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theme/themeOverride1.xml" ContentType="application/vnd.openxmlformats-officedocument.themeOverrid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5.xml" ContentType="application/vnd.openxmlformats-officedocument.theme+xml"/>
  <Override PartName="/ppt/theme/themeOverride2.xml" ContentType="application/vnd.openxmlformats-officedocument.themeOverrid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0.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1.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2.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3.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7.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8.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9.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0.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1.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2.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3.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4.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5.xml" ContentType="application/vnd.openxmlformats-officedocument.theme+xml"/>
  <Override PartName="/ppt/slideLayouts/slideLayout479.xml" ContentType="application/vnd.openxmlformats-officedocument.presentationml.slideLayout+xml"/>
  <Override PartName="/ppt/theme/theme46.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7.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8.xml" ContentType="application/vnd.openxmlformats-officedocument.theme+xml"/>
  <Override PartName="/ppt/slideLayouts/slideLayout504.xml" ContentType="application/vnd.openxmlformats-officedocument.presentationml.slideLayout+xml"/>
  <Override PartName="/ppt/theme/theme49.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0.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51.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5.xml" ContentType="application/vnd.openxmlformats-officedocument.themeOverride+xml"/>
  <Override PartName="/ppt/notesSlides/notesSlide49.xml" ContentType="application/vnd.openxmlformats-officedocument.presentationml.notesSlide+xml"/>
  <Override PartName="/ppt/theme/themeOverride6.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7.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8.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9.xml" ContentType="application/vnd.openxmlformats-officedocument.themeOverride+xml"/>
  <Override PartName="/ppt/notesSlides/notesSlide145.xml" ContentType="application/vnd.openxmlformats-officedocument.presentationml.notesSlide+xml"/>
  <Override PartName="/ppt/theme/themeOverride10.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97" r:id="rId3"/>
    <p:sldMasterId id="2147483700" r:id="rId4"/>
    <p:sldMasterId id="2147483734" r:id="rId5"/>
    <p:sldMasterId id="2147483747" r:id="rId6"/>
    <p:sldMasterId id="2147483773" r:id="rId7"/>
    <p:sldMasterId id="2147483799" r:id="rId8"/>
    <p:sldMasterId id="2147483811" r:id="rId9"/>
    <p:sldMasterId id="2147483824" r:id="rId10"/>
    <p:sldMasterId id="2147484083" r:id="rId11"/>
    <p:sldMasterId id="2147484097" r:id="rId12"/>
    <p:sldMasterId id="2147484109" r:id="rId13"/>
    <p:sldMasterId id="2147484122" r:id="rId14"/>
    <p:sldMasterId id="2147484125" r:id="rId15"/>
    <p:sldMasterId id="2147484149" r:id="rId16"/>
    <p:sldMasterId id="2147484152" r:id="rId17"/>
    <p:sldMasterId id="2147484164" r:id="rId18"/>
    <p:sldMasterId id="2147484176" r:id="rId19"/>
    <p:sldMasterId id="2147484188" r:id="rId20"/>
    <p:sldMasterId id="2147484227" r:id="rId21"/>
    <p:sldMasterId id="2147484253" r:id="rId22"/>
    <p:sldMasterId id="2147484265" r:id="rId23"/>
    <p:sldMasterId id="2147484277" r:id="rId24"/>
    <p:sldMasterId id="2147484289" r:id="rId25"/>
    <p:sldMasterId id="2147484301" r:id="rId26"/>
    <p:sldMasterId id="2147484313" r:id="rId27"/>
    <p:sldMasterId id="2147484326" r:id="rId28"/>
    <p:sldMasterId id="2147484363" r:id="rId29"/>
    <p:sldMasterId id="2147484375" r:id="rId30"/>
    <p:sldMasterId id="2147484400" r:id="rId31"/>
    <p:sldMasterId id="2147484413" r:id="rId32"/>
    <p:sldMasterId id="2147484426" r:id="rId33"/>
    <p:sldMasterId id="2147484438" r:id="rId34"/>
    <p:sldMasterId id="2147484451" r:id="rId35"/>
    <p:sldMasterId id="2147484463" r:id="rId36"/>
    <p:sldMasterId id="2147484475" r:id="rId37"/>
    <p:sldMasterId id="2147484487" r:id="rId38"/>
    <p:sldMasterId id="2147484511" r:id="rId39"/>
    <p:sldMasterId id="2147484523" r:id="rId40"/>
    <p:sldMasterId id="2147484535" r:id="rId41"/>
    <p:sldMasterId id="2147484548" r:id="rId42"/>
    <p:sldMasterId id="2147484561" r:id="rId43"/>
    <p:sldMasterId id="2147484575" r:id="rId44"/>
    <p:sldMasterId id="2147484588" r:id="rId45"/>
    <p:sldMasterId id="2147484600" r:id="rId46"/>
    <p:sldMasterId id="2147484602" r:id="rId47"/>
    <p:sldMasterId id="2147484616" r:id="rId48"/>
    <p:sldMasterId id="2147484628" r:id="rId49"/>
    <p:sldMasterId id="2147484630" r:id="rId50"/>
    <p:sldMasterId id="2147484646" r:id="rId51"/>
    <p:sldMasterId id="2147484659" r:id="rId52"/>
  </p:sldMasterIdLst>
  <p:notesMasterIdLst>
    <p:notesMasterId r:id="rId242"/>
  </p:notesMasterIdLst>
  <p:sldIdLst>
    <p:sldId id="283" r:id="rId53"/>
    <p:sldId id="315" r:id="rId54"/>
    <p:sldId id="470" r:id="rId55"/>
    <p:sldId id="316" r:id="rId56"/>
    <p:sldId id="317" r:id="rId57"/>
    <p:sldId id="318" r:id="rId58"/>
    <p:sldId id="471" r:id="rId59"/>
    <p:sldId id="472" r:id="rId60"/>
    <p:sldId id="473" r:id="rId61"/>
    <p:sldId id="319" r:id="rId62"/>
    <p:sldId id="320" r:id="rId63"/>
    <p:sldId id="474" r:id="rId64"/>
    <p:sldId id="475" r:id="rId65"/>
    <p:sldId id="476" r:id="rId66"/>
    <p:sldId id="477" r:id="rId67"/>
    <p:sldId id="478" r:id="rId68"/>
    <p:sldId id="479" r:id="rId69"/>
    <p:sldId id="480" r:id="rId70"/>
    <p:sldId id="481" r:id="rId71"/>
    <p:sldId id="482" r:id="rId72"/>
    <p:sldId id="281" r:id="rId73"/>
    <p:sldId id="290" r:id="rId74"/>
    <p:sldId id="259" r:id="rId75"/>
    <p:sldId id="257" r:id="rId76"/>
    <p:sldId id="286" r:id="rId77"/>
    <p:sldId id="483" r:id="rId78"/>
    <p:sldId id="322" r:id="rId79"/>
    <p:sldId id="485" r:id="rId80"/>
    <p:sldId id="324" r:id="rId81"/>
    <p:sldId id="325" r:id="rId82"/>
    <p:sldId id="326" r:id="rId83"/>
    <p:sldId id="459" r:id="rId84"/>
    <p:sldId id="328" r:id="rId85"/>
    <p:sldId id="329" r:id="rId86"/>
    <p:sldId id="330" r:id="rId87"/>
    <p:sldId id="331" r:id="rId88"/>
    <p:sldId id="487" r:id="rId89"/>
    <p:sldId id="469" r:id="rId90"/>
    <p:sldId id="486" r:id="rId91"/>
    <p:sldId id="335" r:id="rId92"/>
    <p:sldId id="336" r:id="rId93"/>
    <p:sldId id="337" r:id="rId94"/>
    <p:sldId id="338" r:id="rId95"/>
    <p:sldId id="339" r:id="rId96"/>
    <p:sldId id="340" r:id="rId97"/>
    <p:sldId id="460" r:id="rId98"/>
    <p:sldId id="294" r:id="rId99"/>
    <p:sldId id="262" r:id="rId100"/>
    <p:sldId id="298" r:id="rId101"/>
    <p:sldId id="275" r:id="rId102"/>
    <p:sldId id="276" r:id="rId103"/>
    <p:sldId id="461" r:id="rId104"/>
    <p:sldId id="462" r:id="rId105"/>
    <p:sldId id="463" r:id="rId106"/>
    <p:sldId id="342" r:id="rId107"/>
    <p:sldId id="343" r:id="rId108"/>
    <p:sldId id="344" r:id="rId109"/>
    <p:sldId id="299" r:id="rId110"/>
    <p:sldId id="300" r:id="rId111"/>
    <p:sldId id="345" r:id="rId112"/>
    <p:sldId id="346" r:id="rId113"/>
    <p:sldId id="466" r:id="rId114"/>
    <p:sldId id="467" r:id="rId115"/>
    <p:sldId id="484" r:id="rId116"/>
    <p:sldId id="464" r:id="rId117"/>
    <p:sldId id="351" r:id="rId118"/>
    <p:sldId id="352" r:id="rId119"/>
    <p:sldId id="353" r:id="rId120"/>
    <p:sldId id="354" r:id="rId121"/>
    <p:sldId id="355" r:id="rId122"/>
    <p:sldId id="260" r:id="rId123"/>
    <p:sldId id="301" r:id="rId124"/>
    <p:sldId id="356" r:id="rId125"/>
    <p:sldId id="291" r:id="rId126"/>
    <p:sldId id="357" r:id="rId127"/>
    <p:sldId id="358" r:id="rId128"/>
    <p:sldId id="489" r:id="rId129"/>
    <p:sldId id="468" r:id="rId130"/>
    <p:sldId id="490" r:id="rId131"/>
    <p:sldId id="361" r:id="rId132"/>
    <p:sldId id="362" r:id="rId133"/>
    <p:sldId id="363" r:id="rId134"/>
    <p:sldId id="364" r:id="rId135"/>
    <p:sldId id="263" r:id="rId136"/>
    <p:sldId id="365" r:id="rId137"/>
    <p:sldId id="465" r:id="rId138"/>
    <p:sldId id="366" r:id="rId139"/>
    <p:sldId id="367" r:id="rId140"/>
    <p:sldId id="368" r:id="rId141"/>
    <p:sldId id="311" r:id="rId142"/>
    <p:sldId id="310" r:id="rId143"/>
    <p:sldId id="369" r:id="rId144"/>
    <p:sldId id="370" r:id="rId145"/>
    <p:sldId id="371" r:id="rId146"/>
    <p:sldId id="265"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7" r:id="rId163"/>
    <p:sldId id="388" r:id="rId164"/>
    <p:sldId id="389" r:id="rId165"/>
    <p:sldId id="390" r:id="rId166"/>
    <p:sldId id="391" r:id="rId167"/>
    <p:sldId id="392" r:id="rId168"/>
    <p:sldId id="393" r:id="rId169"/>
    <p:sldId id="394" r:id="rId170"/>
    <p:sldId id="395" r:id="rId171"/>
    <p:sldId id="396" r:id="rId172"/>
    <p:sldId id="397" r:id="rId173"/>
    <p:sldId id="398" r:id="rId174"/>
    <p:sldId id="501" r:id="rId175"/>
    <p:sldId id="282" r:id="rId176"/>
    <p:sldId id="401" r:id="rId177"/>
    <p:sldId id="402" r:id="rId178"/>
    <p:sldId id="403" r:id="rId179"/>
    <p:sldId id="404" r:id="rId180"/>
    <p:sldId id="405" r:id="rId181"/>
    <p:sldId id="406" r:id="rId182"/>
    <p:sldId id="407" r:id="rId183"/>
    <p:sldId id="408" r:id="rId184"/>
    <p:sldId id="409" r:id="rId185"/>
    <p:sldId id="410" r:id="rId186"/>
    <p:sldId id="411" r:id="rId187"/>
    <p:sldId id="412" r:id="rId188"/>
    <p:sldId id="413" r:id="rId189"/>
    <p:sldId id="414" r:id="rId190"/>
    <p:sldId id="415" r:id="rId191"/>
    <p:sldId id="416" r:id="rId192"/>
    <p:sldId id="417" r:id="rId193"/>
    <p:sldId id="418" r:id="rId194"/>
    <p:sldId id="419" r:id="rId195"/>
    <p:sldId id="420" r:id="rId196"/>
    <p:sldId id="421" r:id="rId197"/>
    <p:sldId id="422" r:id="rId198"/>
    <p:sldId id="502" r:id="rId199"/>
    <p:sldId id="503" r:id="rId200"/>
    <p:sldId id="425" r:id="rId201"/>
    <p:sldId id="426" r:id="rId202"/>
    <p:sldId id="427" r:id="rId203"/>
    <p:sldId id="428" r:id="rId204"/>
    <p:sldId id="498" r:id="rId205"/>
    <p:sldId id="499" r:id="rId206"/>
    <p:sldId id="431" r:id="rId207"/>
    <p:sldId id="504" r:id="rId208"/>
    <p:sldId id="433" r:id="rId209"/>
    <p:sldId id="500" r:id="rId210"/>
    <p:sldId id="435" r:id="rId211"/>
    <p:sldId id="436" r:id="rId212"/>
    <p:sldId id="437" r:id="rId213"/>
    <p:sldId id="438" r:id="rId214"/>
    <p:sldId id="439" r:id="rId215"/>
    <p:sldId id="288" r:id="rId216"/>
    <p:sldId id="440" r:id="rId217"/>
    <p:sldId id="306" r:id="rId218"/>
    <p:sldId id="307" r:id="rId219"/>
    <p:sldId id="441" r:id="rId220"/>
    <p:sldId id="442" r:id="rId221"/>
    <p:sldId id="443" r:id="rId222"/>
    <p:sldId id="444" r:id="rId223"/>
    <p:sldId id="445" r:id="rId224"/>
    <p:sldId id="446" r:id="rId225"/>
    <p:sldId id="447" r:id="rId226"/>
    <p:sldId id="448" r:id="rId227"/>
    <p:sldId id="557" r:id="rId228"/>
    <p:sldId id="491" r:id="rId229"/>
    <p:sldId id="494" r:id="rId230"/>
    <p:sldId id="452" r:id="rId231"/>
    <p:sldId id="496" r:id="rId232"/>
    <p:sldId id="492" r:id="rId233"/>
    <p:sldId id="493" r:id="rId234"/>
    <p:sldId id="495" r:id="rId235"/>
    <p:sldId id="277" r:id="rId236"/>
    <p:sldId id="278" r:id="rId237"/>
    <p:sldId id="279" r:id="rId238"/>
    <p:sldId id="280" r:id="rId239"/>
    <p:sldId id="556" r:id="rId240"/>
    <p:sldId id="458" r:id="rId241"/>
  </p:sldIdLst>
  <p:sldSz cx="9144000" cy="6858000" type="screen4x3"/>
  <p:notesSz cx="6858000" cy="9144000"/>
  <p:defaultTextStyle>
    <a:defPPr>
      <a:defRPr lang="en-US"/>
    </a:defPPr>
    <a:lvl1pPr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1pPr>
    <a:lvl2pPr marL="4572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2pPr>
    <a:lvl3pPr marL="9144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3pPr>
    <a:lvl4pPr marL="13716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4pPr>
    <a:lvl5pPr marL="1828800" algn="l" rtl="0" eaLnBrk="0" fontAlgn="base" hangingPunct="0">
      <a:spcBef>
        <a:spcPct val="0"/>
      </a:spcBef>
      <a:spcAft>
        <a:spcPct val="0"/>
      </a:spcAft>
      <a:defRPr sz="3600" kern="1200">
        <a:solidFill>
          <a:schemeClr val="tx1"/>
        </a:solidFill>
        <a:latin typeface="Times New Roman" charset="0"/>
        <a:ea typeface="MS PGothic" charset="0"/>
        <a:cs typeface="MS PGothic" charset="0"/>
      </a:defRPr>
    </a:lvl5pPr>
    <a:lvl6pPr marL="2286000" algn="l" defTabSz="457200" rtl="0" eaLnBrk="1" latinLnBrk="0" hangingPunct="1">
      <a:defRPr sz="3600" kern="1200">
        <a:solidFill>
          <a:schemeClr val="tx1"/>
        </a:solidFill>
        <a:latin typeface="Times New Roman" charset="0"/>
        <a:ea typeface="MS PGothic" charset="0"/>
        <a:cs typeface="MS PGothic" charset="0"/>
      </a:defRPr>
    </a:lvl6pPr>
    <a:lvl7pPr marL="2743200" algn="l" defTabSz="457200" rtl="0" eaLnBrk="1" latinLnBrk="0" hangingPunct="1">
      <a:defRPr sz="3600" kern="1200">
        <a:solidFill>
          <a:schemeClr val="tx1"/>
        </a:solidFill>
        <a:latin typeface="Times New Roman" charset="0"/>
        <a:ea typeface="MS PGothic" charset="0"/>
        <a:cs typeface="MS PGothic" charset="0"/>
      </a:defRPr>
    </a:lvl7pPr>
    <a:lvl8pPr marL="3200400" algn="l" defTabSz="457200" rtl="0" eaLnBrk="1" latinLnBrk="0" hangingPunct="1">
      <a:defRPr sz="3600" kern="1200">
        <a:solidFill>
          <a:schemeClr val="tx1"/>
        </a:solidFill>
        <a:latin typeface="Times New Roman" charset="0"/>
        <a:ea typeface="MS PGothic" charset="0"/>
        <a:cs typeface="MS PGothic" charset="0"/>
      </a:defRPr>
    </a:lvl8pPr>
    <a:lvl9pPr marL="3657600" algn="l" defTabSz="457200" rtl="0" eaLnBrk="1" latinLnBrk="0" hangingPunct="1">
      <a:defRPr sz="3600" kern="1200">
        <a:solidFill>
          <a:schemeClr val="tx1"/>
        </a:solidFill>
        <a:latin typeface="Times New Roman" charset="0"/>
        <a:ea typeface="MS PGothic" charset="0"/>
        <a:cs typeface="MS PGothic" charset="0"/>
      </a:defRPr>
    </a:lvl9pPr>
  </p:defaultTextStyle>
  <p:extLst>
    <p:ext uri="{521415D9-36F7-43E2-AB2F-B90AF26B5E84}">
      <p14:sectionLst xmlns:p14="http://schemas.microsoft.com/office/powerpoint/2010/main">
        <p14:section name="Overview" id="{4B571DC5-17B9-439C-86EE-F8A8F9A95BBD}">
          <p14:sldIdLst>
            <p14:sldId id="283"/>
            <p14:sldId id="315"/>
            <p14:sldId id="470"/>
            <p14:sldId id="316"/>
            <p14:sldId id="317"/>
            <p14:sldId id="318"/>
            <p14:sldId id="471"/>
            <p14:sldId id="472"/>
            <p14:sldId id="473"/>
            <p14:sldId id="319"/>
            <p14:sldId id="320"/>
            <p14:sldId id="474"/>
            <p14:sldId id="475"/>
            <p14:sldId id="476"/>
            <p14:sldId id="477"/>
            <p14:sldId id="478"/>
            <p14:sldId id="479"/>
            <p14:sldId id="480"/>
            <p14:sldId id="481"/>
            <p14:sldId id="482"/>
          </p14:sldIdLst>
        </p14:section>
        <p14:section name="Introduction" id="{AF2BCE5F-DFA6-4100-9406-FA385125FD88}">
          <p14:sldIdLst>
            <p14:sldId id="281"/>
            <p14:sldId id="290"/>
            <p14:sldId id="259"/>
            <p14:sldId id="257"/>
            <p14:sldId id="286"/>
          </p14:sldIdLst>
        </p14:section>
        <p14:section name="Sermon" id="{A9CE873B-B8EF-4EDB-9013-991347A216C8}">
          <p14:sldIdLst>
            <p14:sldId id="483"/>
            <p14:sldId id="322"/>
            <p14:sldId id="485"/>
            <p14:sldId id="324"/>
            <p14:sldId id="325"/>
            <p14:sldId id="326"/>
            <p14:sldId id="459"/>
            <p14:sldId id="328"/>
            <p14:sldId id="329"/>
            <p14:sldId id="330"/>
            <p14:sldId id="331"/>
            <p14:sldId id="487"/>
            <p14:sldId id="469"/>
            <p14:sldId id="486"/>
            <p14:sldId id="335"/>
          </p14:sldIdLst>
        </p14:section>
        <p14:section name="Chapters" id="{5C8764E9-41DC-48F5-9FD7-CD059FB32DC7}">
          <p14:sldIdLst>
            <p14:sldId id="336"/>
            <p14:sldId id="337"/>
            <p14:sldId id="338"/>
            <p14:sldId id="339"/>
            <p14:sldId id="340"/>
            <p14:sldId id="460"/>
            <p14:sldId id="294"/>
            <p14:sldId id="262"/>
            <p14:sldId id="298"/>
            <p14:sldId id="275"/>
            <p14:sldId id="276"/>
            <p14:sldId id="461"/>
            <p14:sldId id="462"/>
            <p14:sldId id="463"/>
            <p14:sldId id="342"/>
            <p14:sldId id="343"/>
            <p14:sldId id="344"/>
            <p14:sldId id="299"/>
            <p14:sldId id="300"/>
            <p14:sldId id="345"/>
            <p14:sldId id="346"/>
            <p14:sldId id="466"/>
            <p14:sldId id="467"/>
            <p14:sldId id="484"/>
            <p14:sldId id="464"/>
            <p14:sldId id="351"/>
            <p14:sldId id="352"/>
            <p14:sldId id="353"/>
            <p14:sldId id="354"/>
            <p14:sldId id="355"/>
            <p14:sldId id="260"/>
            <p14:sldId id="301"/>
            <p14:sldId id="356"/>
            <p14:sldId id="291"/>
            <p14:sldId id="357"/>
            <p14:sldId id="358"/>
            <p14:sldId id="489"/>
            <p14:sldId id="468"/>
            <p14:sldId id="490"/>
            <p14:sldId id="361"/>
            <p14:sldId id="362"/>
            <p14:sldId id="363"/>
            <p14:sldId id="364"/>
            <p14:sldId id="263"/>
            <p14:sldId id="365"/>
            <p14:sldId id="465"/>
            <p14:sldId id="366"/>
            <p14:sldId id="367"/>
            <p14:sldId id="368"/>
            <p14:sldId id="311"/>
            <p14:sldId id="310"/>
            <p14:sldId id="369"/>
            <p14:sldId id="370"/>
            <p14:sldId id="371"/>
            <p14:sldId id="265"/>
            <p14:sldId id="372"/>
          </p14:sldIdLst>
        </p14:section>
        <p14:section name="Untitled Section" id="{39EAC501-47D9-E24C-A1A5-53670C358A96}">
          <p14:sldIdLst>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501"/>
            <p14:sldId id="282"/>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502"/>
            <p14:sldId id="503"/>
            <p14:sldId id="425"/>
            <p14:sldId id="426"/>
            <p14:sldId id="427"/>
            <p14:sldId id="428"/>
            <p14:sldId id="498"/>
            <p14:sldId id="499"/>
            <p14:sldId id="431"/>
            <p14:sldId id="504"/>
            <p14:sldId id="433"/>
            <p14:sldId id="500"/>
            <p14:sldId id="435"/>
            <p14:sldId id="436"/>
            <p14:sldId id="437"/>
            <p14:sldId id="438"/>
            <p14:sldId id="439"/>
            <p14:sldId id="288"/>
            <p14:sldId id="440"/>
            <p14:sldId id="306"/>
            <p14:sldId id="307"/>
            <p14:sldId id="441"/>
            <p14:sldId id="442"/>
            <p14:sldId id="443"/>
            <p14:sldId id="444"/>
            <p14:sldId id="445"/>
          </p14:sldIdLst>
        </p14:section>
        <p14:section name="Conclusion" id="{FC33A15F-7E12-4E67-8BD2-A284ED9EBD8C}">
          <p14:sldIdLst>
            <p14:sldId id="446"/>
            <p14:sldId id="447"/>
            <p14:sldId id="448"/>
            <p14:sldId id="557"/>
            <p14:sldId id="491"/>
            <p14:sldId id="494"/>
            <p14:sldId id="452"/>
            <p14:sldId id="496"/>
            <p14:sldId id="492"/>
            <p14:sldId id="493"/>
            <p14:sldId id="495"/>
            <p14:sldId id="277"/>
            <p14:sldId id="278"/>
            <p14:sldId id="279"/>
            <p14:sldId id="280"/>
            <p14:sldId id="556"/>
            <p14:sldId id="4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B1B"/>
    <a:srgbClr val="4C6886"/>
    <a:srgbClr val="32485B"/>
    <a:srgbClr val="F8001E"/>
    <a:srgbClr val="FBF3F4"/>
    <a:srgbClr val="18654E"/>
    <a:srgbClr val="30A99A"/>
    <a:srgbClr val="ABDFF6"/>
    <a:srgbClr val="CCCCCC"/>
    <a:srgbClr val="FBBC7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88"/>
    <p:restoredTop sz="91575" autoAdjust="0"/>
  </p:normalViewPr>
  <p:slideViewPr>
    <p:cSldViewPr>
      <p:cViewPr>
        <p:scale>
          <a:sx n="109" d="100"/>
          <a:sy n="109" d="100"/>
        </p:scale>
        <p:origin x="-16" y="10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36" d="100"/>
          <a:sy n="36" d="100"/>
        </p:scale>
        <p:origin x="-157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1.xml"/><Relationship Id="rId84" Type="http://schemas.openxmlformats.org/officeDocument/2006/relationships/slide" Target="slides/slide32.xml"/><Relationship Id="rId138" Type="http://schemas.openxmlformats.org/officeDocument/2006/relationships/slide" Target="slides/slide86.xml"/><Relationship Id="rId159" Type="http://schemas.openxmlformats.org/officeDocument/2006/relationships/slide" Target="slides/slide107.xml"/><Relationship Id="rId170" Type="http://schemas.openxmlformats.org/officeDocument/2006/relationships/slide" Target="slides/slide118.xml"/><Relationship Id="rId191" Type="http://schemas.openxmlformats.org/officeDocument/2006/relationships/slide" Target="slides/slide139.xml"/><Relationship Id="rId205" Type="http://schemas.openxmlformats.org/officeDocument/2006/relationships/slide" Target="slides/slide153.xml"/><Relationship Id="rId226" Type="http://schemas.openxmlformats.org/officeDocument/2006/relationships/slide" Target="slides/slide174.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149" Type="http://schemas.openxmlformats.org/officeDocument/2006/relationships/slide" Target="slides/slide97.xml"/><Relationship Id="rId5" Type="http://schemas.openxmlformats.org/officeDocument/2006/relationships/slideMaster" Target="slideMasters/slideMaster5.xml"/><Relationship Id="rId95" Type="http://schemas.openxmlformats.org/officeDocument/2006/relationships/slide" Target="slides/slide43.xml"/><Relationship Id="rId160" Type="http://schemas.openxmlformats.org/officeDocument/2006/relationships/slide" Target="slides/slide108.xml"/><Relationship Id="rId181" Type="http://schemas.openxmlformats.org/officeDocument/2006/relationships/slide" Target="slides/slide129.xml"/><Relationship Id="rId216" Type="http://schemas.openxmlformats.org/officeDocument/2006/relationships/slide" Target="slides/slide164.xml"/><Relationship Id="rId237" Type="http://schemas.openxmlformats.org/officeDocument/2006/relationships/slide" Target="slides/slide18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227" Type="http://schemas.openxmlformats.org/officeDocument/2006/relationships/slide" Target="slides/slide17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slide" Target="slides/slide165.xml"/><Relationship Id="rId6" Type="http://schemas.openxmlformats.org/officeDocument/2006/relationships/slideMaster" Target="slideMasters/slideMaster6.xml"/><Relationship Id="rId238" Type="http://schemas.openxmlformats.org/officeDocument/2006/relationships/slide" Target="slides/slide186.xml"/><Relationship Id="rId23" Type="http://schemas.openxmlformats.org/officeDocument/2006/relationships/slideMaster" Target="slideMasters/slideMaster23.xml"/><Relationship Id="rId119" Type="http://schemas.openxmlformats.org/officeDocument/2006/relationships/slide" Target="slides/slide67.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228" Type="http://schemas.openxmlformats.org/officeDocument/2006/relationships/slide" Target="slides/slide176.xml"/><Relationship Id="rId13" Type="http://schemas.openxmlformats.org/officeDocument/2006/relationships/slideMaster" Target="slideMasters/slideMaster13.xml"/><Relationship Id="rId109" Type="http://schemas.openxmlformats.org/officeDocument/2006/relationships/slide" Target="slides/slide57.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slide" Target="slides/slide166.xml"/><Relationship Id="rId239" Type="http://schemas.openxmlformats.org/officeDocument/2006/relationships/slide" Target="slides/slide18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229" Type="http://schemas.openxmlformats.org/officeDocument/2006/relationships/slide" Target="slides/slide177.xml"/><Relationship Id="rId240" Type="http://schemas.openxmlformats.org/officeDocument/2006/relationships/slide" Target="slides/slide18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8" Type="http://schemas.openxmlformats.org/officeDocument/2006/relationships/slideMaster" Target="slideMasters/slideMaster8.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219" Type="http://schemas.openxmlformats.org/officeDocument/2006/relationships/slide" Target="slides/slide167.xml"/><Relationship Id="rId230" Type="http://schemas.openxmlformats.org/officeDocument/2006/relationships/slide" Target="slides/slide17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95" Type="http://schemas.openxmlformats.org/officeDocument/2006/relationships/slide" Target="slides/slide143.xml"/><Relationship Id="rId209" Type="http://schemas.openxmlformats.org/officeDocument/2006/relationships/slide" Target="slides/slide157.xml"/><Relationship Id="rId220" Type="http://schemas.openxmlformats.org/officeDocument/2006/relationships/slide" Target="slides/slide168.xml"/><Relationship Id="rId241" Type="http://schemas.openxmlformats.org/officeDocument/2006/relationships/slide" Target="slides/slide18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78" Type="http://schemas.openxmlformats.org/officeDocument/2006/relationships/slide" Target="slides/slide26.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48" Type="http://schemas.openxmlformats.org/officeDocument/2006/relationships/slide" Target="slides/slide96.xml"/><Relationship Id="rId164" Type="http://schemas.openxmlformats.org/officeDocument/2006/relationships/slide" Target="slides/slide112.xml"/><Relationship Id="rId169" Type="http://schemas.openxmlformats.org/officeDocument/2006/relationships/slide" Target="slides/slide117.xml"/><Relationship Id="rId185"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8.xml"/><Relationship Id="rId210" Type="http://schemas.openxmlformats.org/officeDocument/2006/relationships/slide" Target="slides/slide158.xml"/><Relationship Id="rId215" Type="http://schemas.openxmlformats.org/officeDocument/2006/relationships/slide" Target="slides/slide163.xml"/><Relationship Id="rId236" Type="http://schemas.openxmlformats.org/officeDocument/2006/relationships/slide" Target="slides/slide184.xml"/><Relationship Id="rId26" Type="http://schemas.openxmlformats.org/officeDocument/2006/relationships/slideMaster" Target="slideMasters/slideMaster26.xml"/><Relationship Id="rId231" Type="http://schemas.openxmlformats.org/officeDocument/2006/relationships/slide" Target="slides/slide179.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242"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32" Type="http://schemas.openxmlformats.org/officeDocument/2006/relationships/slide" Target="slides/slide18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slide" Target="slides/slide170.xml"/><Relationship Id="rId243"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33" Type="http://schemas.openxmlformats.org/officeDocument/2006/relationships/slide" Target="slides/slide18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223" Type="http://schemas.openxmlformats.org/officeDocument/2006/relationships/slide" Target="slides/slide171.xml"/><Relationship Id="rId244"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34" Type="http://schemas.openxmlformats.org/officeDocument/2006/relationships/slide" Target="slides/slide18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slide" Target="slides/slide172.xml"/><Relationship Id="rId245"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 Id="rId3" Type="http://schemas.openxmlformats.org/officeDocument/2006/relationships/slideMaster" Target="slideMasters/slideMaster3.xml"/><Relationship Id="rId214" Type="http://schemas.openxmlformats.org/officeDocument/2006/relationships/slide" Target="slides/slide162.xml"/><Relationship Id="rId235" Type="http://schemas.openxmlformats.org/officeDocument/2006/relationships/slide" Target="slides/slide183.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179" Type="http://schemas.openxmlformats.org/officeDocument/2006/relationships/slide" Target="slides/slide127.xml"/><Relationship Id="rId190" Type="http://schemas.openxmlformats.org/officeDocument/2006/relationships/slide" Target="slides/slide138.xml"/><Relationship Id="rId204" Type="http://schemas.openxmlformats.org/officeDocument/2006/relationships/slide" Target="slides/slide152.xml"/><Relationship Id="rId225" Type="http://schemas.openxmlformats.org/officeDocument/2006/relationships/slide" Target="slides/slide173.xml"/><Relationship Id="rId246" Type="http://schemas.openxmlformats.org/officeDocument/2006/relationships/tableStyles" Target="tableStyles.xml"/><Relationship Id="rId106" Type="http://schemas.openxmlformats.org/officeDocument/2006/relationships/slide" Target="slides/slide54.xml"/><Relationship Id="rId12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SimSun" charset="0"/>
                <a:cs typeface="SimSun" charset="0"/>
              </a:defRPr>
            </a:lvl1pPr>
          </a:lstStyle>
          <a:p>
            <a:pPr>
              <a:defRPr/>
            </a:pPr>
            <a:endParaRPr lang="en-US" altLang="zh-CN"/>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SimSun" charset="0"/>
                <a:cs typeface="SimSun" charset="0"/>
              </a:defRPr>
            </a:lvl1pPr>
          </a:lstStyle>
          <a:p>
            <a:pPr>
              <a:defRPr/>
            </a:pPr>
            <a:endParaRPr lang="en-US" altLang="zh-CN"/>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SimSun" charset="0"/>
                <a:cs typeface="SimSun" charset="0"/>
              </a:defRPr>
            </a:lvl1pPr>
          </a:lstStyle>
          <a:p>
            <a:pPr>
              <a:defRPr/>
            </a:pPr>
            <a:endParaRPr lang="en-US" altLang="zh-CN"/>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SimSun" charset="0"/>
              </a:defRPr>
            </a:lvl1pPr>
          </a:lstStyle>
          <a:p>
            <a:fld id="{CE89ED2C-1D24-1B44-B678-DA94E925B557}" type="slidenum">
              <a:rPr lang="zh-CN" altLang="en-US"/>
              <a:pPr/>
              <a:t>‹#›</a:t>
            </a:fld>
            <a:endParaRPr lang="en-US" altLang="zh-CN"/>
          </a:p>
        </p:txBody>
      </p:sp>
    </p:spTree>
    <p:extLst>
      <p:ext uri="{BB962C8B-B14F-4D97-AF65-F5344CB8AC3E}">
        <p14:creationId xmlns:p14="http://schemas.microsoft.com/office/powerpoint/2010/main" val="2621523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www.tommynelson.com/can-santa-jesus-coexist/"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bible.org/seriespage/7-rationality-christian-worldview#P33_10908"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80AAD7C-0200-774C-8870-5D661A5FE635}" type="slidenum">
              <a:rPr lang="en-US" sz="1200"/>
              <a:pPr/>
              <a:t>1</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822711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cs typeface="ＭＳ Ｐゴシック" charset="0"/>
              </a:rPr>
              <a:t>你忠心吗？</a:t>
            </a:r>
            <a:r>
              <a:rPr lang="zh-CN" altLang="en-US" sz="1200" b="0" i="0" kern="1200" dirty="0">
                <a:solidFill>
                  <a:schemeClr val="tx1"/>
                </a:solidFill>
                <a:effectLst/>
                <a:latin typeface="Times New Roman" pitchFamily="-107" charset="0"/>
                <a:ea typeface="MS PGothic" pitchFamily="34" charset="-128"/>
                <a:cs typeface="MS PGothic" charset="0"/>
              </a:rPr>
              <a:t>你可以用什么证据来证明自己？</a:t>
            </a:r>
            <a:endParaRPr lang="en-US" altLang="zh-CN" dirty="0">
              <a:cs typeface="ＭＳ Ｐゴシック" charset="0"/>
            </a:endParaRPr>
          </a:p>
          <a:p>
            <a:endParaRPr lang="en-SG" dirty="0">
              <a:effectLst/>
            </a:endParaRPr>
          </a:p>
        </p:txBody>
      </p:sp>
    </p:spTree>
    <p:extLst>
      <p:ext uri="{BB962C8B-B14F-4D97-AF65-F5344CB8AC3E}">
        <p14:creationId xmlns:p14="http://schemas.microsoft.com/office/powerpoint/2010/main" val="12268324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BBD1B6-B67D-8F40-9308-BB3E2F15B79D}"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330754" name="Rectangle 1026"/>
          <p:cNvSpPr>
            <a:spLocks noGrp="1" noRot="1" noChangeAspect="1" noChangeArrowheads="1"/>
          </p:cNvSpPr>
          <p:nvPr>
            <p:ph type="sldImg"/>
          </p:nvPr>
        </p:nvSpPr>
        <p:spPr>
          <a:solidFill>
            <a:srgbClr val="FFFFFF"/>
          </a:solidFill>
          <a:ln/>
        </p:spPr>
      </p:sp>
      <p:sp>
        <p:nvSpPr>
          <p:cNvPr id="330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99388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95D840-F4F0-CD45-9802-7CA1A1ABCB7C}"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332802" name="Rectangle 1026"/>
          <p:cNvSpPr>
            <a:spLocks noGrp="1" noRot="1" noChangeAspect="1" noChangeArrowheads="1"/>
          </p:cNvSpPr>
          <p:nvPr>
            <p:ph type="sldImg"/>
          </p:nvPr>
        </p:nvSpPr>
        <p:spPr>
          <a:solidFill>
            <a:srgbClr val="FFFFFF"/>
          </a:solidFill>
          <a:ln/>
        </p:spPr>
      </p:sp>
      <p:sp>
        <p:nvSpPr>
          <p:cNvPr id="3328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86804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3F3AEB6-0589-5045-98BD-59C49783C7FB}"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334850" name="Rectangle 1026"/>
          <p:cNvSpPr>
            <a:spLocks noGrp="1" noRot="1" noChangeAspect="1" noChangeArrowheads="1"/>
          </p:cNvSpPr>
          <p:nvPr>
            <p:ph type="sldImg"/>
          </p:nvPr>
        </p:nvSpPr>
        <p:spPr>
          <a:solidFill>
            <a:srgbClr val="FFFFFF"/>
          </a:solidFill>
          <a:ln/>
        </p:spPr>
      </p:sp>
      <p:sp>
        <p:nvSpPr>
          <p:cNvPr id="3348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44644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A318F4C-9D12-8940-991F-FB5359BCE0D2}"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336898" name="Rectangle 1026"/>
          <p:cNvSpPr>
            <a:spLocks noGrp="1" noRot="1" noChangeAspect="1" noChangeArrowheads="1"/>
          </p:cNvSpPr>
          <p:nvPr>
            <p:ph type="sldImg"/>
          </p:nvPr>
        </p:nvSpPr>
        <p:spPr>
          <a:solidFill>
            <a:srgbClr val="FFFFFF"/>
          </a:solidFill>
          <a:ln/>
        </p:spPr>
      </p:sp>
      <p:sp>
        <p:nvSpPr>
          <p:cNvPr id="336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66465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3144307-3D26-2942-A595-D98E0AAE5627}"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338946" name="Rectangle 1026"/>
          <p:cNvSpPr>
            <a:spLocks noGrp="1" noRot="1" noChangeAspect="1" noChangeArrowheads="1"/>
          </p:cNvSpPr>
          <p:nvPr>
            <p:ph type="sldImg"/>
          </p:nvPr>
        </p:nvSpPr>
        <p:spPr>
          <a:solidFill>
            <a:srgbClr val="FFFFFF"/>
          </a:solidFill>
          <a:ln/>
        </p:spPr>
      </p:sp>
      <p:sp>
        <p:nvSpPr>
          <p:cNvPr id="338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26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2A99B2B-CCAF-9E49-9659-D5E25EEBB0C6}"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340994" name="Rectangle 1026"/>
          <p:cNvSpPr>
            <a:spLocks noGrp="1" noRot="1" noChangeAspect="1" noChangeArrowheads="1"/>
          </p:cNvSpPr>
          <p:nvPr>
            <p:ph type="sldImg"/>
          </p:nvPr>
        </p:nvSpPr>
        <p:spPr>
          <a:solidFill>
            <a:srgbClr val="FFFFFF"/>
          </a:solidFill>
          <a:ln/>
        </p:spPr>
      </p:sp>
      <p:sp>
        <p:nvSpPr>
          <p:cNvPr id="340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65525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p:cNvSpPr>
          <p:nvPr>
            <p:ph type="sldImg"/>
          </p:nvPr>
        </p:nvSpPr>
        <p:spPr>
          <a:ln/>
        </p:spPr>
      </p:sp>
      <p:sp>
        <p:nvSpPr>
          <p:cNvPr id="34304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1. Draw a circle with a radius from the edge to the center.</a:t>
            </a:r>
          </a:p>
          <a:p>
            <a:r>
              <a:rPr lang="en-US" dirty="0">
                <a:latin typeface="Times New Roman" charset="0"/>
                <a:ea typeface="ＭＳ Ｐゴシック" charset="0"/>
                <a:cs typeface="ＭＳ Ｐゴシック" charset="0"/>
              </a:rPr>
              <a:t>2. Say, "This circle represents all the knowledge of the universe, known and unknown."</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3. Hand the pen to the atheist and say, "Please draw a </a:t>
            </a:r>
            <a:r>
              <a:rPr lang="en-US" i="1" dirty="0">
                <a:latin typeface="Times New Roman" charset="0"/>
                <a:ea typeface="ＭＳ Ｐゴシック" charset="0"/>
                <a:cs typeface="ＭＳ Ｐゴシック" charset="0"/>
              </a:rPr>
              <a:t>second line</a:t>
            </a:r>
            <a:r>
              <a:rPr lang="en-US" dirty="0">
                <a:latin typeface="Times New Roman" charset="0"/>
                <a:ea typeface="ＭＳ Ｐゴシック" charset="0"/>
                <a:cs typeface="ＭＳ Ｐゴシック" charset="0"/>
              </a:rPr>
              <a:t> from the center to show what piece of the pie represents </a:t>
            </a:r>
            <a:r>
              <a:rPr lang="en-US" i="1" dirty="0">
                <a:latin typeface="Times New Roman" charset="0"/>
                <a:ea typeface="ＭＳ Ｐゴシック" charset="0"/>
                <a:cs typeface="ＭＳ Ｐゴシック" charset="0"/>
              </a:rPr>
              <a:t>your own knowledge</a:t>
            </a:r>
            <a:r>
              <a:rPr lang="en-US" dirty="0">
                <a:latin typeface="Times New Roman" charset="0"/>
                <a:ea typeface="ＭＳ Ｐゴシック" charset="0"/>
                <a:cs typeface="ＭＳ Ｐゴシック" charset="0"/>
              </a:rPr>
              <a:t> of all that can be known."</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4. Humble atheists will draw a sliver to show they know about 1%.  Arrogant atheists will claim to know up to half of all knowledge.  I have never seen anyone draw more than half.</a:t>
            </a:r>
          </a:p>
          <a:p>
            <a:r>
              <a:rPr lang="en-US" dirty="0">
                <a:latin typeface="Times New Roman" charset="0"/>
                <a:ea typeface="ＭＳ Ｐゴシック" charset="0"/>
                <a:cs typeface="ＭＳ Ｐゴシック" charset="0"/>
              </a:rPr>
              <a:t>5. Say, "Since you know only _____% of the world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knowledge, would you not agree that God can exist in the majority of the pie that you do not know about?"</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6. Whether you friend admits it or not, by claiming that he does not know everything, he has just switched from an atheist to an agnostic.  God can exist outside of his knowledge. </a:t>
            </a:r>
          </a:p>
          <a:p>
            <a:endParaRPr lang="en-US" dirty="0">
              <a:latin typeface="Times New Roman" charset="0"/>
              <a:ea typeface="ＭＳ Ｐゴシック" charset="0"/>
              <a:cs typeface="ＭＳ Ｐゴシック" charset="0"/>
            </a:endParaRPr>
          </a:p>
          <a:p>
            <a:pPr>
              <a:buFont typeface="+mj-lt"/>
              <a:buAutoNum type="arabicPeriod"/>
            </a:pPr>
            <a:r>
              <a:rPr lang="zh-CN" altLang="en-US" dirty="0"/>
              <a:t>画一个从圆的边缘到中心的半径，并画出一个完整的圆。</a:t>
            </a:r>
          </a:p>
          <a:p>
            <a:pPr>
              <a:buFont typeface="+mj-lt"/>
              <a:buAutoNum type="arabicPeriod"/>
            </a:pPr>
            <a:r>
              <a:rPr lang="zh-CN" altLang="en-US" dirty="0"/>
              <a:t>说：“这个圆代表宇宙中所有的知识，无论是已知的还是未知的。”</a:t>
            </a:r>
          </a:p>
          <a:p>
            <a:pPr>
              <a:buFont typeface="+mj-lt"/>
              <a:buAutoNum type="arabicPeriod"/>
            </a:pPr>
            <a:r>
              <a:rPr lang="zh-CN" altLang="en-US" dirty="0"/>
              <a:t>把笔递给无神论者，说：“请在这个圆里画一条从中心到边缘的线，以表示您认为在所有可知知识中，您掌握了多大比例的知识。”</a:t>
            </a:r>
          </a:p>
          <a:p>
            <a:pPr>
              <a:buFont typeface="+mj-lt"/>
              <a:buAutoNum type="arabicPeriod"/>
            </a:pPr>
            <a:r>
              <a:rPr lang="zh-CN" altLang="en-US" dirty="0"/>
              <a:t>谦虚的无神论者通常会画一个很小的扇形，表示自己大约知道</a:t>
            </a:r>
            <a:r>
              <a:rPr lang="en-US" altLang="zh-CN" dirty="0"/>
              <a:t>1%</a:t>
            </a:r>
            <a:r>
              <a:rPr lang="zh-CN" altLang="en-US" dirty="0"/>
              <a:t>的知识。自负的无神论者可能会声称知道一半甚至更多的知识。然而，我从未见过有人画超过一半的。</a:t>
            </a:r>
          </a:p>
          <a:p>
            <a:pPr>
              <a:buFont typeface="+mj-lt"/>
              <a:buAutoNum type="arabicPeriod"/>
            </a:pPr>
            <a:r>
              <a:rPr lang="zh-CN" altLang="en-US" dirty="0"/>
              <a:t>说：“既然您只掌握了世界知识的</a:t>
            </a:r>
            <a:r>
              <a:rPr lang="en-US" altLang="zh-CN" dirty="0"/>
              <a:t>_____%</a:t>
            </a:r>
            <a:r>
              <a:rPr lang="zh-CN" altLang="en-US" dirty="0"/>
              <a:t>，您是否同意，上帝可以存在于您所不知道的知识的那大部分里？”</a:t>
            </a:r>
          </a:p>
          <a:p>
            <a:pPr>
              <a:buFont typeface="+mj-lt"/>
              <a:buAutoNum type="arabicPeriod"/>
            </a:pPr>
            <a:r>
              <a:rPr lang="zh-CN" altLang="en-US" dirty="0"/>
              <a:t>无论您的朋友是否承认，通过承认自己并不无所不知，他实际上已经从无神论者变成了不可知论者。上帝可以存在于他的知识范围之外。</a:t>
            </a:r>
          </a:p>
          <a:p>
            <a:r>
              <a:rPr lang="zh-CN" altLang="en-US" dirty="0"/>
              <a:t>这种方式旨在通过逻辑和谦逊引导对话，使人重新思考关于上帝存在的问题。</a:t>
            </a: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1437228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38AAD7-391D-4E4B-A357-7A63F462B6AF}"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3783981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874890-A6A6-6C4F-A372-8BC85B2AF57E}"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30889997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43F9B5D-3C42-7B4F-BE6C-2361EF4A2902}" type="slidenum">
              <a:rPr lang="en-US" sz="1200">
                <a:solidFill>
                  <a:srgbClr val="000000"/>
                </a:solidFill>
                <a:latin typeface="26" charset="0"/>
              </a:rPr>
              <a:pPr/>
              <a:t>125</a:t>
            </a:fld>
            <a:endParaRPr lang="en-US" sz="1200">
              <a:solidFill>
                <a:srgbClr val="000000"/>
              </a:solidFill>
              <a:latin typeface="26"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Peter tells us the foundation on which to respond (Christ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Lordship of our lives), the "what" to do (answer based on hope), and the "how" to do this (gently and respectfully).  This is our desire as we respond to The Da Vinci Code.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彼得告诉我们回应的基础（基督在我们生命中的主权），要做的“内容”（基于盼望的回答），以及“如何”去做（温柔且尊重地）。这也是我们在回应</a:t>
            </a:r>
            <a:r>
              <a:rPr lang="en-US" altLang="zh-CN" dirty="0"/>
              <a:t>《</a:t>
            </a:r>
            <a:r>
              <a:rPr lang="zh-CN" altLang="en-US" dirty="0"/>
              <a:t>达芬奇密码</a:t>
            </a:r>
            <a:r>
              <a:rPr lang="en-US" altLang="zh-CN" dirty="0"/>
              <a:t>》</a:t>
            </a:r>
            <a:r>
              <a:rPr lang="zh-CN" altLang="en-US" dirty="0"/>
              <a:t>时的目标。</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8236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33024879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ABCA159-F6E4-F144-A61E-F9BF2437A883}"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351234" name="Rectangle 1026"/>
          <p:cNvSpPr>
            <a:spLocks noGrp="1" noRot="1" noChangeAspect="1" noChangeArrowheads="1"/>
          </p:cNvSpPr>
          <p:nvPr>
            <p:ph type="sldImg"/>
          </p:nvPr>
        </p:nvSpPr>
        <p:spPr>
          <a:solidFill>
            <a:srgbClr val="FFFFFF"/>
          </a:solidFill>
          <a:ln/>
        </p:spPr>
      </p:sp>
      <p:sp>
        <p:nvSpPr>
          <p:cNvPr id="351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02444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81AC580-89E6-CE45-BE39-1B0A5FFBB582}"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353282" name="Rectangle 1026"/>
          <p:cNvSpPr>
            <a:spLocks noGrp="1" noRot="1" noChangeAspect="1" noChangeArrowheads="1"/>
          </p:cNvSpPr>
          <p:nvPr>
            <p:ph type="sldImg"/>
          </p:nvPr>
        </p:nvSpPr>
        <p:spPr>
          <a:solidFill>
            <a:srgbClr val="FFFFFF"/>
          </a:solidFill>
          <a:ln/>
        </p:spPr>
      </p:sp>
      <p:sp>
        <p:nvSpPr>
          <p:cNvPr id="353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92063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B02309A-8EE1-E44E-A06C-DABD1373E441}"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355330" name="Rectangle 1026"/>
          <p:cNvSpPr>
            <a:spLocks noGrp="1" noRot="1" noChangeAspect="1" noChangeArrowheads="1"/>
          </p:cNvSpPr>
          <p:nvPr>
            <p:ph type="sldImg"/>
          </p:nvPr>
        </p:nvSpPr>
        <p:spPr>
          <a:solidFill>
            <a:srgbClr val="FFFFFF"/>
          </a:solidFill>
          <a:ln/>
        </p:spPr>
      </p:sp>
      <p:sp>
        <p:nvSpPr>
          <p:cNvPr id="3553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7650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BF13269-9758-934A-BB78-9830970BB1BB}"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357378" name="Rectangle 1026"/>
          <p:cNvSpPr>
            <a:spLocks noGrp="1" noRot="1" noChangeAspect="1" noChangeArrowheads="1"/>
          </p:cNvSpPr>
          <p:nvPr>
            <p:ph type="sldImg"/>
          </p:nvPr>
        </p:nvSpPr>
        <p:spPr>
          <a:solidFill>
            <a:srgbClr val="FFFFFF"/>
          </a:solidFill>
          <a:ln/>
        </p:spPr>
      </p:sp>
      <p:sp>
        <p:nvSpPr>
          <p:cNvPr id="3573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796376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A2DBCE9-5E39-F94D-A585-503CFE6570CA}"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359426" name="Rectangle 1026"/>
          <p:cNvSpPr>
            <a:spLocks noGrp="1" noRot="1" noChangeAspect="1" noChangeArrowheads="1"/>
          </p:cNvSpPr>
          <p:nvPr>
            <p:ph type="sldImg"/>
          </p:nvPr>
        </p:nvSpPr>
        <p:spPr>
          <a:solidFill>
            <a:srgbClr val="FFFFFF"/>
          </a:solidFill>
          <a:ln/>
        </p:spPr>
      </p:sp>
      <p:sp>
        <p:nvSpPr>
          <p:cNvPr id="359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22532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62B1A28-0F7A-9544-800B-622B4111C4EA}"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361474" name="Rectangle 1026"/>
          <p:cNvSpPr>
            <a:spLocks noGrp="1" noRot="1" noChangeAspect="1" noChangeArrowheads="1"/>
          </p:cNvSpPr>
          <p:nvPr>
            <p:ph type="sldImg"/>
          </p:nvPr>
        </p:nvSpPr>
        <p:spPr>
          <a:solidFill>
            <a:srgbClr val="FFFFFF"/>
          </a:solidFill>
          <a:ln/>
        </p:spPr>
      </p:sp>
      <p:sp>
        <p:nvSpPr>
          <p:cNvPr id="361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3064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54B972-3A57-8844-A6C3-BD9E00C42188}"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363522" name="Rectangle 1026"/>
          <p:cNvSpPr>
            <a:spLocks noGrp="1" noRot="1" noChangeAspect="1" noChangeArrowheads="1"/>
          </p:cNvSpPr>
          <p:nvPr>
            <p:ph type="sldImg"/>
          </p:nvPr>
        </p:nvSpPr>
        <p:spPr>
          <a:solidFill>
            <a:srgbClr val="FFFFFF"/>
          </a:solidFill>
          <a:ln/>
        </p:spPr>
      </p:sp>
      <p:sp>
        <p:nvSpPr>
          <p:cNvPr id="363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39804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0F02ABD-DAB2-B847-AB55-A4287BECB9A8}"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365570" name="Rectangle 1026"/>
          <p:cNvSpPr>
            <a:spLocks noGrp="1" noRot="1" noChangeAspect="1" noChangeArrowheads="1"/>
          </p:cNvSpPr>
          <p:nvPr>
            <p:ph type="sldImg"/>
          </p:nvPr>
        </p:nvSpPr>
        <p:spPr>
          <a:solidFill>
            <a:srgbClr val="FFFFFF"/>
          </a:solidFill>
          <a:ln/>
        </p:spPr>
      </p:sp>
      <p:sp>
        <p:nvSpPr>
          <p:cNvPr id="365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6612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6CDEE96-C1FB-8E42-A129-FC732BF25F06}"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367618" name="Rectangle 1026"/>
          <p:cNvSpPr>
            <a:spLocks noGrp="1" noRot="1" noChangeAspect="1" noChangeArrowheads="1"/>
          </p:cNvSpPr>
          <p:nvPr>
            <p:ph type="sldImg"/>
          </p:nvPr>
        </p:nvSpPr>
        <p:spPr>
          <a:solidFill>
            <a:srgbClr val="FFFFFF"/>
          </a:solidFill>
          <a:ln/>
        </p:spPr>
      </p:sp>
      <p:sp>
        <p:nvSpPr>
          <p:cNvPr id="3676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95352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C57AE5-D141-8347-BF3E-CD021CD951D0}"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369666" name="Rectangle 1026"/>
          <p:cNvSpPr>
            <a:spLocks noGrp="1" noRot="1" noChangeAspect="1" noChangeArrowheads="1"/>
          </p:cNvSpPr>
          <p:nvPr>
            <p:ph type="sldImg"/>
          </p:nvPr>
        </p:nvSpPr>
        <p:spPr>
          <a:solidFill>
            <a:srgbClr val="FFFFFF"/>
          </a:solidFill>
          <a:ln/>
        </p:spPr>
      </p:sp>
      <p:sp>
        <p:nvSpPr>
          <p:cNvPr id="3696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9506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202504118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C220921-1076-FB47-8D41-E3202046D5F7}"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371714" name="Rectangle 1026"/>
          <p:cNvSpPr>
            <a:spLocks noGrp="1" noRot="1" noChangeAspect="1" noChangeArrowheads="1"/>
          </p:cNvSpPr>
          <p:nvPr>
            <p:ph type="sldImg"/>
          </p:nvPr>
        </p:nvSpPr>
        <p:spPr>
          <a:solidFill>
            <a:srgbClr val="FFFFFF"/>
          </a:solidFill>
          <a:ln/>
        </p:spPr>
      </p:sp>
      <p:sp>
        <p:nvSpPr>
          <p:cNvPr id="371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74276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837DF2-5EF1-E049-9259-03D4D5908F07}"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37376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Should we emphasize the reliability of the Bible?  I don</a:t>
            </a:r>
            <a:r>
              <a:rPr lang="fr-FR" dirty="0">
                <a:latin typeface="+mn-lt"/>
                <a:ea typeface="+mn-ea"/>
                <a:cs typeface="+mn-cs"/>
              </a:rPr>
              <a:t>'</a:t>
            </a:r>
            <a:r>
              <a:rPr lang="en-US" dirty="0">
                <a:latin typeface="+mn-lt"/>
                <a:ea typeface="+mn-ea"/>
                <a:cs typeface="+mn-cs"/>
              </a:rPr>
              <a:t>t want to be like the guy pleading before the judge, "Can we, just for a moment, Your Honor, ignore the facts?"  I want to deal with facts to help atheists to see the truth of God, but how</a:t>
            </a:r>
            <a:r>
              <a:rPr lang="en-SG" dirty="0">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我们应该强调圣经的可靠性吗？我不想像那个在法官面前恳求的人那样：“尊敬的法官，能否请您暂时忽视事实？”我希望处理事实，帮助无神论者看到神的真理，但该怎么做呢？</a:t>
            </a:r>
          </a:p>
          <a:p>
            <a:pPr>
              <a:defRPr/>
            </a:pPr>
            <a:endParaRPr lang="en-US" dirty="0"/>
          </a:p>
        </p:txBody>
      </p:sp>
    </p:spTree>
    <p:extLst>
      <p:ext uri="{BB962C8B-B14F-4D97-AF65-F5344CB8AC3E}">
        <p14:creationId xmlns:p14="http://schemas.microsoft.com/office/powerpoint/2010/main" val="11320063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852BD4D-ACBB-D846-A3C3-F52350D57045}"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375810" name="Rectangle 1026"/>
          <p:cNvSpPr>
            <a:spLocks noGrp="1" noRot="1" noChangeAspect="1" noChangeArrowheads="1"/>
          </p:cNvSpPr>
          <p:nvPr>
            <p:ph type="sldImg"/>
          </p:nvPr>
        </p:nvSpPr>
        <p:spPr>
          <a:solidFill>
            <a:srgbClr val="FFFFFF"/>
          </a:solidFill>
          <a:ln/>
        </p:spPr>
      </p:sp>
      <p:sp>
        <p:nvSpPr>
          <p:cNvPr id="3758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35326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47793F0-FF72-7E40-9424-F9D62378CCE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377858" name="Rectangle 1026"/>
          <p:cNvSpPr>
            <a:spLocks noGrp="1" noRot="1" noChangeAspect="1" noChangeArrowheads="1"/>
          </p:cNvSpPr>
          <p:nvPr>
            <p:ph type="sldImg"/>
          </p:nvPr>
        </p:nvSpPr>
        <p:spPr>
          <a:solidFill>
            <a:srgbClr val="FFFFFF"/>
          </a:solidFill>
          <a:ln/>
        </p:spPr>
      </p:sp>
      <p:sp>
        <p:nvSpPr>
          <p:cNvPr id="3778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32813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70556B3-CBBC-364B-A3B0-3CEEA879EF07}"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379906" name="Rectangle 1026"/>
          <p:cNvSpPr>
            <a:spLocks noGrp="1" noRot="1" noChangeAspect="1" noChangeArrowheads="1"/>
          </p:cNvSpPr>
          <p:nvPr>
            <p:ph type="sldImg"/>
          </p:nvPr>
        </p:nvSpPr>
        <p:spPr>
          <a:solidFill>
            <a:srgbClr val="FFFFFF"/>
          </a:solidFill>
          <a:ln/>
        </p:spPr>
      </p:sp>
      <p:sp>
        <p:nvSpPr>
          <p:cNvPr id="3799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710227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AFB689-A305-BD4D-B69D-C276551DC7C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381954" name="Rectangle 1026"/>
          <p:cNvSpPr>
            <a:spLocks noGrp="1" noRot="1" noChangeAspect="1" noChangeArrowheads="1"/>
          </p:cNvSpPr>
          <p:nvPr>
            <p:ph type="sldImg"/>
          </p:nvPr>
        </p:nvSpPr>
        <p:spPr>
          <a:solidFill>
            <a:srgbClr val="FFFFFF"/>
          </a:solidFill>
          <a:ln/>
        </p:spPr>
      </p:sp>
      <p:sp>
        <p:nvSpPr>
          <p:cNvPr id="381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830215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50622AB-B55C-5F4C-8566-35EEC5994F5A}"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385026" name="Rectangle 1026"/>
          <p:cNvSpPr>
            <a:spLocks noGrp="1" noRot="1" noChangeAspect="1" noChangeArrowheads="1"/>
          </p:cNvSpPr>
          <p:nvPr>
            <p:ph type="sldImg"/>
          </p:nvPr>
        </p:nvSpPr>
        <p:spPr>
          <a:solidFill>
            <a:srgbClr val="FFFFFF"/>
          </a:solidFill>
          <a:ln/>
        </p:spPr>
      </p:sp>
      <p:sp>
        <p:nvSpPr>
          <p:cNvPr id="385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84375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AA742F4-1F49-9B4A-AC94-3F0AF71C80FD}"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387074" name="Rectangle 1026"/>
          <p:cNvSpPr>
            <a:spLocks noGrp="1" noRot="1" noChangeAspect="1" noChangeArrowheads="1"/>
          </p:cNvSpPr>
          <p:nvPr>
            <p:ph type="sldImg"/>
          </p:nvPr>
        </p:nvSpPr>
        <p:spPr>
          <a:solidFill>
            <a:srgbClr val="FFFFFF"/>
          </a:solidFill>
          <a:ln/>
        </p:spPr>
      </p:sp>
      <p:sp>
        <p:nvSpPr>
          <p:cNvPr id="387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981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69F999F-CFC1-684C-899A-B3B46B364657}"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389122" name="Rectangle 1026"/>
          <p:cNvSpPr>
            <a:spLocks noGrp="1" noRot="1" noChangeAspect="1" noChangeArrowheads="1"/>
          </p:cNvSpPr>
          <p:nvPr>
            <p:ph type="sldImg"/>
          </p:nvPr>
        </p:nvSpPr>
        <p:spPr>
          <a:solidFill>
            <a:srgbClr val="FFFFFF"/>
          </a:solidFill>
          <a:ln/>
        </p:spPr>
      </p:sp>
      <p:sp>
        <p:nvSpPr>
          <p:cNvPr id="3891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79467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Times New Roman" charset="0"/>
                <a:ea typeface="ＭＳ Ｐゴシック" charset="0"/>
                <a:cs typeface="ＭＳ Ｐゴシック" charset="0"/>
              </a:defRPr>
            </a:lvl1pPr>
            <a:lvl2pPr marL="742950" indent="-285750" defTabSz="900113">
              <a:defRPr sz="2400">
                <a:solidFill>
                  <a:schemeClr val="tx1"/>
                </a:solidFill>
                <a:latin typeface="Times New Roman" charset="0"/>
                <a:ea typeface="ＭＳ Ｐゴシック" charset="0"/>
              </a:defRPr>
            </a:lvl2pPr>
            <a:lvl3pPr marL="1143000" indent="-228600" defTabSz="900113">
              <a:defRPr sz="2400">
                <a:solidFill>
                  <a:schemeClr val="tx1"/>
                </a:solidFill>
                <a:latin typeface="Times New Roman" charset="0"/>
                <a:ea typeface="ＭＳ Ｐゴシック" charset="0"/>
              </a:defRPr>
            </a:lvl3pPr>
            <a:lvl4pPr marL="1600200" indent="-228600" defTabSz="900113">
              <a:defRPr sz="2400">
                <a:solidFill>
                  <a:schemeClr val="tx1"/>
                </a:solidFill>
                <a:latin typeface="Times New Roman" charset="0"/>
                <a:ea typeface="ＭＳ Ｐゴシック" charset="0"/>
              </a:defRPr>
            </a:lvl4pPr>
            <a:lvl5pPr marL="2057400" indent="-228600" defTabSz="900113">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8C11023-2304-8448-954E-20968336A066}" type="slidenum">
              <a:rPr lang="en-US" sz="1200">
                <a:solidFill>
                  <a:srgbClr val="000000"/>
                </a:solidFill>
              </a:rPr>
              <a:pPr algn="r"/>
              <a:t>146</a:t>
            </a:fld>
            <a:endParaRPr 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084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耶和华将他的刑罚与奖励配对。</a:t>
            </a:r>
            <a:endParaRPr lang="en-SG"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zh-CN" altLang="en-US" dirty="0"/>
              <a:t>上帝通过纪律和恢复彰显祂对以色列的忠诚</a:t>
            </a:r>
            <a:r>
              <a:rPr lang="en-US" sz="1200" kern="1200" dirty="0">
                <a:solidFill>
                  <a:schemeClr val="tx1"/>
                </a:solidFill>
                <a:effectLst/>
                <a:latin typeface="Times New Roman" pitchFamily="-107" charset="0"/>
                <a:ea typeface="MS PGothic" pitchFamily="34" charset="-128"/>
                <a:cs typeface="MS PGothic" charset="0"/>
              </a:rPr>
              <a:t>(</a:t>
            </a:r>
            <a:r>
              <a:rPr lang="ko-KR" altLang="en-US" sz="1200" kern="1200" dirty="0">
                <a:solidFill>
                  <a:schemeClr val="tx1"/>
                </a:solidFill>
                <a:effectLst/>
                <a:latin typeface="Times New Roman" pitchFamily="-107" charset="0"/>
                <a:ea typeface="MS PGothic" pitchFamily="34" charset="-128"/>
                <a:cs typeface="MS PGothic" charset="0"/>
              </a:rPr>
              <a:t>何西阿</a:t>
            </a:r>
            <a:r>
              <a:rPr lang="en-US" sz="1200" kern="1200" dirty="0">
                <a:solidFill>
                  <a:schemeClr val="tx1"/>
                </a:solidFill>
                <a:effectLst/>
                <a:latin typeface="Times New Roman" pitchFamily="-107" charset="0"/>
                <a:ea typeface="MS PGothic" pitchFamily="34" charset="-128"/>
                <a:cs typeface="MS PGothic" charset="0"/>
              </a:rPr>
              <a:t> 4–14)</a:t>
            </a:r>
            <a:r>
              <a:rPr lang="zh-CN" altLang="en-US" dirty="0"/>
              <a:t>。</a:t>
            </a:r>
            <a:endParaRPr lang="en-US" dirty="0"/>
          </a:p>
        </p:txBody>
      </p:sp>
    </p:spTree>
    <p:extLst>
      <p:ext uri="{BB962C8B-B14F-4D97-AF65-F5344CB8AC3E}">
        <p14:creationId xmlns:p14="http://schemas.microsoft.com/office/powerpoint/2010/main" val="33018301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137B50-C456-774F-8B98-9DBC5B98E5E5}"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7890" name="Rectangle 2"/>
          <p:cNvSpPr>
            <a:spLocks noGrp="1" noRot="1" noChangeAspect="1" noChangeArrowheads="1" noTextEdit="1"/>
          </p:cNvSpPr>
          <p:nvPr>
            <p:ph type="sldImg"/>
          </p:nvPr>
        </p:nvSpPr>
        <p:spPr>
          <a:xfrm>
            <a:off x="841375" y="241300"/>
            <a:ext cx="5233988" cy="3925888"/>
          </a:xfrm>
          <a:ln/>
        </p:spPr>
      </p:sp>
      <p:sp>
        <p:nvSpPr>
          <p:cNvPr id="37891" name="Rectangle 3"/>
          <p:cNvSpPr>
            <a:spLocks noGrp="1" noChangeArrowheads="1"/>
          </p:cNvSpPr>
          <p:nvPr>
            <p:ph type="body" idx="1"/>
          </p:nvPr>
        </p:nvSpPr>
        <p:spPr>
          <a:xfrm>
            <a:off x="396875" y="4305300"/>
            <a:ext cx="5988050"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12713" indent="-112713" defTabSz="1020763"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41974770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8B882-1F69-B14E-8221-34F4610CE600}"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309320961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097DC0-F99B-684B-8870-C23E0E20E12D}" type="slidenum">
              <a:rPr lang="en-US" sz="1200">
                <a:solidFill>
                  <a:srgbClr val="000000"/>
                </a:solidFill>
                <a:latin typeface="26" charset="0"/>
              </a:rPr>
              <a:pPr/>
              <a:t>149</a:t>
            </a:fld>
            <a:endParaRPr lang="en-US" sz="1200">
              <a:solidFill>
                <a:srgbClr val="000000"/>
              </a:solidFill>
              <a:latin typeface="26" charset="0"/>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a:p>
            <a:pPr eaLnBrk="1" hangingPunct="1"/>
            <a:endParaRPr lang="en-US" dirty="0">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我们被引导相信，某些版本的圣经书卷数量不同，并且圣经被翻译成比任何其他书籍更多的语言这一事实使它显得可疑。 不是的，这是全球承认圣经为神的话语的标志。</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23644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need to be saved from our independence that leads to sin</a:t>
            </a:r>
            <a:r>
              <a:rPr lang="en-SG" dirty="0"/>
              <a:t> [restated].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我们需要从导致罪的独立性中得救。</a:t>
            </a:r>
          </a:p>
          <a:p>
            <a:pPr>
              <a:defRPr/>
            </a:pPr>
            <a:endParaRPr lang="en-US" dirty="0"/>
          </a:p>
        </p:txBody>
      </p:sp>
      <p:sp>
        <p:nvSpPr>
          <p:cNvPr id="399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282897-18C9-D248-BBCD-8EF376F1E21A}" type="slidenum">
              <a:rPr lang="en-US" sz="1200">
                <a:solidFill>
                  <a:srgbClr val="000000"/>
                </a:solidFill>
                <a:latin typeface="Calibri" charset="0"/>
              </a:rPr>
              <a:pPr/>
              <a:t>150</a:t>
            </a:fld>
            <a:endParaRPr lang="en-US" sz="1200">
              <a:solidFill>
                <a:srgbClr val="000000"/>
              </a:solidFill>
              <a:latin typeface="Calibri" charset="0"/>
            </a:endParaRPr>
          </a:p>
        </p:txBody>
      </p:sp>
    </p:spTree>
    <p:extLst>
      <p:ext uri="{BB962C8B-B14F-4D97-AF65-F5344CB8AC3E}">
        <p14:creationId xmlns:p14="http://schemas.microsoft.com/office/powerpoint/2010/main" val="187830553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So why do we die?  Because since the beginning we have trusted ourselves instead of God</a:t>
            </a:r>
            <a:r>
              <a:rPr lang="en-SG" dirty="0">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那么我们为什么会死？因为从一开始，我们就信任自己而不是信靠神。</a:t>
            </a:r>
          </a:p>
          <a:p>
            <a:pPr>
              <a:defRPr/>
            </a:pPr>
            <a:endParaRPr lang="en-US" dirty="0"/>
          </a:p>
        </p:txBody>
      </p:sp>
      <p:sp>
        <p:nvSpPr>
          <p:cNvPr id="401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327D8C-522E-2547-9DF6-7D4EC14AD03E}" type="slidenum">
              <a:rPr lang="en-US" sz="1200">
                <a:solidFill>
                  <a:srgbClr val="000000"/>
                </a:solidFill>
                <a:latin typeface="Calibri" charset="0"/>
              </a:rPr>
              <a:pPr/>
              <a:t>151</a:t>
            </a:fld>
            <a:endParaRPr lang="en-US" sz="1200">
              <a:solidFill>
                <a:srgbClr val="000000"/>
              </a:solidFill>
              <a:latin typeface="Calibri" charset="0"/>
            </a:endParaRPr>
          </a:p>
        </p:txBody>
      </p:sp>
    </p:spTree>
    <p:extLst>
      <p:ext uri="{BB962C8B-B14F-4D97-AF65-F5344CB8AC3E}">
        <p14:creationId xmlns:p14="http://schemas.microsoft.com/office/powerpoint/2010/main" val="67158307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6B29D2-4962-6642-A454-50CA5C02651A}" type="slidenum">
              <a:rPr lang="en-US" sz="1200">
                <a:solidFill>
                  <a:srgbClr val="000000"/>
                </a:solidFill>
                <a:latin typeface="26" charset="0"/>
              </a:rPr>
              <a:pPr/>
              <a:t>152</a:t>
            </a:fld>
            <a:endParaRPr lang="en-US" sz="1200">
              <a:solidFill>
                <a:srgbClr val="000000"/>
              </a:solidFill>
              <a:latin typeface="26" charset="0"/>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Pagels is a strong proponent of Gnostic thought which believed that salvation was not by faith in Christ but by receiving a supposed </a:t>
            </a:r>
            <a:r>
              <a:rPr lang="en-US" altLang="ja-JP" dirty="0">
                <a:latin typeface="Times New Roman" charset="0"/>
                <a:ea typeface="ＭＳ Ｐゴシック" charset="0"/>
                <a:cs typeface="ＭＳ Ｐゴシック" charset="0"/>
              </a:rPr>
              <a:t>"secret knowledge" from God.</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帕吉尔斯是诺斯替思想的坚定支持者，诺斯替主义认为救赎不是通过对基督的信仰，而是通过从神那里获得所谓的“秘密知识”。</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592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C41ECD-063A-594C-95AC-83F8E4656C5C}"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407473548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02C6C5-78CC-5A4F-87E4-6BE1C7A057CC}"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dirty="0">
                <a:latin typeface="Times New Roman" charset="0"/>
                <a:ea typeface="ＭＳ Ｐゴシック" charset="0"/>
                <a:cs typeface="ＭＳ Ｐゴシック" charset="0"/>
              </a:rPr>
              <a:t>"Brown</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Gnostic gospels" were likely not even written until the second century (even if Thomas appeared as early as AD 50 it was still deemed heretical).  </a:t>
            </a:r>
            <a:endParaRPr lang="en-US" i="1" dirty="0">
              <a:solidFill>
                <a:srgbClr val="000000"/>
              </a:solidFill>
              <a:latin typeface="Times" charset="0"/>
              <a:ea typeface="ＭＳ Ｐゴシック" charset="0"/>
              <a:cs typeface="ＭＳ Ｐゴシック" charset="0"/>
            </a:endParaRPr>
          </a:p>
          <a:p>
            <a:pPr eaLnBrk="1" hangingPunct="1"/>
            <a:endParaRPr lang="zh-TW" altLang="en-US" dirty="0">
              <a:ea typeface="ヒラギノ角ゴ Pro W3" charset="0"/>
              <a:cs typeface="ヒラギノ角ゴ Pro W3" charset="0"/>
            </a:endParaRPr>
          </a:p>
        </p:txBody>
      </p:sp>
    </p:spTree>
    <p:extLst>
      <p:ext uri="{BB962C8B-B14F-4D97-AF65-F5344CB8AC3E}">
        <p14:creationId xmlns:p14="http://schemas.microsoft.com/office/powerpoint/2010/main" val="1890778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63645C9-52E4-C347-9FF0-CD66DE81F6AE}" type="slidenum">
              <a:rPr lang="en-US" sz="1200">
                <a:solidFill>
                  <a:srgbClr val="000000"/>
                </a:solidFill>
                <a:latin typeface="26" charset="0"/>
              </a:rPr>
              <a:pPr/>
              <a:t>155</a:t>
            </a:fld>
            <a:endParaRPr lang="en-US" sz="1200">
              <a:solidFill>
                <a:srgbClr val="000000"/>
              </a:solidFill>
              <a:latin typeface="26" charset="0"/>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extLst>
      <p:ext uri="{BB962C8B-B14F-4D97-AF65-F5344CB8AC3E}">
        <p14:creationId xmlns:p14="http://schemas.microsoft.com/office/powerpoint/2010/main" val="622887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3FD2DC-C10D-2C4D-A8EA-F034D8857467}"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extLst>
      <p:ext uri="{BB962C8B-B14F-4D97-AF65-F5344CB8AC3E}">
        <p14:creationId xmlns:p14="http://schemas.microsoft.com/office/powerpoint/2010/main" val="775616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以色列人哪，你们当听耶和华的话。耶和华与这地的居民争辩，因这地上无诚实，无良善</a:t>
            </a:r>
            <a:r>
              <a:rPr lang="en-US" altLang="zh-CN" sz="1200" b="0" i="0" kern="1200" dirty="0">
                <a:solidFill>
                  <a:schemeClr val="tx1"/>
                </a:solidFill>
                <a:effectLst/>
                <a:latin typeface="Times New Roman" pitchFamily="-107" charset="0"/>
                <a:ea typeface="MS PGothic" pitchFamily="34" charset="-128"/>
                <a:cs typeface="MS PGothic" charset="0"/>
              </a:rPr>
              <a:t>(</a:t>
            </a:r>
            <a:r>
              <a:rPr lang="en-US" altLang="zh-CN" sz="1200" b="0" i="0" kern="1200" dirty="0" err="1">
                <a:solidFill>
                  <a:schemeClr val="tx1"/>
                </a:solidFill>
                <a:effectLst/>
                <a:latin typeface="Times New Roman" pitchFamily="-107" charset="0"/>
                <a:ea typeface="MS PGothic" pitchFamily="34" charset="-128"/>
                <a:cs typeface="MS PGothic" charset="0"/>
              </a:rPr>
              <a:t>hesed</a:t>
            </a:r>
            <a:r>
              <a:rPr lang="en-US" altLang="zh-CN" sz="1200" b="0" i="0" kern="1200" dirty="0">
                <a:solidFill>
                  <a:schemeClr val="tx1"/>
                </a:solidFill>
                <a:effectLst/>
                <a:latin typeface="Times New Roman" pitchFamily="-107" charset="0"/>
                <a:ea typeface="MS PGothic" pitchFamily="34" charset="-128"/>
                <a:cs typeface="MS PGothic" charset="0"/>
              </a:rPr>
              <a:t>)</a:t>
            </a:r>
            <a:r>
              <a:rPr lang="zh-CN" altLang="en-US" sz="1200" b="0" i="0" kern="1200" dirty="0">
                <a:solidFill>
                  <a:schemeClr val="tx1"/>
                </a:solidFill>
                <a:effectLst/>
                <a:latin typeface="Times New Roman" pitchFamily="-107" charset="0"/>
                <a:ea typeface="MS PGothic" pitchFamily="34" charset="-128"/>
                <a:cs typeface="MS PGothic" charset="0"/>
              </a:rPr>
              <a:t>，无人认识神 </a:t>
            </a:r>
            <a:r>
              <a:rPr lang="en-US" altLang="zh-CN" sz="1200" b="0" i="0" kern="1200" dirty="0">
                <a:solidFill>
                  <a:schemeClr val="tx1"/>
                </a:solidFill>
                <a:effectLst/>
                <a:latin typeface="Times New Roman" pitchFamily="-107" charset="0"/>
                <a:ea typeface="MS PGothic" pitchFamily="34" charset="-128"/>
                <a:cs typeface="MS PGothic" charset="0"/>
              </a:rPr>
              <a:t>(</a:t>
            </a:r>
            <a:r>
              <a:rPr lang="zh-CN" altLang="en-US" sz="1200" b="0" i="0" kern="1200" dirty="0">
                <a:solidFill>
                  <a:schemeClr val="tx1"/>
                </a:solidFill>
                <a:effectLst/>
                <a:latin typeface="Times New Roman" pitchFamily="-107" charset="0"/>
                <a:ea typeface="MS PGothic" pitchFamily="34" charset="-128"/>
                <a:cs typeface="MS PGothic" charset="0"/>
              </a:rPr>
              <a:t>何西阿</a:t>
            </a:r>
            <a:r>
              <a:rPr lang="zh-CN" altLang="en-US" sz="1200" b="0" i="0" kern="1200" baseline="0" dirty="0">
                <a:solidFill>
                  <a:schemeClr val="tx1"/>
                </a:solidFill>
                <a:effectLst/>
                <a:latin typeface="Times New Roman" pitchFamily="-107" charset="0"/>
                <a:ea typeface="MS PGothic" pitchFamily="34" charset="-128"/>
                <a:cs typeface="MS PGothic" charset="0"/>
              </a:rPr>
              <a:t> </a:t>
            </a:r>
            <a:r>
              <a:rPr lang="en-US" altLang="zh-CN" sz="1200" b="0" i="0" kern="1200" baseline="0" dirty="0">
                <a:solidFill>
                  <a:schemeClr val="tx1"/>
                </a:solidFill>
                <a:effectLst/>
                <a:latin typeface="Times New Roman" pitchFamily="-107" charset="0"/>
                <a:ea typeface="MS PGothic" pitchFamily="34" charset="-128"/>
                <a:cs typeface="MS PGothic" charset="0"/>
              </a:rPr>
              <a:t>4:1)</a:t>
            </a:r>
            <a:endParaRPr lang="en-US" dirty="0"/>
          </a:p>
        </p:txBody>
      </p:sp>
    </p:spTree>
    <p:extLst>
      <p:ext uri="{BB962C8B-B14F-4D97-AF65-F5344CB8AC3E}">
        <p14:creationId xmlns:p14="http://schemas.microsoft.com/office/powerpoint/2010/main" val="17192863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78D9CDA-44CA-B84D-86D8-7AD5FB1CAEBA}" type="slidenum">
              <a:rPr lang="en-US" sz="1200">
                <a:solidFill>
                  <a:srgbClr val="000000"/>
                </a:solidFill>
                <a:latin typeface="26" charset="0"/>
              </a:rPr>
              <a:pPr/>
              <a:t>157</a:t>
            </a:fld>
            <a:endParaRPr lang="en-US" sz="1200">
              <a:solidFill>
                <a:srgbClr val="000000"/>
              </a:solidFill>
              <a:latin typeface="26"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extLst>
      <p:ext uri="{BB962C8B-B14F-4D97-AF65-F5344CB8AC3E}">
        <p14:creationId xmlns:p14="http://schemas.microsoft.com/office/powerpoint/2010/main" val="46342375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02C6C5-78CC-5A4F-87E4-6BE1C7A057CC}"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dirty="0">
                <a:latin typeface="Times New Roman" charset="0"/>
                <a:ea typeface="ＭＳ Ｐゴシック" charset="0"/>
                <a:cs typeface="ＭＳ Ｐゴシック" charset="0"/>
              </a:rPr>
              <a:t>"Brown</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Gnostic gospels" were likely not even written until the second century (even if Thomas appeared as early as AD 40 it was still deemed heretical).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这段内容出自</a:t>
            </a:r>
            <a:r>
              <a:rPr lang="en-US" altLang="zh-CN" dirty="0"/>
              <a:t>H. Wayne House</a:t>
            </a:r>
            <a:r>
              <a:rPr lang="zh-CN" altLang="en-US" dirty="0"/>
              <a:t>的</a:t>
            </a:r>
            <a:r>
              <a:rPr lang="en-US" altLang="zh-CN" dirty="0"/>
              <a:t>《</a:t>
            </a:r>
            <a:r>
              <a:rPr lang="zh-CN" altLang="en-US" dirty="0"/>
              <a:t>新约时间表与背景图表</a:t>
            </a:r>
            <a:r>
              <a:rPr lang="en-US" altLang="zh-CN" dirty="0"/>
              <a:t>》</a:t>
            </a:r>
            <a:r>
              <a:rPr lang="zh-CN" altLang="en-US" dirty="0"/>
              <a:t>。它也是本次研讨会笔记的最后一页。这里的重点是我们的四本福音书被一贯引用，而“布朗的诺斯替福音书”可能直到第二世纪才开始写作（即使</a:t>
            </a:r>
            <a:r>
              <a:rPr lang="en-US" altLang="zh-CN" dirty="0"/>
              <a:t>《</a:t>
            </a:r>
            <a:r>
              <a:rPr lang="zh-CN" altLang="en-US" dirty="0"/>
              <a:t>多马福音</a:t>
            </a:r>
            <a:r>
              <a:rPr lang="en-US" altLang="zh-CN" dirty="0"/>
              <a:t>》</a:t>
            </a:r>
            <a:r>
              <a:rPr lang="zh-CN" altLang="en-US" dirty="0"/>
              <a:t>早在公元</a:t>
            </a:r>
            <a:r>
              <a:rPr lang="en-US" altLang="zh-CN" dirty="0"/>
              <a:t>40</a:t>
            </a:r>
            <a:r>
              <a:rPr lang="zh-CN" altLang="en-US" dirty="0"/>
              <a:t>年出现，它仍被视为异端）。</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dirty="0">
              <a:solidFill>
                <a:srgbClr val="000000"/>
              </a:solidFill>
              <a:latin typeface="Times" charset="0"/>
              <a:ea typeface="ＭＳ Ｐゴシック" charset="0"/>
              <a:cs typeface="ＭＳ Ｐゴシック" charset="0"/>
            </a:endParaRPr>
          </a:p>
          <a:p>
            <a:pPr eaLnBrk="1" hangingPunct="1"/>
            <a:endParaRPr lang="zh-TW" altLang="en-US" dirty="0">
              <a:ea typeface="ヒラギノ角ゴ Pro W3" charset="0"/>
              <a:cs typeface="ヒラギノ角ゴ Pro W3" charset="0"/>
            </a:endParaRPr>
          </a:p>
        </p:txBody>
      </p:sp>
    </p:spTree>
    <p:extLst>
      <p:ext uri="{BB962C8B-B14F-4D97-AF65-F5344CB8AC3E}">
        <p14:creationId xmlns:p14="http://schemas.microsoft.com/office/powerpoint/2010/main" val="335914435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57064F3-70A2-6E48-A869-4013FD25A080}" type="slidenum">
              <a:rPr lang="en-US" sz="1200">
                <a:solidFill>
                  <a:srgbClr val="000000"/>
                </a:solidFill>
                <a:latin typeface="26" charset="0"/>
              </a:rPr>
              <a:pPr/>
              <a:t>159</a:t>
            </a:fld>
            <a:endParaRPr lang="en-US" sz="1200">
              <a:solidFill>
                <a:srgbClr val="000000"/>
              </a:solidFill>
              <a:latin typeface="26" charset="0"/>
            </a:endParaRPr>
          </a:p>
        </p:txBody>
      </p:sp>
      <p:sp>
        <p:nvSpPr>
          <p:cNvPr id="417794" name="Rectangle 2"/>
          <p:cNvSpPr>
            <a:spLocks noGrp="1" noRot="1" noChangeAspect="1" noChangeArrowheads="1"/>
          </p:cNvSpPr>
          <p:nvPr>
            <p:ph type="sldImg"/>
          </p:nvPr>
        </p:nvSpPr>
        <p:spPr>
          <a:solidFill>
            <a:srgbClr val="FFFFFF"/>
          </a:solidFill>
          <a:ln/>
        </p:spPr>
      </p:sp>
      <p:sp>
        <p:nvSpPr>
          <p:cNvPr id="4177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This page appears at the end of your notes.  Note that the first council that officially affirmed our 27 NT books was not Nicaea, but Hippo in 393.</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这页出现在你笔记的最后。请注意，正式确认我们</a:t>
            </a:r>
            <a:r>
              <a:rPr lang="en-US" altLang="zh-CN" dirty="0"/>
              <a:t>27</a:t>
            </a:r>
            <a:r>
              <a:rPr lang="zh-CN" altLang="en-US" dirty="0"/>
              <a:t>本新约书卷的第一次会议不是尼西亚会议，而是</a:t>
            </a:r>
            <a:r>
              <a:rPr lang="en-US" altLang="zh-CN" dirty="0"/>
              <a:t>393</a:t>
            </a:r>
            <a:r>
              <a:rPr lang="zh-CN" altLang="en-US" dirty="0"/>
              <a:t>年的希波会议。</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990159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4E84534-8E30-2C42-BE11-7C5BB698E67C}" type="slidenum">
              <a:rPr lang="en-US" sz="1200">
                <a:solidFill>
                  <a:srgbClr val="000000"/>
                </a:solidFill>
                <a:latin typeface="26" charset="0"/>
              </a:rPr>
              <a:pPr/>
              <a:t>160</a:t>
            </a:fld>
            <a:endParaRPr lang="en-US" sz="1200">
              <a:solidFill>
                <a:srgbClr val="000000"/>
              </a:solidFill>
              <a:latin typeface="26"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a:t>
            </a:r>
            <a:r>
              <a:rPr lang="en-US" altLang="ja-JP" dirty="0">
                <a:latin typeface="Times New Roman" charset="0"/>
                <a:ea typeface="ＭＳ Ｐゴシック" charset="0"/>
                <a:cs typeface="ＭＳ Ｐゴシック" charset="0"/>
              </a:rPr>
              <a:t>"canon" or "rule" meant the officially recognized books of Scripture.  None of the councils DETERMINED this list.  They only AFFIRMED what the church had believed for generations.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“经典”或“准则”指的是官方认可的圣经书卷。没有任何一次会议是决定这个名单的。它们只是确认了教会几代人以来的信仰。</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38549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0722181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171938631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11858589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He disciplines us like a loving father. Hebrews 12 reminds us of his discipline.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他像慈爱的父亲一样管教我们。</a:t>
            </a:r>
            <a:r>
              <a:rPr lang="en-US" altLang="zh-CN" dirty="0"/>
              <a:t>《</a:t>
            </a:r>
            <a:r>
              <a:rPr lang="zh-CN" altLang="en-US" dirty="0"/>
              <a:t>希伯来书</a:t>
            </a:r>
            <a:r>
              <a:rPr lang="en-US" altLang="zh-CN" dirty="0"/>
              <a:t>》12</a:t>
            </a:r>
            <a:r>
              <a:rPr lang="zh-CN" altLang="en-US" dirty="0"/>
              <a:t>章提醒我们他的管教。</a:t>
            </a:r>
          </a:p>
          <a:p>
            <a:endParaRPr lang="en-US" dirty="0"/>
          </a:p>
        </p:txBody>
      </p:sp>
    </p:spTree>
    <p:extLst>
      <p:ext uri="{BB962C8B-B14F-4D97-AF65-F5344CB8AC3E}">
        <p14:creationId xmlns:p14="http://schemas.microsoft.com/office/powerpoint/2010/main" val="20836327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He disciplines us like a loving father. Hebrews 12 reminds us of his discipline.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他像慈爱的父亲一样管教我们。</a:t>
            </a:r>
            <a:r>
              <a:rPr lang="en-US" altLang="zh-CN" dirty="0"/>
              <a:t>《</a:t>
            </a:r>
            <a:r>
              <a:rPr lang="zh-CN" altLang="en-US" dirty="0"/>
              <a:t>希伯来书</a:t>
            </a:r>
            <a:r>
              <a:rPr lang="en-US" altLang="zh-CN" dirty="0"/>
              <a:t>》12</a:t>
            </a:r>
            <a:r>
              <a:rPr lang="zh-CN" altLang="en-US" dirty="0"/>
              <a:t>章提醒我们他的管教。</a:t>
            </a:r>
          </a:p>
          <a:p>
            <a:endParaRPr lang="en-US" dirty="0"/>
          </a:p>
        </p:txBody>
      </p:sp>
    </p:spTree>
    <p:extLst>
      <p:ext uri="{BB962C8B-B14F-4D97-AF65-F5344CB8AC3E}">
        <p14:creationId xmlns:p14="http://schemas.microsoft.com/office/powerpoint/2010/main" val="5989572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3573487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4848690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133367210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6040700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He encourages us to be loyal to him by first being loyal to us (MI restated).</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他通过首先对我们忠诚，鼓励我们对他保持忠诚。</a:t>
            </a:r>
          </a:p>
          <a:p>
            <a:endParaRPr lang="en-US" dirty="0"/>
          </a:p>
        </p:txBody>
      </p:sp>
    </p:spTree>
    <p:extLst>
      <p:ext uri="{BB962C8B-B14F-4D97-AF65-F5344CB8AC3E}">
        <p14:creationId xmlns:p14="http://schemas.microsoft.com/office/powerpoint/2010/main" val="77450966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24592013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279874706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耶和华将他的刑罚与奖励配对。</a:t>
            </a:r>
            <a:endParaRPr lang="en-SG"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zh-CN" altLang="en-US" dirty="0"/>
              <a:t>上帝通过纪律和恢复彰显祂对以色列的忠诚</a:t>
            </a:r>
            <a:r>
              <a:rPr lang="en-US" sz="1200" kern="1200" dirty="0">
                <a:solidFill>
                  <a:schemeClr val="tx1"/>
                </a:solidFill>
                <a:effectLst/>
                <a:latin typeface="Times New Roman" pitchFamily="-107" charset="0"/>
                <a:ea typeface="MS PGothic" pitchFamily="34" charset="-128"/>
                <a:cs typeface="MS PGothic" charset="0"/>
              </a:rPr>
              <a:t>(</a:t>
            </a:r>
            <a:r>
              <a:rPr lang="ko-KR" altLang="en-US" sz="1200" kern="1200" dirty="0">
                <a:solidFill>
                  <a:schemeClr val="tx1"/>
                </a:solidFill>
                <a:effectLst/>
                <a:latin typeface="Times New Roman" pitchFamily="-107" charset="0"/>
                <a:ea typeface="MS PGothic" pitchFamily="34" charset="-128"/>
                <a:cs typeface="MS PGothic" charset="0"/>
              </a:rPr>
              <a:t>何西阿</a:t>
            </a:r>
            <a:r>
              <a:rPr lang="en-US" sz="1200" kern="1200" dirty="0">
                <a:solidFill>
                  <a:schemeClr val="tx1"/>
                </a:solidFill>
                <a:effectLst/>
                <a:latin typeface="Times New Roman" pitchFamily="-107" charset="0"/>
                <a:ea typeface="MS PGothic" pitchFamily="34" charset="-128"/>
                <a:cs typeface="MS PGothic" charset="0"/>
              </a:rPr>
              <a:t> 4–14)</a:t>
            </a:r>
            <a:r>
              <a:rPr lang="zh-CN" altLang="en-US" dirty="0"/>
              <a:t>。</a:t>
            </a:r>
            <a:endParaRPr lang="en-US" dirty="0"/>
          </a:p>
        </p:txBody>
      </p:sp>
    </p:spTree>
    <p:extLst>
      <p:ext uri="{BB962C8B-B14F-4D97-AF65-F5344CB8AC3E}">
        <p14:creationId xmlns:p14="http://schemas.microsoft.com/office/powerpoint/2010/main" val="107746848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你是否相信祂已经去除你的罪吗？</a:t>
            </a:r>
            <a:endParaRPr lang="en-US" dirty="0"/>
          </a:p>
        </p:txBody>
      </p:sp>
    </p:spTree>
    <p:extLst>
      <p:ext uri="{BB962C8B-B14F-4D97-AF65-F5344CB8AC3E}">
        <p14:creationId xmlns:p14="http://schemas.microsoft.com/office/powerpoint/2010/main" val="352611901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F44675E5-307A-2540-8CFA-1A60815F929A}" type="slidenum">
              <a:rPr lang="zh-CN" altLang="en-US" sz="1200">
                <a:cs typeface="SimSun" charset="0"/>
              </a:rPr>
              <a:pPr/>
              <a:t>184</a:t>
            </a:fld>
            <a:endParaRPr lang="en-US" altLang="zh-CN" sz="1200">
              <a:cs typeface="SimSun"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56023855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93F86999-0590-FF4D-A894-99CC4C89299D}" type="slidenum">
              <a:rPr lang="zh-CN" altLang="en-US" sz="1200">
                <a:cs typeface="SimSun" charset="0"/>
              </a:rPr>
              <a:pPr/>
              <a:t>185</a:t>
            </a:fld>
            <a:endParaRPr lang="en-US" altLang="zh-CN" sz="1200">
              <a:cs typeface="SimSun"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651314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E2BF6B0D-4EB5-4F40-822F-3C8A0ACF66F1}" type="slidenum">
              <a:rPr lang="zh-CN" altLang="en-US" sz="1200">
                <a:cs typeface="SimSun" charset="0"/>
              </a:rPr>
              <a:pPr/>
              <a:t>186</a:t>
            </a:fld>
            <a:endParaRPr lang="en-US" altLang="zh-CN" sz="1200">
              <a:cs typeface="SimSun"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2092161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你是否相信祂已经去除你的罪吗？</a:t>
            </a:r>
            <a:endParaRPr lang="en-US" dirty="0"/>
          </a:p>
        </p:txBody>
      </p:sp>
    </p:spTree>
    <p:extLst>
      <p:ext uri="{BB962C8B-B14F-4D97-AF65-F5344CB8AC3E}">
        <p14:creationId xmlns:p14="http://schemas.microsoft.com/office/powerpoint/2010/main" val="41935733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C66B805-AE0F-1A4A-BE4F-F81374EFDF47}" type="slidenum">
              <a:rPr lang="zh-CN" altLang="en-US" sz="1200">
                <a:cs typeface="SimSun" charset="0"/>
              </a:rPr>
              <a:pPr/>
              <a:t>187</a:t>
            </a:fld>
            <a:endParaRPr lang="en-US" altLang="zh-CN" sz="1200">
              <a:cs typeface="SimSun"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6327943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05310774-EB35-4345-ACA0-24995AE57799}" type="slidenum">
              <a:rPr lang="zh-CN" altLang="en-US" sz="1200">
                <a:cs typeface="SimSun" charset="0"/>
              </a:rPr>
              <a:pPr/>
              <a:t>21</a:t>
            </a:fld>
            <a:endParaRPr lang="en-US" altLang="zh-CN" sz="1200">
              <a:cs typeface="SimSun"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282271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58B13CFB-2EA8-4646-A8DE-B743C8A66C3E}" type="slidenum">
              <a:rPr lang="en-US" sz="1200"/>
              <a:pPr/>
              <a:t>22</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MS PGothic" charset="0"/>
            </a:endParaRPr>
          </a:p>
        </p:txBody>
      </p:sp>
    </p:spTree>
    <p:extLst>
      <p:ext uri="{BB962C8B-B14F-4D97-AF65-F5344CB8AC3E}">
        <p14:creationId xmlns:p14="http://schemas.microsoft.com/office/powerpoint/2010/main" val="35402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1AD50319-972A-1547-AEA7-CD841DF60B05}" type="slidenum">
              <a:rPr lang="zh-CN" altLang="en-US" sz="1200">
                <a:cs typeface="SimSun" charset="0"/>
              </a:rPr>
              <a:pPr/>
              <a:t>23</a:t>
            </a:fld>
            <a:endParaRPr lang="en-US" altLang="zh-CN" sz="1200">
              <a:cs typeface="SimSun"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60099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14511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FB93F612-8DB0-8440-A51F-FCB1AC929329}" type="slidenum">
              <a:rPr lang="zh-CN" altLang="en-US" sz="1200">
                <a:cs typeface="SimSun" charset="0"/>
              </a:rPr>
              <a:pPr/>
              <a:t>24</a:t>
            </a:fld>
            <a:endParaRPr lang="en-US" altLang="zh-CN" sz="1200">
              <a:cs typeface="SimSun"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2089511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F3A984AF-E9B3-014C-B621-1920118CD4F7}" type="slidenum">
              <a:rPr lang="en-US" sz="1200">
                <a:solidFill>
                  <a:srgbClr val="000000"/>
                </a:solidFill>
              </a:rPr>
              <a:pPr/>
              <a:t>25</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MS PGothic" charset="0"/>
            </a:endParaRPr>
          </a:p>
        </p:txBody>
      </p:sp>
    </p:spTree>
    <p:extLst>
      <p:ext uri="{BB962C8B-B14F-4D97-AF65-F5344CB8AC3E}">
        <p14:creationId xmlns:p14="http://schemas.microsoft.com/office/powerpoint/2010/main" val="12856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24439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Loyalty has fallen on hard times. People aren’t very loyal anymore.</a:t>
            </a:r>
          </a:p>
          <a:p>
            <a:r>
              <a:rPr lang="en-US" dirty="0"/>
              <a:t>People switch jobs all the time.</a:t>
            </a:r>
          </a:p>
          <a:p>
            <a:r>
              <a:rPr lang="en-US" dirty="0"/>
              <a:t>We aren’t committed (loyal) to institutions.</a:t>
            </a:r>
          </a:p>
          <a:p>
            <a:r>
              <a:rPr lang="en-US" dirty="0"/>
              <a:t>We aren’t even committed (loyal) to our marriages.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忠诚在当今社会变得越来越稀缺。人们不再那么忠诚了。</a:t>
            </a:r>
            <a:br>
              <a:rPr lang="zh-CN" altLang="en-US" dirty="0"/>
            </a:br>
            <a:r>
              <a:rPr lang="zh-CN" altLang="en-US" dirty="0"/>
              <a:t>人们频繁更换工作。</a:t>
            </a:r>
            <a:br>
              <a:rPr lang="zh-CN" altLang="en-US" dirty="0"/>
            </a:br>
            <a:r>
              <a:rPr lang="zh-CN" altLang="en-US" dirty="0"/>
              <a:t>我们对机构缺乏承诺（忠诚）。</a:t>
            </a:r>
            <a:br>
              <a:rPr lang="zh-CN" altLang="en-US" dirty="0"/>
            </a:br>
            <a:r>
              <a:rPr lang="zh-CN" altLang="en-US" dirty="0"/>
              <a:t>甚至我们对婚姻也不再忠诚。</a:t>
            </a:r>
          </a:p>
          <a:p>
            <a:endParaRPr lang="en-US" dirty="0"/>
          </a:p>
          <a:p>
            <a:endParaRPr lang="en-US" dirty="0"/>
          </a:p>
        </p:txBody>
      </p:sp>
    </p:spTree>
    <p:extLst>
      <p:ext uri="{BB962C8B-B14F-4D97-AF65-F5344CB8AC3E}">
        <p14:creationId xmlns:p14="http://schemas.microsoft.com/office/powerpoint/2010/main" val="1235608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cs typeface="ＭＳ Ｐゴシック" charset="0"/>
              </a:rPr>
              <a:t>你忠心吗？</a:t>
            </a:r>
            <a:r>
              <a:rPr lang="zh-CN" altLang="en-US" sz="1200" b="0" i="0" kern="1200" dirty="0">
                <a:solidFill>
                  <a:schemeClr val="tx1"/>
                </a:solidFill>
                <a:effectLst/>
                <a:latin typeface="Times New Roman" pitchFamily="-107" charset="0"/>
                <a:ea typeface="MS PGothic" pitchFamily="34" charset="-128"/>
                <a:cs typeface="MS PGothic" charset="0"/>
              </a:rPr>
              <a:t>你可以用什么证据来证明自己？</a:t>
            </a:r>
            <a:endParaRPr lang="en-US" altLang="zh-CN" dirty="0">
              <a:cs typeface="ＭＳ Ｐゴシック" charset="0"/>
            </a:endParaRPr>
          </a:p>
          <a:p>
            <a:endParaRPr lang="en-SG" dirty="0">
              <a:effectLst/>
            </a:endParaRPr>
          </a:p>
        </p:txBody>
      </p:sp>
    </p:spTree>
    <p:extLst>
      <p:ext uri="{BB962C8B-B14F-4D97-AF65-F5344CB8AC3E}">
        <p14:creationId xmlns:p14="http://schemas.microsoft.com/office/powerpoint/2010/main" val="394775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Do you show loyalty to others?</a:t>
            </a:r>
            <a:r>
              <a:rPr lang="en-SG" dirty="0">
                <a:effectLst/>
              </a:rPr>
              <a:t> </a:t>
            </a:r>
          </a:p>
          <a:p>
            <a:r>
              <a:rPr lang="zh-CN" altLang="en-US" dirty="0"/>
              <a:t>你对别人忠诚吗？</a:t>
            </a:r>
            <a:endParaRPr lang="en-US" dirty="0"/>
          </a:p>
        </p:txBody>
      </p:sp>
    </p:spTree>
    <p:extLst>
      <p:ext uri="{BB962C8B-B14F-4D97-AF65-F5344CB8AC3E}">
        <p14:creationId xmlns:p14="http://schemas.microsoft.com/office/powerpoint/2010/main" val="1707038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you show loyalty to God?</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cs typeface="ＭＳ Ｐゴシック" charset="0"/>
              </a:rPr>
              <a:t>你对上帝忠诚吗？</a:t>
            </a:r>
            <a:endParaRPr lang="en-US" dirty="0">
              <a:cs typeface="ＭＳ Ｐゴシック" charset="0"/>
            </a:endParaRPr>
          </a:p>
          <a:p>
            <a:endParaRPr lang="en-US" dirty="0"/>
          </a:p>
        </p:txBody>
      </p:sp>
    </p:spTree>
    <p:extLst>
      <p:ext uri="{BB962C8B-B14F-4D97-AF65-F5344CB8AC3E}">
        <p14:creationId xmlns:p14="http://schemas.microsoft.com/office/powerpoint/2010/main" val="196570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98872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C792C3E-CB9F-F149-AA3B-80244C098E13}" type="slidenum">
              <a:rPr lang="en-US" sz="1200">
                <a:solidFill>
                  <a:prstClr val="black"/>
                </a:solidFill>
              </a:rPr>
              <a:pPr/>
              <a:t>32</a:t>
            </a:fld>
            <a:endParaRPr lang="en-US" sz="1200">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8514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The northern nation of Israel was in a period of prosperity. </a:t>
            </a:r>
          </a:p>
          <a:p>
            <a:r>
              <a:rPr lang="zh-CN" altLang="en-US" dirty="0"/>
              <a:t>以色列北方民族正处于繁荣时期。</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372038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652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However, it also had a long history of idolatry. Finally, it was time to pay for their crimes against God, and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acted as his messenger.</a:t>
            </a:r>
            <a:r>
              <a:rPr lang="en-SG" dirty="0">
                <a:effectLst/>
              </a:rPr>
              <a:t> </a:t>
            </a:r>
          </a:p>
          <a:p>
            <a:r>
              <a:rPr lang="zh-CN" altLang="en-US" dirty="0"/>
              <a:t>然而，他们也有着悠久的偶像崇拜历史，最终他们也不得不为自己的罪行付出代价，而何西阿正是上帝的使者。</a:t>
            </a:r>
            <a:endParaRPr lang="en-US" dirty="0"/>
          </a:p>
        </p:txBody>
      </p:sp>
    </p:spTree>
    <p:extLst>
      <p:ext uri="{BB962C8B-B14F-4D97-AF65-F5344CB8AC3E}">
        <p14:creationId xmlns:p14="http://schemas.microsoft.com/office/powerpoint/2010/main" val="1024861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not only taught the message. His very life was the message, for his marriage pictured God’s “marriage” to Israel. </a:t>
            </a:r>
          </a:p>
          <a:p>
            <a:r>
              <a:rPr lang="zh-CN" altLang="en-US" dirty="0"/>
              <a:t>何西阿不但传授了信息，他的生命本身就是信息，因为他的婚姻象征着上帝与以色列的“婚姻”。</a:t>
            </a:r>
            <a:endParaRPr lang="en-US" dirty="0"/>
          </a:p>
        </p:txBody>
      </p:sp>
    </p:spTree>
    <p:extLst>
      <p:ext uri="{BB962C8B-B14F-4D97-AF65-F5344CB8AC3E}">
        <p14:creationId xmlns:p14="http://schemas.microsoft.com/office/powerpoint/2010/main" val="2024616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context was one of flagrant immorality, yet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showed the opposite in his unrelenting commitment to his wayward wife.</a:t>
            </a:r>
            <a:r>
              <a:rPr lang="en-SG" dirty="0">
                <a:effectLst/>
              </a:rPr>
              <a:t> </a:t>
            </a:r>
          </a:p>
          <a:p>
            <a:r>
              <a:rPr lang="zh-CN" altLang="en-US" dirty="0"/>
              <a:t>故事背景是公然的不道德行为，但何西阿却表现出相反的态度，对他任性的妻子坚持不懈。</a:t>
            </a:r>
            <a:endParaRPr lang="en-US" dirty="0"/>
          </a:p>
        </p:txBody>
      </p:sp>
    </p:spTree>
    <p:extLst>
      <p:ext uri="{BB962C8B-B14F-4D97-AF65-F5344CB8AC3E}">
        <p14:creationId xmlns:p14="http://schemas.microsoft.com/office/powerpoint/2010/main" val="856036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今天我们将看到上帝使我们忠诚于他的两种方式</a:t>
            </a:r>
            <a:endParaRPr lang="en-US" dirty="0">
              <a:cs typeface="ＭＳ Ｐゴシック" charset="0"/>
            </a:endParaRPr>
          </a:p>
        </p:txBody>
      </p:sp>
    </p:spTree>
    <p:extLst>
      <p:ext uri="{BB962C8B-B14F-4D97-AF65-F5344CB8AC3E}">
        <p14:creationId xmlns:p14="http://schemas.microsoft.com/office/powerpoint/2010/main" val="3839087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34868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4000166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4406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42</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42</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mn-ea"/>
                <a:cs typeface="+mn-cs"/>
              </a:rPr>
              <a:t>The date of the prophecy as a 45-year period before, during, and after the Assyrian deportation shows God's last minute warnings to His wayward people, Israel (1:1).</a:t>
            </a:r>
            <a:r>
              <a:rPr lang="en-SG" dirty="0">
                <a:effectLst/>
              </a:rPr>
              <a:t> </a:t>
            </a:r>
          </a:p>
          <a:p>
            <a:r>
              <a:rPr lang="zh-CN" altLang="en-US" dirty="0"/>
              <a:t>预言的时间跨度为亚述掳掠前后</a:t>
            </a:r>
            <a:r>
              <a:rPr lang="en-US" altLang="zh-CN" dirty="0"/>
              <a:t>45</a:t>
            </a:r>
            <a:r>
              <a:rPr lang="zh-CN" altLang="en-US" dirty="0"/>
              <a:t>年，展现了神对以色列这偏行己路之民最后的警告（</a:t>
            </a:r>
            <a:r>
              <a:rPr lang="en-US" altLang="zh-CN" dirty="0"/>
              <a:t>1:1</a:t>
            </a:r>
            <a:r>
              <a:rPr lang="zh-CN" altLang="en-US" dirty="0"/>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1332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obeys God's instructions to marry Gomer and she bears three children during her adultery who symbolize God's rejection of Israel and compassion on Judah (1:2-9).</a:t>
            </a:r>
            <a:r>
              <a:rPr lang="en-SG" dirty="0">
                <a:effectLst/>
              </a:rPr>
              <a:t> </a:t>
            </a:r>
          </a:p>
          <a:p>
            <a:r>
              <a:rPr lang="zh-CN" altLang="en-US" dirty="0"/>
              <a:t>何西阿听从上帝的指示娶了歌篾，并在通奸期间生了三个孩子，象征着上帝对以色列的拒绝和对犹大的怜悯（</a:t>
            </a:r>
            <a:r>
              <a:rPr lang="en-US" altLang="zh-CN" dirty="0"/>
              <a:t>1</a:t>
            </a:r>
            <a:r>
              <a:rPr lang="zh-CN" altLang="en-US" dirty="0"/>
              <a:t>：</a:t>
            </a:r>
            <a:r>
              <a:rPr lang="en-US" altLang="zh-CN" dirty="0"/>
              <a:t>2-9</a:t>
            </a:r>
            <a:r>
              <a:rPr lang="zh-CN" altLang="en-US" dirty="0"/>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03525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AD906B-610D-FF45-BDAF-49EA912FFE73}" type="slidenum">
              <a:rPr lang="en-US" sz="1200">
                <a:solidFill>
                  <a:prstClr val="black"/>
                </a:solidFill>
              </a:rPr>
              <a:pPr/>
              <a:t>44</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obeys God's instructions to marry Gomer and while she is committing adultery</a:t>
            </a:r>
            <a:r>
              <a:rPr lang="mr-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zh-CN" altLang="en-US" dirty="0">
                <a:latin typeface="Times New Roman" charset="0"/>
                <a:ea typeface="ＭＳ Ｐゴシック" charset="0"/>
                <a:cs typeface="ＭＳ Ｐゴシック" charset="0"/>
              </a:rPr>
              <a:t>何西阿遵从神的指示娶了歌篾，而歌篾却犯了通奸罪</a:t>
            </a:r>
            <a:r>
              <a:rPr lang="en-US" altLang="zh-CN"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393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CE89ED2C-1D24-1B44-B678-DA94E925B557}" type="slidenum">
              <a:rPr lang="zh-CN" altLang="en-US" smtClean="0"/>
              <a:pPr/>
              <a:t>5</a:t>
            </a:fld>
            <a:endParaRPr lang="en-US" altLang="zh-CN"/>
          </a:p>
        </p:txBody>
      </p:sp>
    </p:spTree>
    <p:extLst>
      <p:ext uri="{BB962C8B-B14F-4D97-AF65-F5344CB8AC3E}">
        <p14:creationId xmlns:p14="http://schemas.microsoft.com/office/powerpoint/2010/main" val="2126628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FF5B88-2EFA-204A-984C-EAF232D5D4CA}" type="slidenum">
              <a:rPr lang="en-US" sz="1200">
                <a:solidFill>
                  <a:prstClr val="black"/>
                </a:solidFill>
              </a:rPr>
              <a:pPr/>
              <a:t>45</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mn-ea"/>
                <a:cs typeface="+mn-cs"/>
              </a:rPr>
              <a:t>While she is committing adultery they have children with strange names</a:t>
            </a:r>
            <a:r>
              <a:rPr lang="en-SG" sz="1200" kern="1200" dirty="0">
                <a:solidFill>
                  <a:schemeClr val="tx1"/>
                </a:solidFill>
                <a:effectLst/>
                <a:latin typeface="+mn-lt"/>
                <a:ea typeface="+mn-ea"/>
                <a:cs typeface="+mn-cs"/>
              </a:rPr>
              <a:t>.</a:t>
            </a:r>
          </a:p>
          <a:p>
            <a:r>
              <a:rPr lang="zh-CN" altLang="en-US" dirty="0"/>
              <a:t>当她通奸时，他们生下了名字奇怪的孩子。</a:t>
            </a:r>
            <a:endParaRPr lang="en-SG"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63974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First is a son named "God scatters" to predict God's dispersion of the house of Jehu for his murder of Ahaziah and his relatives (1:2-5; cf. 2 Kings 9:27ff.).</a:t>
            </a:r>
            <a:r>
              <a:rPr lang="en-SG" dirty="0">
                <a:effectLst/>
              </a:rPr>
              <a:t> </a:t>
            </a:r>
          </a:p>
          <a:p>
            <a:r>
              <a:rPr lang="en-US" sz="1200" kern="1200" dirty="0">
                <a:solidFill>
                  <a:schemeClr val="tx1"/>
                </a:solidFill>
                <a:effectLst/>
                <a:latin typeface="+mn-lt"/>
                <a:ea typeface="+mn-ea"/>
                <a:cs typeface="+mn-cs"/>
              </a:rPr>
              <a:t>Gomer then bears a daughter named "Not loved" to illustrate God's compassion upon Judah but His lack of compassion upon Israel (1:6-7).</a:t>
            </a:r>
            <a:r>
              <a:rPr lang="en-SG" dirty="0">
                <a:effectLst/>
              </a:rPr>
              <a:t> </a:t>
            </a:r>
          </a:p>
          <a:p>
            <a:r>
              <a:rPr lang="en-US" sz="1200" kern="1200" dirty="0">
                <a:solidFill>
                  <a:schemeClr val="tx1"/>
                </a:solidFill>
                <a:effectLst/>
                <a:latin typeface="+mn-lt"/>
                <a:ea typeface="+mn-ea"/>
                <a:cs typeface="+mn-cs"/>
              </a:rPr>
              <a:t>Gomer finally bears a son named "Not my people" to illustrate God's rejection of the northern nation of Israel (1:8-9).</a:t>
            </a:r>
            <a:r>
              <a:rPr lang="en-SG" dirty="0">
                <a:effectLst/>
              </a:rPr>
              <a:t> </a:t>
            </a:r>
          </a:p>
          <a:p>
            <a:endParaRPr lang="en-SG"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首先是一个名为“神分散”（</a:t>
            </a:r>
            <a:r>
              <a:rPr lang="en-US" altLang="zh-CN" dirty="0"/>
              <a:t>God scatters</a:t>
            </a:r>
            <a:r>
              <a:rPr lang="zh-CN" altLang="en-US" dirty="0"/>
              <a:t>）的儿子，这预示着神将因耶户杀害亚哈谢及其亲属而分散耶户家（何西阿书</a:t>
            </a:r>
            <a:r>
              <a:rPr lang="en-US" altLang="zh-CN" dirty="0"/>
              <a:t>1:2-5</a:t>
            </a:r>
            <a:r>
              <a:rPr lang="zh-CN" altLang="en-US" dirty="0"/>
              <a:t>；参看列王纪下</a:t>
            </a:r>
            <a:r>
              <a:rPr lang="en-US" altLang="zh-CN" dirty="0"/>
              <a:t>9:27</a:t>
            </a:r>
            <a:r>
              <a:rPr lang="zh-CN" altLang="en-US" dirty="0"/>
              <a:t>及以下）。</a:t>
            </a:r>
            <a:br>
              <a:rPr lang="zh-CN" altLang="en-US" dirty="0"/>
            </a:br>
            <a:r>
              <a:rPr lang="zh-CN" altLang="en-US" dirty="0"/>
              <a:t>随后，歌篾生了一个名为“未蒙怜爱”（</a:t>
            </a:r>
            <a:r>
              <a:rPr lang="en-US" altLang="zh-CN" dirty="0"/>
              <a:t>Not loved</a:t>
            </a:r>
            <a:r>
              <a:rPr lang="zh-CN" altLang="en-US" dirty="0"/>
              <a:t>）的女儿，这象征着神怜悯犹大，却不怜悯以色列（何西阿书</a:t>
            </a:r>
            <a:r>
              <a:rPr lang="en-US" altLang="zh-CN" dirty="0"/>
              <a:t>1:6-7</a:t>
            </a:r>
            <a:r>
              <a:rPr lang="zh-CN" altLang="en-US" dirty="0"/>
              <a:t>）。</a:t>
            </a:r>
            <a:br>
              <a:rPr lang="zh-CN" altLang="en-US" dirty="0"/>
            </a:br>
            <a:r>
              <a:rPr lang="zh-CN" altLang="en-US" dirty="0"/>
              <a:t>最后，歌篾生了一个名为“非我子民”（</a:t>
            </a:r>
            <a:r>
              <a:rPr lang="en-US" altLang="zh-CN" dirty="0"/>
              <a:t>Not my people</a:t>
            </a:r>
            <a:r>
              <a:rPr lang="zh-CN" altLang="en-US" dirty="0"/>
              <a:t>）的儿子，这象征着神弃绝了北方的以色列国（何西阿书</a:t>
            </a:r>
            <a:r>
              <a:rPr lang="en-US" altLang="zh-CN" dirty="0"/>
              <a:t>1:8-9</a:t>
            </a:r>
            <a:r>
              <a:rPr lang="zh-CN" altLang="en-US" dirty="0"/>
              <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80313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66D07CC0-1F69-C048-ADB9-7E590874A69E}" type="slidenum">
              <a:rPr lang="en-US" sz="1200">
                <a:solidFill>
                  <a:srgbClr val="000000"/>
                </a:solidFill>
              </a:rPr>
              <a:pPr/>
              <a:t>47</a:t>
            </a:fld>
            <a:endParaRPr lang="en-US" sz="1200">
              <a:solidFill>
                <a:srgbClr val="000000"/>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83583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D61661AE-C9D6-C342-9DA6-819E5AC4BB27}" type="slidenum">
              <a:rPr lang="zh-CN" altLang="en-US" sz="1200">
                <a:cs typeface="SimSun" charset="0"/>
              </a:rPr>
              <a:pPr/>
              <a:t>48</a:t>
            </a:fld>
            <a:endParaRPr lang="en-US" altLang="zh-CN" sz="1200">
              <a:cs typeface="SimSun"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326453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5A1A2786-8CAD-2C4E-A073-E69AA4019CD4}" type="slidenum">
              <a:rPr lang="en-US" sz="1200">
                <a:solidFill>
                  <a:srgbClr val="000000"/>
                </a:solidFill>
              </a:rPr>
              <a:pPr/>
              <a:t>49</a:t>
            </a:fld>
            <a:endParaRPr lang="en-US" sz="1200">
              <a:solidFill>
                <a:srgbClr val="000000"/>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025597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CFFFD6C8-30B6-9A47-9DBC-9FEC1AF3B464}" type="slidenum">
              <a:rPr lang="zh-CN" altLang="en-US" sz="1200">
                <a:cs typeface="SimSun" charset="0"/>
              </a:rPr>
              <a:pPr/>
              <a:t>50</a:t>
            </a:fld>
            <a:endParaRPr lang="en-US" altLang="zh-CN" sz="1200">
              <a:cs typeface="SimSun"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525399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556B3D91-85B4-1E42-968C-F581AE561EB7}" type="slidenum">
              <a:rPr lang="zh-CN" altLang="en-US" sz="1200">
                <a:cs typeface="SimSun" charset="0"/>
              </a:rPr>
              <a:pPr/>
              <a:t>51</a:t>
            </a:fld>
            <a:endParaRPr lang="en-US" altLang="zh-CN" sz="1200">
              <a:cs typeface="SimSun"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790931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D2B6C0-3ECB-984C-B63F-60DB2B3006E6}" type="slidenum">
              <a:rPr lang="en-US" sz="1200">
                <a:solidFill>
                  <a:prstClr val="black"/>
                </a:solidFill>
              </a:rPr>
              <a:pPr/>
              <a:t>52</a:t>
            </a:fld>
            <a:endParaRPr lang="en-US" sz="1200">
              <a:solidFill>
                <a:prstClr val="black"/>
              </a:solidFill>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1812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60CDCAF-265A-3648-8471-C36078C731A1}" type="slidenum">
              <a:rPr lang="en-US" sz="1200">
                <a:solidFill>
                  <a:prstClr val="black"/>
                </a:solidFill>
              </a:rPr>
              <a:pPr/>
              <a:t>53</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8975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934392A-2740-B340-BDDE-13670FA2D43B}" type="slidenum">
              <a:rPr lang="en-US" sz="1200">
                <a:solidFill>
                  <a:prstClr val="black"/>
                </a:solidFill>
              </a:rPr>
              <a:pPr/>
              <a:t>54</a:t>
            </a:fld>
            <a:endParaRPr lang="en-US" sz="1200">
              <a:solidFill>
                <a:prstClr val="black"/>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0607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SG" dirty="0"/>
          </a:p>
        </p:txBody>
      </p:sp>
      <p:sp>
        <p:nvSpPr>
          <p:cNvPr id="4" name="Slide Number Placeholder 3"/>
          <p:cNvSpPr>
            <a:spLocks noGrp="1"/>
          </p:cNvSpPr>
          <p:nvPr>
            <p:ph type="sldNum" sz="quarter" idx="10"/>
          </p:nvPr>
        </p:nvSpPr>
        <p:spPr/>
        <p:txBody>
          <a:bodyPr/>
          <a:lstStyle/>
          <a:p>
            <a:fld id="{CE89ED2C-1D24-1B44-B678-DA94E925B557}" type="slidenum">
              <a:rPr lang="zh-CN" altLang="en-US" smtClean="0"/>
              <a:pPr/>
              <a:t>7</a:t>
            </a:fld>
            <a:endParaRPr lang="en-US" altLang="zh-CN"/>
          </a:p>
        </p:txBody>
      </p:sp>
    </p:spTree>
    <p:extLst>
      <p:ext uri="{BB962C8B-B14F-4D97-AF65-F5344CB8AC3E}">
        <p14:creationId xmlns:p14="http://schemas.microsoft.com/office/powerpoint/2010/main" val="2528029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4150233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2648228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God does not minimize her sins.</a:t>
            </a:r>
          </a:p>
          <a:p>
            <a:r>
              <a:rPr lang="zh-CN" altLang="en-US" dirty="0"/>
              <a:t>神并没有减轻她的罪孽。</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4150233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 God does discipline</a:t>
            </a:r>
            <a:r>
              <a:rPr lang="en-US" baseline="0" dirty="0"/>
              <a:t> her and then bring her back.</a:t>
            </a:r>
          </a:p>
          <a:p>
            <a:r>
              <a:rPr lang="zh-CN" altLang="en-US" dirty="0"/>
              <a:t>但上帝确实惩罚了她，然后让她回归正轨。</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3522916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2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EF7EC0-34FB-304A-8C73-51EEFEBEE928}" type="slidenum">
              <a:rPr lang="en-US" sz="1200">
                <a:solidFill>
                  <a:srgbClr val="FFFFFF"/>
                </a:solidFill>
                <a:latin typeface="Calibri" charset="0"/>
              </a:rPr>
              <a:pPr eaLnBrk="1" hangingPunct="1"/>
              <a:t>63</a:t>
            </a:fld>
            <a:endParaRPr lang="en-US" sz="1200">
              <a:solidFill>
                <a:srgbClr val="FFFFFF"/>
              </a:solidFill>
              <a:latin typeface="Calibri" charset="0"/>
            </a:endParaRPr>
          </a:p>
        </p:txBody>
      </p:sp>
      <p:sp>
        <p:nvSpPr>
          <p:cNvPr id="150531" name="Text Box 1"/>
          <p:cNvSpPr txBox="1">
            <a:spLocks noChangeArrowheads="1"/>
          </p:cNvSpPr>
          <p:nvPr/>
        </p:nvSpPr>
        <p:spPr bwMode="auto">
          <a:xfrm>
            <a:off x="2133601" y="711201"/>
            <a:ext cx="2590800" cy="34544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50532" name="Text Box 2"/>
          <p:cNvSpPr>
            <a:spLocks noGrp="1" noChangeArrowheads="1"/>
          </p:cNvSpPr>
          <p:nvPr>
            <p:ph type="body"/>
          </p:nvPr>
        </p:nvSpPr>
        <p:spPr bwMode="auto">
          <a:xfrm>
            <a:off x="914400" y="4368801"/>
            <a:ext cx="5011738"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110970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endParaRPr lang="en-US" sz="3100" b="0" dirty="0">
              <a:solidFill>
                <a:srgbClr val="FFFF00"/>
              </a:solidFill>
              <a:latin typeface="Arial" panose="020B0604020202020204" pitchFamily="34" charset="0"/>
              <a:ea typeface="SimSun" charset="0"/>
              <a:cs typeface="Arial" panose="020B0604020202020204" pitchFamily="34" charset="0"/>
            </a:endParaRPr>
          </a:p>
          <a:p>
            <a:r>
              <a:rPr lang="zh-CN" altLang="en-US" b="1" dirty="0"/>
              <a:t>翻译：</a:t>
            </a:r>
            <a:endParaRPr lang="zh-CN" altLang="en-US" dirty="0"/>
          </a:p>
          <a:p>
            <a:r>
              <a:rPr lang="en-US" altLang="zh-CN" b="1" dirty="0"/>
              <a:t>OS-05-</a:t>
            </a:r>
            <a:r>
              <a:rPr lang="zh-CN" altLang="en-US" b="1" dirty="0"/>
              <a:t>申命记</a:t>
            </a:r>
            <a:r>
              <a:rPr lang="en-US" altLang="zh-CN" b="1" dirty="0"/>
              <a:t>-203</a:t>
            </a:r>
            <a:br>
              <a:rPr lang="zh-CN" altLang="en-US" dirty="0"/>
            </a:br>
            <a:r>
              <a:rPr lang="en-US" altLang="zh-CN" b="1" dirty="0"/>
              <a:t>OS-11-</a:t>
            </a:r>
            <a:r>
              <a:rPr lang="zh-CN" altLang="en-US" b="1" dirty="0"/>
              <a:t>列王纪上</a:t>
            </a:r>
            <a:r>
              <a:rPr lang="en-US" altLang="zh-CN" b="1" dirty="0"/>
              <a:t>-40</a:t>
            </a:r>
            <a:br>
              <a:rPr lang="zh-CN" altLang="en-US" dirty="0"/>
            </a:br>
            <a:r>
              <a:rPr lang="en-US" altLang="zh-CN" b="1" dirty="0"/>
              <a:t>OS-14-</a:t>
            </a:r>
            <a:r>
              <a:rPr lang="zh-CN" altLang="en-US" b="1" dirty="0"/>
              <a:t>历代志下</a:t>
            </a:r>
            <a:r>
              <a:rPr lang="en-US" altLang="zh-CN" b="1" dirty="0"/>
              <a:t>-58</a:t>
            </a:r>
            <a:endParaRPr lang="zh-CN" altLang="en-US" dirty="0"/>
          </a:p>
          <a:p>
            <a:r>
              <a:rPr lang="zh-CN" altLang="en-US" dirty="0"/>
              <a:t>耶利米的预言和</a:t>
            </a:r>
            <a:r>
              <a:rPr lang="en-US" altLang="zh-CN" dirty="0"/>
              <a:t>《</a:t>
            </a:r>
            <a:r>
              <a:rPr lang="zh-CN" altLang="en-US" dirty="0"/>
              <a:t>耶利米哀歌</a:t>
            </a:r>
            <a:r>
              <a:rPr lang="en-US" altLang="zh-CN" dirty="0"/>
              <a:t>》</a:t>
            </a:r>
            <a:r>
              <a:rPr lang="zh-CN" altLang="en-US" dirty="0"/>
              <a:t>记录了他亲眼目睹巴比伦围攻并摧毁耶路撒冷的事件，这些都是因为国家的罪。圣灵感动他记录了一份历史编纂，提供了上帝对这两个国家审判的背景和理由。领袖和百姓因不敬虔和拜偶像而犯罪，正如</a:t>
            </a:r>
            <a:r>
              <a:rPr lang="en-US" altLang="zh-CN" dirty="0"/>
              <a:t>《</a:t>
            </a:r>
            <a:r>
              <a:rPr lang="zh-CN" altLang="en-US" dirty="0"/>
              <a:t>申命记</a:t>
            </a:r>
            <a:r>
              <a:rPr lang="en-US" altLang="zh-CN" dirty="0"/>
              <a:t>》28</a:t>
            </a:r>
            <a:r>
              <a:rPr lang="zh-CN" altLang="en-US" dirty="0"/>
              <a:t>章中的咒诅所述，上帝让百姓承担他们悖逆的后果。</a:t>
            </a:r>
          </a:p>
          <a:p>
            <a:pPr eaLnBrk="1" hangingPunct="1">
              <a:lnSpc>
                <a:spcPct val="90000"/>
              </a:lnSpc>
              <a:spcBef>
                <a:spcPct val="20000"/>
              </a:spcBef>
              <a:buFont typeface="Wingdings" charset="0"/>
              <a:buNone/>
            </a:pP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9232772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God promises to woo His "wife" Israel back to Himself again because of His commitment to the Abrahamic Covenant (2:14-20).</a:t>
            </a:r>
          </a:p>
          <a:p>
            <a:r>
              <a:rPr lang="en-US" dirty="0"/>
              <a:t>God promises to restore the covenant relationship with His faithless "wife" Israel because of His commitment to the Abrahamic Covenant (2:21-23).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神应许要因着祂对亚伯拉罕之约的信守，将祂的“妻子”以色列重新吸引回到祂自己面前（何西阿书</a:t>
            </a:r>
            <a:r>
              <a:rPr lang="en-US" altLang="zh-CN" dirty="0"/>
              <a:t>2:14-20</a:t>
            </a:r>
            <a:r>
              <a:rPr lang="zh-CN" altLang="en-US" dirty="0"/>
              <a:t>）。</a:t>
            </a:r>
            <a:br>
              <a:rPr lang="zh-CN" altLang="en-US" dirty="0"/>
            </a:br>
            <a:r>
              <a:rPr lang="zh-CN" altLang="en-US" dirty="0"/>
              <a:t>神应许要因着祂对亚伯拉罕之约的信守，恢复与祂那不忠实的“妻子”以色列的盟约关系（何西阿书</a:t>
            </a:r>
            <a:r>
              <a:rPr lang="en-US" altLang="zh-CN" dirty="0"/>
              <a:t>2:21-23</a:t>
            </a:r>
            <a:r>
              <a:rPr lang="zh-CN" altLang="en-US" dirty="0"/>
              <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2979165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redeems Gomer from prostitution by paying her debts and quarantines her from other men (3:1-3).</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何西阿通过偿还债务将歌篾从卖淫中赎回，并隔离她使其远离其他男人（何西阿书</a:t>
            </a:r>
            <a:r>
              <a:rPr lang="en-US" altLang="zh-CN" dirty="0"/>
              <a:t>3:1-3</a:t>
            </a:r>
            <a:r>
              <a:rPr lang="zh-CN" altLang="en-US" dirty="0"/>
              <a:t>）。</a:t>
            </a:r>
          </a:p>
          <a:p>
            <a:endParaRPr lang="en-US" dirty="0">
              <a:cs typeface="ＭＳ Ｐゴシック" charset="0"/>
            </a:endParaRPr>
          </a:p>
        </p:txBody>
      </p:sp>
    </p:spTree>
    <p:extLst>
      <p:ext uri="{BB962C8B-B14F-4D97-AF65-F5344CB8AC3E}">
        <p14:creationId xmlns:p14="http://schemas.microsoft.com/office/powerpoint/2010/main" val="1743656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4172852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E5016BC-393C-2C40-9D75-5C74706DFC58}" type="slidenum">
              <a:rPr lang="zh-CN" altLang="en-US" sz="1200">
                <a:cs typeface="SimSun" charset="0"/>
              </a:rPr>
              <a:pPr/>
              <a:t>71</a:t>
            </a:fld>
            <a:endParaRPr lang="en-US" altLang="zh-CN" sz="1200">
              <a:cs typeface="SimSun"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541185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CE89ED2C-1D24-1B44-B678-DA94E925B557}" type="slidenum">
              <a:rPr lang="zh-CN" altLang="en-US" smtClean="0"/>
              <a:pPr/>
              <a:t>8</a:t>
            </a:fld>
            <a:endParaRPr lang="en-US" altLang="zh-CN"/>
          </a:p>
        </p:txBody>
      </p:sp>
    </p:spTree>
    <p:extLst>
      <p:ext uri="{BB962C8B-B14F-4D97-AF65-F5344CB8AC3E}">
        <p14:creationId xmlns:p14="http://schemas.microsoft.com/office/powerpoint/2010/main" val="4661610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D8B11AFF-F11D-1F49-BB61-09385A0A1D23}" type="slidenum">
              <a:rPr lang="en-US" sz="1200">
                <a:solidFill>
                  <a:srgbClr val="000000"/>
                </a:solidFill>
              </a:rPr>
              <a:pPr/>
              <a:t>72</a:t>
            </a:fld>
            <a:endParaRPr lang="en-US" sz="1200">
              <a:solidFill>
                <a:srgbClr val="000000"/>
              </a:solidFill>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1125291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redeems Gomer from prostitution by paying her debts and quarantines her from other men (3:1-3).</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何西阿通过偿还债务将歌篾从卖淫中赎回，并隔离她使其远离其他男人（何西阿书</a:t>
            </a:r>
            <a:r>
              <a:rPr lang="en-US" altLang="zh-CN" dirty="0"/>
              <a:t>3:1-3</a:t>
            </a:r>
            <a:r>
              <a:rPr lang="zh-CN" altLang="en-US" dirty="0"/>
              <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658688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2094DAF0-A221-754A-AEC9-CB6115232CD0}" type="slidenum">
              <a:rPr lang="en-US" sz="1200">
                <a:solidFill>
                  <a:srgbClr val="000000"/>
                </a:solidFill>
              </a:rPr>
              <a:pPr/>
              <a:t>74</a:t>
            </a:fld>
            <a:endParaRPr lang="en-US" sz="1200">
              <a:solidFill>
                <a:srgbClr val="000000"/>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9739284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My study of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follows Glueck’s view that interprets the term as referring to covenant loyalty.  In particular, the Mosaic Covenant is in view which obligates both God and Israel to certain requirements (cf. Exod. 19–20), including Israel’s blessings for obedience and curses for disobedience (Deut. 28).  Therefore, God continues to show commitment and mercy towards the nation (based upon the Abrahamic Covenant) and Israel should respond by showing loyalty towards God by following the Mosaic stipulations. </a:t>
            </a: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我对</a:t>
            </a:r>
            <a:r>
              <a:rPr lang="en-US" altLang="zh-CN" dirty="0"/>
              <a:t>《</a:t>
            </a:r>
            <a:r>
              <a:rPr lang="zh-CN" altLang="en-US" dirty="0"/>
              <a:t>何西阿书</a:t>
            </a:r>
            <a:r>
              <a:rPr lang="en-US" altLang="zh-CN" dirty="0"/>
              <a:t>》</a:t>
            </a:r>
            <a:r>
              <a:rPr lang="zh-CN" altLang="en-US" dirty="0"/>
              <a:t>的研究遵循</a:t>
            </a:r>
            <a:r>
              <a:rPr lang="en-US" altLang="zh-CN" dirty="0" err="1"/>
              <a:t>Glueck</a:t>
            </a:r>
            <a:r>
              <a:rPr lang="zh-CN" altLang="en-US" dirty="0"/>
              <a:t>的观点，即将“</a:t>
            </a:r>
            <a:r>
              <a:rPr lang="he-IL" altLang="zh-CN" dirty="0"/>
              <a:t>חֶסֶד”</a:t>
            </a:r>
            <a:r>
              <a:rPr lang="zh-CN" altLang="he-IL" dirty="0"/>
              <a:t>（</a:t>
            </a:r>
            <a:r>
              <a:rPr lang="en-US" altLang="zh-CN" dirty="0"/>
              <a:t>Hesed</a:t>
            </a:r>
            <a:r>
              <a:rPr lang="zh-CN" altLang="en-US" dirty="0"/>
              <a:t>）解释为指向盟约的忠诚。具体而言，这里关注的是摩西之约，该约要求神和以色列双方遵守某些条款（参见</a:t>
            </a:r>
            <a:r>
              <a:rPr lang="en-US" altLang="zh-CN" dirty="0"/>
              <a:t>《</a:t>
            </a:r>
            <a:r>
              <a:rPr lang="zh-CN" altLang="en-US" dirty="0"/>
              <a:t>出埃及记</a:t>
            </a:r>
            <a:r>
              <a:rPr lang="en-US" altLang="zh-CN" dirty="0"/>
              <a:t>》19-20</a:t>
            </a:r>
            <a:r>
              <a:rPr lang="zh-CN" altLang="en-US" dirty="0"/>
              <a:t>章），包括因顺服而得祝福和因悖逆而受咒诅（</a:t>
            </a:r>
            <a:r>
              <a:rPr lang="en-US" altLang="zh-CN" dirty="0"/>
              <a:t>《</a:t>
            </a:r>
            <a:r>
              <a:rPr lang="zh-CN" altLang="en-US" dirty="0"/>
              <a:t>申命记</a:t>
            </a:r>
            <a:r>
              <a:rPr lang="en-US" altLang="zh-CN" dirty="0"/>
              <a:t>》28</a:t>
            </a:r>
            <a:r>
              <a:rPr lang="zh-CN" altLang="en-US" dirty="0"/>
              <a:t>章）。因此，神基于亚伯拉罕之约，继续对这个国家表现出承诺和怜悯，而以色列则应通过遵守摩西律法的规定来回应神，以此向神表现出忠诚。</a:t>
            </a:r>
          </a:p>
          <a:p>
            <a:endParaRPr lang="en-US" dirty="0"/>
          </a:p>
        </p:txBody>
      </p:sp>
    </p:spTree>
    <p:extLst>
      <p:ext uri="{BB962C8B-B14F-4D97-AF65-F5344CB8AC3E}">
        <p14:creationId xmlns:p14="http://schemas.microsoft.com/office/powerpoint/2010/main" val="695068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We often feel that God owes us something because he hasn’t been loyal to us. Yet the opposite is true. We owe God everything because he actually has never once failed us!</a:t>
            </a:r>
          </a:p>
          <a:p>
            <a:r>
              <a:rPr lang="en-US" dirty="0">
                <a:cs typeface="ＭＳ Ｐゴシック" charset="0"/>
              </a:rPr>
              <a:t>He often shows that loyalty through significant people. Who has been the best example of loyalty to you in your own life? Your mother? Your father? Your spouse? </a:t>
            </a:r>
          </a:p>
          <a:p>
            <a:r>
              <a:rPr lang="en-US" dirty="0">
                <a:cs typeface="ＭＳ Ｐゴシック" charset="0"/>
              </a:rPr>
              <a:t>Let that person exemplify God’s loyalty to you! Then show that same loyalty to him.</a:t>
            </a:r>
          </a:p>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我们常常觉得神亏欠了我们什么，因为我们认为祂对我们不够忠诚。然而，事实正好相反。我们欠神一切，因为祂从未一次失信于我们！</a:t>
            </a:r>
            <a:br>
              <a:rPr lang="zh-CN" altLang="en-US" dirty="0"/>
            </a:br>
            <a:r>
              <a:rPr lang="zh-CN" altLang="en-US" dirty="0"/>
              <a:t>祂经常通过生命中重要的人来展现这种忠诚。谁是你生命中对忠诚最好的榜样？是你的母亲？你的父亲？你的配偶？</a:t>
            </a:r>
            <a:br>
              <a:rPr lang="zh-CN" altLang="en-US" dirty="0"/>
            </a:br>
            <a:r>
              <a:rPr lang="zh-CN" altLang="en-US" dirty="0"/>
              <a:t>让那个人成为神对你忠诚的体现！然后用同样的忠诚来回应祂吧。</a:t>
            </a:r>
          </a:p>
          <a:p>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18460342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耶和华给与重大的</a:t>
            </a:r>
            <a:r>
              <a:rPr lang="zh-CN" altLang="en-US" sz="1200" b="0" i="0" kern="1200" dirty="0">
                <a:solidFill>
                  <a:schemeClr val="tx1"/>
                </a:solidFill>
                <a:effectLst/>
                <a:latin typeface="Times New Roman" pitchFamily="-107" charset="0"/>
                <a:ea typeface="MS PGothic" pitchFamily="34" charset="-128"/>
                <a:cs typeface="MS PGothic" charset="0"/>
              </a:rPr>
              <a:t>例证来</a:t>
            </a:r>
            <a:r>
              <a:rPr lang="zh-CN" altLang="en-US" dirty="0"/>
              <a:t>显示</a:t>
            </a:r>
            <a:r>
              <a:rPr lang="zh-CN" altLang="en-US" sz="1200" b="0" i="0" kern="1200" dirty="0">
                <a:solidFill>
                  <a:schemeClr val="tx1"/>
                </a:solidFill>
                <a:effectLst/>
                <a:latin typeface="Times New Roman" pitchFamily="-107" charset="0"/>
                <a:ea typeface="MS PGothic" pitchFamily="34" charset="-128"/>
                <a:cs typeface="MS PGothic" charset="0"/>
              </a:rPr>
              <a:t>承诺的意义（何</a:t>
            </a:r>
            <a:r>
              <a:rPr lang="en-US" altLang="zh-CN" sz="1200" b="0" i="0" kern="1200" dirty="0">
                <a:solidFill>
                  <a:schemeClr val="tx1"/>
                </a:solidFill>
                <a:effectLst/>
                <a:latin typeface="Times New Roman" pitchFamily="-107" charset="0"/>
                <a:ea typeface="MS PGothic" pitchFamily="34" charset="-128"/>
                <a:cs typeface="MS PGothic" charset="0"/>
              </a:rPr>
              <a:t>1-3</a:t>
            </a:r>
            <a:r>
              <a:rPr lang="zh-CN" altLang="en-US" sz="1200" b="0" i="0" kern="1200" dirty="0">
                <a:solidFill>
                  <a:schemeClr val="tx1"/>
                </a:solidFill>
                <a:effectLst/>
                <a:latin typeface="Times New Roman" pitchFamily="-107" charset="0"/>
                <a:ea typeface="MS PGothic" pitchFamily="34" charset="-128"/>
                <a:cs typeface="MS PGothic" charset="0"/>
              </a:rPr>
              <a:t>）。</a:t>
            </a:r>
            <a:endParaRPr lang="en-US" altLang="zh-CN" dirty="0"/>
          </a:p>
        </p:txBody>
      </p:sp>
    </p:spTree>
    <p:extLst>
      <p:ext uri="{BB962C8B-B14F-4D97-AF65-F5344CB8AC3E}">
        <p14:creationId xmlns:p14="http://schemas.microsoft.com/office/powerpoint/2010/main" val="30976480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69F64D-F3D8-1842-B853-2F64C89E62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009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chemeClr val="tx1"/>
                </a:solidFill>
                <a:effectLst/>
                <a:latin typeface="Times New Roman" pitchFamily="-107" charset="0"/>
                <a:ea typeface="MS PGothic" pitchFamily="34" charset="-128"/>
                <a:cs typeface="MS PGothic" charset="0"/>
              </a:rPr>
              <a:t>耶和华将他的刑罚与奖励配对。</a:t>
            </a:r>
            <a:endParaRPr lang="en-SG"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zh-CN" altLang="en-US" dirty="0"/>
              <a:t>上帝通过纪律和恢复彰显祂对以色列的忠诚</a:t>
            </a:r>
            <a:r>
              <a:rPr lang="en-US" sz="1200" kern="1200" dirty="0">
                <a:solidFill>
                  <a:schemeClr val="tx1"/>
                </a:solidFill>
                <a:effectLst/>
                <a:latin typeface="Times New Roman" pitchFamily="-107" charset="0"/>
                <a:ea typeface="MS PGothic" pitchFamily="34" charset="-128"/>
                <a:cs typeface="MS PGothic" charset="0"/>
              </a:rPr>
              <a:t>(</a:t>
            </a:r>
            <a:r>
              <a:rPr lang="ko-KR" altLang="en-US" sz="1200" kern="1200" dirty="0">
                <a:solidFill>
                  <a:schemeClr val="tx1"/>
                </a:solidFill>
                <a:effectLst/>
                <a:latin typeface="Times New Roman" pitchFamily="-107" charset="0"/>
                <a:ea typeface="MS PGothic" pitchFamily="34" charset="-128"/>
                <a:cs typeface="MS PGothic" charset="0"/>
              </a:rPr>
              <a:t>何西阿</a:t>
            </a:r>
            <a:r>
              <a:rPr lang="en-US" sz="1200" kern="1200" dirty="0">
                <a:solidFill>
                  <a:schemeClr val="tx1"/>
                </a:solidFill>
                <a:effectLst/>
                <a:latin typeface="Times New Roman" pitchFamily="-107" charset="0"/>
                <a:ea typeface="MS PGothic" pitchFamily="34" charset="-128"/>
                <a:cs typeface="MS PGothic" charset="0"/>
              </a:rPr>
              <a:t> 4–14)</a:t>
            </a:r>
            <a:r>
              <a:rPr lang="zh-CN" altLang="en-US" dirty="0"/>
              <a:t>。</a:t>
            </a:r>
            <a:endParaRPr lang="en-US" dirty="0"/>
          </a:p>
        </p:txBody>
      </p:sp>
    </p:spTree>
    <p:extLst>
      <p:ext uri="{BB962C8B-B14F-4D97-AF65-F5344CB8AC3E}">
        <p14:creationId xmlns:p14="http://schemas.microsoft.com/office/powerpoint/2010/main" val="2327670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4670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God’s lawsuit against Israel (4:1-3) promises judgment for lacking covenantal knowledge of God (4:4–6:3), loving loyalty (6:4–11:11), and faithfulness (11:12–13:16).</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神对以色列的控诉（何西阿书</a:t>
            </a:r>
            <a:r>
              <a:rPr lang="en-US" altLang="zh-CN" dirty="0"/>
              <a:t>4:1-3</a:t>
            </a:r>
            <a:r>
              <a:rPr lang="zh-CN" altLang="en-US" dirty="0"/>
              <a:t>）预告了因缺乏对神的立约之知识（</a:t>
            </a:r>
            <a:r>
              <a:rPr lang="en-US" altLang="zh-CN" dirty="0"/>
              <a:t>4:4–6:3</a:t>
            </a:r>
            <a:r>
              <a:rPr lang="zh-CN" altLang="en-US" dirty="0"/>
              <a:t>）、缺乏慈爱忠诚（</a:t>
            </a:r>
            <a:r>
              <a:rPr lang="en-US" altLang="zh-CN" dirty="0"/>
              <a:t>6:4–11:11</a:t>
            </a:r>
            <a:r>
              <a:rPr lang="zh-CN" altLang="en-US" dirty="0"/>
              <a:t>）以及缺乏信实（</a:t>
            </a:r>
            <a:r>
              <a:rPr lang="en-US" altLang="zh-CN" dirty="0"/>
              <a:t>11:12–13:16</a:t>
            </a:r>
            <a:r>
              <a:rPr lang="zh-CN" altLang="en-US" dirty="0"/>
              <a:t>）而将降下审判。</a:t>
            </a:r>
          </a:p>
          <a:p>
            <a:endParaRPr lang="en-US" dirty="0"/>
          </a:p>
        </p:txBody>
      </p:sp>
    </p:spTree>
    <p:extLst>
      <p:ext uri="{BB962C8B-B14F-4D97-AF65-F5344CB8AC3E}">
        <p14:creationId xmlns:p14="http://schemas.microsoft.com/office/powerpoint/2010/main" val="189193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CE89ED2C-1D24-1B44-B678-DA94E925B557}" type="slidenum">
              <a:rPr lang="zh-CN" altLang="en-US" smtClean="0"/>
              <a:pPr/>
              <a:t>9</a:t>
            </a:fld>
            <a:endParaRPr lang="en-US" altLang="zh-CN"/>
          </a:p>
        </p:txBody>
      </p:sp>
    </p:spTree>
    <p:extLst>
      <p:ext uri="{BB962C8B-B14F-4D97-AF65-F5344CB8AC3E}">
        <p14:creationId xmlns:p14="http://schemas.microsoft.com/office/powerpoint/2010/main" val="6745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God will judge Israel and Judah for lack of spiritual </a:t>
            </a:r>
            <a:r>
              <a:rPr lang="en-US" sz="1200" u="sng" kern="1200" dirty="0">
                <a:solidFill>
                  <a:schemeClr val="tx1"/>
                </a:solidFill>
                <a:effectLst/>
                <a:latin typeface="+mn-lt"/>
                <a:ea typeface="+mn-ea"/>
                <a:cs typeface="+mn-cs"/>
              </a:rPr>
              <a:t>knowledge</a:t>
            </a:r>
            <a:r>
              <a:rPr lang="en-US" sz="1200" kern="1200" dirty="0">
                <a:solidFill>
                  <a:schemeClr val="tx1"/>
                </a:solidFill>
                <a:effectLst/>
                <a:latin typeface="+mn-lt"/>
                <a:ea typeface="+mn-ea"/>
                <a:cs typeface="+mn-cs"/>
              </a:rPr>
              <a:t>, resulting in prostitution and idolatry, but promises to accept them when they repent (4:4–6:3).</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神将因以色列和犹大缺乏属灵知识而审判他们，这导致了淫乱和拜偶像，但神应许当他们悔改时将接纳他们（何西阿书</a:t>
            </a:r>
            <a:r>
              <a:rPr lang="en-US" altLang="zh-CN" dirty="0"/>
              <a:t>4:4–6:3</a:t>
            </a:r>
            <a:r>
              <a:rPr lang="zh-CN" altLang="en-US" dirty="0"/>
              <a:t>）。</a:t>
            </a:r>
          </a:p>
          <a:p>
            <a:endParaRPr lang="en-US" dirty="0"/>
          </a:p>
        </p:txBody>
      </p:sp>
    </p:spTree>
    <p:extLst>
      <p:ext uri="{BB962C8B-B14F-4D97-AF65-F5344CB8AC3E}">
        <p14:creationId xmlns:p14="http://schemas.microsoft.com/office/powerpoint/2010/main" val="20403134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53A2D6C7-0E57-EA4A-BC5A-260D235C543C}" type="slidenum">
              <a:rPr lang="zh-CN" altLang="en-US" sz="1200">
                <a:cs typeface="SimSun" charset="0"/>
              </a:rPr>
              <a:pPr/>
              <a:t>84</a:t>
            </a:fld>
            <a:endParaRPr lang="en-US" altLang="zh-CN" sz="1200">
              <a:cs typeface="SimSun"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5292620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6A8800-BFD0-F84C-88B2-870654D06311}" type="slidenum">
              <a:rPr lang="en-US" sz="1200">
                <a:solidFill>
                  <a:prstClr val="black"/>
                </a:solidFill>
              </a:rPr>
              <a:pPr/>
              <a:t>86</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mn-ea"/>
                <a:cs typeface="+mn-cs"/>
              </a:rPr>
              <a:t>Lack of knowledge in both Judah and Israel prevents them from repenting of prostitution and idolatry, but God promises that they will eventually repent and seek Him (</a:t>
            </a:r>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5).</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犹大和以色列因缺乏知识而无法从淫乱和拜偶像中悔改，但神应许他们最终会悔改并寻求祂（何西阿书第</a:t>
            </a:r>
            <a:r>
              <a:rPr lang="en-US" altLang="zh-CN" dirty="0"/>
              <a:t>5</a:t>
            </a:r>
            <a:r>
              <a:rPr lang="zh-CN" altLang="en-US" dirty="0"/>
              <a:t>章）。</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9958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5582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ko-KR" altLang="en-US" sz="1200" kern="1200" dirty="0" err="1">
                <a:solidFill>
                  <a:schemeClr val="tx1"/>
                </a:solidFill>
                <a:effectLst/>
                <a:latin typeface="+mn-lt"/>
                <a:ea typeface="+mn-ea"/>
                <a:cs typeface="+mn-cs"/>
              </a:rPr>
              <a:t>何西阿</a:t>
            </a:r>
            <a:r>
              <a:rPr lang="en-US" sz="1200" kern="1200" dirty="0">
                <a:solidFill>
                  <a:schemeClr val="tx1"/>
                </a:solidFill>
                <a:effectLst/>
                <a:latin typeface="+mn-lt"/>
                <a:ea typeface="+mn-ea"/>
                <a:cs typeface="+mn-cs"/>
              </a:rPr>
              <a:t> encourages the nation to repent because of God's willingness to accept them back (6:1-3).</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何西阿鼓励国民悔改，因为神愿意接纳他们归回（何西阿书</a:t>
            </a:r>
            <a:r>
              <a:rPr lang="en-US" altLang="zh-CN" dirty="0"/>
              <a:t>6:1-3</a:t>
            </a:r>
            <a:r>
              <a:rPr lang="zh-CN" altLang="en-US" dirty="0"/>
              <a:t>）。</a:t>
            </a:r>
          </a:p>
          <a:p>
            <a:endParaRPr lang="en-US" dirty="0"/>
          </a:p>
        </p:txBody>
      </p:sp>
    </p:spTree>
    <p:extLst>
      <p:ext uri="{BB962C8B-B14F-4D97-AF65-F5344CB8AC3E}">
        <p14:creationId xmlns:p14="http://schemas.microsoft.com/office/powerpoint/2010/main" val="11790497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E6128C6F-26DC-D148-B718-9E862A4C58A4}" type="slidenum">
              <a:rPr lang="en-US" sz="1200">
                <a:solidFill>
                  <a:srgbClr val="000000"/>
                </a:solidFill>
              </a:rPr>
              <a:pPr/>
              <a:t>90</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4573356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0BDF4156-BDB5-184D-BA87-859F8830E029}" type="slidenum">
              <a:rPr lang="en-US" sz="1200">
                <a:solidFill>
                  <a:srgbClr val="000000"/>
                </a:solidFill>
              </a:rPr>
              <a:pPr/>
              <a:t>91</a:t>
            </a:fld>
            <a:endParaRPr lang="en-US" sz="1200">
              <a:solidFill>
                <a:srgbClr val="000000"/>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900654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92968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a:ln/>
        </p:spPr>
      </p:sp>
      <p:sp>
        <p:nvSpPr>
          <p:cNvPr id="285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a:t>
            </a:r>
            <a:r>
              <a:rPr lang="en-US" altLang="ja-JP" b="1" dirty="0">
                <a:latin typeface="Times New Roman" charset="0"/>
                <a:ea typeface="ＭＳ Ｐゴシック" charset="0"/>
                <a:cs typeface="ＭＳ Ｐゴシック" charset="0"/>
              </a:rPr>
              <a:t>6:7</a:t>
            </a:r>
            <a:r>
              <a:rPr lang="en-US" altLang="ja-JP" dirty="0">
                <a:latin typeface="Times New Roman" charset="0"/>
                <a:ea typeface="ＭＳ Ｐゴシック" charset="0"/>
                <a:cs typeface="ＭＳ Ｐゴシック" charset="0"/>
              </a:rPr>
              <a:t>. Rather than pleasing God, the people had </a:t>
            </a:r>
            <a:r>
              <a:rPr lang="en-US" altLang="ja-JP" b="1" dirty="0">
                <a:latin typeface="Times New Roman" charset="0"/>
                <a:ea typeface="ＭＳ Ｐゴシック" charset="0"/>
                <a:cs typeface="ＭＳ Ｐゴシック" charset="0"/>
              </a:rPr>
              <a:t>broken the covenant</a:t>
            </a:r>
            <a:r>
              <a:rPr lang="en-US" altLang="ja-JP" dirty="0">
                <a:latin typeface="Times New Roman" charset="0"/>
                <a:ea typeface="ＭＳ Ｐゴシック" charset="0"/>
                <a:cs typeface="ＭＳ Ｐゴシック" charset="0"/>
              </a:rPr>
              <a:t> and been </a:t>
            </a:r>
            <a:r>
              <a:rPr lang="en-US" altLang="ja-JP" b="1" dirty="0">
                <a:latin typeface="Times New Roman" charset="0"/>
                <a:ea typeface="ＭＳ Ｐゴシック" charset="0"/>
                <a:cs typeface="ＭＳ Ｐゴシック" charset="0"/>
              </a:rPr>
              <a:t>unfaithful</a:t>
            </a:r>
            <a:r>
              <a:rPr lang="en-US" altLang="ja-JP" dirty="0">
                <a:latin typeface="Times New Roman" charset="0"/>
                <a:ea typeface="ＭＳ Ｐゴシック" charset="0"/>
                <a:cs typeface="ＭＳ Ｐゴシック" charset="0"/>
              </a:rPr>
              <a:t> (</a:t>
            </a:r>
            <a:r>
              <a:rPr lang="en-US" altLang="ja-JP" i="1" dirty="0" err="1">
                <a:latin typeface="Bwhebb" charset="0"/>
                <a:ea typeface="ＭＳ Ｐゴシック" charset="0"/>
                <a:cs typeface="Bwhebb" charset="0"/>
              </a:rPr>
              <a:t>bagad</a:t>
            </a:r>
            <a:r>
              <a:rPr lang="en-US" altLang="ja-JP" i="1" dirty="0">
                <a:latin typeface="Bwhebb" charset="0"/>
                <a:ea typeface="ＭＳ Ｐゴシック" charset="0"/>
                <a:cs typeface="Bwhebb" charset="0"/>
              </a:rPr>
              <a:t> </a:t>
            </a:r>
            <a:r>
              <a:rPr lang="en-US" altLang="ja-JP" dirty="0">
                <a:latin typeface="Bwhebb" charset="0"/>
                <a:ea typeface="ＭＳ Ｐゴシック" charset="0"/>
                <a:cs typeface="Bwhebb" charset="0"/>
              </a:rPr>
              <a:t>; </a:t>
            </a:r>
            <a:r>
              <a:rPr lang="en-US" altLang="ja-JP" dirty="0">
                <a:latin typeface="Times New Roman" charset="0"/>
                <a:ea typeface="ＭＳ Ｐゴシック" charset="0"/>
                <a:cs typeface="ＭＳ Ｐゴシック" charset="0"/>
              </a:rPr>
              <a:t>cf. comments on 5:7) to God. The Hebrew word for </a:t>
            </a:r>
            <a:r>
              <a:rPr lang="en-US" altLang="ja-JP" b="1" dirty="0">
                <a:latin typeface="Times New Roman" charset="0"/>
                <a:ea typeface="ＭＳ Ｐゴシック" charset="0"/>
                <a:cs typeface="ＭＳ Ｐゴシック" charset="0"/>
              </a:rPr>
              <a:t>like Adam</a:t>
            </a:r>
            <a:r>
              <a:rPr lang="en-US" altLang="ja-JP" dirty="0">
                <a:latin typeface="Times New Roman" charset="0"/>
                <a:ea typeface="ＭＳ Ｐゴシック" charset="0"/>
                <a:cs typeface="ＭＳ Ｐゴシック" charset="0"/>
              </a:rPr>
              <a:t> has been translated variously. </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Adam</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(RSV) requires a slight change in the Hebrew and suggests a geographical place near the Jordan River. The presence of the word </a:t>
            </a:r>
            <a:r>
              <a:rPr lang="en-US" altLang="ja-JP" b="1" dirty="0">
                <a:latin typeface="Times New Roman" charset="0"/>
                <a:ea typeface="ＭＳ Ｐゴシック" charset="0"/>
                <a:cs typeface="ＭＳ Ｐゴシック" charset="0"/>
              </a:rPr>
              <a:t>there</a:t>
            </a:r>
            <a:r>
              <a:rPr lang="en-US" altLang="ja-JP" dirty="0">
                <a:latin typeface="Times New Roman" charset="0"/>
                <a:ea typeface="ＭＳ Ｐゴシック" charset="0"/>
                <a:cs typeface="ＭＳ Ｐゴシック" charset="0"/>
              </a:rPr>
              <a:t> in the next line, as well as references to other places in 6:8-9, might support this reading. </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Like men</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(KJV) takes the Hebrew </a:t>
            </a:r>
            <a:r>
              <a:rPr lang="en-US" altLang="ja-JP" i="1" dirty="0" err="1">
                <a:latin typeface="Times New Roman" charset="0"/>
                <a:ea typeface="ＭＳ Ｐゴシック" charset="0"/>
                <a:cs typeface="ＭＳ Ｐゴシック" charset="0"/>
              </a:rPr>
              <a:t>adam</a:t>
            </a:r>
            <a:r>
              <a:rPr lang="en-US" altLang="ja-JP" dirty="0">
                <a:latin typeface="Times New Roman" charset="0"/>
                <a:ea typeface="ＭＳ Ｐゴシック" charset="0"/>
                <a:cs typeface="ＭＳ Ｐゴシック" charset="0"/>
              </a:rPr>
              <a:t> in its widely attested generic sense, rather than as a proper name. In this case a comparison is made with fallen mankind, whose propensity to be unfaithful is well established (cf. Isa. 40:6-8, man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t>
            </a:r>
            <a:r>
              <a:rPr lang="en-US" i="1" dirty="0">
                <a:latin typeface="Times New Roman" charset="0"/>
                <a:ea typeface="ＭＳ Ｐゴシック" charset="0"/>
                <a:cs typeface="ＭＳ Ｐゴシック" charset="0"/>
              </a:rPr>
              <a:t>hesed</a:t>
            </a:r>
            <a:r>
              <a:rPr lang="en-US" altLang="ja-JP"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glory,</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Isa. 40:6] is as transitory as grass and flowers that wither in the sun). On the other hand, the NIV and the NASB suggest a comparison with the first man, Adam, who blatantly violated God</a:t>
            </a:r>
            <a:r>
              <a:rPr lang="fr-FR"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requirement by eating from the forbidden tree</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(BKC, 1:1394).</a:t>
            </a:r>
          </a:p>
          <a:p>
            <a:endParaRPr lang="zh-CN" altLang="en-US" dirty="0"/>
          </a:p>
          <a:p>
            <a:r>
              <a:rPr lang="en-US" altLang="zh-CN" b="1" dirty="0"/>
              <a:t>6:7</a:t>
            </a:r>
            <a:r>
              <a:rPr lang="zh-CN" altLang="en-US" dirty="0"/>
              <a:t> 人民并未取悦神，反而背弃了与神的约，对神不忠（“</a:t>
            </a:r>
            <a:r>
              <a:rPr lang="en-US" altLang="zh-CN" dirty="0" err="1"/>
              <a:t>bagad</a:t>
            </a:r>
            <a:r>
              <a:rPr lang="en-US" altLang="zh-CN" dirty="0"/>
              <a:t>”</a:t>
            </a:r>
            <a:r>
              <a:rPr lang="zh-CN" altLang="en-US" dirty="0"/>
              <a:t>，参见</a:t>
            </a:r>
            <a:r>
              <a:rPr lang="en-US" altLang="zh-CN" dirty="0"/>
              <a:t>5:7</a:t>
            </a:r>
            <a:r>
              <a:rPr lang="zh-CN" altLang="en-US" dirty="0"/>
              <a:t>的相关注释）。关于“像亚当”（</a:t>
            </a:r>
            <a:r>
              <a:rPr lang="en-US" altLang="zh-CN" dirty="0"/>
              <a:t>like Adam</a:t>
            </a:r>
            <a:r>
              <a:rPr lang="zh-CN" altLang="en-US" dirty="0"/>
              <a:t>）的希伯来语翻译存在不同意见。“在亚当”（</a:t>
            </a:r>
            <a:r>
              <a:rPr lang="en-US" altLang="zh-CN" dirty="0"/>
              <a:t>RSV</a:t>
            </a:r>
            <a:r>
              <a:rPr lang="zh-CN" altLang="en-US" dirty="0"/>
              <a:t>）需要对希伯来语稍作修改，暗示指的是约旦河附近的一个地理位置。下一行中提到“在那里”这个词，以及</a:t>
            </a:r>
            <a:r>
              <a:rPr lang="en-US" altLang="zh-CN" dirty="0"/>
              <a:t>6:8-9</a:t>
            </a:r>
            <a:r>
              <a:rPr lang="zh-CN" altLang="en-US" dirty="0"/>
              <a:t>中对其他地方的提及，可能支持这种解读。而“像人”（</a:t>
            </a:r>
            <a:r>
              <a:rPr lang="en-US" altLang="zh-CN" dirty="0"/>
              <a:t>KJV</a:t>
            </a:r>
            <a:r>
              <a:rPr lang="zh-CN" altLang="en-US" dirty="0"/>
              <a:t>）则将希伯来语“</a:t>
            </a:r>
            <a:r>
              <a:rPr lang="en-US" altLang="zh-CN" dirty="0" err="1"/>
              <a:t>adam</a:t>
            </a:r>
            <a:r>
              <a:rPr lang="en-US" altLang="zh-CN" dirty="0"/>
              <a:t>”</a:t>
            </a:r>
            <a:r>
              <a:rPr lang="zh-CN" altLang="en-US" dirty="0"/>
              <a:t>视为普遍公认的泛指词汇，而非专有名词。这种情况下，这段经文是在与堕落的人类作比较，因为人类倾向于不忠是广为人知的（参见赛</a:t>
            </a:r>
            <a:r>
              <a:rPr lang="en-US" altLang="zh-CN" dirty="0"/>
              <a:t>40:6-8</a:t>
            </a:r>
            <a:r>
              <a:rPr lang="zh-CN" altLang="en-US" dirty="0"/>
              <a:t>，其中“人的慈爱”（</a:t>
            </a:r>
            <a:r>
              <a:rPr lang="en-US" altLang="zh-CN" dirty="0"/>
              <a:t>hesed</a:t>
            </a:r>
            <a:r>
              <a:rPr lang="zh-CN" altLang="en-US" dirty="0"/>
              <a:t>，赛</a:t>
            </a:r>
            <a:r>
              <a:rPr lang="en-US" altLang="zh-CN" dirty="0"/>
              <a:t>40:6</a:t>
            </a:r>
            <a:r>
              <a:rPr lang="zh-CN" altLang="en-US" dirty="0"/>
              <a:t>中的“荣美”）如草和花朵一般短暂，会在阳光下枯萎）。另一方面，</a:t>
            </a:r>
            <a:r>
              <a:rPr lang="en-US" altLang="zh-CN" dirty="0"/>
              <a:t>NIV</a:t>
            </a:r>
            <a:r>
              <a:rPr lang="zh-CN" altLang="en-US" dirty="0"/>
              <a:t>和</a:t>
            </a:r>
            <a:r>
              <a:rPr lang="en-US" altLang="zh-CN" dirty="0"/>
              <a:t>NASB</a:t>
            </a:r>
            <a:r>
              <a:rPr lang="zh-CN" altLang="en-US" dirty="0"/>
              <a:t>则建议与第一人亚当进行比较，他公然违背了神的命令，吃了禁果。</a:t>
            </a:r>
            <a:br>
              <a:rPr lang="zh-CN" altLang="en-US" dirty="0"/>
            </a:br>
            <a:r>
              <a:rPr lang="zh-CN" altLang="en-US" b="1" dirty="0"/>
              <a:t>（引自</a:t>
            </a:r>
            <a:r>
              <a:rPr lang="en-US" altLang="zh-CN" b="1" dirty="0"/>
              <a:t>《</a:t>
            </a:r>
            <a:r>
              <a:rPr lang="zh-CN" altLang="en-US" b="1" dirty="0"/>
              <a:t>圣经知识注释</a:t>
            </a:r>
            <a:r>
              <a:rPr lang="en-US" altLang="zh-CN" b="1" dirty="0"/>
              <a:t>》</a:t>
            </a:r>
            <a:r>
              <a:rPr lang="zh-CN" altLang="en-US" b="1" dirty="0"/>
              <a:t>，卷</a:t>
            </a:r>
            <a:r>
              <a:rPr lang="en-US" altLang="zh-CN" b="1" dirty="0"/>
              <a:t>1</a:t>
            </a:r>
            <a:r>
              <a:rPr lang="zh-CN" altLang="en-US" b="1" dirty="0"/>
              <a:t>，第</a:t>
            </a:r>
            <a:r>
              <a:rPr lang="en-US" altLang="zh-CN" b="1" dirty="0"/>
              <a:t>1394</a:t>
            </a:r>
            <a:r>
              <a:rPr lang="zh-CN" altLang="en-US" b="1" dirty="0"/>
              <a:t>页）</a:t>
            </a:r>
            <a:endParaRPr lang="zh-CN" altLang="en-US" dirty="0"/>
          </a:p>
          <a:p>
            <a:endParaRPr lang="en-US" dirty="0">
              <a:latin typeface="Times New Roman" charset="0"/>
              <a:ea typeface="ＭＳ Ｐゴシック" charset="0"/>
              <a:cs typeface="ＭＳ Ｐゴシック" charset="0"/>
            </a:endParaRP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82BDA01-09C6-094C-9866-B51DC85E092B}" type="slidenum">
              <a:rPr lang="en-US" sz="1200">
                <a:solidFill>
                  <a:prstClr val="black"/>
                </a:solidFill>
              </a:rPr>
              <a:pPr/>
              <a:t>93</a:t>
            </a:fld>
            <a:endParaRPr lang="en-US" sz="1200">
              <a:solidFill>
                <a:prstClr val="black"/>
              </a:solidFill>
            </a:endParaRPr>
          </a:p>
        </p:txBody>
      </p:sp>
    </p:spTree>
    <p:extLst>
      <p:ext uri="{BB962C8B-B14F-4D97-AF65-F5344CB8AC3E}">
        <p14:creationId xmlns:p14="http://schemas.microsoft.com/office/powerpoint/2010/main" val="8582039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fld id="{D340C020-0D43-F94D-A2EA-63ACECB8DBC1}" type="slidenum">
              <a:rPr lang="zh-CN" altLang="en-US" sz="1200">
                <a:cs typeface="SimSun" charset="0"/>
              </a:rPr>
              <a:pPr/>
              <a:t>95</a:t>
            </a:fld>
            <a:endParaRPr lang="en-US" altLang="zh-CN" sz="1200">
              <a:cs typeface="SimSun"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SimSun" charset="0"/>
            </a:endParaRPr>
          </a:p>
        </p:txBody>
      </p:sp>
    </p:spTree>
    <p:extLst>
      <p:ext uri="{BB962C8B-B14F-4D97-AF65-F5344CB8AC3E}">
        <p14:creationId xmlns:p14="http://schemas.microsoft.com/office/powerpoint/2010/main" val="1333295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69F64D-F3D8-1842-B853-2F64C89E625E}" type="slidenum">
              <a:rPr lang="en-US" sz="1200">
                <a:solidFill>
                  <a:srgbClr val="000000"/>
                </a:solidFill>
              </a:rPr>
              <a:pPr/>
              <a:t>10</a:t>
            </a:fld>
            <a:endParaRPr lang="en-US" sz="1200">
              <a:solidFill>
                <a:srgbClr val="000000"/>
              </a:solidFill>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57679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E2FD2F-74EA-9344-800E-8B9090204174}" type="slidenum">
              <a:rPr lang="en-US" sz="1200">
                <a:solidFill>
                  <a:prstClr val="black"/>
                </a:solidFill>
              </a:rPr>
              <a:pPr/>
              <a:t>96</a:t>
            </a:fld>
            <a:endParaRPr lang="en-US" sz="120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57846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D38D39F-5869-C041-BE18-1ED61892BBDD}"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29184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What is the best apologetic for Jesus in an anti-God world?</a:t>
            </a:r>
            <a:r>
              <a:rPr lang="en-SG" dirty="0"/>
              <a:t> </a:t>
            </a:r>
          </a:p>
          <a:p>
            <a:pPr>
              <a:defRPr/>
            </a:pPr>
            <a:endParaRPr lang="en-SG" dirty="0"/>
          </a:p>
          <a:p>
            <a:pPr>
              <a:defRPr/>
            </a:pPr>
            <a:r>
              <a:rPr lang="en-SG" dirty="0"/>
              <a:t>That is the question that I have been asked to address in this seminar called "Engaging the Atheists."</a:t>
            </a:r>
          </a:p>
          <a:p>
            <a:pPr>
              <a:defRPr/>
            </a:pPr>
            <a:endParaRPr lang="en-SG" dirty="0"/>
          </a:p>
          <a:p>
            <a:pPr>
              <a:defRPr/>
            </a:pPr>
            <a:r>
              <a:rPr lang="en-SG" dirty="0"/>
              <a:t>So what advice would you give me in facilitating a seminar like this?  How do you address atheists?</a:t>
            </a:r>
          </a:p>
          <a:p>
            <a:pPr>
              <a:defRPr/>
            </a:pPr>
            <a:endParaRPr lang="en-SG" dirty="0"/>
          </a:p>
          <a:p>
            <a:pPr>
              <a:defRPr/>
            </a:pPr>
            <a:r>
              <a:rPr lang="en-SG" dirty="0"/>
              <a:t>Should we focus on proving the existence of God?</a:t>
            </a:r>
          </a:p>
          <a:p>
            <a:pPr>
              <a:defRPr/>
            </a:pPr>
            <a:endParaRPr lang="en-US" dirty="0"/>
          </a:p>
          <a:p>
            <a:pPr>
              <a:defRPr/>
            </a:pPr>
            <a:r>
              <a:rPr lang="zh-CN" altLang="en-US" dirty="0"/>
              <a:t>在反上帝的世界里，对耶稣最好的辩护是什么？</a:t>
            </a:r>
          </a:p>
          <a:p>
            <a:pPr>
              <a:defRPr/>
            </a:pPr>
            <a:endParaRPr lang="zh-CN" altLang="en-US" dirty="0"/>
          </a:p>
          <a:p>
            <a:pPr>
              <a:defRPr/>
            </a:pPr>
            <a:r>
              <a:rPr lang="zh-CN" altLang="en-US" dirty="0"/>
              <a:t>这就是我被要求在“与无神论者接触”研讨会上讨论的问题。</a:t>
            </a:r>
          </a:p>
          <a:p>
            <a:pPr>
              <a:defRPr/>
            </a:pPr>
            <a:endParaRPr lang="zh-CN" altLang="en-US" dirty="0"/>
          </a:p>
          <a:p>
            <a:pPr>
              <a:defRPr/>
            </a:pPr>
            <a:r>
              <a:rPr lang="zh-CN" altLang="en-US" dirty="0"/>
              <a:t>那么，在主持这样的研讨会时，你会给我什么建议？你如何对待无神论者？</a:t>
            </a:r>
          </a:p>
          <a:p>
            <a:pPr>
              <a:defRPr/>
            </a:pPr>
            <a:endParaRPr lang="zh-CN" altLang="en-US" dirty="0"/>
          </a:p>
          <a:p>
            <a:pPr>
              <a:defRPr/>
            </a:pPr>
            <a:r>
              <a:rPr lang="zh-CN" altLang="en-US" dirty="0"/>
              <a:t>我们应该专注于证明上帝的存在吗？</a:t>
            </a:r>
            <a:endParaRPr lang="en-US" dirty="0"/>
          </a:p>
        </p:txBody>
      </p:sp>
    </p:spTree>
    <p:extLst>
      <p:ext uri="{BB962C8B-B14F-4D97-AF65-F5344CB8AC3E}">
        <p14:creationId xmlns:p14="http://schemas.microsoft.com/office/powerpoint/2010/main" val="17014492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B0E58F2-4F88-FB4C-9288-B4816C7FF8C4}"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2938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Atheists directly attack Christmas…</a:t>
            </a:r>
          </a:p>
          <a:p>
            <a:pPr>
              <a:defRPr/>
            </a:pPr>
            <a:r>
              <a:rPr lang="zh-CN" altLang="en-US" dirty="0"/>
              <a:t>无神论者直接攻击圣诞节</a:t>
            </a:r>
            <a:r>
              <a:rPr lang="en-US" altLang="zh-CN" dirty="0"/>
              <a:t>……</a:t>
            </a:r>
            <a:endParaRPr lang="en-US" dirty="0"/>
          </a:p>
        </p:txBody>
      </p:sp>
    </p:spTree>
    <p:extLst>
      <p:ext uri="{BB962C8B-B14F-4D97-AF65-F5344CB8AC3E}">
        <p14:creationId xmlns:p14="http://schemas.microsoft.com/office/powerpoint/2010/main" val="3658727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CDB4A3B-02C2-724C-9AC9-5A5B9ACD8D7F}"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29593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One billboard is quite blatant about our rejection of God</a:t>
            </a:r>
            <a:r>
              <a:rPr lang="en-SG" dirty="0"/>
              <a:t> …</a:t>
            </a:r>
            <a:endParaRPr lang="en-US" dirty="0"/>
          </a:p>
          <a:p>
            <a:pPr>
              <a:defRPr/>
            </a:pPr>
            <a:r>
              <a:rPr lang="en-US" dirty="0"/>
              <a:t>____________</a:t>
            </a:r>
          </a:p>
          <a:p>
            <a:pPr>
              <a:defRPr/>
            </a:pPr>
            <a:endParaRPr lang="en-US" dirty="0"/>
          </a:p>
          <a:p>
            <a:pPr>
              <a:defRPr/>
            </a:pPr>
            <a:r>
              <a:rPr lang="en-US" dirty="0"/>
              <a:t>The Center for Inquiry is an organization of humanists, skeptics, freethinkers, and atheists all working together at the public policy and grassroots levels to advance science and secularism.</a:t>
            </a:r>
          </a:p>
          <a:p>
            <a:endParaRPr lang="zh-CN" altLang="en-US" dirty="0"/>
          </a:p>
          <a:p>
            <a:r>
              <a:rPr lang="zh-CN" altLang="en-US" dirty="0"/>
              <a:t>有一个广告牌明确表达了我们对神的拒绝</a:t>
            </a:r>
            <a:r>
              <a:rPr lang="en-US" altLang="zh-CN" dirty="0"/>
              <a:t>……</a:t>
            </a:r>
          </a:p>
          <a:p>
            <a:r>
              <a:rPr lang="zh-CN" altLang="en-US" b="1" dirty="0"/>
              <a:t>科学探索中心</a:t>
            </a:r>
            <a:r>
              <a:rPr lang="zh-CN" altLang="en-US" dirty="0"/>
              <a:t>是一个由人文主义者、怀疑论者、自由思想家和无神论者组成的组织。他们在公共政策和基层层面共同努力，以推动科学和世俗主义的发展。</a:t>
            </a:r>
          </a:p>
          <a:p>
            <a:pPr>
              <a:defRPr/>
            </a:pPr>
            <a:endParaRPr lang="en-US" dirty="0"/>
          </a:p>
        </p:txBody>
      </p:sp>
    </p:spTree>
    <p:extLst>
      <p:ext uri="{BB962C8B-B14F-4D97-AF65-F5344CB8AC3E}">
        <p14:creationId xmlns:p14="http://schemas.microsoft.com/office/powerpoint/2010/main" val="9773925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53A3493-8383-1844-8DFE-57F978D99C41}"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297986" name="Rectangle 1026"/>
          <p:cNvSpPr>
            <a:spLocks noGrp="1" noRot="1" noChangeAspect="1" noChangeArrowheads="1"/>
          </p:cNvSpPr>
          <p:nvPr>
            <p:ph type="sldImg"/>
          </p:nvPr>
        </p:nvSpPr>
        <p:spPr>
          <a:solidFill>
            <a:srgbClr val="FFFFFF"/>
          </a:solidFill>
          <a:ln/>
        </p:spPr>
      </p:sp>
      <p:sp>
        <p:nvSpPr>
          <p:cNvPr id="297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48610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51608FA-25BA-B345-81A8-C3548C0EDB10}"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300034" name="Rectangle 1026"/>
          <p:cNvSpPr>
            <a:spLocks noGrp="1" noRot="1" noChangeAspect="1" noChangeArrowheads="1"/>
          </p:cNvSpPr>
          <p:nvPr>
            <p:ph type="sldImg"/>
          </p:nvPr>
        </p:nvSpPr>
        <p:spPr>
          <a:solidFill>
            <a:srgbClr val="FFFFFF"/>
          </a:solidFill>
          <a:ln/>
        </p:spPr>
      </p:sp>
      <p:sp>
        <p:nvSpPr>
          <p:cNvPr id="3000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90369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26D1300-1E4A-DC4B-8A58-D35FCCF5C95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3020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world not only ignores the Christ of Christmas, but attacks him in direct and indirect ways</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这个世界不仅忽视圣诞的基督，还以直接和间接的方式攻击祂。</a:t>
            </a:r>
          </a:p>
          <a:p>
            <a:pPr>
              <a:defRPr/>
            </a:pPr>
            <a:endParaRPr lang="en-US" dirty="0"/>
          </a:p>
        </p:txBody>
      </p:sp>
    </p:spTree>
    <p:extLst>
      <p:ext uri="{BB962C8B-B14F-4D97-AF65-F5344CB8AC3E}">
        <p14:creationId xmlns:p14="http://schemas.microsoft.com/office/powerpoint/2010/main" val="13606313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p:cNvSpPr>
          <p:nvPr>
            <p:ph type="sldImg"/>
          </p:nvPr>
        </p:nvSpPr>
        <p:spPr>
          <a:ln/>
        </p:spPr>
      </p:sp>
      <p:sp>
        <p:nvSpPr>
          <p:cNvPr id="776194" name="Rectangle 3"/>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defRPr/>
            </a:pPr>
            <a:r>
              <a:rPr lang="en-US" dirty="0">
                <a:latin typeface="+mn-lt"/>
                <a:ea typeface="+mn-ea"/>
                <a:cs typeface="+mn-cs"/>
              </a:rPr>
              <a:t>In some places we get punished for even mentioning Christmas.  At the principal</a:t>
            </a:r>
            <a:r>
              <a:rPr lang="fr-FR" dirty="0">
                <a:latin typeface="+mn-lt"/>
                <a:ea typeface="+mn-ea"/>
                <a:cs typeface="+mn-cs"/>
              </a:rPr>
              <a:t>'</a:t>
            </a:r>
            <a:r>
              <a:rPr lang="en-US" dirty="0">
                <a:latin typeface="+mn-lt"/>
                <a:ea typeface="+mn-ea"/>
                <a:cs typeface="+mn-cs"/>
              </a:rPr>
              <a:t>s office, one child says, "I said the </a:t>
            </a:r>
            <a:r>
              <a:rPr lang="fr-FR" dirty="0">
                <a:latin typeface="+mn-lt"/>
                <a:ea typeface="+mn-ea"/>
                <a:cs typeface="+mn-cs"/>
              </a:rPr>
              <a:t>'</a:t>
            </a:r>
            <a:r>
              <a:rPr lang="en-US" dirty="0">
                <a:latin typeface="+mn-lt"/>
                <a:ea typeface="+mn-ea"/>
                <a:cs typeface="+mn-cs"/>
              </a:rPr>
              <a:t>S-H</a:t>
            </a:r>
            <a:r>
              <a:rPr lang="fr-FR" dirty="0">
                <a:latin typeface="+mn-lt"/>
                <a:ea typeface="+mn-ea"/>
                <a:cs typeface="+mn-cs"/>
              </a:rPr>
              <a:t>'</a:t>
            </a:r>
            <a:r>
              <a:rPr lang="en-US" dirty="0">
                <a:latin typeface="+mn-lt"/>
                <a:ea typeface="+mn-ea"/>
                <a:cs typeface="+mn-cs"/>
              </a:rPr>
              <a:t> word," another says, "I said the </a:t>
            </a:r>
            <a:r>
              <a:rPr lang="fr-FR" dirty="0">
                <a:latin typeface="+mn-lt"/>
                <a:ea typeface="+mn-ea"/>
                <a:cs typeface="+mn-cs"/>
              </a:rPr>
              <a:t>'</a:t>
            </a:r>
            <a:r>
              <a:rPr lang="en-US" dirty="0">
                <a:latin typeface="+mn-lt"/>
                <a:ea typeface="+mn-ea"/>
                <a:cs typeface="+mn-cs"/>
              </a:rPr>
              <a:t>F</a:t>
            </a:r>
            <a:r>
              <a:rPr lang="fr-FR" dirty="0">
                <a:latin typeface="+mn-lt"/>
                <a:ea typeface="+mn-ea"/>
                <a:cs typeface="+mn-cs"/>
              </a:rPr>
              <a:t>'</a:t>
            </a:r>
            <a:r>
              <a:rPr lang="en-US" dirty="0">
                <a:latin typeface="+mn-lt"/>
                <a:ea typeface="+mn-ea"/>
                <a:cs typeface="+mn-cs"/>
              </a:rPr>
              <a:t> word," and still another declares, </a:t>
            </a:r>
            <a:r>
              <a:rPr lang="fr-FR" dirty="0">
                <a:latin typeface="+mn-lt"/>
                <a:ea typeface="+mn-ea"/>
                <a:cs typeface="+mn-cs"/>
              </a:rPr>
              <a:t>'</a:t>
            </a:r>
            <a:r>
              <a:rPr lang="en-US" dirty="0">
                <a:latin typeface="+mn-lt"/>
                <a:ea typeface="+mn-ea"/>
                <a:cs typeface="+mn-cs"/>
              </a:rPr>
              <a:t>I said </a:t>
            </a:r>
            <a:r>
              <a:rPr lang="fr-FR" dirty="0">
                <a:latin typeface="+mn-lt"/>
                <a:ea typeface="+mn-ea"/>
                <a:cs typeface="+mn-cs"/>
              </a:rPr>
              <a:t>'</a:t>
            </a:r>
            <a:r>
              <a:rPr lang="en-US" dirty="0">
                <a:latin typeface="+mn-lt"/>
                <a:ea typeface="+mn-ea"/>
                <a:cs typeface="+mn-cs"/>
              </a:rPr>
              <a:t>Christmas.</a:t>
            </a:r>
            <a:r>
              <a:rPr lang="fr-FR" dirty="0">
                <a:latin typeface="+mn-lt"/>
                <a:ea typeface="+mn-ea"/>
                <a:cs typeface="+mn-cs"/>
              </a:rPr>
              <a:t>’”</a:t>
            </a:r>
            <a:r>
              <a:rPr lang="en-SG" dirty="0"/>
              <a:t> </a:t>
            </a:r>
          </a:p>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dirty="0"/>
              <a:t>在某些地方，我们甚至因提到“圣诞节”而受到惩罚。在校长办公室里，一个孩子说：“我说了‘</a:t>
            </a:r>
            <a:r>
              <a:rPr lang="en-US" altLang="zh-CN" dirty="0"/>
              <a:t>S-H’</a:t>
            </a:r>
            <a:r>
              <a:rPr lang="zh-CN" altLang="en-US" dirty="0"/>
              <a:t>那个词（骂人的话）。”另一个孩子说：“我说了‘</a:t>
            </a:r>
            <a:r>
              <a:rPr lang="en-US" altLang="zh-CN" dirty="0"/>
              <a:t>F’</a:t>
            </a:r>
            <a:r>
              <a:rPr lang="zh-CN" altLang="en-US" dirty="0"/>
              <a:t>那个词（骂人的话）。”还有一个孩子说：“我说了‘圣诞节’。”</a:t>
            </a:r>
          </a:p>
          <a:p>
            <a:pPr eaLnBrk="1" hangingPunct="1">
              <a:spcBef>
                <a:spcPct val="0"/>
              </a:spcBef>
              <a:defRPr/>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7247555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011B43-6E31-074E-B3A5-33F61F81F89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30617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Satan still tries to make think we don</a:t>
            </a:r>
            <a:r>
              <a:rPr lang="fr-FR" dirty="0">
                <a:latin typeface="+mn-lt"/>
                <a:ea typeface="+mn-ea"/>
                <a:cs typeface="+mn-cs"/>
              </a:rPr>
              <a:t>'</a:t>
            </a:r>
            <a:r>
              <a:rPr lang="en-US" dirty="0">
                <a:latin typeface="+mn-lt"/>
                <a:ea typeface="+mn-ea"/>
                <a:cs typeface="+mn-cs"/>
              </a:rPr>
              <a:t>t need God today</a:t>
            </a:r>
            <a:r>
              <a:rPr lang="en-SG" dirty="0">
                <a:latin typeface="+mn-lt"/>
                <a:ea typeface="+mn-ea"/>
                <a:cs typeface="+mn-cs"/>
              </a:rPr>
              <a:t>.</a:t>
            </a:r>
          </a:p>
          <a:p>
            <a:pPr>
              <a:defRPr/>
            </a:pPr>
            <a:r>
              <a:rPr lang="zh-CN" altLang="en-US" dirty="0"/>
              <a:t>撒旦今天仍然试图让我们认为我们不需要上帝。</a:t>
            </a:r>
            <a:endParaRPr lang="en-US" dirty="0"/>
          </a:p>
        </p:txBody>
      </p:sp>
    </p:spTree>
    <p:extLst>
      <p:ext uri="{BB962C8B-B14F-4D97-AF65-F5344CB8AC3E}">
        <p14:creationId xmlns:p14="http://schemas.microsoft.com/office/powerpoint/2010/main" val="12330683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8C0D07C-E81F-214B-9189-0D908CC1D720}"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30822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Today we also doubt God</a:t>
            </a:r>
            <a:r>
              <a:rPr lang="fr-FR" dirty="0">
                <a:latin typeface="+mn-lt"/>
                <a:ea typeface="+mn-ea"/>
                <a:cs typeface="+mn-cs"/>
              </a:rPr>
              <a:t>'</a:t>
            </a:r>
            <a:r>
              <a:rPr lang="en-US" dirty="0">
                <a:latin typeface="+mn-lt"/>
                <a:ea typeface="+mn-ea"/>
                <a:cs typeface="+mn-cs"/>
              </a:rPr>
              <a:t>s goodness by saying God holds us back.  One atheist billboard states, "Dear Christians, I share my toys.  Why won</a:t>
            </a:r>
            <a:r>
              <a:rPr lang="fr-FR" dirty="0">
                <a:latin typeface="+mn-lt"/>
                <a:ea typeface="+mn-ea"/>
                <a:cs typeface="+mn-cs"/>
              </a:rPr>
              <a:t>'</a:t>
            </a:r>
            <a:r>
              <a:rPr lang="en-US" dirty="0">
                <a:latin typeface="+mn-lt"/>
                <a:ea typeface="+mn-ea"/>
                <a:cs typeface="+mn-cs"/>
              </a:rPr>
              <a:t>t you share the season?  Happy holidays for all!"  Do you see the assumption here?  Christians want God</a:t>
            </a:r>
            <a:r>
              <a:rPr lang="fr-FR" dirty="0">
                <a:latin typeface="+mn-lt"/>
                <a:ea typeface="+mn-ea"/>
                <a:cs typeface="+mn-cs"/>
              </a:rPr>
              <a:t>'</a:t>
            </a:r>
            <a:r>
              <a:rPr lang="en-US" dirty="0">
                <a:latin typeface="+mn-lt"/>
                <a:ea typeface="+mn-ea"/>
                <a:cs typeface="+mn-cs"/>
              </a:rPr>
              <a:t>s goodness only for them—so we don</a:t>
            </a:r>
            <a:r>
              <a:rPr lang="fr-FR" dirty="0">
                <a:latin typeface="+mn-lt"/>
                <a:ea typeface="+mn-ea"/>
                <a:cs typeface="+mn-cs"/>
              </a:rPr>
              <a:t>'</a:t>
            </a:r>
            <a:r>
              <a:rPr lang="en-US" dirty="0">
                <a:latin typeface="+mn-lt"/>
                <a:ea typeface="+mn-ea"/>
                <a:cs typeface="+mn-cs"/>
              </a:rPr>
              <a:t>t believe God is good to share with all</a:t>
            </a:r>
            <a:r>
              <a:rPr lang="en-SG" dirty="0">
                <a:latin typeface="+mn-lt"/>
                <a:ea typeface="+mn-ea"/>
                <a:cs typeface="+mn-cs"/>
              </a:rPr>
              <a:t>!</a:t>
            </a:r>
          </a:p>
          <a:p>
            <a:pPr>
              <a:defRPr/>
            </a:pPr>
            <a:r>
              <a:rPr lang="zh-CN" altLang="en-US" dirty="0"/>
              <a:t>今天，我们还会怀疑上帝的善良，说上帝阻碍了我们。一个无神论者的广告牌上写着：“亲爱的基督徒，我分享我的玩具。为什么你们不分享这个季节？祝大家节日快乐！”你看到这里的假设了吗？基督徒只希望上帝的善良属于他们</a:t>
            </a:r>
            <a:r>
              <a:rPr lang="en-US" altLang="zh-CN" dirty="0"/>
              <a:t>——</a:t>
            </a:r>
            <a:r>
              <a:rPr lang="zh-CN" altLang="en-US" dirty="0"/>
              <a:t>所以我们不相信上帝是值得与所有人分享的！</a:t>
            </a:r>
            <a:endParaRPr lang="en-US" dirty="0"/>
          </a:p>
        </p:txBody>
      </p:sp>
    </p:spTree>
    <p:extLst>
      <p:ext uri="{BB962C8B-B14F-4D97-AF65-F5344CB8AC3E}">
        <p14:creationId xmlns:p14="http://schemas.microsoft.com/office/powerpoint/2010/main" val="96306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840239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C835592-F884-DB4D-9E4E-99433BF992EB}"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310274" name="Rectangle 1026"/>
          <p:cNvSpPr>
            <a:spLocks noGrp="1" noRot="1" noChangeAspect="1" noChangeArrowheads="1"/>
          </p:cNvSpPr>
          <p:nvPr>
            <p:ph type="sldImg"/>
          </p:nvPr>
        </p:nvSpPr>
        <p:spPr>
          <a:solidFill>
            <a:srgbClr val="FFFFFF"/>
          </a:solidFill>
          <a:ln/>
        </p:spPr>
      </p:sp>
      <p:sp>
        <p:nvSpPr>
          <p:cNvPr id="310275"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Another writes, "Dear Santa, All I want for Christmas is to skip church!  I</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m too old for fairy tales."  Some see the biblical story of the Fall as a fairy tale so that we don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want to be exposed to why God says death exists in our world.  Ironic </a:t>
            </a:r>
            <a:r>
              <a:rPr lang="en-US" dirty="0" err="1">
                <a:latin typeface="Calibri" charset="0"/>
                <a:ea typeface="ＭＳ Ｐゴシック" charset="0"/>
                <a:cs typeface="ＭＳ Ｐゴシック" charset="0"/>
              </a:rPr>
              <a:t>isn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She writes to the fairy tale Santa and says she </a:t>
            </a:r>
            <a:r>
              <a:rPr lang="en-US" dirty="0" err="1">
                <a:latin typeface="Calibri" charset="0"/>
                <a:ea typeface="ＭＳ Ｐゴシック" charset="0"/>
                <a:cs typeface="ＭＳ Ｐゴシック" charset="0"/>
              </a:rPr>
              <a:t>doesn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want to believe in God!</a:t>
            </a:r>
          </a:p>
          <a:p>
            <a:r>
              <a:rPr lang="zh-CN" altLang="en-US" dirty="0"/>
              <a:t>另一个孩子写道：“亲爱的圣诞老人，我圣诞节唯一的愿望就是不用去教堂！我已经长大了，不再相信童话故事。”</a:t>
            </a:r>
            <a:br>
              <a:rPr lang="zh-CN" altLang="en-US" dirty="0"/>
            </a:br>
            <a:r>
              <a:rPr lang="zh-CN" altLang="en-US" dirty="0"/>
              <a:t>有些人将圣经中有关堕落的故事视为童话，因此他们不愿意面对神关于死亡为何存在于我们世界中的解释。</a:t>
            </a:r>
            <a:br>
              <a:rPr lang="zh-CN" altLang="en-US" dirty="0"/>
            </a:br>
            <a:r>
              <a:rPr lang="zh-CN" altLang="en-US" dirty="0"/>
              <a:t>这不是很讽刺吗？她给“童话般”的圣诞老人写信，却说她不想相信神！</a:t>
            </a:r>
          </a:p>
        </p:txBody>
      </p:sp>
    </p:spTree>
    <p:extLst>
      <p:ext uri="{BB962C8B-B14F-4D97-AF65-F5344CB8AC3E}">
        <p14:creationId xmlns:p14="http://schemas.microsoft.com/office/powerpoint/2010/main" val="7182843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AF8F79-27C5-484F-85C2-869136DEBD9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 such as in Christmas cards that equate Jesus and Santa</a:t>
            </a:r>
            <a:r>
              <a:rPr lang="en-US" dirty="0">
                <a:latin typeface="Times New Roman" charset="0"/>
                <a:ea typeface="ＭＳ Ｐゴシック" charset="0"/>
                <a:cs typeface="ＭＳ Ｐゴシック" charset="0"/>
              </a:rPr>
              <a:t> [read card].</a:t>
            </a:r>
          </a:p>
          <a:p>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例如在圣诞贺卡上把耶稣和圣诞老人​​画等号</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阅读卡片</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91713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p:cNvSpPr>
          <p:nvPr>
            <p:ph type="sldImg"/>
          </p:nvPr>
        </p:nvSpPr>
        <p:spPr>
          <a:ln/>
        </p:spPr>
      </p:sp>
      <p:sp>
        <p:nvSpPr>
          <p:cNvPr id="31437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latin typeface="Calibri" charset="0"/>
                <a:ea typeface="ＭＳ Ｐゴシック" charset="0"/>
                <a:cs typeface="ＭＳ Ｐゴシック" charset="0"/>
              </a:rPr>
              <a:t>But the fact is that Santa is based on Jesus and, as one blogger notes, "the history of Santa can be a way to teach kids about giving to others. The secular version of Santa that we know today is based on St. Nicholas, who was a Christian man that lived in the third century. When his parents died, they left him a large inheritance and rather than spend it on himself, he decided to give all his money away in an effort to obey Jesus</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words to take care of the poor and sick. Some of the traditions that we associate with Santa are based on the stories of St. Nicholas. For example, leaving stockings out for Santa came from tales of St. Nicholas throwing bags of gold through open windows (which apparently sometimes landed in socks and shoes that were left by the fire)." (http://</a:t>
            </a:r>
            <a:r>
              <a:rPr lang="en-US" dirty="0" err="1">
                <a:latin typeface="Calibri" charset="0"/>
                <a:ea typeface="ＭＳ Ｐゴシック" charset="0"/>
                <a:cs typeface="ＭＳ Ｐゴシック" charset="0"/>
              </a:rPr>
              <a:t>www.tommynelson.com</a:t>
            </a:r>
            <a:r>
              <a:rPr lang="en-US" dirty="0">
                <a:latin typeface="Calibri" charset="0"/>
                <a:ea typeface="ＭＳ Ｐゴシック" charset="0"/>
                <a:cs typeface="ＭＳ Ｐゴシック" charset="0"/>
              </a:rPr>
              <a:t>/can-</a:t>
            </a:r>
            <a:r>
              <a:rPr lang="en-US" dirty="0" err="1">
                <a:latin typeface="Calibri" charset="0"/>
                <a:ea typeface="ＭＳ Ｐゴシック" charset="0"/>
                <a:cs typeface="ＭＳ Ｐゴシック" charset="0"/>
              </a:rPr>
              <a:t>santa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jesus</a:t>
            </a:r>
            <a:r>
              <a:rPr lang="en-US" dirty="0">
                <a:latin typeface="Calibri" charset="0"/>
                <a:ea typeface="ＭＳ Ｐゴシック" charset="0"/>
                <a:cs typeface="ＭＳ Ｐゴシック" charset="0"/>
              </a:rPr>
              <a:t>-coexist/).</a:t>
            </a:r>
            <a:r>
              <a:rPr lang="en-US" dirty="0">
                <a:latin typeface="Times New Roman" charset="0"/>
                <a:ea typeface="ＭＳ Ｐゴシック" charset="0"/>
                <a:cs typeface="ＭＳ Ｐゴシック" charset="0"/>
              </a:rPr>
              <a:t> </a:t>
            </a:r>
          </a:p>
          <a:p>
            <a:pPr eaLnBrk="1" hangingPunct="1">
              <a:spcBef>
                <a:spcPct val="0"/>
              </a:spcBef>
            </a:pPr>
            <a:endParaRPr lang="en-US" dirty="0">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dirty="0"/>
              <a:t>事实上，圣诞老人是以耶稣为原型的。正如一位博主提到的：“圣诞老人的历史可以成为向孩子们传授施予他人的方式。我们今天所知的世俗版圣诞老人是基于圣尼古拉（</a:t>
            </a:r>
            <a:r>
              <a:rPr lang="en-US" altLang="zh-CN" dirty="0"/>
              <a:t>St. Nicholas</a:t>
            </a:r>
            <a:r>
              <a:rPr lang="zh-CN" altLang="en-US" dirty="0"/>
              <a:t>）的形象，而他是一位生活在三世纪的基督徒。当他的父母去世时，留给他一大笔遗产，而他没有将这些财产用于自己，而是决定把所有的钱捐出去，以实践耶稣关于关心穷人和病人的教导。我们与圣诞老人相关的一些传统是基于圣尼古拉的故事。例如，挂袜子等圣诞习俗来源于圣尼古拉将装满黄金的钱袋从敞开的窗户扔进去的传说（据说有时这些钱袋会掉进放在火炉旁的袜子或鞋子里）。”</a:t>
            </a:r>
            <a:br>
              <a:rPr lang="zh-CN" altLang="en-US" dirty="0"/>
            </a:br>
            <a:r>
              <a:rPr lang="zh-CN" altLang="en-US" dirty="0"/>
              <a:t>（来源：</a:t>
            </a:r>
            <a:r>
              <a:rPr lang="en-US" altLang="zh-CN" dirty="0">
                <a:hlinkClick r:id="rId3"/>
              </a:rPr>
              <a:t>http://www.tommynelson.com/can-santa-jesus-coexist/</a:t>
            </a:r>
            <a:r>
              <a:rPr lang="zh-CN" altLang="en-US" dirty="0"/>
              <a:t>）</a:t>
            </a:r>
          </a:p>
          <a:p>
            <a:pPr eaLnBrk="1" hangingPunct="1">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385162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A24C4D9-602D-614C-9EC9-71D3F2214BA8}"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316418" name="Rectangle 1026"/>
          <p:cNvSpPr>
            <a:spLocks noGrp="1" noRot="1" noChangeAspect="1" noChangeArrowheads="1"/>
          </p:cNvSpPr>
          <p:nvPr>
            <p:ph type="sldImg"/>
          </p:nvPr>
        </p:nvSpPr>
        <p:spPr>
          <a:solidFill>
            <a:srgbClr val="FFFFFF"/>
          </a:solidFill>
          <a:ln/>
        </p:spPr>
      </p:sp>
      <p:sp>
        <p:nvSpPr>
          <p:cNvPr id="31641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Do you know what you should do when you see the Christ of Christmas maligned?</a:t>
            </a:r>
          </a:p>
          <a:p>
            <a:r>
              <a:rPr lang="en-US" dirty="0">
                <a:latin typeface="Times New Roman" charset="0"/>
                <a:ea typeface="ＭＳ Ｐゴシック" charset="0"/>
                <a:cs typeface="ＭＳ Ｐゴシック" charset="0"/>
              </a:rPr>
              <a:t>• Should you rise up and kill those who dishonor him?  No.</a:t>
            </a:r>
          </a:p>
          <a:p>
            <a:r>
              <a:rPr lang="en-US" dirty="0">
                <a:latin typeface="Times New Roman" charset="0"/>
                <a:ea typeface="ＭＳ Ｐゴシック" charset="0"/>
                <a:cs typeface="ＭＳ Ｐゴシック" charset="0"/>
              </a:rPr>
              <a:t>• Should you just do nothing and hope it will go away?  No.</a:t>
            </a:r>
          </a:p>
          <a:p>
            <a:r>
              <a:rPr lang="en-US" dirty="0">
                <a:latin typeface="Times New Roman" charset="0"/>
                <a:ea typeface="ＭＳ Ｐゴシック" charset="0"/>
                <a:cs typeface="ＭＳ Ｐゴシック" charset="0"/>
              </a:rPr>
              <a:t>• Should you do something in between?  If so, then what?</a:t>
            </a:r>
          </a:p>
          <a:p>
            <a:endParaRPr lang="en-US" dirty="0">
              <a:latin typeface="Times New Roman" charset="0"/>
              <a:ea typeface="ＭＳ Ｐゴシック" charset="0"/>
              <a:cs typeface="ＭＳ Ｐゴシック" charset="0"/>
            </a:endParaRPr>
          </a:p>
          <a:p>
            <a:r>
              <a:rPr lang="zh-CN" altLang="en-US" dirty="0"/>
              <a:t>当你看到圣诞的基督被诽谤时，你知道应该怎么做吗？</a:t>
            </a:r>
          </a:p>
          <a:p>
            <a:pPr>
              <a:buFont typeface="Arial" panose="020B0604020202020204" pitchFamily="34" charset="0"/>
              <a:buChar char="•"/>
            </a:pPr>
            <a:r>
              <a:rPr lang="zh-CN" altLang="en-US" b="1" dirty="0"/>
              <a:t>是否应该起来杀死那些羞辱祂的人？</a:t>
            </a:r>
            <a:r>
              <a:rPr lang="zh-CN" altLang="en-US" dirty="0"/>
              <a:t> 不。</a:t>
            </a:r>
          </a:p>
          <a:p>
            <a:pPr>
              <a:buFont typeface="Arial" panose="020B0604020202020204" pitchFamily="34" charset="0"/>
              <a:buChar char="•"/>
            </a:pPr>
            <a:r>
              <a:rPr lang="zh-CN" altLang="en-US" b="1" dirty="0"/>
              <a:t>是否应该什么都不做，希望事情自然过去？</a:t>
            </a:r>
            <a:r>
              <a:rPr lang="zh-CN" altLang="en-US" dirty="0"/>
              <a:t> 不。</a:t>
            </a:r>
          </a:p>
          <a:p>
            <a:pPr>
              <a:buFont typeface="Arial" panose="020B0604020202020204" pitchFamily="34" charset="0"/>
              <a:buChar char="•"/>
            </a:pPr>
            <a:r>
              <a:rPr lang="zh-CN" altLang="en-US" b="1" dirty="0"/>
              <a:t>是否应该采取介于两者之间的行动？</a:t>
            </a:r>
            <a:r>
              <a:rPr lang="zh-CN" altLang="en-US" dirty="0"/>
              <a:t> 如果是，那应该做什么呢？</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578446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p:cNvSpPr>
          <p:nvPr>
            <p:ph type="sldImg"/>
          </p:nvPr>
        </p:nvSpPr>
        <p:spPr>
          <a:ln/>
        </p:spPr>
      </p:sp>
      <p:sp>
        <p:nvSpPr>
          <p:cNvPr id="31846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687154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charset="0"/>
              <a:ea typeface="ＭＳ Ｐゴシック" charset="0"/>
              <a:cs typeface="ＭＳ Ｐゴシック" charset="0"/>
            </a:endParaRPr>
          </a:p>
          <a:p>
            <a:r>
              <a:rPr lang="zh-CN" altLang="en-US" dirty="0"/>
              <a:t>“该图表部分基于彼得</a:t>
            </a:r>
            <a:r>
              <a:rPr lang="en-US" altLang="zh-CN" dirty="0"/>
              <a:t>·</a:t>
            </a:r>
            <a:r>
              <a:rPr lang="zh-CN" altLang="en-US" dirty="0"/>
              <a:t>克里夫特（</a:t>
            </a:r>
            <a:r>
              <a:rPr lang="en-US" altLang="zh-CN" dirty="0"/>
              <a:t>Peter Kreeft</a:t>
            </a:r>
            <a:r>
              <a:rPr lang="zh-CN" altLang="en-US" dirty="0"/>
              <a:t>）的文章</a:t>
            </a:r>
            <a:r>
              <a:rPr lang="en-US" altLang="zh-CN" dirty="0"/>
              <a:t>《</a:t>
            </a:r>
            <a:r>
              <a:rPr lang="zh-CN" altLang="en-US" dirty="0"/>
              <a:t>引言：为什么讨论上帝的存在？</a:t>
            </a:r>
            <a:r>
              <a:rPr lang="en-US" altLang="zh-CN" dirty="0"/>
              <a:t>》</a:t>
            </a:r>
            <a:r>
              <a:rPr lang="zh-CN" altLang="en-US" dirty="0"/>
              <a:t>（</a:t>
            </a:r>
            <a:r>
              <a:rPr lang="en-US" altLang="zh-CN" dirty="0"/>
              <a:t>Introduction: Why Debate the Existence of God?</a:t>
            </a:r>
            <a:r>
              <a:rPr lang="zh-CN" altLang="en-US" dirty="0"/>
              <a:t>），收录于 </a:t>
            </a:r>
            <a:r>
              <a:rPr lang="en-US" altLang="zh-CN" dirty="0"/>
              <a:t>J.P. </a:t>
            </a:r>
            <a:r>
              <a:rPr lang="zh-CN" altLang="en-US" dirty="0"/>
              <a:t>莫兰德（</a:t>
            </a:r>
            <a:r>
              <a:rPr lang="en-US" altLang="zh-CN" dirty="0"/>
              <a:t>J. P. Moreland</a:t>
            </a:r>
            <a:r>
              <a:rPr lang="zh-CN" altLang="en-US" dirty="0"/>
              <a:t>）和凯</a:t>
            </a:r>
            <a:r>
              <a:rPr lang="en-US" altLang="zh-CN" dirty="0"/>
              <a:t>·</a:t>
            </a:r>
            <a:r>
              <a:rPr lang="zh-CN" altLang="en-US" dirty="0"/>
              <a:t>尼尔森（</a:t>
            </a:r>
            <a:r>
              <a:rPr lang="en-US" altLang="zh-CN" dirty="0"/>
              <a:t>Kai Nielsen</a:t>
            </a:r>
            <a:r>
              <a:rPr lang="zh-CN" altLang="en-US" dirty="0"/>
              <a:t>）编写的</a:t>
            </a:r>
            <a:r>
              <a:rPr lang="en-US" altLang="zh-CN" dirty="0"/>
              <a:t>《</a:t>
            </a:r>
            <a:r>
              <a:rPr lang="zh-CN" altLang="en-US" dirty="0"/>
              <a:t>上帝存在吗？有神论者与无神论者的辩论</a:t>
            </a:r>
            <a:r>
              <a:rPr lang="en-US" altLang="zh-CN" dirty="0"/>
              <a:t>》</a:t>
            </a:r>
            <a:r>
              <a:rPr lang="zh-CN" altLang="en-US" dirty="0"/>
              <a:t>（</a:t>
            </a:r>
            <a:r>
              <a:rPr lang="en-US" altLang="zh-CN" dirty="0"/>
              <a:t>Does God Exist? The Debate Between Theists and Atheists</a:t>
            </a:r>
            <a:r>
              <a:rPr lang="zh-CN" altLang="en-US" dirty="0"/>
              <a:t>，布法罗：普罗米修斯出版社，</a:t>
            </a:r>
            <a:r>
              <a:rPr lang="en-US" altLang="zh-CN" dirty="0"/>
              <a:t>1993</a:t>
            </a:r>
            <a:r>
              <a:rPr lang="zh-CN" altLang="en-US" dirty="0"/>
              <a:t>），第</a:t>
            </a:r>
            <a:r>
              <a:rPr lang="en-US" altLang="zh-CN" dirty="0"/>
              <a:t>15</a:t>
            </a:r>
            <a:r>
              <a:rPr lang="zh-CN" altLang="en-US" dirty="0"/>
              <a:t>页，同时也部分基于诺曼</a:t>
            </a:r>
            <a:r>
              <a:rPr lang="en-US" altLang="zh-CN" dirty="0"/>
              <a:t>·</a:t>
            </a:r>
            <a:r>
              <a:rPr lang="zh-CN" altLang="en-US" dirty="0"/>
              <a:t>盖斯勒（</a:t>
            </a:r>
            <a:r>
              <a:rPr lang="en-US" altLang="zh-CN" dirty="0"/>
              <a:t>Norman Geisler</a:t>
            </a:r>
            <a:r>
              <a:rPr lang="zh-CN" altLang="en-US" dirty="0"/>
              <a:t>）和威廉</a:t>
            </a:r>
            <a:r>
              <a:rPr lang="en-US" altLang="zh-CN" dirty="0"/>
              <a:t>·D·</a:t>
            </a:r>
            <a:r>
              <a:rPr lang="zh-CN" altLang="en-US" dirty="0"/>
              <a:t>沃特金斯（</a:t>
            </a:r>
            <a:r>
              <a:rPr lang="en-US" altLang="zh-CN" dirty="0"/>
              <a:t>William D. Watkins</a:t>
            </a:r>
            <a:r>
              <a:rPr lang="zh-CN" altLang="en-US" dirty="0"/>
              <a:t>）编写的</a:t>
            </a:r>
            <a:r>
              <a:rPr lang="en-US" altLang="zh-CN" dirty="0"/>
              <a:t>《</a:t>
            </a:r>
            <a:r>
              <a:rPr lang="zh-CN" altLang="en-US" dirty="0"/>
              <a:t>天壤之别：世界观手册</a:t>
            </a:r>
            <a:r>
              <a:rPr lang="en-US" altLang="zh-CN" dirty="0"/>
              <a:t>》</a:t>
            </a:r>
            <a:r>
              <a:rPr lang="zh-CN" altLang="en-US" dirty="0"/>
              <a:t>（</a:t>
            </a:r>
            <a:r>
              <a:rPr lang="en-US" altLang="zh-CN" dirty="0"/>
              <a:t>Worlds Apart: A Handbook on World Views</a:t>
            </a:r>
            <a:r>
              <a:rPr lang="zh-CN" altLang="en-US" dirty="0"/>
              <a:t>），第二版（大急流城：贝克出版社，</a:t>
            </a:r>
            <a:r>
              <a:rPr lang="en-US" altLang="zh-CN" dirty="0"/>
              <a:t>1989</a:t>
            </a:r>
            <a:r>
              <a:rPr lang="zh-CN" altLang="en-US" dirty="0"/>
              <a:t>），第</a:t>
            </a:r>
            <a:r>
              <a:rPr lang="en-US" altLang="zh-CN" dirty="0"/>
              <a:t>16</a:t>
            </a:r>
            <a:r>
              <a:rPr lang="zh-CN" altLang="en-US" dirty="0"/>
              <a:t>页。需要注意的是，在实践中，宗教有时会结合多种世界观的元素。例如，某些形式的印度教同时支持泛神论和多神论。”</a:t>
            </a:r>
          </a:p>
          <a:p>
            <a:r>
              <a:rPr lang="en-US" altLang="zh-CN" dirty="0"/>
              <a:t>——</a:t>
            </a:r>
            <a:r>
              <a:rPr lang="zh-CN" altLang="en-US" dirty="0"/>
              <a:t>摘自肯尼思</a:t>
            </a:r>
            <a:r>
              <a:rPr lang="en-US" altLang="zh-CN" dirty="0"/>
              <a:t>·D·</a:t>
            </a:r>
            <a:r>
              <a:rPr lang="zh-CN" altLang="en-US" dirty="0"/>
              <a:t>博阿（</a:t>
            </a:r>
            <a:r>
              <a:rPr lang="en-US" altLang="zh-CN" dirty="0"/>
              <a:t>Kenneth D. Boa</a:t>
            </a:r>
            <a:r>
              <a:rPr lang="zh-CN" altLang="en-US" dirty="0"/>
              <a:t>）与罗伯特</a:t>
            </a:r>
            <a:r>
              <a:rPr lang="en-US" altLang="zh-CN" dirty="0"/>
              <a:t>·M·</a:t>
            </a:r>
            <a:r>
              <a:rPr lang="zh-CN" altLang="en-US" dirty="0"/>
              <a:t>鲍曼（</a:t>
            </a:r>
            <a:r>
              <a:rPr lang="en-US" altLang="zh-CN" dirty="0"/>
              <a:t>Robert M. Bowman, Jr.</a:t>
            </a:r>
            <a:r>
              <a:rPr lang="zh-CN" altLang="en-US" dirty="0"/>
              <a:t>），</a:t>
            </a:r>
            <a:r>
              <a:rPr lang="en-US" altLang="zh-CN" dirty="0"/>
              <a:t>《</a:t>
            </a:r>
            <a:r>
              <a:rPr lang="zh-CN" altLang="en-US" dirty="0"/>
              <a:t>基督教世界观的理性</a:t>
            </a:r>
            <a:r>
              <a:rPr lang="en-US" altLang="zh-CN" dirty="0"/>
              <a:t>》</a:t>
            </a:r>
            <a:r>
              <a:rPr lang="zh-CN" altLang="en-US" dirty="0"/>
              <a:t>（“</a:t>
            </a:r>
            <a:r>
              <a:rPr lang="en-US" altLang="zh-CN" dirty="0"/>
              <a:t>The Rationality of the Christian Worldview”</a:t>
            </a:r>
            <a:r>
              <a:rPr lang="zh-CN" altLang="en-US" dirty="0"/>
              <a:t>），</a:t>
            </a:r>
            <a:r>
              <a:rPr lang="en-US" altLang="zh-CN" dirty="0">
                <a:hlinkClick r:id="rId3"/>
              </a:rPr>
              <a:t>Bible.org</a:t>
            </a:r>
            <a:r>
              <a:rPr lang="zh-CN" altLang="en-US" dirty="0"/>
              <a:t>，访问日期：</a:t>
            </a:r>
            <a:r>
              <a:rPr lang="en-US" altLang="zh-CN" dirty="0"/>
              <a:t>2015</a:t>
            </a:r>
            <a:r>
              <a:rPr lang="zh-CN" altLang="en-US" dirty="0"/>
              <a:t>年</a:t>
            </a:r>
            <a:r>
              <a:rPr lang="en-US" altLang="zh-CN" dirty="0"/>
              <a:t>9</a:t>
            </a:r>
            <a:r>
              <a:rPr lang="zh-CN" altLang="en-US" dirty="0"/>
              <a:t>月</a:t>
            </a:r>
            <a:r>
              <a:rPr lang="en-US" altLang="zh-CN" dirty="0"/>
              <a:t>30</a:t>
            </a:r>
            <a:r>
              <a:rPr lang="zh-CN" altLang="en-US" dirty="0"/>
              <a:t>日，脚注</a:t>
            </a:r>
            <a:r>
              <a:rPr lang="en-US" altLang="zh-CN" dirty="0"/>
              <a:t>13</a:t>
            </a:r>
            <a:r>
              <a:rPr lang="zh-CN" altLang="en-US"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5103642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41818B9-6511-D847-BF8B-F03D5E9FD4AC}"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322562" name="Rectangle 1026"/>
          <p:cNvSpPr>
            <a:spLocks noGrp="1" noRot="1" noChangeAspect="1" noChangeArrowheads="1"/>
          </p:cNvSpPr>
          <p:nvPr>
            <p:ph type="sldImg"/>
          </p:nvPr>
        </p:nvSpPr>
        <p:spPr>
          <a:solidFill>
            <a:srgbClr val="FFFFFF"/>
          </a:solidFill>
          <a:ln/>
        </p:spPr>
      </p:sp>
      <p:sp>
        <p:nvSpPr>
          <p:cNvPr id="322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373150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B5F8967-5946-A342-ABC1-888B90DF629C}"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324610" name="Rectangle 1026"/>
          <p:cNvSpPr>
            <a:spLocks noGrp="1" noRot="1" noChangeAspect="1" noChangeArrowheads="1"/>
          </p:cNvSpPr>
          <p:nvPr>
            <p:ph type="sldImg"/>
          </p:nvPr>
        </p:nvSpPr>
        <p:spPr>
          <a:solidFill>
            <a:srgbClr val="FFFFFF"/>
          </a:solidFill>
          <a:ln/>
        </p:spPr>
      </p:sp>
      <p:sp>
        <p:nvSpPr>
          <p:cNvPr id="324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56198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0827158-E880-3642-BCFA-570DE5A5968B}"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326658" name="Rectangle 1026"/>
          <p:cNvSpPr>
            <a:spLocks noGrp="1" noRot="1" noChangeAspect="1" noChangeArrowheads="1"/>
          </p:cNvSpPr>
          <p:nvPr>
            <p:ph type="sldImg"/>
          </p:nvPr>
        </p:nvSpPr>
        <p:spPr>
          <a:solidFill>
            <a:srgbClr val="FFFFFF"/>
          </a:solidFill>
          <a:ln/>
        </p:spPr>
      </p:sp>
      <p:sp>
        <p:nvSpPr>
          <p:cNvPr id="326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691808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A9A8568-B152-0F49-9E09-DFA9663B0BEB}"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328706" name="Rectangle 1026"/>
          <p:cNvSpPr>
            <a:spLocks noGrp="1" noRot="1" noChangeAspect="1" noChangeArrowheads="1"/>
          </p:cNvSpPr>
          <p:nvPr>
            <p:ph type="sldImg"/>
          </p:nvPr>
        </p:nvSpPr>
        <p:spPr>
          <a:solidFill>
            <a:srgbClr val="FFFFFF"/>
          </a:solidFill>
          <a:ln/>
        </p:spPr>
      </p:sp>
      <p:sp>
        <p:nvSpPr>
          <p:cNvPr id="328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44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007334D-9689-0A4B-85F6-73DE25A0AB44}" type="slidenum">
              <a:rPr lang="zh-CN" altLang="en-US"/>
              <a:pPr/>
              <a:t>‹#›</a:t>
            </a:fld>
            <a:endParaRPr lang="en-US" altLang="zh-CN"/>
          </a:p>
        </p:txBody>
      </p:sp>
    </p:spTree>
    <p:extLst>
      <p:ext uri="{BB962C8B-B14F-4D97-AF65-F5344CB8AC3E}">
        <p14:creationId xmlns:p14="http://schemas.microsoft.com/office/powerpoint/2010/main" val="50404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355A38A-2363-3848-96A6-CD6BFCF65FA2}" type="slidenum">
              <a:rPr lang="zh-CN" altLang="en-US"/>
              <a:pPr/>
              <a:t>‹#›</a:t>
            </a:fld>
            <a:endParaRPr lang="en-US" altLang="zh-CN"/>
          </a:p>
        </p:txBody>
      </p:sp>
    </p:spTree>
    <p:extLst>
      <p:ext uri="{BB962C8B-B14F-4D97-AF65-F5344CB8AC3E}">
        <p14:creationId xmlns:p14="http://schemas.microsoft.com/office/powerpoint/2010/main" val="14071818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403D01-82BA-194F-BB7F-20C013882272}" type="slidenum">
              <a:rPr lang="en-US"/>
              <a:pPr>
                <a:defRPr/>
              </a:pPr>
              <a:t>‹#›</a:t>
            </a:fld>
            <a:endParaRPr lang="en-US"/>
          </a:p>
        </p:txBody>
      </p:sp>
    </p:spTree>
    <p:extLst>
      <p:ext uri="{BB962C8B-B14F-4D97-AF65-F5344CB8AC3E}">
        <p14:creationId xmlns:p14="http://schemas.microsoft.com/office/powerpoint/2010/main" val="1288221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87E371-59C6-484E-9DAE-17889BBFE390}" type="slidenum">
              <a:rPr lang="en-US"/>
              <a:pPr>
                <a:defRPr/>
              </a:pPr>
              <a:t>‹#›</a:t>
            </a:fld>
            <a:endParaRPr lang="en-US"/>
          </a:p>
        </p:txBody>
      </p:sp>
    </p:spTree>
    <p:extLst>
      <p:ext uri="{BB962C8B-B14F-4D97-AF65-F5344CB8AC3E}">
        <p14:creationId xmlns:p14="http://schemas.microsoft.com/office/powerpoint/2010/main" val="39542381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C28EEA0-7114-EF44-9711-3761C3AB27D7}" type="slidenum">
              <a:rPr lang="en-US"/>
              <a:pPr>
                <a:defRPr/>
              </a:pPr>
              <a:t>‹#›</a:t>
            </a:fld>
            <a:endParaRPr lang="en-US"/>
          </a:p>
        </p:txBody>
      </p:sp>
    </p:spTree>
    <p:extLst>
      <p:ext uri="{BB962C8B-B14F-4D97-AF65-F5344CB8AC3E}">
        <p14:creationId xmlns:p14="http://schemas.microsoft.com/office/powerpoint/2010/main" val="2910898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97A509B-05F5-7647-9080-282A4F18B73C}" type="slidenum">
              <a:rPr lang="en-US"/>
              <a:pPr>
                <a:defRPr/>
              </a:pPr>
              <a:t>‹#›</a:t>
            </a:fld>
            <a:endParaRPr lang="en-US"/>
          </a:p>
        </p:txBody>
      </p:sp>
    </p:spTree>
    <p:extLst>
      <p:ext uri="{BB962C8B-B14F-4D97-AF65-F5344CB8AC3E}">
        <p14:creationId xmlns:p14="http://schemas.microsoft.com/office/powerpoint/2010/main" val="36269827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F1763A-614B-C04F-98F5-41EB0D26A520}" type="slidenum">
              <a:rPr lang="en-US"/>
              <a:pPr>
                <a:defRPr/>
              </a:pPr>
              <a:t>‹#›</a:t>
            </a:fld>
            <a:endParaRPr lang="en-US"/>
          </a:p>
        </p:txBody>
      </p:sp>
    </p:spTree>
    <p:extLst>
      <p:ext uri="{BB962C8B-B14F-4D97-AF65-F5344CB8AC3E}">
        <p14:creationId xmlns:p14="http://schemas.microsoft.com/office/powerpoint/2010/main" val="364874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390C1E-4661-324A-A442-EC7F6D2D1283}" type="slidenum">
              <a:rPr lang="en-US"/>
              <a:pPr>
                <a:defRPr/>
              </a:pPr>
              <a:t>‹#›</a:t>
            </a:fld>
            <a:endParaRPr lang="en-US"/>
          </a:p>
        </p:txBody>
      </p:sp>
    </p:spTree>
    <p:extLst>
      <p:ext uri="{BB962C8B-B14F-4D97-AF65-F5344CB8AC3E}">
        <p14:creationId xmlns:p14="http://schemas.microsoft.com/office/powerpoint/2010/main" val="42398903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D3DA663-C8C1-B447-81D8-08B5711E76CE}" type="slidenum">
              <a:rPr lang="en-US"/>
              <a:pPr>
                <a:defRPr/>
              </a:pPr>
              <a:t>‹#›</a:t>
            </a:fld>
            <a:endParaRPr lang="en-US"/>
          </a:p>
        </p:txBody>
      </p:sp>
    </p:spTree>
    <p:extLst>
      <p:ext uri="{BB962C8B-B14F-4D97-AF65-F5344CB8AC3E}">
        <p14:creationId xmlns:p14="http://schemas.microsoft.com/office/powerpoint/2010/main" val="10635526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0AA3D9-7F04-BB41-BC80-1180A97B2E46}" type="slidenum">
              <a:rPr lang="en-US"/>
              <a:pPr>
                <a:defRPr/>
              </a:pPr>
              <a:t>‹#›</a:t>
            </a:fld>
            <a:endParaRPr lang="en-US"/>
          </a:p>
        </p:txBody>
      </p:sp>
    </p:spTree>
    <p:extLst>
      <p:ext uri="{BB962C8B-B14F-4D97-AF65-F5344CB8AC3E}">
        <p14:creationId xmlns:p14="http://schemas.microsoft.com/office/powerpoint/2010/main" val="7078288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6C90652-804B-7046-9A93-30C54108B65D}" type="slidenum">
              <a:rPr lang="en-US"/>
              <a:pPr>
                <a:defRPr/>
              </a:pPr>
              <a:t>‹#›</a:t>
            </a:fld>
            <a:endParaRPr lang="en-US"/>
          </a:p>
        </p:txBody>
      </p:sp>
    </p:spTree>
    <p:extLst>
      <p:ext uri="{BB962C8B-B14F-4D97-AF65-F5344CB8AC3E}">
        <p14:creationId xmlns:p14="http://schemas.microsoft.com/office/powerpoint/2010/main" val="40942679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EDE0F57-DE81-7945-A44E-A741394BDFC9}" type="slidenum">
              <a:rPr lang="en-US"/>
              <a:pPr>
                <a:defRPr/>
              </a:pPr>
              <a:t>‹#›</a:t>
            </a:fld>
            <a:endParaRPr lang="en-US"/>
          </a:p>
        </p:txBody>
      </p:sp>
    </p:spTree>
    <p:extLst>
      <p:ext uri="{BB962C8B-B14F-4D97-AF65-F5344CB8AC3E}">
        <p14:creationId xmlns:p14="http://schemas.microsoft.com/office/powerpoint/2010/main" val="207288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47B0510-7A30-0247-9601-DA83829B3984}" type="slidenum">
              <a:rPr lang="zh-CN" altLang="en-US"/>
              <a:pPr/>
              <a:t>‹#›</a:t>
            </a:fld>
            <a:endParaRPr lang="en-US" altLang="zh-CN"/>
          </a:p>
        </p:txBody>
      </p:sp>
    </p:spTree>
    <p:extLst>
      <p:ext uri="{BB962C8B-B14F-4D97-AF65-F5344CB8AC3E}">
        <p14:creationId xmlns:p14="http://schemas.microsoft.com/office/powerpoint/2010/main" val="27260165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253742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466533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91360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21593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11/28/24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673334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11/28/24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79926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11/28/24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87768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51051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46949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9145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0356C9D-D70C-C54A-A944-BD21236E1955}" type="slidenum">
              <a:rPr lang="zh-CN" altLang="en-US"/>
              <a:pPr/>
              <a:t>‹#›</a:t>
            </a:fld>
            <a:endParaRPr lang="en-US" altLang="zh-CN"/>
          </a:p>
        </p:txBody>
      </p:sp>
    </p:spTree>
    <p:extLst>
      <p:ext uri="{BB962C8B-B14F-4D97-AF65-F5344CB8AC3E}">
        <p14:creationId xmlns:p14="http://schemas.microsoft.com/office/powerpoint/2010/main" val="3419004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05339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3112829"/>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3357855"/>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8127018"/>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050853"/>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94948"/>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95615797"/>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6635"/>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7508852"/>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975575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964" name="Rectangle 4"/>
          <p:cNvSpPr>
            <a:spLocks noGrp="1" noChangeArrowheads="1"/>
          </p:cNvSpPr>
          <p:nvPr>
            <p:ph type="ctrTitle" sz="quarter"/>
          </p:nvPr>
        </p:nvSpPr>
        <p:spPr>
          <a:xfrm>
            <a:off x="685800" y="2286000"/>
            <a:ext cx="7772400" cy="1143000"/>
          </a:xfrm>
        </p:spPr>
        <p:txBody>
          <a:bodyPr/>
          <a:lstStyle>
            <a:lvl1pPr>
              <a:defRPr/>
            </a:lvl1pPr>
          </a:lstStyle>
          <a:p>
            <a:r>
              <a:rPr lang="en-US" altLang="zh-CN"/>
              <a:t>Click to edit Master title style</a:t>
            </a:r>
          </a:p>
        </p:txBody>
      </p:sp>
      <p:sp>
        <p:nvSpPr>
          <p:cNvPr id="4096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7" charset="2"/>
              <a:buNone/>
              <a:defRPr b="0">
                <a:latin typeface="Times New Roman" pitchFamily="-107" charset="0"/>
              </a:defRPr>
            </a:lvl1pPr>
          </a:lstStyle>
          <a:p>
            <a:r>
              <a:rPr lang="en-US" altLang="zh-CN"/>
              <a:t>Click to edit Master subtitle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zh-CN" alt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zh-CN" altLang="en-US"/>
          </a:p>
        </p:txBody>
      </p:sp>
      <p:sp>
        <p:nvSpPr>
          <p:cNvPr id="9" name="Rectangle 8"/>
          <p:cNvSpPr>
            <a:spLocks noGrp="1" noChangeArrowheads="1"/>
          </p:cNvSpPr>
          <p:nvPr>
            <p:ph type="sldNum" sz="quarter" idx="12"/>
          </p:nvPr>
        </p:nvSpPr>
        <p:spPr/>
        <p:txBody>
          <a:bodyPr/>
          <a:lstStyle>
            <a:lvl1pPr>
              <a:defRPr smtClean="0"/>
            </a:lvl1pPr>
          </a:lstStyle>
          <a:p>
            <a:pPr>
              <a:defRPr/>
            </a:pPr>
            <a:endParaRPr lang="zh-CN" altLang="en-US"/>
          </a:p>
        </p:txBody>
      </p:sp>
    </p:spTree>
    <p:extLst>
      <p:ext uri="{BB962C8B-B14F-4D97-AF65-F5344CB8AC3E}">
        <p14:creationId xmlns:p14="http://schemas.microsoft.com/office/powerpoint/2010/main" val="1150171418"/>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875053"/>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641427"/>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27561216"/>
      </p:ext>
    </p:extLst>
  </p:cSld>
  <p:clrMapOvr>
    <a:masterClrMapping/>
  </p:clrMapOvr>
  <p:transition spd="med">
    <p:cu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7802921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472A24-B5E3-F34D-9216-D75EB0110F94}" type="slidenum">
              <a:rPr lang="en-US"/>
              <a:pPr>
                <a:defRPr/>
              </a:pPr>
              <a:t>‹#›</a:t>
            </a:fld>
            <a:endParaRPr lang="en-US"/>
          </a:p>
        </p:txBody>
      </p:sp>
    </p:spTree>
    <p:extLst>
      <p:ext uri="{BB962C8B-B14F-4D97-AF65-F5344CB8AC3E}">
        <p14:creationId xmlns:p14="http://schemas.microsoft.com/office/powerpoint/2010/main" val="15021522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28/11/2024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000055087"/>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28/11/2024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4805978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28/11/2024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94023605"/>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28/11/2024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532712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28/11/2024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9291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23109487"/>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28/11/2024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0390045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28/11/2024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4344773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28/11/2024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5295819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28/11/2024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72103772"/>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28/11/2024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31752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28/11/2024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56486838"/>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18371561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8338E8C-B058-2445-AB4A-2D521B911F1D}" type="slidenum">
              <a:rPr lang="en-US"/>
              <a:pPr>
                <a:defRPr/>
              </a:pPr>
              <a:t>‹#›</a:t>
            </a:fld>
            <a:endParaRPr lang="en-US"/>
          </a:p>
        </p:txBody>
      </p:sp>
    </p:spTree>
    <p:extLst>
      <p:ext uri="{BB962C8B-B14F-4D97-AF65-F5344CB8AC3E}">
        <p14:creationId xmlns:p14="http://schemas.microsoft.com/office/powerpoint/2010/main" val="25617370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71111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6012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50160710"/>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55696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86366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3115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31116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4059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53729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9177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68485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6456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88542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445433561"/>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5856113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2700576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1046447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9739611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2422102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8034371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7941408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6368305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50486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657640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778877815"/>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92DEC4D9-8774-3546-BA17-6299F259BD72}" type="slidenum">
              <a:rPr lang="en-GB"/>
              <a:pPr>
                <a:defRPr/>
              </a:pPr>
              <a:t>‹#›</a:t>
            </a:fld>
            <a:endParaRPr lang="en-GB"/>
          </a:p>
        </p:txBody>
      </p:sp>
    </p:spTree>
    <p:extLst>
      <p:ext uri="{BB962C8B-B14F-4D97-AF65-F5344CB8AC3E}">
        <p14:creationId xmlns:p14="http://schemas.microsoft.com/office/powerpoint/2010/main" val="42931957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5865BCAD-D7F0-1444-A5A3-1147B26797A1}" type="slidenum">
              <a:rPr lang="en-GB"/>
              <a:pPr>
                <a:defRPr/>
              </a:pPr>
              <a:t>‹#›</a:t>
            </a:fld>
            <a:endParaRPr lang="en-GB"/>
          </a:p>
        </p:txBody>
      </p:sp>
    </p:spTree>
    <p:extLst>
      <p:ext uri="{BB962C8B-B14F-4D97-AF65-F5344CB8AC3E}">
        <p14:creationId xmlns:p14="http://schemas.microsoft.com/office/powerpoint/2010/main" val="37080225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608976B2-C254-D140-B6DB-AE84542D7DB0}" type="slidenum">
              <a:rPr lang="en-GB"/>
              <a:pPr>
                <a:defRPr/>
              </a:pPr>
              <a:t>‹#›</a:t>
            </a:fld>
            <a:endParaRPr lang="en-GB"/>
          </a:p>
        </p:txBody>
      </p:sp>
    </p:spTree>
    <p:extLst>
      <p:ext uri="{BB962C8B-B14F-4D97-AF65-F5344CB8AC3E}">
        <p14:creationId xmlns:p14="http://schemas.microsoft.com/office/powerpoint/2010/main" val="9643812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01E2CF7C-8F8E-0E43-9A54-342DDAEA7E87}" type="slidenum">
              <a:rPr lang="en-GB"/>
              <a:pPr>
                <a:defRPr/>
              </a:pPr>
              <a:t>‹#›</a:t>
            </a:fld>
            <a:endParaRPr lang="en-GB"/>
          </a:p>
        </p:txBody>
      </p:sp>
    </p:spTree>
    <p:extLst>
      <p:ext uri="{BB962C8B-B14F-4D97-AF65-F5344CB8AC3E}">
        <p14:creationId xmlns:p14="http://schemas.microsoft.com/office/powerpoint/2010/main" val="14109572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3AAFA48F-C3D5-8240-98B2-B68706BF3E28}" type="slidenum">
              <a:rPr lang="en-GB"/>
              <a:pPr>
                <a:defRPr/>
              </a:pPr>
              <a:t>‹#›</a:t>
            </a:fld>
            <a:endParaRPr lang="en-GB"/>
          </a:p>
        </p:txBody>
      </p:sp>
    </p:spTree>
    <p:extLst>
      <p:ext uri="{BB962C8B-B14F-4D97-AF65-F5344CB8AC3E}">
        <p14:creationId xmlns:p14="http://schemas.microsoft.com/office/powerpoint/2010/main" val="28564488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CC108399-2341-DC4A-A91E-11C505FEB466}" type="slidenum">
              <a:rPr lang="en-GB"/>
              <a:pPr>
                <a:defRPr/>
              </a:pPr>
              <a:t>‹#›</a:t>
            </a:fld>
            <a:endParaRPr lang="en-GB"/>
          </a:p>
        </p:txBody>
      </p:sp>
    </p:spTree>
    <p:extLst>
      <p:ext uri="{BB962C8B-B14F-4D97-AF65-F5344CB8AC3E}">
        <p14:creationId xmlns:p14="http://schemas.microsoft.com/office/powerpoint/2010/main" val="9130271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C0C84FE1-D405-C24D-8284-4423388A1910}" type="slidenum">
              <a:rPr lang="en-GB"/>
              <a:pPr>
                <a:defRPr/>
              </a:pPr>
              <a:t>‹#›</a:t>
            </a:fld>
            <a:endParaRPr lang="en-GB"/>
          </a:p>
        </p:txBody>
      </p:sp>
    </p:spTree>
    <p:extLst>
      <p:ext uri="{BB962C8B-B14F-4D97-AF65-F5344CB8AC3E}">
        <p14:creationId xmlns:p14="http://schemas.microsoft.com/office/powerpoint/2010/main" val="9516991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BFB2A0D0-6C1C-384B-B4A8-792CFFFB5209}" type="slidenum">
              <a:rPr lang="en-GB"/>
              <a:pPr>
                <a:defRPr/>
              </a:pPr>
              <a:t>‹#›</a:t>
            </a:fld>
            <a:endParaRPr lang="en-GB"/>
          </a:p>
        </p:txBody>
      </p:sp>
    </p:spTree>
    <p:extLst>
      <p:ext uri="{BB962C8B-B14F-4D97-AF65-F5344CB8AC3E}">
        <p14:creationId xmlns:p14="http://schemas.microsoft.com/office/powerpoint/2010/main" val="8419497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464F4A60-5C3C-5048-9EB3-29D0826AE5C8}" type="slidenum">
              <a:rPr lang="en-GB"/>
              <a:pPr>
                <a:defRPr/>
              </a:pPr>
              <a:t>‹#›</a:t>
            </a:fld>
            <a:endParaRPr lang="en-GB"/>
          </a:p>
        </p:txBody>
      </p:sp>
    </p:spTree>
    <p:extLst>
      <p:ext uri="{BB962C8B-B14F-4D97-AF65-F5344CB8AC3E}">
        <p14:creationId xmlns:p14="http://schemas.microsoft.com/office/powerpoint/2010/main" val="795763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44EEC04-DCCD-9F46-95CF-647A5083D698}" type="slidenum">
              <a:rPr lang="en-GB"/>
              <a:pPr>
                <a:defRPr/>
              </a:pPr>
              <a:t>‹#›</a:t>
            </a:fld>
            <a:endParaRPr lang="en-GB"/>
          </a:p>
        </p:txBody>
      </p:sp>
    </p:spTree>
    <p:extLst>
      <p:ext uri="{BB962C8B-B14F-4D97-AF65-F5344CB8AC3E}">
        <p14:creationId xmlns:p14="http://schemas.microsoft.com/office/powerpoint/2010/main" val="1808839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787860184"/>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2FA25B5-B9C7-294C-8A40-29F34D8E6DC1}" type="slidenum">
              <a:rPr lang="en-GB"/>
              <a:pPr>
                <a:defRPr/>
              </a:pPr>
              <a:t>‹#›</a:t>
            </a:fld>
            <a:endParaRPr lang="en-GB"/>
          </a:p>
        </p:txBody>
      </p:sp>
    </p:spTree>
    <p:extLst>
      <p:ext uri="{BB962C8B-B14F-4D97-AF65-F5344CB8AC3E}">
        <p14:creationId xmlns:p14="http://schemas.microsoft.com/office/powerpoint/2010/main" val="31998748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887737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34138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19409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022954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8325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12884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910403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886595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1835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04691650"/>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45832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83308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036214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8532667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9002268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42675699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30680606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20136464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2255468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257847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44367DC-4A31-4C43-98DD-ED7D35AC33CC}" type="slidenum">
              <a:rPr lang="zh-CN" altLang="en-US"/>
              <a:pPr/>
              <a:t>‹#›</a:t>
            </a:fld>
            <a:endParaRPr lang="en-US" altLang="zh-CN"/>
          </a:p>
        </p:txBody>
      </p:sp>
    </p:spTree>
    <p:extLst>
      <p:ext uri="{BB962C8B-B14F-4D97-AF65-F5344CB8AC3E}">
        <p14:creationId xmlns:p14="http://schemas.microsoft.com/office/powerpoint/2010/main" val="200148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141265493"/>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0188868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16694256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42339837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7152644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418663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2558758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1994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7383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48539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3922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558106553"/>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3302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89355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43694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75208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3265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56423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03776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1360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24185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340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733664202"/>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02165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1317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0625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1865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1702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3588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1066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2984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6556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342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940121373"/>
      </p:ext>
    </p:extLst>
  </p:cSld>
  <p:clrMapOvr>
    <a:masterClrMapping/>
  </p:clrMapOvr>
  <p:transition spd="med">
    <p:zoom dir="in"/>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27397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22415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07459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34417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5135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7044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3720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502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4572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067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smtClean="0"/>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1E4481C6-289A-224F-B776-5A5C5AF3EDBB}" type="slidenum">
              <a:rPr lang="en-GB"/>
              <a:pPr>
                <a:defRPr/>
              </a:pPr>
              <a:t>‹#›</a:t>
            </a:fld>
            <a:endParaRPr lang="en-GB"/>
          </a:p>
        </p:txBody>
      </p:sp>
    </p:spTree>
    <p:extLst>
      <p:ext uri="{BB962C8B-B14F-4D97-AF65-F5344CB8AC3E}">
        <p14:creationId xmlns:p14="http://schemas.microsoft.com/office/powerpoint/2010/main" val="29117466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1407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9908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68329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03850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170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32144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9222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1002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86189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684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smtClean="0"/>
            </a:lvl1pPr>
          </a:lstStyle>
          <a:p>
            <a:pPr>
              <a:defRPr/>
            </a:pPr>
            <a:fld id="{C30C02DD-4273-DE45-84F5-9E0E6BD1B541}" type="datetime1">
              <a:rPr lang="en-US"/>
              <a:pPr>
                <a:defRPr/>
              </a:pPr>
              <a:t>11/28/24</a:t>
            </a:fld>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990A59AE-87E9-154A-ABF0-6CC809749EFD}" type="slidenum">
              <a:rPr lang="en-US"/>
              <a:pPr>
                <a:defRPr/>
              </a:pPr>
              <a:t>‹#›</a:t>
            </a:fld>
            <a:endParaRPr lang="en-US"/>
          </a:p>
        </p:txBody>
      </p:sp>
    </p:spTree>
    <p:extLst>
      <p:ext uri="{BB962C8B-B14F-4D97-AF65-F5344CB8AC3E}">
        <p14:creationId xmlns:p14="http://schemas.microsoft.com/office/powerpoint/2010/main" val="33584187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37483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89007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6144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24149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0949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4005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66409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294472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24260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799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7B8969-B81C-F54C-95A8-20FDC48839FA}" type="slidenum">
              <a:rPr lang="en-US"/>
              <a:pPr>
                <a:defRPr/>
              </a:pPr>
              <a:t>‹#›</a:t>
            </a:fld>
            <a:endParaRPr lang="en-US"/>
          </a:p>
        </p:txBody>
      </p:sp>
    </p:spTree>
    <p:extLst>
      <p:ext uri="{BB962C8B-B14F-4D97-AF65-F5344CB8AC3E}">
        <p14:creationId xmlns:p14="http://schemas.microsoft.com/office/powerpoint/2010/main" val="255126583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2975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5007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40198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8434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4168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70614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7107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7397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78884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98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55652E-4F01-4E49-A688-B36739CE38E8}" type="slidenum">
              <a:rPr lang="en-US"/>
              <a:pPr>
                <a:defRPr/>
              </a:pPr>
              <a:t>‹#›</a:t>
            </a:fld>
            <a:endParaRPr lang="en-US"/>
          </a:p>
        </p:txBody>
      </p:sp>
    </p:spTree>
    <p:extLst>
      <p:ext uri="{BB962C8B-B14F-4D97-AF65-F5344CB8AC3E}">
        <p14:creationId xmlns:p14="http://schemas.microsoft.com/office/powerpoint/2010/main" val="12198333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5277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98019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4969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2A86825D-0815-9942-AEB0-CDA4F1CFC8F4}" type="datetime1">
              <a:rPr lang="en-US"/>
              <a:pPr>
                <a:defRPr/>
              </a:pPr>
              <a:t>11/28/24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AD35A9A9-D6C2-3E41-A19A-2C0AB4E3FF66}" type="slidenum">
              <a:rPr lang="en-US"/>
              <a:pPr>
                <a:defRPr/>
              </a:pPr>
              <a:t>‹#›</a:t>
            </a:fld>
            <a:endParaRPr lang="en-US"/>
          </a:p>
        </p:txBody>
      </p:sp>
    </p:spTree>
    <p:extLst>
      <p:ext uri="{BB962C8B-B14F-4D97-AF65-F5344CB8AC3E}">
        <p14:creationId xmlns:p14="http://schemas.microsoft.com/office/powerpoint/2010/main" val="22143686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9564AB11-D46C-4445-9629-CDF55D186B92}" type="datetime1">
              <a:rPr lang="en-US"/>
              <a:pPr>
                <a:defRPr/>
              </a:pPr>
              <a:t>11/28/24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2ED902B1-7B2A-B643-8DCA-6D0D0F9F042E}" type="slidenum">
              <a:rPr lang="en-US"/>
              <a:pPr>
                <a:defRPr/>
              </a:pPr>
              <a:t>‹#›</a:t>
            </a:fld>
            <a:endParaRPr lang="en-US"/>
          </a:p>
        </p:txBody>
      </p:sp>
    </p:spTree>
    <p:extLst>
      <p:ext uri="{BB962C8B-B14F-4D97-AF65-F5344CB8AC3E}">
        <p14:creationId xmlns:p14="http://schemas.microsoft.com/office/powerpoint/2010/main" val="320676073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CE8A40F-A3C2-584B-AAE5-B0FF7E7F1750}" type="datetime1">
              <a:rPr lang="en-US"/>
              <a:pPr>
                <a:defRPr/>
              </a:pPr>
              <a:t>11/28/24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57629C24-C801-A948-9050-94B320C9E997}" type="slidenum">
              <a:rPr lang="en-US"/>
              <a:pPr>
                <a:defRPr/>
              </a:pPr>
              <a:t>‹#›</a:t>
            </a:fld>
            <a:endParaRPr lang="en-US"/>
          </a:p>
        </p:txBody>
      </p:sp>
    </p:spTree>
    <p:extLst>
      <p:ext uri="{BB962C8B-B14F-4D97-AF65-F5344CB8AC3E}">
        <p14:creationId xmlns:p14="http://schemas.microsoft.com/office/powerpoint/2010/main" val="149199964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D2A10999-7E2B-2A4A-A1C3-B03A9E1E2F8B}" type="datetime1">
              <a:rPr lang="en-US"/>
              <a:pPr>
                <a:defRPr/>
              </a:pPr>
              <a:t>11/28/24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7A85FA7D-F251-A149-BCA3-A14ECD657844}" type="slidenum">
              <a:rPr lang="en-US"/>
              <a:pPr>
                <a:defRPr/>
              </a:pPr>
              <a:t>‹#›</a:t>
            </a:fld>
            <a:endParaRPr lang="en-US"/>
          </a:p>
        </p:txBody>
      </p:sp>
    </p:spTree>
    <p:extLst>
      <p:ext uri="{BB962C8B-B14F-4D97-AF65-F5344CB8AC3E}">
        <p14:creationId xmlns:p14="http://schemas.microsoft.com/office/powerpoint/2010/main" val="376586588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DD6C1D52-8564-D843-AF13-2A79354D5F16}" type="datetime1">
              <a:rPr lang="en-US"/>
              <a:pPr>
                <a:defRPr/>
              </a:pPr>
              <a:t>11/28/24</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BAE8092C-3DBF-1641-B86F-31C9F6B1BE50}" type="slidenum">
              <a:rPr lang="en-US"/>
              <a:pPr>
                <a:defRPr/>
              </a:pPr>
              <a:t>‹#›</a:t>
            </a:fld>
            <a:endParaRPr lang="en-US"/>
          </a:p>
        </p:txBody>
      </p:sp>
    </p:spTree>
    <p:extLst>
      <p:ext uri="{BB962C8B-B14F-4D97-AF65-F5344CB8AC3E}">
        <p14:creationId xmlns:p14="http://schemas.microsoft.com/office/powerpoint/2010/main" val="183120832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8AC155E-1535-4948-80FB-3C2A6E91684C}" type="datetime1">
              <a:rPr lang="en-US"/>
              <a:pPr>
                <a:defRPr/>
              </a:pPr>
              <a:t>11/28/24</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3B1DD8E9-4417-7C45-92A9-284AF73A3DB8}" type="slidenum">
              <a:rPr lang="en-US"/>
              <a:pPr>
                <a:defRPr/>
              </a:pPr>
              <a:t>‹#›</a:t>
            </a:fld>
            <a:endParaRPr lang="en-US"/>
          </a:p>
        </p:txBody>
      </p:sp>
    </p:spTree>
    <p:extLst>
      <p:ext uri="{BB962C8B-B14F-4D97-AF65-F5344CB8AC3E}">
        <p14:creationId xmlns:p14="http://schemas.microsoft.com/office/powerpoint/2010/main" val="91035752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DF99FB0C-E408-6249-A29E-F51FF57C8529}" type="datetime1">
              <a:rPr lang="en-US"/>
              <a:pPr>
                <a:defRPr/>
              </a:pPr>
              <a:t>11/28/24</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7839386A-17AB-3D4A-ACD9-964FFA55CD59}" type="slidenum">
              <a:rPr lang="en-US"/>
              <a:pPr>
                <a:defRPr/>
              </a:pPr>
              <a:t>‹#›</a:t>
            </a:fld>
            <a:endParaRPr lang="en-US"/>
          </a:p>
        </p:txBody>
      </p:sp>
    </p:spTree>
    <p:extLst>
      <p:ext uri="{BB962C8B-B14F-4D97-AF65-F5344CB8AC3E}">
        <p14:creationId xmlns:p14="http://schemas.microsoft.com/office/powerpoint/2010/main" val="3707853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3E5F7-BE41-DB42-95EE-2FE66D4CEA43}" type="slidenum">
              <a:rPr lang="en-US"/>
              <a:pPr>
                <a:defRPr/>
              </a:pPr>
              <a:t>‹#›</a:t>
            </a:fld>
            <a:endParaRPr lang="en-US"/>
          </a:p>
        </p:txBody>
      </p:sp>
    </p:spTree>
    <p:extLst>
      <p:ext uri="{BB962C8B-B14F-4D97-AF65-F5344CB8AC3E}">
        <p14:creationId xmlns:p14="http://schemas.microsoft.com/office/powerpoint/2010/main" val="44587001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7EE56CD-7880-104B-B3C5-D92573F11A76}" type="datetime1">
              <a:rPr lang="en-US"/>
              <a:pPr>
                <a:defRPr/>
              </a:pPr>
              <a:t>11/28/24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148EED18-EE9C-EB4E-B6A1-349B69781C06}" type="slidenum">
              <a:rPr lang="en-US"/>
              <a:pPr>
                <a:defRPr/>
              </a:pPr>
              <a:t>‹#›</a:t>
            </a:fld>
            <a:endParaRPr lang="en-US"/>
          </a:p>
        </p:txBody>
      </p:sp>
    </p:spTree>
    <p:extLst>
      <p:ext uri="{BB962C8B-B14F-4D97-AF65-F5344CB8AC3E}">
        <p14:creationId xmlns:p14="http://schemas.microsoft.com/office/powerpoint/2010/main" val="36908862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8223BC18-808D-2048-ABBF-98E21461D4E7}" type="datetime1">
              <a:rPr lang="en-US"/>
              <a:pPr>
                <a:defRPr/>
              </a:pPr>
              <a:t>11/28/24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F35D088F-0458-1B4E-A66C-39D5996FBF7D}" type="slidenum">
              <a:rPr lang="en-US"/>
              <a:pPr>
                <a:defRPr/>
              </a:pPr>
              <a:t>‹#›</a:t>
            </a:fld>
            <a:endParaRPr lang="en-US"/>
          </a:p>
        </p:txBody>
      </p:sp>
    </p:spTree>
    <p:extLst>
      <p:ext uri="{BB962C8B-B14F-4D97-AF65-F5344CB8AC3E}">
        <p14:creationId xmlns:p14="http://schemas.microsoft.com/office/powerpoint/2010/main" val="32677099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A1F19548-D42F-0E40-A5EE-BEFB4F37188C}" type="datetime1">
              <a:rPr lang="en-US"/>
              <a:pPr>
                <a:defRPr/>
              </a:pPr>
              <a:t>11/28/24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5F98FEFF-0A50-784C-BF4F-D802CD27B82F}" type="slidenum">
              <a:rPr lang="en-US"/>
              <a:pPr>
                <a:defRPr/>
              </a:pPr>
              <a:t>‹#›</a:t>
            </a:fld>
            <a:endParaRPr lang="en-US"/>
          </a:p>
        </p:txBody>
      </p:sp>
    </p:spTree>
    <p:extLst>
      <p:ext uri="{BB962C8B-B14F-4D97-AF65-F5344CB8AC3E}">
        <p14:creationId xmlns:p14="http://schemas.microsoft.com/office/powerpoint/2010/main" val="27732777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BEFF33E-EB09-504F-8C5A-D9BF5EB92483}" type="datetime1">
              <a:rPr lang="en-US"/>
              <a:pPr>
                <a:defRPr/>
              </a:pPr>
              <a:t>11/28/24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74342FB-D965-F947-8D8B-DC155D25CCD9}" type="slidenum">
              <a:rPr lang="en-US"/>
              <a:pPr>
                <a:defRPr/>
              </a:pPr>
              <a:t>‹#›</a:t>
            </a:fld>
            <a:endParaRPr lang="en-US"/>
          </a:p>
        </p:txBody>
      </p:sp>
    </p:spTree>
    <p:extLst>
      <p:ext uri="{BB962C8B-B14F-4D97-AF65-F5344CB8AC3E}">
        <p14:creationId xmlns:p14="http://schemas.microsoft.com/office/powerpoint/2010/main" val="35192461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5BC12-65BF-3445-BE89-AD8506452B42}" type="slidenum">
              <a:rPr lang="en-US"/>
              <a:pPr>
                <a:defRPr/>
              </a:pPr>
              <a:t>‹#›</a:t>
            </a:fld>
            <a:endParaRPr lang="en-US"/>
          </a:p>
        </p:txBody>
      </p:sp>
    </p:spTree>
    <p:extLst>
      <p:ext uri="{BB962C8B-B14F-4D97-AF65-F5344CB8AC3E}">
        <p14:creationId xmlns:p14="http://schemas.microsoft.com/office/powerpoint/2010/main" val="40054767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6D07F5-2254-B040-A7D2-5132AE251DCD}" type="slidenum">
              <a:rPr lang="en-US"/>
              <a:pPr>
                <a:defRPr/>
              </a:pPr>
              <a:t>‹#›</a:t>
            </a:fld>
            <a:endParaRPr lang="en-US"/>
          </a:p>
        </p:txBody>
      </p:sp>
    </p:spTree>
    <p:extLst>
      <p:ext uri="{BB962C8B-B14F-4D97-AF65-F5344CB8AC3E}">
        <p14:creationId xmlns:p14="http://schemas.microsoft.com/office/powerpoint/2010/main" val="77575706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6CABBF-F39F-484D-BBF0-016DA641CEEB}" type="slidenum">
              <a:rPr lang="en-US"/>
              <a:pPr>
                <a:defRPr/>
              </a:pPr>
              <a:t>‹#›</a:t>
            </a:fld>
            <a:endParaRPr lang="en-US"/>
          </a:p>
        </p:txBody>
      </p:sp>
    </p:spTree>
    <p:extLst>
      <p:ext uri="{BB962C8B-B14F-4D97-AF65-F5344CB8AC3E}">
        <p14:creationId xmlns:p14="http://schemas.microsoft.com/office/powerpoint/2010/main" val="17397034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843561-A282-3948-BC01-2256EA77C392}" type="slidenum">
              <a:rPr lang="en-US"/>
              <a:pPr>
                <a:defRPr/>
              </a:pPr>
              <a:t>‹#›</a:t>
            </a:fld>
            <a:endParaRPr lang="en-US"/>
          </a:p>
        </p:txBody>
      </p:sp>
    </p:spTree>
    <p:extLst>
      <p:ext uri="{BB962C8B-B14F-4D97-AF65-F5344CB8AC3E}">
        <p14:creationId xmlns:p14="http://schemas.microsoft.com/office/powerpoint/2010/main" val="5998018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B47013-6FF1-DA40-A9C5-B5440BBDC30D}" type="slidenum">
              <a:rPr lang="en-US"/>
              <a:pPr>
                <a:defRPr/>
              </a:pPr>
              <a:t>‹#›</a:t>
            </a:fld>
            <a:endParaRPr lang="en-US"/>
          </a:p>
        </p:txBody>
      </p:sp>
    </p:spTree>
    <p:extLst>
      <p:ext uri="{BB962C8B-B14F-4D97-AF65-F5344CB8AC3E}">
        <p14:creationId xmlns:p14="http://schemas.microsoft.com/office/powerpoint/2010/main" val="121055492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8C05D3-A3BF-C844-8358-83373E5B21D7}" type="slidenum">
              <a:rPr lang="en-US"/>
              <a:pPr>
                <a:defRPr/>
              </a:pPr>
              <a:t>‹#›</a:t>
            </a:fld>
            <a:endParaRPr lang="en-US"/>
          </a:p>
        </p:txBody>
      </p:sp>
    </p:spTree>
    <p:extLst>
      <p:ext uri="{BB962C8B-B14F-4D97-AF65-F5344CB8AC3E}">
        <p14:creationId xmlns:p14="http://schemas.microsoft.com/office/powerpoint/2010/main" val="1516851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4BE69-FD16-AF46-8A5F-9DA88B5D38B5}" type="slidenum">
              <a:rPr lang="en-US"/>
              <a:pPr>
                <a:defRPr/>
              </a:pPr>
              <a:t>‹#›</a:t>
            </a:fld>
            <a:endParaRPr lang="en-US"/>
          </a:p>
        </p:txBody>
      </p:sp>
    </p:spTree>
    <p:extLst>
      <p:ext uri="{BB962C8B-B14F-4D97-AF65-F5344CB8AC3E}">
        <p14:creationId xmlns:p14="http://schemas.microsoft.com/office/powerpoint/2010/main" val="341252607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8CCD52-C112-2540-8AB6-4051FCDB9A23}" type="slidenum">
              <a:rPr lang="en-US"/>
              <a:pPr>
                <a:defRPr/>
              </a:pPr>
              <a:t>‹#›</a:t>
            </a:fld>
            <a:endParaRPr lang="en-US"/>
          </a:p>
        </p:txBody>
      </p:sp>
    </p:spTree>
    <p:extLst>
      <p:ext uri="{BB962C8B-B14F-4D97-AF65-F5344CB8AC3E}">
        <p14:creationId xmlns:p14="http://schemas.microsoft.com/office/powerpoint/2010/main" val="21338868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915FDC-3AC2-6648-B40D-0369E608A623}" type="slidenum">
              <a:rPr lang="en-US"/>
              <a:pPr>
                <a:defRPr/>
              </a:pPr>
              <a:t>‹#›</a:t>
            </a:fld>
            <a:endParaRPr lang="en-US"/>
          </a:p>
        </p:txBody>
      </p:sp>
    </p:spTree>
    <p:extLst>
      <p:ext uri="{BB962C8B-B14F-4D97-AF65-F5344CB8AC3E}">
        <p14:creationId xmlns:p14="http://schemas.microsoft.com/office/powerpoint/2010/main" val="4809901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738303-1AD8-FE4A-A0C6-21489CC967A7}" type="slidenum">
              <a:rPr lang="en-US"/>
              <a:pPr>
                <a:defRPr/>
              </a:pPr>
              <a:t>‹#›</a:t>
            </a:fld>
            <a:endParaRPr lang="en-US"/>
          </a:p>
        </p:txBody>
      </p:sp>
    </p:spTree>
    <p:extLst>
      <p:ext uri="{BB962C8B-B14F-4D97-AF65-F5344CB8AC3E}">
        <p14:creationId xmlns:p14="http://schemas.microsoft.com/office/powerpoint/2010/main" val="338026540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54196-60A1-B048-B22A-CF25FEE485AD}" type="slidenum">
              <a:rPr lang="en-US"/>
              <a:pPr>
                <a:defRPr/>
              </a:pPr>
              <a:t>‹#›</a:t>
            </a:fld>
            <a:endParaRPr lang="en-US"/>
          </a:p>
        </p:txBody>
      </p:sp>
    </p:spTree>
    <p:extLst>
      <p:ext uri="{BB962C8B-B14F-4D97-AF65-F5344CB8AC3E}">
        <p14:creationId xmlns:p14="http://schemas.microsoft.com/office/powerpoint/2010/main" val="111855902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B12F4E-0B1D-B744-8DA9-F03E95541A5B}" type="slidenum">
              <a:rPr lang="en-US"/>
              <a:pPr>
                <a:defRPr/>
              </a:pPr>
              <a:t>‹#›</a:t>
            </a:fld>
            <a:endParaRPr lang="en-US"/>
          </a:p>
        </p:txBody>
      </p:sp>
    </p:spTree>
    <p:extLst>
      <p:ext uri="{BB962C8B-B14F-4D97-AF65-F5344CB8AC3E}">
        <p14:creationId xmlns:p14="http://schemas.microsoft.com/office/powerpoint/2010/main" val="110303278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9B7C199-E3BB-6146-88EE-4E7A9BA86305}" type="slidenum">
              <a:rPr lang="en-US"/>
              <a:pPr>
                <a:defRPr/>
              </a:pPr>
              <a:t>‹#›</a:t>
            </a:fld>
            <a:endParaRPr lang="en-US"/>
          </a:p>
        </p:txBody>
      </p:sp>
    </p:spTree>
    <p:extLst>
      <p:ext uri="{BB962C8B-B14F-4D97-AF65-F5344CB8AC3E}">
        <p14:creationId xmlns:p14="http://schemas.microsoft.com/office/powerpoint/2010/main" val="2062202990"/>
      </p:ext>
    </p:extLst>
  </p:cSld>
  <p:clrMapOvr>
    <a:masterClrMapping/>
  </p:clrMapOvr>
  <p:transition spd="slow">
    <p:dissolv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4E5B8AF6-C246-DF43-A8F9-10DC97F7CB3E}" type="slidenum">
              <a:rPr lang="en-US"/>
              <a:pPr>
                <a:defRPr/>
              </a:pPr>
              <a:t>‹#›</a:t>
            </a:fld>
            <a:endParaRPr lang="en-US"/>
          </a:p>
        </p:txBody>
      </p:sp>
    </p:spTree>
    <p:extLst>
      <p:ext uri="{BB962C8B-B14F-4D97-AF65-F5344CB8AC3E}">
        <p14:creationId xmlns:p14="http://schemas.microsoft.com/office/powerpoint/2010/main" val="4130170088"/>
      </p:ext>
    </p:extLst>
  </p:cSld>
  <p:clrMapOvr>
    <a:masterClrMapping/>
  </p:clrMapOvr>
  <p:transition spd="slow">
    <p:dissolv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18FA2715-47D9-2A4A-92A6-A72E59C18A1F}" type="slidenum">
              <a:rPr lang="en-US"/>
              <a:pPr>
                <a:defRPr/>
              </a:pPr>
              <a:t>‹#›</a:t>
            </a:fld>
            <a:endParaRPr lang="en-US"/>
          </a:p>
        </p:txBody>
      </p:sp>
    </p:spTree>
    <p:extLst>
      <p:ext uri="{BB962C8B-B14F-4D97-AF65-F5344CB8AC3E}">
        <p14:creationId xmlns:p14="http://schemas.microsoft.com/office/powerpoint/2010/main" val="3330902345"/>
      </p:ext>
    </p:extLst>
  </p:cSld>
  <p:clrMapOvr>
    <a:masterClrMapping/>
  </p:clrMapOvr>
  <p:transition spd="slow">
    <p:dissolv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5CC8E1D-D388-CB4D-BEEF-B9448ADBF874}" type="slidenum">
              <a:rPr lang="en-US"/>
              <a:pPr>
                <a:defRPr/>
              </a:pPr>
              <a:t>‹#›</a:t>
            </a:fld>
            <a:endParaRPr lang="en-US"/>
          </a:p>
        </p:txBody>
      </p:sp>
    </p:spTree>
    <p:extLst>
      <p:ext uri="{BB962C8B-B14F-4D97-AF65-F5344CB8AC3E}">
        <p14:creationId xmlns:p14="http://schemas.microsoft.com/office/powerpoint/2010/main" val="3562138684"/>
      </p:ext>
    </p:extLst>
  </p:cSld>
  <p:clrMapOvr>
    <a:masterClrMapping/>
  </p:clrMapOvr>
  <p:transition spd="slow">
    <p:dissolv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F2AA2B3-2A49-1C4E-9261-BBDB151FF5BD}" type="slidenum">
              <a:rPr lang="en-US"/>
              <a:pPr>
                <a:defRPr/>
              </a:pPr>
              <a:t>‹#›</a:t>
            </a:fld>
            <a:endParaRPr lang="en-US"/>
          </a:p>
        </p:txBody>
      </p:sp>
    </p:spTree>
    <p:extLst>
      <p:ext uri="{BB962C8B-B14F-4D97-AF65-F5344CB8AC3E}">
        <p14:creationId xmlns:p14="http://schemas.microsoft.com/office/powerpoint/2010/main" val="2030604327"/>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D02457E-820E-C24E-A1F9-BA73B294BD42}" type="slidenum">
              <a:rPr lang="zh-CN" altLang="en-US"/>
              <a:pPr/>
              <a:t>‹#›</a:t>
            </a:fld>
            <a:endParaRPr lang="en-US" altLang="zh-CN"/>
          </a:p>
        </p:txBody>
      </p:sp>
    </p:spTree>
    <p:extLst>
      <p:ext uri="{BB962C8B-B14F-4D97-AF65-F5344CB8AC3E}">
        <p14:creationId xmlns:p14="http://schemas.microsoft.com/office/powerpoint/2010/main" val="460392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A12709-47C4-4B42-9F8D-B56D4F2D029E}" type="slidenum">
              <a:rPr lang="en-US"/>
              <a:pPr>
                <a:defRPr/>
              </a:pPr>
              <a:t>‹#›</a:t>
            </a:fld>
            <a:endParaRPr lang="en-US"/>
          </a:p>
        </p:txBody>
      </p:sp>
    </p:spTree>
    <p:extLst>
      <p:ext uri="{BB962C8B-B14F-4D97-AF65-F5344CB8AC3E}">
        <p14:creationId xmlns:p14="http://schemas.microsoft.com/office/powerpoint/2010/main" val="29649188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3638B46-B9D9-7A45-9E95-91FF60C8A6D2}" type="slidenum">
              <a:rPr lang="en-US"/>
              <a:pPr>
                <a:defRPr/>
              </a:pPr>
              <a:t>‹#›</a:t>
            </a:fld>
            <a:endParaRPr lang="en-US"/>
          </a:p>
        </p:txBody>
      </p:sp>
    </p:spTree>
    <p:extLst>
      <p:ext uri="{BB962C8B-B14F-4D97-AF65-F5344CB8AC3E}">
        <p14:creationId xmlns:p14="http://schemas.microsoft.com/office/powerpoint/2010/main" val="838768937"/>
      </p:ext>
    </p:extLst>
  </p:cSld>
  <p:clrMapOvr>
    <a:masterClrMapping/>
  </p:clrMapOvr>
  <p:transition spd="slow">
    <p:dissolv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425CA2A-5C3D-DB43-BFAB-18E849EEBDEA}" type="slidenum">
              <a:rPr lang="en-US"/>
              <a:pPr>
                <a:defRPr/>
              </a:pPr>
              <a:t>‹#›</a:t>
            </a:fld>
            <a:endParaRPr lang="en-US"/>
          </a:p>
        </p:txBody>
      </p:sp>
    </p:spTree>
    <p:extLst>
      <p:ext uri="{BB962C8B-B14F-4D97-AF65-F5344CB8AC3E}">
        <p14:creationId xmlns:p14="http://schemas.microsoft.com/office/powerpoint/2010/main" val="2989809869"/>
      </p:ext>
    </p:extLst>
  </p:cSld>
  <p:clrMapOvr>
    <a:masterClrMapping/>
  </p:clrMapOvr>
  <p:transition spd="slow">
    <p:dissolv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B51A127-C3B0-6F40-BB4C-698D1C14AC5B}" type="slidenum">
              <a:rPr lang="en-US"/>
              <a:pPr>
                <a:defRPr/>
              </a:pPr>
              <a:t>‹#›</a:t>
            </a:fld>
            <a:endParaRPr lang="en-US"/>
          </a:p>
        </p:txBody>
      </p:sp>
    </p:spTree>
    <p:extLst>
      <p:ext uri="{BB962C8B-B14F-4D97-AF65-F5344CB8AC3E}">
        <p14:creationId xmlns:p14="http://schemas.microsoft.com/office/powerpoint/2010/main" val="1345230748"/>
      </p:ext>
    </p:extLst>
  </p:cSld>
  <p:clrMapOvr>
    <a:masterClrMapping/>
  </p:clrMapOvr>
  <p:transition spd="slow">
    <p:dissolv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5D0FA90-4561-B64E-8ECA-751EA47DED69}" type="slidenum">
              <a:rPr lang="en-US"/>
              <a:pPr>
                <a:defRPr/>
              </a:pPr>
              <a:t>‹#›</a:t>
            </a:fld>
            <a:endParaRPr lang="en-US"/>
          </a:p>
        </p:txBody>
      </p:sp>
    </p:spTree>
    <p:extLst>
      <p:ext uri="{BB962C8B-B14F-4D97-AF65-F5344CB8AC3E}">
        <p14:creationId xmlns:p14="http://schemas.microsoft.com/office/powerpoint/2010/main" val="691753755"/>
      </p:ext>
    </p:extLst>
  </p:cSld>
  <p:clrMapOvr>
    <a:masterClrMapping/>
  </p:clrMapOvr>
  <p:transition spd="slow">
    <p:dissolv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67289BA1-3CAF-E64C-90A6-AE4A1AD3C995}" type="slidenum">
              <a:rPr lang="en-US"/>
              <a:pPr>
                <a:defRPr/>
              </a:pPr>
              <a:t>‹#›</a:t>
            </a:fld>
            <a:endParaRPr lang="en-US"/>
          </a:p>
        </p:txBody>
      </p:sp>
    </p:spTree>
    <p:extLst>
      <p:ext uri="{BB962C8B-B14F-4D97-AF65-F5344CB8AC3E}">
        <p14:creationId xmlns:p14="http://schemas.microsoft.com/office/powerpoint/2010/main" val="4220091886"/>
      </p:ext>
    </p:extLst>
  </p:cSld>
  <p:clrMapOvr>
    <a:masterClrMapping/>
  </p:clrMapOvr>
  <p:transition spd="slow">
    <p:dissolv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93F2475-AD78-7147-BB26-7B2AFCD27C53}" type="slidenum">
              <a:rPr lang="en-US"/>
              <a:pPr>
                <a:defRPr/>
              </a:pPr>
              <a:t>‹#›</a:t>
            </a:fld>
            <a:endParaRPr lang="en-US"/>
          </a:p>
        </p:txBody>
      </p:sp>
    </p:spTree>
    <p:extLst>
      <p:ext uri="{BB962C8B-B14F-4D97-AF65-F5344CB8AC3E}">
        <p14:creationId xmlns:p14="http://schemas.microsoft.com/office/powerpoint/2010/main" val="1808390554"/>
      </p:ext>
    </p:extLst>
  </p:cSld>
  <p:clrMapOvr>
    <a:masterClrMapping/>
  </p:clrMapOvr>
  <p:transition spd="slow">
    <p:dissolv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09C8A1-9A0F-7F4C-8843-3B8409B874F9}" type="slidenum">
              <a:rPr lang="en-US"/>
              <a:pPr>
                <a:defRPr/>
              </a:pPr>
              <a:t>‹#›</a:t>
            </a:fld>
            <a:endParaRPr lang="en-US"/>
          </a:p>
        </p:txBody>
      </p:sp>
    </p:spTree>
    <p:extLst>
      <p:ext uri="{BB962C8B-B14F-4D97-AF65-F5344CB8AC3E}">
        <p14:creationId xmlns:p14="http://schemas.microsoft.com/office/powerpoint/2010/main" val="377207513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3BCC8-F580-0345-92F2-450128BFE7AD}" type="slidenum">
              <a:rPr lang="en-US"/>
              <a:pPr>
                <a:defRPr/>
              </a:pPr>
              <a:t>‹#›</a:t>
            </a:fld>
            <a:endParaRPr lang="en-US"/>
          </a:p>
        </p:txBody>
      </p:sp>
    </p:spTree>
    <p:extLst>
      <p:ext uri="{BB962C8B-B14F-4D97-AF65-F5344CB8AC3E}">
        <p14:creationId xmlns:p14="http://schemas.microsoft.com/office/powerpoint/2010/main" val="167342053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4081C6-1B6C-3240-8EBA-566ACB7EAE7D}" type="slidenum">
              <a:rPr lang="en-US"/>
              <a:pPr>
                <a:defRPr/>
              </a:pPr>
              <a:t>‹#›</a:t>
            </a:fld>
            <a:endParaRPr lang="en-US"/>
          </a:p>
        </p:txBody>
      </p:sp>
    </p:spTree>
    <p:extLst>
      <p:ext uri="{BB962C8B-B14F-4D97-AF65-F5344CB8AC3E}">
        <p14:creationId xmlns:p14="http://schemas.microsoft.com/office/powerpoint/2010/main" val="21739430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A6978-2A4F-2C45-87EB-D4A1C2A7C2E1}" type="slidenum">
              <a:rPr lang="en-US"/>
              <a:pPr>
                <a:defRPr/>
              </a:pPr>
              <a:t>‹#›</a:t>
            </a:fld>
            <a:endParaRPr lang="en-US"/>
          </a:p>
        </p:txBody>
      </p:sp>
    </p:spTree>
    <p:extLst>
      <p:ext uri="{BB962C8B-B14F-4D97-AF65-F5344CB8AC3E}">
        <p14:creationId xmlns:p14="http://schemas.microsoft.com/office/powerpoint/2010/main" val="2070473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9BA14F-9EC8-ED40-A85D-0A6EC8EF038E}" type="slidenum">
              <a:rPr lang="en-US"/>
              <a:pPr>
                <a:defRPr/>
              </a:pPr>
              <a:t>‹#›</a:t>
            </a:fld>
            <a:endParaRPr lang="en-US"/>
          </a:p>
        </p:txBody>
      </p:sp>
    </p:spTree>
    <p:extLst>
      <p:ext uri="{BB962C8B-B14F-4D97-AF65-F5344CB8AC3E}">
        <p14:creationId xmlns:p14="http://schemas.microsoft.com/office/powerpoint/2010/main" val="234370043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4CF629-8208-D74D-8CB4-28C92108F3DB}" type="slidenum">
              <a:rPr lang="en-US"/>
              <a:pPr>
                <a:defRPr/>
              </a:pPr>
              <a:t>‹#›</a:t>
            </a:fld>
            <a:endParaRPr lang="en-US"/>
          </a:p>
        </p:txBody>
      </p:sp>
    </p:spTree>
    <p:extLst>
      <p:ext uri="{BB962C8B-B14F-4D97-AF65-F5344CB8AC3E}">
        <p14:creationId xmlns:p14="http://schemas.microsoft.com/office/powerpoint/2010/main" val="136074825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04E7B2-176B-FF4F-AD38-A57B44A35932}" type="slidenum">
              <a:rPr lang="en-US"/>
              <a:pPr>
                <a:defRPr/>
              </a:pPr>
              <a:t>‹#›</a:t>
            </a:fld>
            <a:endParaRPr lang="en-US"/>
          </a:p>
        </p:txBody>
      </p:sp>
    </p:spTree>
    <p:extLst>
      <p:ext uri="{BB962C8B-B14F-4D97-AF65-F5344CB8AC3E}">
        <p14:creationId xmlns:p14="http://schemas.microsoft.com/office/powerpoint/2010/main" val="237850831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781396-A502-8641-B899-4C2D73C343FD}" type="slidenum">
              <a:rPr lang="en-US"/>
              <a:pPr>
                <a:defRPr/>
              </a:pPr>
              <a:t>‹#›</a:t>
            </a:fld>
            <a:endParaRPr lang="en-US"/>
          </a:p>
        </p:txBody>
      </p:sp>
    </p:spTree>
    <p:extLst>
      <p:ext uri="{BB962C8B-B14F-4D97-AF65-F5344CB8AC3E}">
        <p14:creationId xmlns:p14="http://schemas.microsoft.com/office/powerpoint/2010/main" val="145184093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5FC96B-56AB-9D40-B306-5562EF83D3ED}" type="slidenum">
              <a:rPr lang="en-US"/>
              <a:pPr>
                <a:defRPr/>
              </a:pPr>
              <a:t>‹#›</a:t>
            </a:fld>
            <a:endParaRPr lang="en-US"/>
          </a:p>
        </p:txBody>
      </p:sp>
    </p:spTree>
    <p:extLst>
      <p:ext uri="{BB962C8B-B14F-4D97-AF65-F5344CB8AC3E}">
        <p14:creationId xmlns:p14="http://schemas.microsoft.com/office/powerpoint/2010/main" val="7668495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EF49C9-CEC3-2D40-B6D2-8F3D6293BEEA}" type="slidenum">
              <a:rPr lang="en-US"/>
              <a:pPr>
                <a:defRPr/>
              </a:pPr>
              <a:t>‹#›</a:t>
            </a:fld>
            <a:endParaRPr lang="en-US"/>
          </a:p>
        </p:txBody>
      </p:sp>
    </p:spTree>
    <p:extLst>
      <p:ext uri="{BB962C8B-B14F-4D97-AF65-F5344CB8AC3E}">
        <p14:creationId xmlns:p14="http://schemas.microsoft.com/office/powerpoint/2010/main" val="34813494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FDDDE-0DBE-CE46-B02A-5BC7008183C5}" type="slidenum">
              <a:rPr lang="en-US"/>
              <a:pPr>
                <a:defRPr/>
              </a:pPr>
              <a:t>‹#›</a:t>
            </a:fld>
            <a:endParaRPr lang="en-US"/>
          </a:p>
        </p:txBody>
      </p:sp>
    </p:spTree>
    <p:extLst>
      <p:ext uri="{BB962C8B-B14F-4D97-AF65-F5344CB8AC3E}">
        <p14:creationId xmlns:p14="http://schemas.microsoft.com/office/powerpoint/2010/main" val="273383550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3B364-8FB7-9341-B06E-BAD299DB6871}" type="slidenum">
              <a:rPr lang="en-US"/>
              <a:pPr>
                <a:defRPr/>
              </a:pPr>
              <a:t>‹#›</a:t>
            </a:fld>
            <a:endParaRPr lang="en-US"/>
          </a:p>
        </p:txBody>
      </p:sp>
    </p:spTree>
    <p:extLst>
      <p:ext uri="{BB962C8B-B14F-4D97-AF65-F5344CB8AC3E}">
        <p14:creationId xmlns:p14="http://schemas.microsoft.com/office/powerpoint/2010/main" val="6013822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340DBF5-9A83-4240-ACC0-BAFA7F2A566E}" type="slidenum">
              <a:rPr lang="en-US"/>
              <a:pPr>
                <a:defRPr/>
              </a:pPr>
              <a:t>‹#›</a:t>
            </a:fld>
            <a:endParaRPr lang="en-US"/>
          </a:p>
        </p:txBody>
      </p:sp>
    </p:spTree>
    <p:extLst>
      <p:ext uri="{BB962C8B-B14F-4D97-AF65-F5344CB8AC3E}">
        <p14:creationId xmlns:p14="http://schemas.microsoft.com/office/powerpoint/2010/main" val="99290592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0B5C14C7-23F0-2841-8113-5C34FE39AB18}" type="slidenum">
              <a:rPr lang="en-US"/>
              <a:pPr>
                <a:defRPr/>
              </a:pPr>
              <a:t>‹#›</a:t>
            </a:fld>
            <a:endParaRPr lang="en-US"/>
          </a:p>
        </p:txBody>
      </p:sp>
    </p:spTree>
    <p:extLst>
      <p:ext uri="{BB962C8B-B14F-4D97-AF65-F5344CB8AC3E}">
        <p14:creationId xmlns:p14="http://schemas.microsoft.com/office/powerpoint/2010/main" val="186556287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EBF1620-4161-7D4D-A992-86B753346D44}" type="slidenum">
              <a:rPr lang="en-US"/>
              <a:pPr>
                <a:defRPr/>
              </a:pPr>
              <a:t>‹#›</a:t>
            </a:fld>
            <a:endParaRPr lang="en-US"/>
          </a:p>
        </p:txBody>
      </p:sp>
    </p:spTree>
    <p:extLst>
      <p:ext uri="{BB962C8B-B14F-4D97-AF65-F5344CB8AC3E}">
        <p14:creationId xmlns:p14="http://schemas.microsoft.com/office/powerpoint/2010/main" val="80401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532593-57FE-744D-8264-27FE89D156A7}" type="slidenum">
              <a:rPr lang="en-US"/>
              <a:pPr>
                <a:defRPr/>
              </a:pPr>
              <a:t>‹#›</a:t>
            </a:fld>
            <a:endParaRPr lang="en-US"/>
          </a:p>
        </p:txBody>
      </p:sp>
    </p:spTree>
    <p:extLst>
      <p:ext uri="{BB962C8B-B14F-4D97-AF65-F5344CB8AC3E}">
        <p14:creationId xmlns:p14="http://schemas.microsoft.com/office/powerpoint/2010/main" val="14574346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4BEFD983-E8BE-1940-B149-D148B846C173}" type="slidenum">
              <a:rPr lang="en-US"/>
              <a:pPr>
                <a:defRPr/>
              </a:pPr>
              <a:t>‹#›</a:t>
            </a:fld>
            <a:endParaRPr lang="en-US"/>
          </a:p>
        </p:txBody>
      </p:sp>
    </p:spTree>
    <p:extLst>
      <p:ext uri="{BB962C8B-B14F-4D97-AF65-F5344CB8AC3E}">
        <p14:creationId xmlns:p14="http://schemas.microsoft.com/office/powerpoint/2010/main" val="9941574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903D7C9-C0B0-EB48-AF95-6819FCBA14C3}" type="slidenum">
              <a:rPr lang="en-US"/>
              <a:pPr>
                <a:defRPr/>
              </a:pPr>
              <a:t>‹#›</a:t>
            </a:fld>
            <a:endParaRPr lang="en-US"/>
          </a:p>
        </p:txBody>
      </p:sp>
    </p:spTree>
    <p:extLst>
      <p:ext uri="{BB962C8B-B14F-4D97-AF65-F5344CB8AC3E}">
        <p14:creationId xmlns:p14="http://schemas.microsoft.com/office/powerpoint/2010/main" val="113282048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CD04E434-537D-8D49-812F-48420456EE74}" type="slidenum">
              <a:rPr lang="en-US"/>
              <a:pPr>
                <a:defRPr/>
              </a:pPr>
              <a:t>‹#›</a:t>
            </a:fld>
            <a:endParaRPr lang="en-US"/>
          </a:p>
        </p:txBody>
      </p:sp>
    </p:spTree>
    <p:extLst>
      <p:ext uri="{BB962C8B-B14F-4D97-AF65-F5344CB8AC3E}">
        <p14:creationId xmlns:p14="http://schemas.microsoft.com/office/powerpoint/2010/main" val="130353926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4B52E35-3CFC-8048-9348-C8E1ADA9C8E9}" type="slidenum">
              <a:rPr lang="en-US"/>
              <a:pPr>
                <a:defRPr/>
              </a:pPr>
              <a:t>‹#›</a:t>
            </a:fld>
            <a:endParaRPr lang="en-US"/>
          </a:p>
        </p:txBody>
      </p:sp>
    </p:spTree>
    <p:extLst>
      <p:ext uri="{BB962C8B-B14F-4D97-AF65-F5344CB8AC3E}">
        <p14:creationId xmlns:p14="http://schemas.microsoft.com/office/powerpoint/2010/main" val="11726362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1971E619-60FA-D74C-93E5-E6AA4F339BEF}" type="slidenum">
              <a:rPr lang="en-US"/>
              <a:pPr>
                <a:defRPr/>
              </a:pPr>
              <a:t>‹#›</a:t>
            </a:fld>
            <a:endParaRPr lang="en-US"/>
          </a:p>
        </p:txBody>
      </p:sp>
    </p:spTree>
    <p:extLst>
      <p:ext uri="{BB962C8B-B14F-4D97-AF65-F5344CB8AC3E}">
        <p14:creationId xmlns:p14="http://schemas.microsoft.com/office/powerpoint/2010/main" val="73767532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428CF40C-AD6A-E04F-BDA1-CCBDCFD55FB3}" type="slidenum">
              <a:rPr lang="en-US"/>
              <a:pPr>
                <a:defRPr/>
              </a:pPr>
              <a:t>‹#›</a:t>
            </a:fld>
            <a:endParaRPr lang="en-US"/>
          </a:p>
        </p:txBody>
      </p:sp>
    </p:spTree>
    <p:extLst>
      <p:ext uri="{BB962C8B-B14F-4D97-AF65-F5344CB8AC3E}">
        <p14:creationId xmlns:p14="http://schemas.microsoft.com/office/powerpoint/2010/main" val="176286876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C40FCDDE-AB2D-AB4C-83A2-ED43EF2D1060}" type="slidenum">
              <a:rPr lang="en-US"/>
              <a:pPr>
                <a:defRPr/>
              </a:pPr>
              <a:t>‹#›</a:t>
            </a:fld>
            <a:endParaRPr lang="en-US"/>
          </a:p>
        </p:txBody>
      </p:sp>
    </p:spTree>
    <p:extLst>
      <p:ext uri="{BB962C8B-B14F-4D97-AF65-F5344CB8AC3E}">
        <p14:creationId xmlns:p14="http://schemas.microsoft.com/office/powerpoint/2010/main" val="102473750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A1A4886B-BEB8-E946-B22E-10DA7B40C8CB}" type="slidenum">
              <a:rPr lang="en-US"/>
              <a:pPr>
                <a:defRPr/>
              </a:pPr>
              <a:t>‹#›</a:t>
            </a:fld>
            <a:endParaRPr lang="en-US"/>
          </a:p>
        </p:txBody>
      </p:sp>
    </p:spTree>
    <p:extLst>
      <p:ext uri="{BB962C8B-B14F-4D97-AF65-F5344CB8AC3E}">
        <p14:creationId xmlns:p14="http://schemas.microsoft.com/office/powerpoint/2010/main" val="4332199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4F1042-601D-C44F-9A3C-3FD04BF0D50B}" type="slidenum">
              <a:rPr lang="en-US"/>
              <a:pPr>
                <a:defRPr/>
              </a:pPr>
              <a:t>‹#›</a:t>
            </a:fld>
            <a:endParaRPr lang="en-US"/>
          </a:p>
        </p:txBody>
      </p:sp>
    </p:spTree>
    <p:extLst>
      <p:ext uri="{BB962C8B-B14F-4D97-AF65-F5344CB8AC3E}">
        <p14:creationId xmlns:p14="http://schemas.microsoft.com/office/powerpoint/2010/main" val="250359786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0BBA7257-C5F9-4444-B259-F132F1E6BCAE}" type="slidenum">
              <a:rPr lang="en-US"/>
              <a:pPr>
                <a:defRPr/>
              </a:pPr>
              <a:t>‹#›</a:t>
            </a:fld>
            <a:endParaRPr lang="en-US"/>
          </a:p>
        </p:txBody>
      </p:sp>
    </p:spTree>
    <p:extLst>
      <p:ext uri="{BB962C8B-B14F-4D97-AF65-F5344CB8AC3E}">
        <p14:creationId xmlns:p14="http://schemas.microsoft.com/office/powerpoint/2010/main" val="1498762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C51A2-400D-0A42-8CAD-8C0840653230}" type="slidenum">
              <a:rPr lang="en-US"/>
              <a:pPr>
                <a:defRPr/>
              </a:pPr>
              <a:t>‹#›</a:t>
            </a:fld>
            <a:endParaRPr lang="en-US"/>
          </a:p>
        </p:txBody>
      </p:sp>
    </p:spTree>
    <p:extLst>
      <p:ext uri="{BB962C8B-B14F-4D97-AF65-F5344CB8AC3E}">
        <p14:creationId xmlns:p14="http://schemas.microsoft.com/office/powerpoint/2010/main" val="395573752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30B4561C-E221-6C44-9088-5D8612F7E6AB}" type="slidenum">
              <a:rPr lang="en-US"/>
              <a:pPr>
                <a:defRPr/>
              </a:pPr>
              <a:t>‹#›</a:t>
            </a:fld>
            <a:endParaRPr lang="en-US"/>
          </a:p>
        </p:txBody>
      </p:sp>
    </p:spTree>
    <p:extLst>
      <p:ext uri="{BB962C8B-B14F-4D97-AF65-F5344CB8AC3E}">
        <p14:creationId xmlns:p14="http://schemas.microsoft.com/office/powerpoint/2010/main" val="311064586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B403086-C069-5241-995E-0CDDBCA2D4F5}" type="slidenum">
              <a:rPr lang="en-US"/>
              <a:pPr>
                <a:defRPr/>
              </a:pPr>
              <a:t>‹#›</a:t>
            </a:fld>
            <a:endParaRPr lang="en-US" sz="1400"/>
          </a:p>
        </p:txBody>
      </p:sp>
    </p:spTree>
    <p:extLst>
      <p:ext uri="{BB962C8B-B14F-4D97-AF65-F5344CB8AC3E}">
        <p14:creationId xmlns:p14="http://schemas.microsoft.com/office/powerpoint/2010/main" val="190472280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6BF8D2E-3D35-B14C-9A21-B27688F2EF10}" type="slidenum">
              <a:rPr lang="en-US"/>
              <a:pPr>
                <a:defRPr/>
              </a:pPr>
              <a:t>‹#›</a:t>
            </a:fld>
            <a:endParaRPr lang="en-US" sz="1400"/>
          </a:p>
        </p:txBody>
      </p:sp>
    </p:spTree>
    <p:extLst>
      <p:ext uri="{BB962C8B-B14F-4D97-AF65-F5344CB8AC3E}">
        <p14:creationId xmlns:p14="http://schemas.microsoft.com/office/powerpoint/2010/main" val="294830934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7082AA3-88FE-6744-9FDD-0C055FC892AF}" type="slidenum">
              <a:rPr lang="en-US"/>
              <a:pPr>
                <a:defRPr/>
              </a:pPr>
              <a:t>‹#›</a:t>
            </a:fld>
            <a:endParaRPr lang="en-US" sz="1400"/>
          </a:p>
        </p:txBody>
      </p:sp>
    </p:spTree>
    <p:extLst>
      <p:ext uri="{BB962C8B-B14F-4D97-AF65-F5344CB8AC3E}">
        <p14:creationId xmlns:p14="http://schemas.microsoft.com/office/powerpoint/2010/main" val="401390384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CFCC4DA8-3BDF-6448-89A7-10AF037C3810}" type="slidenum">
              <a:rPr lang="en-US"/>
              <a:pPr>
                <a:defRPr/>
              </a:pPr>
              <a:t>‹#›</a:t>
            </a:fld>
            <a:endParaRPr lang="en-US" sz="1400"/>
          </a:p>
        </p:txBody>
      </p:sp>
    </p:spTree>
    <p:extLst>
      <p:ext uri="{BB962C8B-B14F-4D97-AF65-F5344CB8AC3E}">
        <p14:creationId xmlns:p14="http://schemas.microsoft.com/office/powerpoint/2010/main" val="184607995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1ABC05E-6C1E-B241-B805-6A0046610318}" type="slidenum">
              <a:rPr lang="en-US"/>
              <a:pPr>
                <a:defRPr/>
              </a:pPr>
              <a:t>‹#›</a:t>
            </a:fld>
            <a:endParaRPr lang="en-US" sz="1400"/>
          </a:p>
        </p:txBody>
      </p:sp>
    </p:spTree>
    <p:extLst>
      <p:ext uri="{BB962C8B-B14F-4D97-AF65-F5344CB8AC3E}">
        <p14:creationId xmlns:p14="http://schemas.microsoft.com/office/powerpoint/2010/main" val="27050228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EAA33811-1891-734E-8271-C4C2603D461B}" type="slidenum">
              <a:rPr lang="en-US"/>
              <a:pPr>
                <a:defRPr/>
              </a:pPr>
              <a:t>‹#›</a:t>
            </a:fld>
            <a:endParaRPr lang="en-US" sz="1400"/>
          </a:p>
        </p:txBody>
      </p:sp>
    </p:spTree>
    <p:extLst>
      <p:ext uri="{BB962C8B-B14F-4D97-AF65-F5344CB8AC3E}">
        <p14:creationId xmlns:p14="http://schemas.microsoft.com/office/powerpoint/2010/main" val="39468765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6D5E06-8A0D-8643-B142-0C8A426BAE50}" type="slidenum">
              <a:rPr lang="en-US"/>
              <a:pPr>
                <a:defRPr/>
              </a:pPr>
              <a:t>‹#›</a:t>
            </a:fld>
            <a:endParaRPr lang="en-US" sz="1400"/>
          </a:p>
        </p:txBody>
      </p:sp>
    </p:spTree>
    <p:extLst>
      <p:ext uri="{BB962C8B-B14F-4D97-AF65-F5344CB8AC3E}">
        <p14:creationId xmlns:p14="http://schemas.microsoft.com/office/powerpoint/2010/main" val="132157898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116AC06-C404-084B-AC3B-BABCA9DD7B9D}" type="slidenum">
              <a:rPr lang="en-US"/>
              <a:pPr>
                <a:defRPr/>
              </a:pPr>
              <a:t>‹#›</a:t>
            </a:fld>
            <a:endParaRPr lang="en-US" sz="1400"/>
          </a:p>
        </p:txBody>
      </p:sp>
    </p:spTree>
    <p:extLst>
      <p:ext uri="{BB962C8B-B14F-4D97-AF65-F5344CB8AC3E}">
        <p14:creationId xmlns:p14="http://schemas.microsoft.com/office/powerpoint/2010/main" val="28491061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EC9F54-8641-BE4F-9F7B-2E1D6BCFC446}" type="slidenum">
              <a:rPr lang="en-US"/>
              <a:pPr>
                <a:defRPr/>
              </a:pPr>
              <a:t>‹#›</a:t>
            </a:fld>
            <a:endParaRPr lang="en-US" sz="1400"/>
          </a:p>
        </p:txBody>
      </p:sp>
    </p:spTree>
    <p:extLst>
      <p:ext uri="{BB962C8B-B14F-4D97-AF65-F5344CB8AC3E}">
        <p14:creationId xmlns:p14="http://schemas.microsoft.com/office/powerpoint/2010/main" val="1823212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C69B9-345B-2844-942F-364DB01E8950}" type="slidenum">
              <a:rPr lang="en-US"/>
              <a:pPr>
                <a:defRPr/>
              </a:pPr>
              <a:t>‹#›</a:t>
            </a:fld>
            <a:endParaRPr lang="en-US"/>
          </a:p>
        </p:txBody>
      </p:sp>
    </p:spTree>
    <p:extLst>
      <p:ext uri="{BB962C8B-B14F-4D97-AF65-F5344CB8AC3E}">
        <p14:creationId xmlns:p14="http://schemas.microsoft.com/office/powerpoint/2010/main" val="39182365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9DA993A-7E13-4643-8C12-543D051BB609}" type="slidenum">
              <a:rPr lang="en-US"/>
              <a:pPr>
                <a:defRPr/>
              </a:pPr>
              <a:t>‹#›</a:t>
            </a:fld>
            <a:endParaRPr lang="en-US" sz="1400"/>
          </a:p>
        </p:txBody>
      </p:sp>
    </p:spTree>
    <p:extLst>
      <p:ext uri="{BB962C8B-B14F-4D97-AF65-F5344CB8AC3E}">
        <p14:creationId xmlns:p14="http://schemas.microsoft.com/office/powerpoint/2010/main" val="30958840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4B467F3A-26AB-E347-A854-8B20CDF0ACB7}" type="slidenum">
              <a:rPr lang="en-US"/>
              <a:pPr>
                <a:defRPr/>
              </a:pPr>
              <a:t>‹#›</a:t>
            </a:fld>
            <a:endParaRPr lang="en-US"/>
          </a:p>
        </p:txBody>
      </p:sp>
    </p:spTree>
    <p:extLst>
      <p:ext uri="{BB962C8B-B14F-4D97-AF65-F5344CB8AC3E}">
        <p14:creationId xmlns:p14="http://schemas.microsoft.com/office/powerpoint/2010/main" val="307252360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075EE70-24C2-CF41-92B8-C4A3979C5B34}" type="slidenum">
              <a:rPr lang="en-US"/>
              <a:pPr>
                <a:defRPr/>
              </a:pPr>
              <a:t>‹#›</a:t>
            </a:fld>
            <a:endParaRPr lang="en-US"/>
          </a:p>
        </p:txBody>
      </p:sp>
    </p:spTree>
    <p:extLst>
      <p:ext uri="{BB962C8B-B14F-4D97-AF65-F5344CB8AC3E}">
        <p14:creationId xmlns:p14="http://schemas.microsoft.com/office/powerpoint/2010/main" val="35854032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28801F3-69C9-8845-BC49-41B07EC9F55A}" type="slidenum">
              <a:rPr lang="en-US"/>
              <a:pPr>
                <a:defRPr/>
              </a:pPr>
              <a:t>‹#›</a:t>
            </a:fld>
            <a:endParaRPr lang="en-US"/>
          </a:p>
        </p:txBody>
      </p:sp>
    </p:spTree>
    <p:extLst>
      <p:ext uri="{BB962C8B-B14F-4D97-AF65-F5344CB8AC3E}">
        <p14:creationId xmlns:p14="http://schemas.microsoft.com/office/powerpoint/2010/main" val="1636169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37701ED-8FC8-F044-A56E-FD6B88E8DF3F}" type="slidenum">
              <a:rPr lang="en-US"/>
              <a:pPr>
                <a:defRPr/>
              </a:pPr>
              <a:t>‹#›</a:t>
            </a:fld>
            <a:endParaRPr lang="en-US"/>
          </a:p>
        </p:txBody>
      </p:sp>
    </p:spTree>
    <p:extLst>
      <p:ext uri="{BB962C8B-B14F-4D97-AF65-F5344CB8AC3E}">
        <p14:creationId xmlns:p14="http://schemas.microsoft.com/office/powerpoint/2010/main" val="133839081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FDDC049-2326-894F-90D2-BF2EBD435C5D}" type="slidenum">
              <a:rPr lang="en-US"/>
              <a:pPr>
                <a:defRPr/>
              </a:pPr>
              <a:t>‹#›</a:t>
            </a:fld>
            <a:endParaRPr lang="en-US"/>
          </a:p>
        </p:txBody>
      </p:sp>
    </p:spTree>
    <p:extLst>
      <p:ext uri="{BB962C8B-B14F-4D97-AF65-F5344CB8AC3E}">
        <p14:creationId xmlns:p14="http://schemas.microsoft.com/office/powerpoint/2010/main" val="233738663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38DBBEA-74DA-A749-83BF-1EE83E5FA373}" type="slidenum">
              <a:rPr lang="en-US"/>
              <a:pPr>
                <a:defRPr/>
              </a:pPr>
              <a:t>‹#›</a:t>
            </a:fld>
            <a:endParaRPr lang="en-US"/>
          </a:p>
        </p:txBody>
      </p:sp>
    </p:spTree>
    <p:extLst>
      <p:ext uri="{BB962C8B-B14F-4D97-AF65-F5344CB8AC3E}">
        <p14:creationId xmlns:p14="http://schemas.microsoft.com/office/powerpoint/2010/main" val="423195314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096581AB-FBAC-6B4E-BF68-B2D741DD4391}" type="slidenum">
              <a:rPr lang="en-US"/>
              <a:pPr>
                <a:defRPr/>
              </a:pPr>
              <a:t>‹#›</a:t>
            </a:fld>
            <a:endParaRPr lang="en-US"/>
          </a:p>
        </p:txBody>
      </p:sp>
    </p:spTree>
    <p:extLst>
      <p:ext uri="{BB962C8B-B14F-4D97-AF65-F5344CB8AC3E}">
        <p14:creationId xmlns:p14="http://schemas.microsoft.com/office/powerpoint/2010/main" val="267596668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368374B-5CC4-2043-9760-07B8EE4E9712}" type="slidenum">
              <a:rPr lang="en-US"/>
              <a:pPr>
                <a:defRPr/>
              </a:pPr>
              <a:t>‹#›</a:t>
            </a:fld>
            <a:endParaRPr lang="en-US"/>
          </a:p>
        </p:txBody>
      </p:sp>
    </p:spTree>
    <p:extLst>
      <p:ext uri="{BB962C8B-B14F-4D97-AF65-F5344CB8AC3E}">
        <p14:creationId xmlns:p14="http://schemas.microsoft.com/office/powerpoint/2010/main" val="73444345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A586B3A-705E-F54C-A68C-4B05A57D549F}" type="slidenum">
              <a:rPr lang="en-US"/>
              <a:pPr>
                <a:defRPr/>
              </a:pPr>
              <a:t>‹#›</a:t>
            </a:fld>
            <a:endParaRPr lang="en-US"/>
          </a:p>
        </p:txBody>
      </p:sp>
    </p:spTree>
    <p:extLst>
      <p:ext uri="{BB962C8B-B14F-4D97-AF65-F5344CB8AC3E}">
        <p14:creationId xmlns:p14="http://schemas.microsoft.com/office/powerpoint/2010/main" val="3900406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DFB7CF-D1CF-3242-AC99-084BFE44013E}" type="slidenum">
              <a:rPr lang="en-US"/>
              <a:pPr>
                <a:defRPr/>
              </a:pPr>
              <a:t>‹#›</a:t>
            </a:fld>
            <a:endParaRPr lang="en-US"/>
          </a:p>
        </p:txBody>
      </p:sp>
    </p:spTree>
    <p:extLst>
      <p:ext uri="{BB962C8B-B14F-4D97-AF65-F5344CB8AC3E}">
        <p14:creationId xmlns:p14="http://schemas.microsoft.com/office/powerpoint/2010/main" val="44362768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3876C79-7942-1046-8CC1-86E315DCD650}" type="slidenum">
              <a:rPr lang="en-US"/>
              <a:pPr>
                <a:defRPr/>
              </a:pPr>
              <a:t>‹#›</a:t>
            </a:fld>
            <a:endParaRPr lang="en-US"/>
          </a:p>
        </p:txBody>
      </p:sp>
    </p:spTree>
    <p:extLst>
      <p:ext uri="{BB962C8B-B14F-4D97-AF65-F5344CB8AC3E}">
        <p14:creationId xmlns:p14="http://schemas.microsoft.com/office/powerpoint/2010/main" val="220192451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C1D16E0-E3F7-2549-897A-CAAF388AA773}" type="slidenum">
              <a:rPr lang="en-US"/>
              <a:pPr>
                <a:defRPr/>
              </a:pPr>
              <a:t>‹#›</a:t>
            </a:fld>
            <a:endParaRPr lang="en-US"/>
          </a:p>
        </p:txBody>
      </p:sp>
    </p:spTree>
    <p:extLst>
      <p:ext uri="{BB962C8B-B14F-4D97-AF65-F5344CB8AC3E}">
        <p14:creationId xmlns:p14="http://schemas.microsoft.com/office/powerpoint/2010/main" val="306062204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37102E8-8AB1-7144-8369-3B051D359156}" type="slidenum">
              <a:rPr lang="en-US"/>
              <a:pPr>
                <a:defRPr/>
              </a:pPr>
              <a:t>‹#›</a:t>
            </a:fld>
            <a:endParaRPr lang="en-US"/>
          </a:p>
        </p:txBody>
      </p:sp>
    </p:spTree>
    <p:extLst>
      <p:ext uri="{BB962C8B-B14F-4D97-AF65-F5344CB8AC3E}">
        <p14:creationId xmlns:p14="http://schemas.microsoft.com/office/powerpoint/2010/main" val="219741637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69320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3022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857700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68785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184893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0800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83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33EF61-9D0F-DD4A-B7A9-BACE6AF0F695}" type="slidenum">
              <a:rPr lang="en-US"/>
              <a:pPr>
                <a:defRPr/>
              </a:pPr>
              <a:t>‹#›</a:t>
            </a:fld>
            <a:endParaRPr lang="en-US"/>
          </a:p>
        </p:txBody>
      </p:sp>
    </p:spTree>
    <p:extLst>
      <p:ext uri="{BB962C8B-B14F-4D97-AF65-F5344CB8AC3E}">
        <p14:creationId xmlns:p14="http://schemas.microsoft.com/office/powerpoint/2010/main" val="2937941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32706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33212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50981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797577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50422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01459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173982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5875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860165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8248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379998-7A9A-584B-8373-9BA3FA69F0CF}" type="slidenum">
              <a:rPr lang="en-US"/>
              <a:pPr>
                <a:defRPr/>
              </a:pPr>
              <a:t>‹#›</a:t>
            </a:fld>
            <a:endParaRPr lang="en-US"/>
          </a:p>
        </p:txBody>
      </p:sp>
    </p:spTree>
    <p:extLst>
      <p:ext uri="{BB962C8B-B14F-4D97-AF65-F5344CB8AC3E}">
        <p14:creationId xmlns:p14="http://schemas.microsoft.com/office/powerpoint/2010/main" val="24860753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34686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89318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9093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18433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54511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5474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14560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83665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5329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6984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60E8A-5049-1F44-8687-476D76A74AB7}" type="slidenum">
              <a:rPr lang="en-US"/>
              <a:pPr>
                <a:defRPr/>
              </a:pPr>
              <a:t>‹#›</a:t>
            </a:fld>
            <a:endParaRPr lang="en-US"/>
          </a:p>
        </p:txBody>
      </p:sp>
    </p:spTree>
    <p:extLst>
      <p:ext uri="{BB962C8B-B14F-4D97-AF65-F5344CB8AC3E}">
        <p14:creationId xmlns:p14="http://schemas.microsoft.com/office/powerpoint/2010/main" val="397810757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55523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43208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62894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992421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374813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883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99719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4052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1922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3761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A633A4-2001-5E45-A550-B7CE6E39D2BC}" type="slidenum">
              <a:rPr lang="en-US"/>
              <a:pPr>
                <a:defRPr/>
              </a:pPr>
              <a:t>‹#›</a:t>
            </a:fld>
            <a:endParaRPr lang="en-US"/>
          </a:p>
        </p:txBody>
      </p:sp>
    </p:spTree>
    <p:extLst>
      <p:ext uri="{BB962C8B-B14F-4D97-AF65-F5344CB8AC3E}">
        <p14:creationId xmlns:p14="http://schemas.microsoft.com/office/powerpoint/2010/main" val="337043149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351776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309630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0758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058510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26877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942091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332363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73086354"/>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9526846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536171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33D26E0-C4AF-6843-96C6-EAD53E295006}" type="slidenum">
              <a:rPr lang="zh-CN" altLang="en-US"/>
              <a:pPr/>
              <a:t>‹#›</a:t>
            </a:fld>
            <a:endParaRPr lang="en-US" altLang="zh-CN"/>
          </a:p>
        </p:txBody>
      </p:sp>
    </p:spTree>
    <p:extLst>
      <p:ext uri="{BB962C8B-B14F-4D97-AF65-F5344CB8AC3E}">
        <p14:creationId xmlns:p14="http://schemas.microsoft.com/office/powerpoint/2010/main" val="886902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F93590-8FDD-2041-8055-3B48CA0FAEF5}" type="slidenum">
              <a:rPr lang="en-US"/>
              <a:pPr>
                <a:defRPr/>
              </a:pPr>
              <a:t>‹#›</a:t>
            </a:fld>
            <a:endParaRPr lang="en-US"/>
          </a:p>
        </p:txBody>
      </p:sp>
    </p:spTree>
    <p:extLst>
      <p:ext uri="{BB962C8B-B14F-4D97-AF65-F5344CB8AC3E}">
        <p14:creationId xmlns:p14="http://schemas.microsoft.com/office/powerpoint/2010/main" val="61483823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21297834"/>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4132268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95756130"/>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35681841"/>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3148278"/>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9104488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7569523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53235860"/>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EAEAEA"/>
                </a:solidFill>
                <a:latin typeface="Times"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EAEAEA"/>
                </a:solidFill>
                <a:latin typeface="Times"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EAEAEA"/>
                </a:solidFill>
                <a:latin typeface="Times" charset="0"/>
                <a:ea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6A4B2C7-09D7-3C4B-98CF-29847105CD2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0969888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E7DBB0D-DE8C-A044-83C2-CCAA78EB2C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73258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F51DCE-FDE6-5E47-AC23-544308684530}" type="slidenum">
              <a:rPr lang="en-US"/>
              <a:pPr>
                <a:defRPr/>
              </a:pPr>
              <a:t>‹#›</a:t>
            </a:fld>
            <a:endParaRPr lang="en-US"/>
          </a:p>
        </p:txBody>
      </p:sp>
    </p:spTree>
    <p:extLst>
      <p:ext uri="{BB962C8B-B14F-4D97-AF65-F5344CB8AC3E}">
        <p14:creationId xmlns:p14="http://schemas.microsoft.com/office/powerpoint/2010/main" val="350743781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CFC7135E-2901-F54B-AF54-0F18C06EA3F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045718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B78B9C4-B964-7F4A-8A1B-A27338A6763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4346198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C657BC0-D924-6B46-9EB3-999FDD54716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6579156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BAAC75F3-9DD7-474F-A729-5D14AE6C06D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091566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7A245BA4-6E06-C142-A20C-30F6F25621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2170481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0118DD2-221B-F048-9976-52FDACC914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2061366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58505CC-D303-C346-8C64-5CB4448E755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8793745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6012197-19C7-6C43-B1A7-A3693D2E5A1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164640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A036C2DD-B62D-8340-95EA-CF07B12A0B2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338240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672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1AC514-C803-854D-9DC1-280E05A59E3D}" type="slidenum">
              <a:rPr lang="en-US"/>
              <a:pPr>
                <a:defRPr/>
              </a:pPr>
              <a:t>‹#›</a:t>
            </a:fld>
            <a:endParaRPr lang="en-US"/>
          </a:p>
        </p:txBody>
      </p:sp>
    </p:spTree>
    <p:extLst>
      <p:ext uri="{BB962C8B-B14F-4D97-AF65-F5344CB8AC3E}">
        <p14:creationId xmlns:p14="http://schemas.microsoft.com/office/powerpoint/2010/main" val="238957672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83966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8192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81947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53453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489341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13201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6880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242130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840252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270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1165F-957E-CE4E-B73D-FEF2E7290F74}" type="slidenum">
              <a:rPr lang="en-US"/>
              <a:pPr>
                <a:defRPr/>
              </a:pPr>
              <a:t>‹#›</a:t>
            </a:fld>
            <a:endParaRPr lang="en-US"/>
          </a:p>
        </p:txBody>
      </p:sp>
    </p:spTree>
    <p:extLst>
      <p:ext uri="{BB962C8B-B14F-4D97-AF65-F5344CB8AC3E}">
        <p14:creationId xmlns:p14="http://schemas.microsoft.com/office/powerpoint/2010/main" val="90476502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716765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15980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11686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3392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80789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0152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27645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57173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20904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786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D3A852-DF72-1846-A983-AD557EBE9932}" type="slidenum">
              <a:rPr lang="en-US"/>
              <a:pPr>
                <a:defRPr/>
              </a:pPr>
              <a:t>‹#›</a:t>
            </a:fld>
            <a:endParaRPr lang="en-US"/>
          </a:p>
        </p:txBody>
      </p:sp>
    </p:spTree>
    <p:extLst>
      <p:ext uri="{BB962C8B-B14F-4D97-AF65-F5344CB8AC3E}">
        <p14:creationId xmlns:p14="http://schemas.microsoft.com/office/powerpoint/2010/main" val="161313979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030342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8645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68099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91915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42382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5498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29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3737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5970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564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94CD0F-DE7A-704B-A2C1-4CF0C0CE90E5}" type="slidenum">
              <a:rPr lang="en-US"/>
              <a:pPr>
                <a:defRPr/>
              </a:pPr>
              <a:t>‹#›</a:t>
            </a:fld>
            <a:endParaRPr lang="en-US"/>
          </a:p>
        </p:txBody>
      </p:sp>
    </p:spTree>
    <p:extLst>
      <p:ext uri="{BB962C8B-B14F-4D97-AF65-F5344CB8AC3E}">
        <p14:creationId xmlns:p14="http://schemas.microsoft.com/office/powerpoint/2010/main" val="231201076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86215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022868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67318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60978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22779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93983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50967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88250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45147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1299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D7520-3300-1943-BC1A-057D01BD8AF6}" type="slidenum">
              <a:rPr lang="en-US"/>
              <a:pPr>
                <a:defRPr/>
              </a:pPr>
              <a:t>‹#›</a:t>
            </a:fld>
            <a:endParaRPr lang="en-US"/>
          </a:p>
        </p:txBody>
      </p:sp>
    </p:spTree>
    <p:extLst>
      <p:ext uri="{BB962C8B-B14F-4D97-AF65-F5344CB8AC3E}">
        <p14:creationId xmlns:p14="http://schemas.microsoft.com/office/powerpoint/2010/main" val="222261391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68359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61468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504506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50504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37014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22077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13627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99054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defTabSz="91440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defTabSz="91440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defTabSz="914400">
              <a:defRPr smtClean="0">
                <a:latin typeface="Arial" charset="0"/>
              </a:defRPr>
            </a:lvl1pPr>
          </a:lstStyle>
          <a:p>
            <a:pPr>
              <a:defRPr/>
            </a:pPr>
            <a:fld id="{A7E9E707-6056-2747-A715-7D511A2AA54F}" type="slidenum">
              <a:rPr lang="en-US"/>
              <a:pPr>
                <a:defRPr/>
              </a:pPr>
              <a:t>‹#›</a:t>
            </a:fld>
            <a:endParaRPr lang="en-US"/>
          </a:p>
        </p:txBody>
      </p:sp>
    </p:spTree>
    <p:extLst>
      <p:ext uri="{BB962C8B-B14F-4D97-AF65-F5344CB8AC3E}">
        <p14:creationId xmlns:p14="http://schemas.microsoft.com/office/powerpoint/2010/main" val="2241027516"/>
      </p:ext>
    </p:extLst>
  </p:cSld>
  <p:clrMapOvr>
    <a:masterClrMapping/>
  </p:clrMapOvr>
  <p:transition>
    <p:fade thruBlk="1"/>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1926967F-C998-C549-9ACF-8742FD4E0487}" type="slidenum">
              <a:rPr lang="en-US"/>
              <a:pPr>
                <a:defRPr/>
              </a:pPr>
              <a:t>‹#›</a:t>
            </a:fld>
            <a:endParaRPr lang="en-US"/>
          </a:p>
        </p:txBody>
      </p:sp>
    </p:spTree>
    <p:extLst>
      <p:ext uri="{BB962C8B-B14F-4D97-AF65-F5344CB8AC3E}">
        <p14:creationId xmlns:p14="http://schemas.microsoft.com/office/powerpoint/2010/main" val="1676205249"/>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EDB47C-921A-814F-A618-0A7F2D34F379}" type="slidenum">
              <a:rPr lang="en-US"/>
              <a:pPr>
                <a:defRPr/>
              </a:pPr>
              <a:t>‹#›</a:t>
            </a:fld>
            <a:endParaRPr lang="en-US"/>
          </a:p>
        </p:txBody>
      </p:sp>
    </p:spTree>
    <p:extLst>
      <p:ext uri="{BB962C8B-B14F-4D97-AF65-F5344CB8AC3E}">
        <p14:creationId xmlns:p14="http://schemas.microsoft.com/office/powerpoint/2010/main" val="220083588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0B74566E-43EB-844F-92F8-C5C6543EE078}" type="slidenum">
              <a:rPr lang="en-US"/>
              <a:pPr>
                <a:defRPr/>
              </a:pPr>
              <a:t>‹#›</a:t>
            </a:fld>
            <a:endParaRPr lang="en-US"/>
          </a:p>
        </p:txBody>
      </p:sp>
    </p:spTree>
    <p:extLst>
      <p:ext uri="{BB962C8B-B14F-4D97-AF65-F5344CB8AC3E}">
        <p14:creationId xmlns:p14="http://schemas.microsoft.com/office/powerpoint/2010/main" val="1614043655"/>
      </p:ext>
    </p:extLst>
  </p:cSld>
  <p:clrMapOvr>
    <a:masterClrMapping/>
  </p:clrMapOvr>
  <p:transition>
    <p:fade thruBlk="1"/>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8262501E-0185-5D45-A99F-4B302B332899}" type="slidenum">
              <a:rPr lang="en-US"/>
              <a:pPr>
                <a:defRPr/>
              </a:pPr>
              <a:t>‹#›</a:t>
            </a:fld>
            <a:endParaRPr lang="en-US"/>
          </a:p>
        </p:txBody>
      </p:sp>
    </p:spTree>
    <p:extLst>
      <p:ext uri="{BB962C8B-B14F-4D97-AF65-F5344CB8AC3E}">
        <p14:creationId xmlns:p14="http://schemas.microsoft.com/office/powerpoint/2010/main" val="4154980397"/>
      </p:ext>
    </p:extLst>
  </p:cSld>
  <p:clrMapOvr>
    <a:masterClrMapping/>
  </p:clrMapOvr>
  <p:transition>
    <p:fade thruBlk="1"/>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defTabSz="914400">
              <a:defRPr/>
            </a:lvl1pPr>
          </a:lstStyle>
          <a:p>
            <a:pPr>
              <a:defRPr/>
            </a:pPr>
            <a:endParaRPr lang="en-US"/>
          </a:p>
        </p:txBody>
      </p:sp>
      <p:sp>
        <p:nvSpPr>
          <p:cNvPr id="8"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6216430B-BC53-CF4E-8FC1-2CA2CD67C87A}" type="slidenum">
              <a:rPr lang="en-US"/>
              <a:pPr>
                <a:defRPr/>
              </a:pPr>
              <a:t>‹#›</a:t>
            </a:fld>
            <a:endParaRPr lang="en-US"/>
          </a:p>
        </p:txBody>
      </p:sp>
    </p:spTree>
    <p:extLst>
      <p:ext uri="{BB962C8B-B14F-4D97-AF65-F5344CB8AC3E}">
        <p14:creationId xmlns:p14="http://schemas.microsoft.com/office/powerpoint/2010/main" val="3284622181"/>
      </p:ext>
    </p:extLst>
  </p:cSld>
  <p:clrMapOvr>
    <a:masterClrMapping/>
  </p:clrMapOvr>
  <p:transition>
    <p:fade thruBlk="1"/>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defTabSz="914400">
              <a:defRPr/>
            </a:lvl1pPr>
          </a:lstStyle>
          <a:p>
            <a:pPr>
              <a:defRPr/>
            </a:pPr>
            <a:endParaRPr lang="en-US"/>
          </a:p>
        </p:txBody>
      </p:sp>
      <p:sp>
        <p:nvSpPr>
          <p:cNvPr id="4"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E1FC9894-5E20-8A4F-BE3E-B3CE5FAE29F1}" type="slidenum">
              <a:rPr lang="en-US"/>
              <a:pPr>
                <a:defRPr/>
              </a:pPr>
              <a:t>‹#›</a:t>
            </a:fld>
            <a:endParaRPr lang="en-US"/>
          </a:p>
        </p:txBody>
      </p:sp>
    </p:spTree>
    <p:extLst>
      <p:ext uri="{BB962C8B-B14F-4D97-AF65-F5344CB8AC3E}">
        <p14:creationId xmlns:p14="http://schemas.microsoft.com/office/powerpoint/2010/main" val="126512626"/>
      </p:ext>
    </p:extLst>
  </p:cSld>
  <p:clrMapOvr>
    <a:masterClrMapping/>
  </p:clrMapOvr>
  <p:transition>
    <p:fade thruBlk="1"/>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defTabSz="914400">
              <a:defRPr/>
            </a:lvl1pPr>
          </a:lstStyle>
          <a:p>
            <a:pPr>
              <a:defRPr/>
            </a:pPr>
            <a:endParaRPr lang="en-US"/>
          </a:p>
        </p:txBody>
      </p:sp>
      <p:sp>
        <p:nvSpPr>
          <p:cNvPr id="3"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1D44FF10-1DF5-C84F-BF62-1E5DA019D37B}" type="slidenum">
              <a:rPr lang="en-US"/>
              <a:pPr>
                <a:defRPr/>
              </a:pPr>
              <a:t>‹#›</a:t>
            </a:fld>
            <a:endParaRPr lang="en-US"/>
          </a:p>
        </p:txBody>
      </p:sp>
    </p:spTree>
    <p:extLst>
      <p:ext uri="{BB962C8B-B14F-4D97-AF65-F5344CB8AC3E}">
        <p14:creationId xmlns:p14="http://schemas.microsoft.com/office/powerpoint/2010/main" val="389143024"/>
      </p:ext>
    </p:extLst>
  </p:cSld>
  <p:clrMapOvr>
    <a:masterClrMapping/>
  </p:clrMapOvr>
  <p:transition>
    <p:fade thruBlk="1"/>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6EF2BB68-2A44-F248-8B11-80BD0085BF5F}" type="slidenum">
              <a:rPr lang="en-US"/>
              <a:pPr>
                <a:defRPr/>
              </a:pPr>
              <a:t>‹#›</a:t>
            </a:fld>
            <a:endParaRPr lang="en-US"/>
          </a:p>
        </p:txBody>
      </p:sp>
    </p:spTree>
    <p:extLst>
      <p:ext uri="{BB962C8B-B14F-4D97-AF65-F5344CB8AC3E}">
        <p14:creationId xmlns:p14="http://schemas.microsoft.com/office/powerpoint/2010/main" val="33428726"/>
      </p:ext>
    </p:extLst>
  </p:cSld>
  <p:clrMapOvr>
    <a:masterClrMapping/>
  </p:clrMapOvr>
  <p:transition>
    <p:fade thruBlk="1"/>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2507CA82-70E6-8246-9A53-2BFA36143F26}" type="slidenum">
              <a:rPr lang="en-US"/>
              <a:pPr>
                <a:defRPr/>
              </a:pPr>
              <a:t>‹#›</a:t>
            </a:fld>
            <a:endParaRPr lang="en-US"/>
          </a:p>
        </p:txBody>
      </p:sp>
    </p:spTree>
    <p:extLst>
      <p:ext uri="{BB962C8B-B14F-4D97-AF65-F5344CB8AC3E}">
        <p14:creationId xmlns:p14="http://schemas.microsoft.com/office/powerpoint/2010/main" val="3329118898"/>
      </p:ext>
    </p:extLst>
  </p:cSld>
  <p:clrMapOvr>
    <a:masterClrMapping/>
  </p:clrMapOvr>
  <p:transition>
    <p:fade thruBlk="1"/>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0CB94540-E2B1-FC4F-9DC5-95A49ACA7BE7}" type="slidenum">
              <a:rPr lang="en-US"/>
              <a:pPr>
                <a:defRPr/>
              </a:pPr>
              <a:t>‹#›</a:t>
            </a:fld>
            <a:endParaRPr lang="en-US"/>
          </a:p>
        </p:txBody>
      </p:sp>
    </p:spTree>
    <p:extLst>
      <p:ext uri="{BB962C8B-B14F-4D97-AF65-F5344CB8AC3E}">
        <p14:creationId xmlns:p14="http://schemas.microsoft.com/office/powerpoint/2010/main" val="1478566946"/>
      </p:ext>
    </p:extLst>
  </p:cSld>
  <p:clrMapOvr>
    <a:masterClrMapping/>
  </p:clrMapOvr>
  <p:transition>
    <p:fade thruBlk="1"/>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A1F88BE7-6462-B241-A368-0FA4E360875A}" type="slidenum">
              <a:rPr lang="en-US"/>
              <a:pPr>
                <a:defRPr/>
              </a:pPr>
              <a:t>‹#›</a:t>
            </a:fld>
            <a:endParaRPr lang="en-US"/>
          </a:p>
        </p:txBody>
      </p:sp>
    </p:spTree>
    <p:extLst>
      <p:ext uri="{BB962C8B-B14F-4D97-AF65-F5344CB8AC3E}">
        <p14:creationId xmlns:p14="http://schemas.microsoft.com/office/powerpoint/2010/main" val="4103491898"/>
      </p:ext>
    </p:extLst>
  </p:cSld>
  <p:clrMapOvr>
    <a:masterClrMapping/>
  </p:clrMapOvr>
  <p:transition>
    <p:fade thruBlk="1"/>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577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0F7FE-32A1-5C4F-A9F3-344F073E254B}" type="slidenum">
              <a:rPr lang="en-US"/>
              <a:pPr>
                <a:defRPr/>
              </a:pPr>
              <a:t>‹#›</a:t>
            </a:fld>
            <a:endParaRPr lang="en-US"/>
          </a:p>
        </p:txBody>
      </p:sp>
    </p:spTree>
    <p:extLst>
      <p:ext uri="{BB962C8B-B14F-4D97-AF65-F5344CB8AC3E}">
        <p14:creationId xmlns:p14="http://schemas.microsoft.com/office/powerpoint/2010/main" val="250661939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30DB1F-58E4-F044-A569-5D2E15DDD6C5}" type="slidenum">
              <a:rPr lang="en-US"/>
              <a:pPr>
                <a:defRPr/>
              </a:pPr>
              <a:t>‹#›</a:t>
            </a:fld>
            <a:endParaRPr lang="en-US"/>
          </a:p>
        </p:txBody>
      </p:sp>
    </p:spTree>
    <p:extLst>
      <p:ext uri="{BB962C8B-B14F-4D97-AF65-F5344CB8AC3E}">
        <p14:creationId xmlns:p14="http://schemas.microsoft.com/office/powerpoint/2010/main" val="419549125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1A26FB-DAB4-D64C-BE22-114EB239D0B3}" type="slidenum">
              <a:rPr lang="en-US"/>
              <a:pPr>
                <a:defRPr/>
              </a:pPr>
              <a:t>‹#›</a:t>
            </a:fld>
            <a:endParaRPr lang="en-US"/>
          </a:p>
        </p:txBody>
      </p:sp>
    </p:spTree>
    <p:extLst>
      <p:ext uri="{BB962C8B-B14F-4D97-AF65-F5344CB8AC3E}">
        <p14:creationId xmlns:p14="http://schemas.microsoft.com/office/powerpoint/2010/main" val="31227999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E61C49-96AF-164A-A63D-BCE527FACBE3}" type="slidenum">
              <a:rPr lang="en-US"/>
              <a:pPr>
                <a:defRPr/>
              </a:pPr>
              <a:t>‹#›</a:t>
            </a:fld>
            <a:endParaRPr lang="en-US"/>
          </a:p>
        </p:txBody>
      </p:sp>
    </p:spTree>
    <p:extLst>
      <p:ext uri="{BB962C8B-B14F-4D97-AF65-F5344CB8AC3E}">
        <p14:creationId xmlns:p14="http://schemas.microsoft.com/office/powerpoint/2010/main" val="13178266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403D01-82BA-194F-BB7F-20C013882272}" type="slidenum">
              <a:rPr lang="en-US"/>
              <a:pPr>
                <a:defRPr/>
              </a:pPr>
              <a:t>‹#›</a:t>
            </a:fld>
            <a:endParaRPr lang="en-US"/>
          </a:p>
        </p:txBody>
      </p:sp>
    </p:spTree>
    <p:extLst>
      <p:ext uri="{BB962C8B-B14F-4D97-AF65-F5344CB8AC3E}">
        <p14:creationId xmlns:p14="http://schemas.microsoft.com/office/powerpoint/2010/main" val="428340170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87E371-59C6-484E-9DAE-17889BBFE390}" type="slidenum">
              <a:rPr lang="en-US"/>
              <a:pPr>
                <a:defRPr/>
              </a:pPr>
              <a:t>‹#›</a:t>
            </a:fld>
            <a:endParaRPr lang="en-US"/>
          </a:p>
        </p:txBody>
      </p:sp>
    </p:spTree>
    <p:extLst>
      <p:ext uri="{BB962C8B-B14F-4D97-AF65-F5344CB8AC3E}">
        <p14:creationId xmlns:p14="http://schemas.microsoft.com/office/powerpoint/2010/main" val="252868215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C28EEA0-7114-EF44-9711-3761C3AB27D7}" type="slidenum">
              <a:rPr lang="en-US"/>
              <a:pPr>
                <a:defRPr/>
              </a:pPr>
              <a:t>‹#›</a:t>
            </a:fld>
            <a:endParaRPr lang="en-US"/>
          </a:p>
        </p:txBody>
      </p:sp>
    </p:spTree>
    <p:extLst>
      <p:ext uri="{BB962C8B-B14F-4D97-AF65-F5344CB8AC3E}">
        <p14:creationId xmlns:p14="http://schemas.microsoft.com/office/powerpoint/2010/main" val="65801536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97A509B-05F5-7647-9080-282A4F18B73C}" type="slidenum">
              <a:rPr lang="en-US"/>
              <a:pPr>
                <a:defRPr/>
              </a:pPr>
              <a:t>‹#›</a:t>
            </a:fld>
            <a:endParaRPr lang="en-US"/>
          </a:p>
        </p:txBody>
      </p:sp>
    </p:spTree>
    <p:extLst>
      <p:ext uri="{BB962C8B-B14F-4D97-AF65-F5344CB8AC3E}">
        <p14:creationId xmlns:p14="http://schemas.microsoft.com/office/powerpoint/2010/main" val="242086538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F1763A-614B-C04F-98F5-41EB0D26A520}" type="slidenum">
              <a:rPr lang="en-US"/>
              <a:pPr>
                <a:defRPr/>
              </a:pPr>
              <a:t>‹#›</a:t>
            </a:fld>
            <a:endParaRPr lang="en-US"/>
          </a:p>
        </p:txBody>
      </p:sp>
    </p:spTree>
    <p:extLst>
      <p:ext uri="{BB962C8B-B14F-4D97-AF65-F5344CB8AC3E}">
        <p14:creationId xmlns:p14="http://schemas.microsoft.com/office/powerpoint/2010/main" val="395952364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390C1E-4661-324A-A442-EC7F6D2D1283}" type="slidenum">
              <a:rPr lang="en-US"/>
              <a:pPr>
                <a:defRPr/>
              </a:pPr>
              <a:t>‹#›</a:t>
            </a:fld>
            <a:endParaRPr lang="en-US"/>
          </a:p>
        </p:txBody>
      </p:sp>
    </p:spTree>
    <p:extLst>
      <p:ext uri="{BB962C8B-B14F-4D97-AF65-F5344CB8AC3E}">
        <p14:creationId xmlns:p14="http://schemas.microsoft.com/office/powerpoint/2010/main" val="229568215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D3DA663-C8C1-B447-81D8-08B5711E76CE}" type="slidenum">
              <a:rPr lang="en-US"/>
              <a:pPr>
                <a:defRPr/>
              </a:pPr>
              <a:t>‹#›</a:t>
            </a:fld>
            <a:endParaRPr lang="en-US"/>
          </a:p>
        </p:txBody>
      </p:sp>
    </p:spTree>
    <p:extLst>
      <p:ext uri="{BB962C8B-B14F-4D97-AF65-F5344CB8AC3E}">
        <p14:creationId xmlns:p14="http://schemas.microsoft.com/office/powerpoint/2010/main" val="2317147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45B2E0-3B6F-0240-82AB-EC24FB457C5C}" type="slidenum">
              <a:rPr lang="en-US"/>
              <a:pPr>
                <a:defRPr/>
              </a:pPr>
              <a:t>‹#›</a:t>
            </a:fld>
            <a:endParaRPr lang="en-US"/>
          </a:p>
        </p:txBody>
      </p:sp>
    </p:spTree>
    <p:extLst>
      <p:ext uri="{BB962C8B-B14F-4D97-AF65-F5344CB8AC3E}">
        <p14:creationId xmlns:p14="http://schemas.microsoft.com/office/powerpoint/2010/main" val="99281303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0AA3D9-7F04-BB41-BC80-1180A97B2E46}" type="slidenum">
              <a:rPr lang="en-US"/>
              <a:pPr>
                <a:defRPr/>
              </a:pPr>
              <a:t>‹#›</a:t>
            </a:fld>
            <a:endParaRPr lang="en-US"/>
          </a:p>
        </p:txBody>
      </p:sp>
    </p:spTree>
    <p:extLst>
      <p:ext uri="{BB962C8B-B14F-4D97-AF65-F5344CB8AC3E}">
        <p14:creationId xmlns:p14="http://schemas.microsoft.com/office/powerpoint/2010/main" val="361596767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6C90652-804B-7046-9A93-30C54108B65D}" type="slidenum">
              <a:rPr lang="en-US"/>
              <a:pPr>
                <a:defRPr/>
              </a:pPr>
              <a:t>‹#›</a:t>
            </a:fld>
            <a:endParaRPr lang="en-US"/>
          </a:p>
        </p:txBody>
      </p:sp>
    </p:spTree>
    <p:extLst>
      <p:ext uri="{BB962C8B-B14F-4D97-AF65-F5344CB8AC3E}">
        <p14:creationId xmlns:p14="http://schemas.microsoft.com/office/powerpoint/2010/main" val="138243132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EDE0F57-DE81-7945-A44E-A741394BDFC9}" type="slidenum">
              <a:rPr lang="en-US"/>
              <a:pPr>
                <a:defRPr/>
              </a:pPr>
              <a:t>‹#›</a:t>
            </a:fld>
            <a:endParaRPr lang="en-US"/>
          </a:p>
        </p:txBody>
      </p:sp>
    </p:spTree>
    <p:extLst>
      <p:ext uri="{BB962C8B-B14F-4D97-AF65-F5344CB8AC3E}">
        <p14:creationId xmlns:p14="http://schemas.microsoft.com/office/powerpoint/2010/main" val="180998249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4547371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618867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1585405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568947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11/28/24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165075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11/28/24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0870437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11/28/24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28694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3A98525A-7F11-F947-B226-56055D6F8B84}" type="slidenum">
              <a:rPr lang="zh-CN" altLang="en-US"/>
              <a:pPr/>
              <a:t>‹#›</a:t>
            </a:fld>
            <a:endParaRPr lang="en-US" altLang="zh-CN"/>
          </a:p>
        </p:txBody>
      </p:sp>
    </p:spTree>
    <p:extLst>
      <p:ext uri="{BB962C8B-B14F-4D97-AF65-F5344CB8AC3E}">
        <p14:creationId xmlns:p14="http://schemas.microsoft.com/office/powerpoint/2010/main" val="390864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8D0618-9C8B-FA44-A626-78E0E122A63A}" type="slidenum">
              <a:rPr lang="en-US"/>
              <a:pPr>
                <a:defRPr/>
              </a:pPr>
              <a:t>‹#›</a:t>
            </a:fld>
            <a:endParaRPr lang="en-US"/>
          </a:p>
        </p:txBody>
      </p:sp>
    </p:spTree>
    <p:extLst>
      <p:ext uri="{BB962C8B-B14F-4D97-AF65-F5344CB8AC3E}">
        <p14:creationId xmlns:p14="http://schemas.microsoft.com/office/powerpoint/2010/main" val="160675669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8233043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817704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474380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123794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D6B5707E-4AF7-D941-ACED-5A346A191AB7}" type="datetime1">
              <a:rPr lang="en-US"/>
              <a:pPr>
                <a:defRPr/>
              </a:pPr>
              <a:t>11/28/24</a:t>
            </a:fld>
            <a:endParaRPr lang="en-US"/>
          </a:p>
        </p:txBody>
      </p:sp>
      <p:sp>
        <p:nvSpPr>
          <p:cNvPr id="5" name="Footer Placeholder 4"/>
          <p:cNvSpPr>
            <a:spLocks noGrp="1"/>
          </p:cNvSpPr>
          <p:nvPr>
            <p:ph type="ftr" sz="quarter" idx="11"/>
          </p:nvPr>
        </p:nvSpPr>
        <p:spPr/>
        <p:txBody>
          <a:bodyPr/>
          <a:lstStyle>
            <a:lvl1pPr eaLnBrk="0" hangingPunct="0">
              <a:defRPr>
                <a:ea typeface="ＭＳ Ｐゴシック" pitchFamily="-105" charset="-128"/>
                <a:cs typeface="ＭＳ Ｐゴシック" pitchFamily="-105"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A2939130-86EF-544D-93B6-3296DF1B0052}" type="slidenum">
              <a:rPr lang="en-US"/>
              <a:pPr>
                <a:defRPr/>
              </a:pPr>
              <a:t>‹#›</a:t>
            </a:fld>
            <a:endParaRPr lang="en-US"/>
          </a:p>
        </p:txBody>
      </p:sp>
    </p:spTree>
    <p:extLst>
      <p:ext uri="{BB962C8B-B14F-4D97-AF65-F5344CB8AC3E}">
        <p14:creationId xmlns:p14="http://schemas.microsoft.com/office/powerpoint/2010/main" val="317426891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8FAFB82-93C0-FD49-927A-50521B5BFD2C}" type="slidenum">
              <a:rPr lang="en-US" altLang="zh-TW"/>
              <a:pPr>
                <a:defRPr/>
              </a:pPr>
              <a:t>‹#›</a:t>
            </a:fld>
            <a:endParaRPr lang="en-US" altLang="zh-TW"/>
          </a:p>
        </p:txBody>
      </p:sp>
    </p:spTree>
    <p:extLst>
      <p:ext uri="{BB962C8B-B14F-4D97-AF65-F5344CB8AC3E}">
        <p14:creationId xmlns:p14="http://schemas.microsoft.com/office/powerpoint/2010/main" val="98429388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A112925-BA3F-9544-838F-F58ACB58D95E}" type="slidenum">
              <a:rPr lang="en-US" altLang="zh-TW"/>
              <a:pPr>
                <a:defRPr/>
              </a:pPr>
              <a:t>‹#›</a:t>
            </a:fld>
            <a:endParaRPr lang="en-US" altLang="zh-TW"/>
          </a:p>
        </p:txBody>
      </p:sp>
    </p:spTree>
    <p:extLst>
      <p:ext uri="{BB962C8B-B14F-4D97-AF65-F5344CB8AC3E}">
        <p14:creationId xmlns:p14="http://schemas.microsoft.com/office/powerpoint/2010/main" val="118740541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444D315-9A87-894D-94BA-B18CAAD6DB4D}" type="slidenum">
              <a:rPr lang="en-US" altLang="zh-TW"/>
              <a:pPr>
                <a:defRPr/>
              </a:pPr>
              <a:t>‹#›</a:t>
            </a:fld>
            <a:endParaRPr lang="en-US" altLang="zh-TW"/>
          </a:p>
        </p:txBody>
      </p:sp>
    </p:spTree>
    <p:extLst>
      <p:ext uri="{BB962C8B-B14F-4D97-AF65-F5344CB8AC3E}">
        <p14:creationId xmlns:p14="http://schemas.microsoft.com/office/powerpoint/2010/main" val="198455072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604EDA2-2AA6-6946-BBDA-4C6DA707A81C}" type="slidenum">
              <a:rPr lang="en-US" altLang="zh-TW"/>
              <a:pPr>
                <a:defRPr/>
              </a:pPr>
              <a:t>‹#›</a:t>
            </a:fld>
            <a:endParaRPr lang="en-US" altLang="zh-TW"/>
          </a:p>
        </p:txBody>
      </p:sp>
    </p:spTree>
    <p:extLst>
      <p:ext uri="{BB962C8B-B14F-4D97-AF65-F5344CB8AC3E}">
        <p14:creationId xmlns:p14="http://schemas.microsoft.com/office/powerpoint/2010/main" val="192936660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1A96CA01-6913-7A43-B49B-56CC6081D94B}" type="slidenum">
              <a:rPr lang="en-US" altLang="zh-TW"/>
              <a:pPr>
                <a:defRPr/>
              </a:pPr>
              <a:t>‹#›</a:t>
            </a:fld>
            <a:endParaRPr lang="en-US" altLang="zh-TW"/>
          </a:p>
        </p:txBody>
      </p:sp>
    </p:spTree>
    <p:extLst>
      <p:ext uri="{BB962C8B-B14F-4D97-AF65-F5344CB8AC3E}">
        <p14:creationId xmlns:p14="http://schemas.microsoft.com/office/powerpoint/2010/main" val="3135181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BCC80-28BE-D745-835E-131B548B5AC0}" type="slidenum">
              <a:rPr lang="en-US"/>
              <a:pPr>
                <a:defRPr/>
              </a:pPr>
              <a:t>‹#›</a:t>
            </a:fld>
            <a:endParaRPr lang="en-US"/>
          </a:p>
        </p:txBody>
      </p:sp>
    </p:spTree>
    <p:extLst>
      <p:ext uri="{BB962C8B-B14F-4D97-AF65-F5344CB8AC3E}">
        <p14:creationId xmlns:p14="http://schemas.microsoft.com/office/powerpoint/2010/main" val="277548669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BBCD159-1458-5544-BB59-98429849A4C0}" type="slidenum">
              <a:rPr lang="en-US" altLang="zh-TW"/>
              <a:pPr>
                <a:defRPr/>
              </a:pPr>
              <a:t>‹#›</a:t>
            </a:fld>
            <a:endParaRPr lang="en-US" altLang="zh-TW"/>
          </a:p>
        </p:txBody>
      </p:sp>
    </p:spTree>
    <p:extLst>
      <p:ext uri="{BB962C8B-B14F-4D97-AF65-F5344CB8AC3E}">
        <p14:creationId xmlns:p14="http://schemas.microsoft.com/office/powerpoint/2010/main" val="229685658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E866BDE0-0AF9-DE45-85FC-20D2FBB3D340}" type="slidenum">
              <a:rPr lang="en-US" altLang="zh-TW"/>
              <a:pPr>
                <a:defRPr/>
              </a:pPr>
              <a:t>‹#›</a:t>
            </a:fld>
            <a:endParaRPr lang="en-US" altLang="zh-TW"/>
          </a:p>
        </p:txBody>
      </p:sp>
    </p:spTree>
    <p:extLst>
      <p:ext uri="{BB962C8B-B14F-4D97-AF65-F5344CB8AC3E}">
        <p14:creationId xmlns:p14="http://schemas.microsoft.com/office/powerpoint/2010/main" val="159676039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2A2D63E-D522-584C-95D9-CF1A729D0D6A}" type="slidenum">
              <a:rPr lang="en-US" altLang="zh-TW"/>
              <a:pPr>
                <a:defRPr/>
              </a:pPr>
              <a:t>‹#›</a:t>
            </a:fld>
            <a:endParaRPr lang="en-US" altLang="zh-TW"/>
          </a:p>
        </p:txBody>
      </p:sp>
    </p:spTree>
    <p:extLst>
      <p:ext uri="{BB962C8B-B14F-4D97-AF65-F5344CB8AC3E}">
        <p14:creationId xmlns:p14="http://schemas.microsoft.com/office/powerpoint/2010/main" val="126869507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7D1C04F-963F-034B-BD53-C72C6C0F951A}" type="slidenum">
              <a:rPr lang="en-US" altLang="zh-TW"/>
              <a:pPr>
                <a:defRPr/>
              </a:pPr>
              <a:t>‹#›</a:t>
            </a:fld>
            <a:endParaRPr lang="en-US" altLang="zh-TW"/>
          </a:p>
        </p:txBody>
      </p:sp>
    </p:spTree>
    <p:extLst>
      <p:ext uri="{BB962C8B-B14F-4D97-AF65-F5344CB8AC3E}">
        <p14:creationId xmlns:p14="http://schemas.microsoft.com/office/powerpoint/2010/main" val="70439079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B55D89D-1538-C244-B961-4AC98FD32F99}" type="slidenum">
              <a:rPr lang="en-US" altLang="zh-TW"/>
              <a:pPr>
                <a:defRPr/>
              </a:pPr>
              <a:t>‹#›</a:t>
            </a:fld>
            <a:endParaRPr lang="en-US" altLang="zh-TW"/>
          </a:p>
        </p:txBody>
      </p:sp>
    </p:spTree>
    <p:extLst>
      <p:ext uri="{BB962C8B-B14F-4D97-AF65-F5344CB8AC3E}">
        <p14:creationId xmlns:p14="http://schemas.microsoft.com/office/powerpoint/2010/main" val="352610228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E5EC284-E0E7-B443-B64E-7139D8F149F7}" type="slidenum">
              <a:rPr lang="en-US" altLang="zh-TW"/>
              <a:pPr>
                <a:defRPr/>
              </a:pPr>
              <a:t>‹#›</a:t>
            </a:fld>
            <a:endParaRPr lang="en-US" altLang="zh-TW"/>
          </a:p>
        </p:txBody>
      </p:sp>
    </p:spTree>
    <p:extLst>
      <p:ext uri="{BB962C8B-B14F-4D97-AF65-F5344CB8AC3E}">
        <p14:creationId xmlns:p14="http://schemas.microsoft.com/office/powerpoint/2010/main" val="138571649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68EF5C90-5A0B-634B-923B-05D1B9F5D651}" type="slidenum">
              <a:rPr lang="en-US" altLang="zh-TW"/>
              <a:pPr>
                <a:defRPr/>
              </a:pPr>
              <a:t>‹#›</a:t>
            </a:fld>
            <a:endParaRPr lang="en-US" altLang="zh-TW"/>
          </a:p>
        </p:txBody>
      </p:sp>
    </p:spTree>
    <p:extLst>
      <p:ext uri="{BB962C8B-B14F-4D97-AF65-F5344CB8AC3E}">
        <p14:creationId xmlns:p14="http://schemas.microsoft.com/office/powerpoint/2010/main" val="176902990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E5C4BD1C-5ECA-1B4E-89D3-2D35484DB1B2}" type="slidenum">
              <a:rPr lang="en-US" altLang="zh-TW"/>
              <a:pPr>
                <a:defRPr/>
              </a:pPr>
              <a:t>‹#›</a:t>
            </a:fld>
            <a:endParaRPr lang="en-US" altLang="zh-TW"/>
          </a:p>
        </p:txBody>
      </p:sp>
    </p:spTree>
    <p:extLst>
      <p:ext uri="{BB962C8B-B14F-4D97-AF65-F5344CB8AC3E}">
        <p14:creationId xmlns:p14="http://schemas.microsoft.com/office/powerpoint/2010/main" val="351769376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D0222A10-24DA-AA41-9175-05D35643C6ED}" type="slidenum">
              <a:rPr lang="en-US" altLang="zh-TW"/>
              <a:pPr>
                <a:defRPr/>
              </a:pPr>
              <a:t>‹#›</a:t>
            </a:fld>
            <a:endParaRPr lang="en-US" altLang="zh-TW"/>
          </a:p>
        </p:txBody>
      </p:sp>
    </p:spTree>
    <p:extLst>
      <p:ext uri="{BB962C8B-B14F-4D97-AF65-F5344CB8AC3E}">
        <p14:creationId xmlns:p14="http://schemas.microsoft.com/office/powerpoint/2010/main" val="299938802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9A82BA1-63AD-A343-9F00-BA1AEAC543E8}" type="slidenum">
              <a:rPr lang="en-US" altLang="zh-TW"/>
              <a:pPr>
                <a:defRPr/>
              </a:pPr>
              <a:t>‹#›</a:t>
            </a:fld>
            <a:endParaRPr lang="en-US" altLang="zh-TW"/>
          </a:p>
        </p:txBody>
      </p:sp>
    </p:spTree>
    <p:extLst>
      <p:ext uri="{BB962C8B-B14F-4D97-AF65-F5344CB8AC3E}">
        <p14:creationId xmlns:p14="http://schemas.microsoft.com/office/powerpoint/2010/main" val="2099091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A81E5A-3CEF-784F-BE89-11C2E2708806}" type="slidenum">
              <a:rPr lang="en-US"/>
              <a:pPr>
                <a:defRPr/>
              </a:pPr>
              <a:t>‹#›</a:t>
            </a:fld>
            <a:endParaRPr lang="en-US"/>
          </a:p>
        </p:txBody>
      </p:sp>
    </p:spTree>
    <p:extLst>
      <p:ext uri="{BB962C8B-B14F-4D97-AF65-F5344CB8AC3E}">
        <p14:creationId xmlns:p14="http://schemas.microsoft.com/office/powerpoint/2010/main" val="185445726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969919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52491329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23170718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39141415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8896878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326392056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269884535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84145206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50937595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989328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5C054-2721-3746-A585-20EDE3CDBB1D}" type="slidenum">
              <a:rPr lang="en-US"/>
              <a:pPr>
                <a:defRPr/>
              </a:pPr>
              <a:t>‹#›</a:t>
            </a:fld>
            <a:endParaRPr lang="en-US"/>
          </a:p>
        </p:txBody>
      </p:sp>
    </p:spTree>
    <p:extLst>
      <p:ext uri="{BB962C8B-B14F-4D97-AF65-F5344CB8AC3E}">
        <p14:creationId xmlns:p14="http://schemas.microsoft.com/office/powerpoint/2010/main" val="17842174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88862619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0778045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73862814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97468440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99950593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04194779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1571130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69197879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97423000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766462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253CD4-76FE-0D43-A876-F3DE00C553EC}" type="slidenum">
              <a:rPr lang="en-US"/>
              <a:pPr>
                <a:defRPr/>
              </a:pPr>
              <a:t>‹#›</a:t>
            </a:fld>
            <a:endParaRPr lang="en-US"/>
          </a:p>
        </p:txBody>
      </p:sp>
    </p:spTree>
    <p:extLst>
      <p:ext uri="{BB962C8B-B14F-4D97-AF65-F5344CB8AC3E}">
        <p14:creationId xmlns:p14="http://schemas.microsoft.com/office/powerpoint/2010/main" val="2922170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60059128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41831486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8093035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243C0E-F936-DE42-B51C-132F83C394B9}" type="slidenum">
              <a:rPr lang="en-US"/>
              <a:pPr>
                <a:defRPr/>
              </a:pPr>
              <a:t>‹#›</a:t>
            </a:fld>
            <a:endParaRPr lang="en-US"/>
          </a:p>
        </p:txBody>
      </p:sp>
    </p:spTree>
    <p:extLst>
      <p:ext uri="{BB962C8B-B14F-4D97-AF65-F5344CB8AC3E}">
        <p14:creationId xmlns:p14="http://schemas.microsoft.com/office/powerpoint/2010/main" val="12259061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5FED20-13F1-8D44-A9D2-5996D2F6D19D}" type="slidenum">
              <a:rPr lang="en-US"/>
              <a:pPr>
                <a:defRPr/>
              </a:pPr>
              <a:t>‹#›</a:t>
            </a:fld>
            <a:endParaRPr lang="en-US"/>
          </a:p>
        </p:txBody>
      </p:sp>
    </p:spTree>
    <p:extLst>
      <p:ext uri="{BB962C8B-B14F-4D97-AF65-F5344CB8AC3E}">
        <p14:creationId xmlns:p14="http://schemas.microsoft.com/office/powerpoint/2010/main" val="3733971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36C321-5C6D-5E45-B3E4-54756DC84B64}" type="slidenum">
              <a:rPr lang="en-US"/>
              <a:pPr>
                <a:defRPr/>
              </a:pPr>
              <a:t>‹#›</a:t>
            </a:fld>
            <a:endParaRPr lang="en-US"/>
          </a:p>
        </p:txBody>
      </p:sp>
    </p:spTree>
    <p:extLst>
      <p:ext uri="{BB962C8B-B14F-4D97-AF65-F5344CB8AC3E}">
        <p14:creationId xmlns:p14="http://schemas.microsoft.com/office/powerpoint/2010/main" val="10442796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5C824-ADEA-324C-911B-C7FECB8A3A99}" type="slidenum">
              <a:rPr lang="en-US"/>
              <a:pPr>
                <a:defRPr/>
              </a:pPr>
              <a:t>‹#›</a:t>
            </a:fld>
            <a:endParaRPr lang="en-US"/>
          </a:p>
        </p:txBody>
      </p:sp>
    </p:spTree>
    <p:extLst>
      <p:ext uri="{BB962C8B-B14F-4D97-AF65-F5344CB8AC3E}">
        <p14:creationId xmlns:p14="http://schemas.microsoft.com/office/powerpoint/2010/main" val="2799942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5275FC-BAF8-9B40-A913-35E9089B2C59}" type="slidenum">
              <a:rPr lang="en-US"/>
              <a:pPr>
                <a:defRPr/>
              </a:pPr>
              <a:t>‹#›</a:t>
            </a:fld>
            <a:endParaRPr lang="en-US"/>
          </a:p>
        </p:txBody>
      </p:sp>
    </p:spTree>
    <p:extLst>
      <p:ext uri="{BB962C8B-B14F-4D97-AF65-F5344CB8AC3E}">
        <p14:creationId xmlns:p14="http://schemas.microsoft.com/office/powerpoint/2010/main" val="178070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EA670694-4300-A548-9568-B0169C7EA116}" type="slidenum">
              <a:rPr lang="zh-CN" altLang="en-US"/>
              <a:pPr/>
              <a:t>‹#›</a:t>
            </a:fld>
            <a:endParaRPr lang="en-US" altLang="zh-CN"/>
          </a:p>
        </p:txBody>
      </p:sp>
    </p:spTree>
    <p:extLst>
      <p:ext uri="{BB962C8B-B14F-4D97-AF65-F5344CB8AC3E}">
        <p14:creationId xmlns:p14="http://schemas.microsoft.com/office/powerpoint/2010/main" val="22630276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D43BFF-AE37-B449-953C-495A125FEEFF}" type="slidenum">
              <a:rPr lang="en-US"/>
              <a:pPr>
                <a:defRPr/>
              </a:pPr>
              <a:t>‹#›</a:t>
            </a:fld>
            <a:endParaRPr lang="en-US"/>
          </a:p>
        </p:txBody>
      </p:sp>
    </p:spTree>
    <p:extLst>
      <p:ext uri="{BB962C8B-B14F-4D97-AF65-F5344CB8AC3E}">
        <p14:creationId xmlns:p14="http://schemas.microsoft.com/office/powerpoint/2010/main" val="3672471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1B578-330F-1046-B0F7-2DAC802F787E}" type="slidenum">
              <a:rPr lang="en-US"/>
              <a:pPr>
                <a:defRPr/>
              </a:pPr>
              <a:t>‹#›</a:t>
            </a:fld>
            <a:endParaRPr lang="en-US"/>
          </a:p>
        </p:txBody>
      </p:sp>
    </p:spTree>
    <p:extLst>
      <p:ext uri="{BB962C8B-B14F-4D97-AF65-F5344CB8AC3E}">
        <p14:creationId xmlns:p14="http://schemas.microsoft.com/office/powerpoint/2010/main" val="2526672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0EB08EF4-5EDF-5F43-A5F7-00A04D54D6FE}" type="datetime1">
              <a:rPr lang="en-NZ"/>
              <a:pPr>
                <a:defRPr/>
              </a:pPr>
              <a:t>28/11/2024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defRPr smtClean="0">
                <a:solidFill>
                  <a:srgbClr val="EBDDC3"/>
                </a:solidFill>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rgbClr val="EBDDC3"/>
                </a:solidFill>
              </a:defRPr>
            </a:lvl1pPr>
          </a:lstStyle>
          <a:p>
            <a:pPr>
              <a:defRPr/>
            </a:pPr>
            <a:fld id="{05449D2D-8AD9-5D4B-A721-CB6F73DD789F}" type="slidenum">
              <a:rPr lang="en-NZ"/>
              <a:pPr>
                <a:defRPr/>
              </a:pPr>
              <a:t>‹#›</a:t>
            </a:fld>
            <a:endParaRPr lang="en-NZ"/>
          </a:p>
        </p:txBody>
      </p:sp>
    </p:spTree>
    <p:extLst>
      <p:ext uri="{BB962C8B-B14F-4D97-AF65-F5344CB8AC3E}">
        <p14:creationId xmlns:p14="http://schemas.microsoft.com/office/powerpoint/2010/main" val="419628202"/>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30BE25F3-7967-2E41-8AA4-EB0166FC99BF}" type="datetime1">
              <a:rPr lang="en-NZ"/>
              <a:pPr>
                <a:defRPr/>
              </a:pPr>
              <a:t>28/11/2024</a:t>
            </a:fld>
            <a:endParaRPr lang="en-NZ"/>
          </a:p>
        </p:txBody>
      </p:sp>
      <p:sp>
        <p:nvSpPr>
          <p:cNvPr id="5" name="Footer Placeholder 2"/>
          <p:cNvSpPr>
            <a:spLocks noGrp="1"/>
          </p:cNvSpPr>
          <p:nvPr>
            <p:ph type="ftr" sz="quarter" idx="11"/>
          </p:nvPr>
        </p:nvSpPr>
        <p:spPr/>
        <p:txBody>
          <a:bodyPr/>
          <a:lstStyle>
            <a:lvl1pPr>
              <a:defRPr/>
            </a:lvl1pPr>
          </a:lstStyle>
          <a:p>
            <a:pPr>
              <a:defRPr/>
            </a:pPr>
            <a:endParaRPr lang="en-NZ"/>
          </a:p>
        </p:txBody>
      </p:sp>
      <p:sp>
        <p:nvSpPr>
          <p:cNvPr id="6" name="Slide Number Placeholder 22"/>
          <p:cNvSpPr>
            <a:spLocks noGrp="1"/>
          </p:cNvSpPr>
          <p:nvPr>
            <p:ph type="sldNum" sz="quarter" idx="12"/>
          </p:nvPr>
        </p:nvSpPr>
        <p:spPr/>
        <p:txBody>
          <a:bodyPr/>
          <a:lstStyle>
            <a:lvl1pPr>
              <a:defRPr/>
            </a:lvl1pPr>
          </a:lstStyle>
          <a:p>
            <a:pPr>
              <a:defRPr/>
            </a:pPr>
            <a:fld id="{AC85A497-EE12-5248-8224-43DCFD9907D2}" type="slidenum">
              <a:rPr lang="en-NZ"/>
              <a:pPr>
                <a:defRPr/>
              </a:pPr>
              <a:t>‹#›</a:t>
            </a:fld>
            <a:endParaRPr lang="en-NZ"/>
          </a:p>
        </p:txBody>
      </p:sp>
    </p:spTree>
    <p:extLst>
      <p:ext uri="{BB962C8B-B14F-4D97-AF65-F5344CB8AC3E}">
        <p14:creationId xmlns:p14="http://schemas.microsoft.com/office/powerpoint/2010/main" val="25718908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smtClean="0"/>
            </a:lvl1pPr>
          </a:lstStyle>
          <a:p>
            <a:pPr>
              <a:defRPr/>
            </a:pPr>
            <a:fld id="{A5CD3817-AB4B-F74B-8907-60C6818EEE07}" type="datetime1">
              <a:rPr lang="en-NZ"/>
              <a:pPr>
                <a:defRPr/>
              </a:pPr>
              <a:t>28/11/2024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lvl1pPr>
          </a:lstStyle>
          <a:p>
            <a:pPr>
              <a:defRPr/>
            </a:pPr>
            <a:fld id="{123A5358-0842-A34F-8E83-5010DC27F2C9}" type="slidenum">
              <a:rPr lang="en-NZ"/>
              <a:pPr>
                <a:defRPr/>
              </a:pPr>
              <a:t>‹#›</a:t>
            </a:fld>
            <a:endParaRPr lang="en-NZ"/>
          </a:p>
        </p:txBody>
      </p:sp>
      <p:sp>
        <p:nvSpPr>
          <p:cNvPr id="9" name="Footer Placeholder 13"/>
          <p:cNvSpPr>
            <a:spLocks noGrp="1"/>
          </p:cNvSpPr>
          <p:nvPr>
            <p:ph type="ftr" sz="quarter" idx="12"/>
          </p:nvPr>
        </p:nvSpPr>
        <p:spPr/>
        <p:txBody>
          <a:bodyPr/>
          <a:lstStyle>
            <a:lvl1pPr>
              <a:defRPr smtClean="0"/>
            </a:lvl1pPr>
          </a:lstStyle>
          <a:p>
            <a:pPr>
              <a:defRPr/>
            </a:pPr>
            <a:endParaRPr lang="en-NZ"/>
          </a:p>
        </p:txBody>
      </p:sp>
    </p:spTree>
    <p:extLst>
      <p:ext uri="{BB962C8B-B14F-4D97-AF65-F5344CB8AC3E}">
        <p14:creationId xmlns:p14="http://schemas.microsoft.com/office/powerpoint/2010/main" val="54577876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D7557F4-5EA5-E94F-ACB1-BD2239F26CDA}" type="datetime1">
              <a:rPr lang="en-NZ"/>
              <a:pPr>
                <a:defRPr/>
              </a:pPr>
              <a:t>28/11/2024</a:t>
            </a:fld>
            <a:endParaRPr lang="en-NZ"/>
          </a:p>
        </p:txBody>
      </p:sp>
      <p:sp>
        <p:nvSpPr>
          <p:cNvPr id="6" name="Footer Placeholder 2"/>
          <p:cNvSpPr>
            <a:spLocks noGrp="1"/>
          </p:cNvSpPr>
          <p:nvPr>
            <p:ph type="ftr" sz="quarter" idx="11"/>
          </p:nvPr>
        </p:nvSpPr>
        <p:spPr/>
        <p:txBody>
          <a:bodyPr/>
          <a:lstStyle>
            <a:lvl1pPr>
              <a:defRPr/>
            </a:lvl1pPr>
          </a:lstStyle>
          <a:p>
            <a:pPr>
              <a:defRPr/>
            </a:pPr>
            <a:endParaRPr lang="en-NZ"/>
          </a:p>
        </p:txBody>
      </p:sp>
      <p:sp>
        <p:nvSpPr>
          <p:cNvPr id="7" name="Slide Number Placeholder 22"/>
          <p:cNvSpPr>
            <a:spLocks noGrp="1"/>
          </p:cNvSpPr>
          <p:nvPr>
            <p:ph type="sldNum" sz="quarter" idx="12"/>
          </p:nvPr>
        </p:nvSpPr>
        <p:spPr/>
        <p:txBody>
          <a:bodyPr/>
          <a:lstStyle>
            <a:lvl1pPr>
              <a:defRPr/>
            </a:lvl1pPr>
          </a:lstStyle>
          <a:p>
            <a:pPr>
              <a:defRPr/>
            </a:pPr>
            <a:fld id="{2FD9BC5B-455C-5A4C-9924-35A4DBCF9BCE}" type="slidenum">
              <a:rPr lang="en-NZ"/>
              <a:pPr>
                <a:defRPr/>
              </a:pPr>
              <a:t>‹#›</a:t>
            </a:fld>
            <a:endParaRPr lang="en-NZ"/>
          </a:p>
        </p:txBody>
      </p:sp>
    </p:spTree>
    <p:extLst>
      <p:ext uri="{BB962C8B-B14F-4D97-AF65-F5344CB8AC3E}">
        <p14:creationId xmlns:p14="http://schemas.microsoft.com/office/powerpoint/2010/main" val="11605921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B53DB9FE-C63E-054E-A16E-ADBC322865C5}" type="datetime1">
              <a:rPr lang="en-NZ"/>
              <a:pPr>
                <a:defRPr/>
              </a:pPr>
              <a:t>28/11/2024</a:t>
            </a:fld>
            <a:endParaRPr lang="en-NZ"/>
          </a:p>
        </p:txBody>
      </p:sp>
      <p:sp>
        <p:nvSpPr>
          <p:cNvPr id="8" name="Footer Placeholder 2"/>
          <p:cNvSpPr>
            <a:spLocks noGrp="1"/>
          </p:cNvSpPr>
          <p:nvPr>
            <p:ph type="ftr" sz="quarter" idx="11"/>
          </p:nvPr>
        </p:nvSpPr>
        <p:spPr/>
        <p:txBody>
          <a:bodyPr/>
          <a:lstStyle>
            <a:lvl1pPr>
              <a:defRPr/>
            </a:lvl1pPr>
          </a:lstStyle>
          <a:p>
            <a:pPr>
              <a:defRPr/>
            </a:pPr>
            <a:endParaRPr lang="en-NZ"/>
          </a:p>
        </p:txBody>
      </p:sp>
      <p:sp>
        <p:nvSpPr>
          <p:cNvPr id="9" name="Slide Number Placeholder 22"/>
          <p:cNvSpPr>
            <a:spLocks noGrp="1"/>
          </p:cNvSpPr>
          <p:nvPr>
            <p:ph type="sldNum" sz="quarter" idx="12"/>
          </p:nvPr>
        </p:nvSpPr>
        <p:spPr/>
        <p:txBody>
          <a:bodyPr/>
          <a:lstStyle>
            <a:lvl1pPr>
              <a:defRPr/>
            </a:lvl1pPr>
          </a:lstStyle>
          <a:p>
            <a:pPr>
              <a:defRPr/>
            </a:pPr>
            <a:fld id="{5F28631D-6DAA-5748-AF30-F3B2655867B5}" type="slidenum">
              <a:rPr lang="en-NZ"/>
              <a:pPr>
                <a:defRPr/>
              </a:pPr>
              <a:t>‹#›</a:t>
            </a:fld>
            <a:endParaRPr lang="en-NZ"/>
          </a:p>
        </p:txBody>
      </p:sp>
    </p:spTree>
    <p:extLst>
      <p:ext uri="{BB962C8B-B14F-4D97-AF65-F5344CB8AC3E}">
        <p14:creationId xmlns:p14="http://schemas.microsoft.com/office/powerpoint/2010/main" val="4238015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BA2E1CE7-C9A3-4947-BCC2-15E30A22FA90}" type="datetime1">
              <a:rPr lang="en-NZ"/>
              <a:pPr>
                <a:defRPr/>
              </a:pPr>
              <a:t>28/11/2024</a:t>
            </a:fld>
            <a:endParaRPr lang="en-NZ"/>
          </a:p>
        </p:txBody>
      </p:sp>
      <p:sp>
        <p:nvSpPr>
          <p:cNvPr id="4" name="Footer Placeholder 2"/>
          <p:cNvSpPr>
            <a:spLocks noGrp="1"/>
          </p:cNvSpPr>
          <p:nvPr>
            <p:ph type="ftr" sz="quarter" idx="11"/>
          </p:nvPr>
        </p:nvSpPr>
        <p:spPr/>
        <p:txBody>
          <a:bodyPr/>
          <a:lstStyle>
            <a:lvl1pPr>
              <a:defRPr/>
            </a:lvl1pPr>
          </a:lstStyle>
          <a:p>
            <a:pPr>
              <a:defRPr/>
            </a:pPr>
            <a:endParaRPr lang="en-NZ"/>
          </a:p>
        </p:txBody>
      </p:sp>
      <p:sp>
        <p:nvSpPr>
          <p:cNvPr id="5" name="Slide Number Placeholder 22"/>
          <p:cNvSpPr>
            <a:spLocks noGrp="1"/>
          </p:cNvSpPr>
          <p:nvPr>
            <p:ph type="sldNum" sz="quarter" idx="12"/>
          </p:nvPr>
        </p:nvSpPr>
        <p:spPr/>
        <p:txBody>
          <a:bodyPr/>
          <a:lstStyle>
            <a:lvl1pPr>
              <a:defRPr/>
            </a:lvl1pPr>
          </a:lstStyle>
          <a:p>
            <a:pPr>
              <a:defRPr/>
            </a:pPr>
            <a:fld id="{BE8AB905-7BC7-4C40-867A-9BCF1BF5BC7F}" type="slidenum">
              <a:rPr lang="en-NZ"/>
              <a:pPr>
                <a:defRPr/>
              </a:pPr>
              <a:t>‹#›</a:t>
            </a:fld>
            <a:endParaRPr lang="en-NZ"/>
          </a:p>
        </p:txBody>
      </p:sp>
    </p:spTree>
    <p:extLst>
      <p:ext uri="{BB962C8B-B14F-4D97-AF65-F5344CB8AC3E}">
        <p14:creationId xmlns:p14="http://schemas.microsoft.com/office/powerpoint/2010/main" val="29513635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7A0B8D8E-E1F5-934E-9DCC-33D7E6C74906}" type="datetime1">
              <a:rPr lang="en-NZ"/>
              <a:pPr>
                <a:defRPr/>
              </a:pPr>
              <a:t>28/11/2024</a:t>
            </a:fld>
            <a:endParaRPr lang="en-NZ"/>
          </a:p>
        </p:txBody>
      </p:sp>
      <p:sp>
        <p:nvSpPr>
          <p:cNvPr id="3" name="Footer Placeholder 2"/>
          <p:cNvSpPr>
            <a:spLocks noGrp="1"/>
          </p:cNvSpPr>
          <p:nvPr>
            <p:ph type="ftr" sz="quarter" idx="11"/>
          </p:nvPr>
        </p:nvSpPr>
        <p:spPr/>
        <p:txBody>
          <a:bodyPr/>
          <a:lstStyle>
            <a:lvl1pPr>
              <a:defRPr smtClean="0"/>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rgbClr val="775F55"/>
                </a:solidFill>
              </a:defRPr>
            </a:lvl1pPr>
          </a:lstStyle>
          <a:p>
            <a:pPr>
              <a:defRPr/>
            </a:pPr>
            <a:fld id="{E5C36F3E-35A7-7244-B89F-C0612B0AADC8}" type="slidenum">
              <a:rPr lang="en-NZ"/>
              <a:pPr>
                <a:defRPr/>
              </a:pPr>
              <a:t>‹#›</a:t>
            </a:fld>
            <a:endParaRPr lang="en-NZ"/>
          </a:p>
        </p:txBody>
      </p:sp>
    </p:spTree>
    <p:extLst>
      <p:ext uri="{BB962C8B-B14F-4D97-AF65-F5344CB8AC3E}">
        <p14:creationId xmlns:p14="http://schemas.microsoft.com/office/powerpoint/2010/main" val="34776103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1502FAFE-E085-5645-921A-CF8C7C1595C5}" type="datetime1">
              <a:rPr lang="en-NZ"/>
              <a:pPr>
                <a:defRPr/>
              </a:pPr>
              <a:t>28/11/2024</a:t>
            </a:fld>
            <a:endParaRPr lang="en-NZ"/>
          </a:p>
        </p:txBody>
      </p:sp>
      <p:sp>
        <p:nvSpPr>
          <p:cNvPr id="6" name="Footer Placeholder 2"/>
          <p:cNvSpPr>
            <a:spLocks noGrp="1"/>
          </p:cNvSpPr>
          <p:nvPr>
            <p:ph type="ftr" sz="quarter" idx="11"/>
          </p:nvPr>
        </p:nvSpPr>
        <p:spPr/>
        <p:txBody>
          <a:bodyPr/>
          <a:lstStyle>
            <a:lvl1pPr>
              <a:defRPr/>
            </a:lvl1pPr>
          </a:lstStyle>
          <a:p>
            <a:pPr>
              <a:defRPr/>
            </a:pPr>
            <a:endParaRPr lang="en-NZ"/>
          </a:p>
        </p:txBody>
      </p:sp>
      <p:sp>
        <p:nvSpPr>
          <p:cNvPr id="7" name="Slide Number Placeholder 22"/>
          <p:cNvSpPr>
            <a:spLocks noGrp="1"/>
          </p:cNvSpPr>
          <p:nvPr>
            <p:ph type="sldNum" sz="quarter" idx="12"/>
          </p:nvPr>
        </p:nvSpPr>
        <p:spPr/>
        <p:txBody>
          <a:bodyPr/>
          <a:lstStyle>
            <a:lvl1pPr>
              <a:defRPr/>
            </a:lvl1pPr>
          </a:lstStyle>
          <a:p>
            <a:pPr>
              <a:defRPr/>
            </a:pPr>
            <a:fld id="{3F574AEB-07EE-D743-B02F-B0650715559F}" type="slidenum">
              <a:rPr lang="en-NZ"/>
              <a:pPr>
                <a:defRPr/>
              </a:pPr>
              <a:t>‹#›</a:t>
            </a:fld>
            <a:endParaRPr lang="en-NZ"/>
          </a:p>
        </p:txBody>
      </p:sp>
    </p:spTree>
    <p:extLst>
      <p:ext uri="{BB962C8B-B14F-4D97-AF65-F5344CB8AC3E}">
        <p14:creationId xmlns:p14="http://schemas.microsoft.com/office/powerpoint/2010/main" val="313859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EC5602F9-5C5F-0041-B952-A18E9D41E2FD}" type="slidenum">
              <a:rPr lang="zh-CN" altLang="en-US"/>
              <a:pPr/>
              <a:t>‹#›</a:t>
            </a:fld>
            <a:endParaRPr lang="en-US" altLang="zh-CN"/>
          </a:p>
        </p:txBody>
      </p:sp>
    </p:spTree>
    <p:extLst>
      <p:ext uri="{BB962C8B-B14F-4D97-AF65-F5344CB8AC3E}">
        <p14:creationId xmlns:p14="http://schemas.microsoft.com/office/powerpoint/2010/main" val="14915679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a:lstStyle>
            <a:lvl1pPr>
              <a:defRPr smtClean="0"/>
            </a:lvl1pPr>
          </a:lstStyle>
          <a:p>
            <a:pPr>
              <a:defRPr/>
            </a:pPr>
            <a:fld id="{8C5E96CF-BF72-1049-A4FE-BB878ED0C423}" type="datetime1">
              <a:rPr lang="en-NZ"/>
              <a:pPr>
                <a:defRPr/>
              </a:pPr>
              <a:t>28/11/2024</a:t>
            </a:fld>
            <a:endParaRPr lang="en-NZ"/>
          </a:p>
        </p:txBody>
      </p:sp>
      <p:sp>
        <p:nvSpPr>
          <p:cNvPr id="10" name="Slide Number Placeholder 12"/>
          <p:cNvSpPr>
            <a:spLocks noGrp="1"/>
          </p:cNvSpPr>
          <p:nvPr>
            <p:ph type="sldNum" sz="quarter" idx="11"/>
          </p:nvPr>
        </p:nvSpPr>
        <p:spPr>
          <a:xfrm>
            <a:off x="0" y="4667250"/>
            <a:ext cx="1447800" cy="663575"/>
          </a:xfrm>
        </p:spPr>
        <p:txBody>
          <a:bodyPr/>
          <a:lstStyle>
            <a:lvl1pPr>
              <a:defRPr sz="2800" smtClean="0"/>
            </a:lvl1pPr>
          </a:lstStyle>
          <a:p>
            <a:pPr>
              <a:defRPr/>
            </a:pPr>
            <a:fld id="{73B73A12-5779-E543-AFB9-3A0DD41FD6B9}"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a:lstStyle>
            <a:lvl1pPr>
              <a:defRPr smtClean="0"/>
            </a:lvl1pPr>
          </a:lstStyle>
          <a:p>
            <a:pPr>
              <a:defRPr/>
            </a:pPr>
            <a:endParaRPr lang="en-NZ"/>
          </a:p>
        </p:txBody>
      </p:sp>
    </p:spTree>
    <p:extLst>
      <p:ext uri="{BB962C8B-B14F-4D97-AF65-F5344CB8AC3E}">
        <p14:creationId xmlns:p14="http://schemas.microsoft.com/office/powerpoint/2010/main" val="319374240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B83E3C9-22A5-5647-BE82-2397C10BDB0B}" type="datetime1">
              <a:rPr lang="en-NZ"/>
              <a:pPr>
                <a:defRPr/>
              </a:pPr>
              <a:t>28/11/2024</a:t>
            </a:fld>
            <a:endParaRPr lang="en-NZ"/>
          </a:p>
        </p:txBody>
      </p:sp>
      <p:sp>
        <p:nvSpPr>
          <p:cNvPr id="5" name="Footer Placeholder 2"/>
          <p:cNvSpPr>
            <a:spLocks noGrp="1"/>
          </p:cNvSpPr>
          <p:nvPr>
            <p:ph type="ftr" sz="quarter" idx="11"/>
          </p:nvPr>
        </p:nvSpPr>
        <p:spPr/>
        <p:txBody>
          <a:bodyPr/>
          <a:lstStyle>
            <a:lvl1pPr>
              <a:defRPr/>
            </a:lvl1pPr>
          </a:lstStyle>
          <a:p>
            <a:pPr>
              <a:defRPr/>
            </a:pPr>
            <a:endParaRPr lang="en-NZ"/>
          </a:p>
        </p:txBody>
      </p:sp>
      <p:sp>
        <p:nvSpPr>
          <p:cNvPr id="6" name="Slide Number Placeholder 22"/>
          <p:cNvSpPr>
            <a:spLocks noGrp="1"/>
          </p:cNvSpPr>
          <p:nvPr>
            <p:ph type="sldNum" sz="quarter" idx="12"/>
          </p:nvPr>
        </p:nvSpPr>
        <p:spPr/>
        <p:txBody>
          <a:bodyPr/>
          <a:lstStyle>
            <a:lvl1pPr>
              <a:defRPr/>
            </a:lvl1pPr>
          </a:lstStyle>
          <a:p>
            <a:pPr>
              <a:defRPr/>
            </a:pPr>
            <a:fld id="{60591092-19BA-0644-A920-D83F59631E59}" type="slidenum">
              <a:rPr lang="en-NZ"/>
              <a:pPr>
                <a:defRPr/>
              </a:pPr>
              <a:t>‹#›</a:t>
            </a:fld>
            <a:endParaRPr lang="en-NZ"/>
          </a:p>
        </p:txBody>
      </p:sp>
    </p:spTree>
    <p:extLst>
      <p:ext uri="{BB962C8B-B14F-4D97-AF65-F5344CB8AC3E}">
        <p14:creationId xmlns:p14="http://schemas.microsoft.com/office/powerpoint/2010/main" val="2157289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smtClean="0"/>
            </a:lvl1pPr>
          </a:lstStyle>
          <a:p>
            <a:pPr>
              <a:defRPr/>
            </a:pPr>
            <a:fld id="{CB791343-FB6F-B04C-92F2-25872527668C}" type="datetime1">
              <a:rPr lang="en-NZ"/>
              <a:pPr>
                <a:defRPr/>
              </a:pPr>
              <a:t>28/11/2024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a:defRPr smtClean="0"/>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a:defRPr smtClean="0"/>
            </a:lvl1pPr>
          </a:lstStyle>
          <a:p>
            <a:pPr>
              <a:defRPr/>
            </a:pPr>
            <a:fld id="{89174779-4EAB-224C-AC3C-37997D2C3223}" type="slidenum">
              <a:rPr lang="en-NZ"/>
              <a:pPr>
                <a:defRPr/>
              </a:pPr>
              <a:t>‹#›</a:t>
            </a:fld>
            <a:endParaRPr lang="en-NZ"/>
          </a:p>
        </p:txBody>
      </p:sp>
    </p:spTree>
    <p:extLst>
      <p:ext uri="{BB962C8B-B14F-4D97-AF65-F5344CB8AC3E}">
        <p14:creationId xmlns:p14="http://schemas.microsoft.com/office/powerpoint/2010/main" val="2920035570"/>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2C360-9EBD-9F4C-A036-9973F288ABA3}" type="slidenum">
              <a:rPr lang="en-US"/>
              <a:pPr>
                <a:defRPr/>
              </a:pPr>
              <a:t>‹#›</a:t>
            </a:fld>
            <a:endParaRPr lang="en-US"/>
          </a:p>
        </p:txBody>
      </p:sp>
    </p:spTree>
    <p:extLst>
      <p:ext uri="{BB962C8B-B14F-4D97-AF65-F5344CB8AC3E}">
        <p14:creationId xmlns:p14="http://schemas.microsoft.com/office/powerpoint/2010/main" val="1133223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34217-D695-484B-A24A-E864C31E6D37}" type="slidenum">
              <a:rPr lang="en-US"/>
              <a:pPr>
                <a:defRPr/>
              </a:pPr>
              <a:t>‹#›</a:t>
            </a:fld>
            <a:endParaRPr lang="en-US"/>
          </a:p>
        </p:txBody>
      </p:sp>
    </p:spTree>
    <p:extLst>
      <p:ext uri="{BB962C8B-B14F-4D97-AF65-F5344CB8AC3E}">
        <p14:creationId xmlns:p14="http://schemas.microsoft.com/office/powerpoint/2010/main" val="35550283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05EAC7-C94D-7446-9D38-B00C2C2CF2DF}" type="slidenum">
              <a:rPr lang="en-US"/>
              <a:pPr>
                <a:defRPr/>
              </a:pPr>
              <a:t>‹#›</a:t>
            </a:fld>
            <a:endParaRPr lang="en-US"/>
          </a:p>
        </p:txBody>
      </p:sp>
    </p:spTree>
    <p:extLst>
      <p:ext uri="{BB962C8B-B14F-4D97-AF65-F5344CB8AC3E}">
        <p14:creationId xmlns:p14="http://schemas.microsoft.com/office/powerpoint/2010/main" val="31963718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56E299-4B95-2A46-A3F8-D6E528ABDF9C}" type="slidenum">
              <a:rPr lang="en-US"/>
              <a:pPr>
                <a:defRPr/>
              </a:pPr>
              <a:t>‹#›</a:t>
            </a:fld>
            <a:endParaRPr lang="en-US"/>
          </a:p>
        </p:txBody>
      </p:sp>
    </p:spTree>
    <p:extLst>
      <p:ext uri="{BB962C8B-B14F-4D97-AF65-F5344CB8AC3E}">
        <p14:creationId xmlns:p14="http://schemas.microsoft.com/office/powerpoint/2010/main" val="34600537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1438A1-5BDE-2E46-9D9C-0C5B858A5F0E}" type="slidenum">
              <a:rPr lang="en-US"/>
              <a:pPr>
                <a:defRPr/>
              </a:pPr>
              <a:t>‹#›</a:t>
            </a:fld>
            <a:endParaRPr lang="en-US"/>
          </a:p>
        </p:txBody>
      </p:sp>
    </p:spTree>
    <p:extLst>
      <p:ext uri="{BB962C8B-B14F-4D97-AF65-F5344CB8AC3E}">
        <p14:creationId xmlns:p14="http://schemas.microsoft.com/office/powerpoint/2010/main" val="5697642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D5BB88-88AE-AB4B-A603-6056734DCCFB}" type="slidenum">
              <a:rPr lang="en-US"/>
              <a:pPr>
                <a:defRPr/>
              </a:pPr>
              <a:t>‹#›</a:t>
            </a:fld>
            <a:endParaRPr lang="en-US"/>
          </a:p>
        </p:txBody>
      </p:sp>
    </p:spTree>
    <p:extLst>
      <p:ext uri="{BB962C8B-B14F-4D97-AF65-F5344CB8AC3E}">
        <p14:creationId xmlns:p14="http://schemas.microsoft.com/office/powerpoint/2010/main" val="460859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6011920-0DE1-FC4F-9373-893313A8B1A9}" type="slidenum">
              <a:rPr lang="en-US"/>
              <a:pPr>
                <a:defRPr/>
              </a:pPr>
              <a:t>‹#›</a:t>
            </a:fld>
            <a:endParaRPr lang="en-US"/>
          </a:p>
        </p:txBody>
      </p:sp>
    </p:spTree>
    <p:extLst>
      <p:ext uri="{BB962C8B-B14F-4D97-AF65-F5344CB8AC3E}">
        <p14:creationId xmlns:p14="http://schemas.microsoft.com/office/powerpoint/2010/main" val="392539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AD0D5EF-098F-1742-BC81-2133B7741E95}" type="slidenum">
              <a:rPr lang="zh-CN" altLang="en-US"/>
              <a:pPr/>
              <a:t>‹#›</a:t>
            </a:fld>
            <a:endParaRPr lang="en-US" altLang="zh-CN"/>
          </a:p>
        </p:txBody>
      </p:sp>
    </p:spTree>
    <p:extLst>
      <p:ext uri="{BB962C8B-B14F-4D97-AF65-F5344CB8AC3E}">
        <p14:creationId xmlns:p14="http://schemas.microsoft.com/office/powerpoint/2010/main" val="26792397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353D61-7A27-8F42-B771-3138764D4176}" type="slidenum">
              <a:rPr lang="en-US"/>
              <a:pPr>
                <a:defRPr/>
              </a:pPr>
              <a:t>‹#›</a:t>
            </a:fld>
            <a:endParaRPr lang="en-US"/>
          </a:p>
        </p:txBody>
      </p:sp>
    </p:spTree>
    <p:extLst>
      <p:ext uri="{BB962C8B-B14F-4D97-AF65-F5344CB8AC3E}">
        <p14:creationId xmlns:p14="http://schemas.microsoft.com/office/powerpoint/2010/main" val="38995888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C0C6A2-46AA-9E4B-BC79-D1937369F9D9}" type="slidenum">
              <a:rPr lang="en-US"/>
              <a:pPr>
                <a:defRPr/>
              </a:pPr>
              <a:t>‹#›</a:t>
            </a:fld>
            <a:endParaRPr lang="en-US"/>
          </a:p>
        </p:txBody>
      </p:sp>
    </p:spTree>
    <p:extLst>
      <p:ext uri="{BB962C8B-B14F-4D97-AF65-F5344CB8AC3E}">
        <p14:creationId xmlns:p14="http://schemas.microsoft.com/office/powerpoint/2010/main" val="1184826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A8870B-25FF-E946-BDC5-C7A2C256D5C2}" type="slidenum">
              <a:rPr lang="en-US"/>
              <a:pPr>
                <a:defRPr/>
              </a:pPr>
              <a:t>‹#›</a:t>
            </a:fld>
            <a:endParaRPr lang="en-US"/>
          </a:p>
        </p:txBody>
      </p:sp>
    </p:spTree>
    <p:extLst>
      <p:ext uri="{BB962C8B-B14F-4D97-AF65-F5344CB8AC3E}">
        <p14:creationId xmlns:p14="http://schemas.microsoft.com/office/powerpoint/2010/main" val="30890359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DD928-0421-604C-B10E-A094B1FABAC9}" type="slidenum">
              <a:rPr lang="en-US"/>
              <a:pPr>
                <a:defRPr/>
              </a:pPr>
              <a:t>‹#›</a:t>
            </a:fld>
            <a:endParaRPr lang="en-US"/>
          </a:p>
        </p:txBody>
      </p:sp>
    </p:spTree>
    <p:extLst>
      <p:ext uri="{BB962C8B-B14F-4D97-AF65-F5344CB8AC3E}">
        <p14:creationId xmlns:p14="http://schemas.microsoft.com/office/powerpoint/2010/main" val="14712568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FE79E9-99CF-7746-BA55-5E2AF8EF69B7}" type="slidenum">
              <a:rPr lang="en-US"/>
              <a:pPr>
                <a:defRPr/>
              </a:pPr>
              <a:t>‹#›</a:t>
            </a:fld>
            <a:endParaRPr lang="en-US"/>
          </a:p>
        </p:txBody>
      </p:sp>
    </p:spTree>
    <p:extLst>
      <p:ext uri="{BB962C8B-B14F-4D97-AF65-F5344CB8AC3E}">
        <p14:creationId xmlns:p14="http://schemas.microsoft.com/office/powerpoint/2010/main" val="8635068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85723-C7A5-5640-9BBA-896FF85A4AF3}" type="slidenum">
              <a:rPr lang="en-US"/>
              <a:pPr>
                <a:defRPr/>
              </a:pPr>
              <a:t>‹#›</a:t>
            </a:fld>
            <a:endParaRPr lang="en-US"/>
          </a:p>
        </p:txBody>
      </p:sp>
    </p:spTree>
    <p:extLst>
      <p:ext uri="{BB962C8B-B14F-4D97-AF65-F5344CB8AC3E}">
        <p14:creationId xmlns:p14="http://schemas.microsoft.com/office/powerpoint/2010/main" val="36391351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034C8E-978D-E84A-825D-3674166F6B18}" type="slidenum">
              <a:rPr lang="en-US"/>
              <a:pPr>
                <a:defRPr/>
              </a:pPr>
              <a:t>‹#›</a:t>
            </a:fld>
            <a:endParaRPr lang="en-US"/>
          </a:p>
        </p:txBody>
      </p:sp>
    </p:spTree>
    <p:extLst>
      <p:ext uri="{BB962C8B-B14F-4D97-AF65-F5344CB8AC3E}">
        <p14:creationId xmlns:p14="http://schemas.microsoft.com/office/powerpoint/2010/main" val="22799565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684B41-4D20-9648-8B94-97714BC472AA}" type="slidenum">
              <a:rPr lang="en-US"/>
              <a:pPr>
                <a:defRPr/>
              </a:pPr>
              <a:t>‹#›</a:t>
            </a:fld>
            <a:endParaRPr lang="en-US"/>
          </a:p>
        </p:txBody>
      </p:sp>
    </p:spTree>
    <p:extLst>
      <p:ext uri="{BB962C8B-B14F-4D97-AF65-F5344CB8AC3E}">
        <p14:creationId xmlns:p14="http://schemas.microsoft.com/office/powerpoint/2010/main" val="9287237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33067-686B-3641-88D1-E5095357E7AB}" type="slidenum">
              <a:rPr lang="en-US"/>
              <a:pPr>
                <a:defRPr/>
              </a:pPr>
              <a:t>‹#›</a:t>
            </a:fld>
            <a:endParaRPr lang="en-US"/>
          </a:p>
        </p:txBody>
      </p:sp>
    </p:spTree>
    <p:extLst>
      <p:ext uri="{BB962C8B-B14F-4D97-AF65-F5344CB8AC3E}">
        <p14:creationId xmlns:p14="http://schemas.microsoft.com/office/powerpoint/2010/main" val="2493543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C37EB9-DB74-E941-A0BE-389AFF2D164C}" type="slidenum">
              <a:rPr lang="en-US"/>
              <a:pPr>
                <a:defRPr/>
              </a:pPr>
              <a:t>‹#›</a:t>
            </a:fld>
            <a:endParaRPr lang="en-US"/>
          </a:p>
        </p:txBody>
      </p:sp>
    </p:spTree>
    <p:extLst>
      <p:ext uri="{BB962C8B-B14F-4D97-AF65-F5344CB8AC3E}">
        <p14:creationId xmlns:p14="http://schemas.microsoft.com/office/powerpoint/2010/main" val="62827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CC2FBC7-74C8-B144-8BA9-1998BD200DC1}" type="slidenum">
              <a:rPr lang="zh-CN" altLang="en-US"/>
              <a:pPr/>
              <a:t>‹#›</a:t>
            </a:fld>
            <a:endParaRPr lang="en-US" altLang="zh-CN"/>
          </a:p>
        </p:txBody>
      </p:sp>
    </p:spTree>
    <p:extLst>
      <p:ext uri="{BB962C8B-B14F-4D97-AF65-F5344CB8AC3E}">
        <p14:creationId xmlns:p14="http://schemas.microsoft.com/office/powerpoint/2010/main" val="35532967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AB0350-C232-5145-A2FE-1BE7AB63EA49}" type="slidenum">
              <a:rPr lang="en-US"/>
              <a:pPr>
                <a:defRPr/>
              </a:pPr>
              <a:t>‹#›</a:t>
            </a:fld>
            <a:endParaRPr lang="en-US"/>
          </a:p>
        </p:txBody>
      </p:sp>
    </p:spTree>
    <p:extLst>
      <p:ext uri="{BB962C8B-B14F-4D97-AF65-F5344CB8AC3E}">
        <p14:creationId xmlns:p14="http://schemas.microsoft.com/office/powerpoint/2010/main" val="219667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C7C3E8-0093-BF4B-BFBF-7DE58B3D7AE2}" type="slidenum">
              <a:rPr lang="en-US"/>
              <a:pPr>
                <a:defRPr/>
              </a:pPr>
              <a:t>‹#›</a:t>
            </a:fld>
            <a:endParaRPr lang="en-US"/>
          </a:p>
        </p:txBody>
      </p:sp>
    </p:spTree>
    <p:extLst>
      <p:ext uri="{BB962C8B-B14F-4D97-AF65-F5344CB8AC3E}">
        <p14:creationId xmlns:p14="http://schemas.microsoft.com/office/powerpoint/2010/main" val="20730299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037B81-68B0-B744-AF14-97E974CFBB95}" type="slidenum">
              <a:rPr lang="en-US"/>
              <a:pPr>
                <a:defRPr/>
              </a:pPr>
              <a:t>‹#›</a:t>
            </a:fld>
            <a:endParaRPr lang="en-US"/>
          </a:p>
        </p:txBody>
      </p:sp>
    </p:spTree>
    <p:extLst>
      <p:ext uri="{BB962C8B-B14F-4D97-AF65-F5344CB8AC3E}">
        <p14:creationId xmlns:p14="http://schemas.microsoft.com/office/powerpoint/2010/main" val="13178553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B268F8-AB3C-CB4B-8CEA-ED007298D5F9}" type="slidenum">
              <a:rPr lang="en-US"/>
              <a:pPr>
                <a:defRPr/>
              </a:pPr>
              <a:t>‹#›</a:t>
            </a:fld>
            <a:endParaRPr lang="en-US"/>
          </a:p>
        </p:txBody>
      </p:sp>
    </p:spTree>
    <p:extLst>
      <p:ext uri="{BB962C8B-B14F-4D97-AF65-F5344CB8AC3E}">
        <p14:creationId xmlns:p14="http://schemas.microsoft.com/office/powerpoint/2010/main" val="15112409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76A9E6-36FA-D249-810B-BF6FD86470EC}" type="slidenum">
              <a:rPr lang="en-US"/>
              <a:pPr>
                <a:defRPr/>
              </a:pPr>
              <a:t>‹#›</a:t>
            </a:fld>
            <a:endParaRPr lang="en-US"/>
          </a:p>
        </p:txBody>
      </p:sp>
    </p:spTree>
    <p:extLst>
      <p:ext uri="{BB962C8B-B14F-4D97-AF65-F5344CB8AC3E}">
        <p14:creationId xmlns:p14="http://schemas.microsoft.com/office/powerpoint/2010/main" val="8997657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926E1F-C25D-FB49-B7B7-36EB2556A020}" type="slidenum">
              <a:rPr lang="en-US"/>
              <a:pPr>
                <a:defRPr/>
              </a:pPr>
              <a:t>‹#›</a:t>
            </a:fld>
            <a:endParaRPr lang="en-US"/>
          </a:p>
        </p:txBody>
      </p:sp>
    </p:spTree>
    <p:extLst>
      <p:ext uri="{BB962C8B-B14F-4D97-AF65-F5344CB8AC3E}">
        <p14:creationId xmlns:p14="http://schemas.microsoft.com/office/powerpoint/2010/main" val="37107610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F4A6B1-8B50-F446-928E-3761D214457E}" type="slidenum">
              <a:rPr lang="en-US"/>
              <a:pPr>
                <a:defRPr/>
              </a:pPr>
              <a:t>‹#›</a:t>
            </a:fld>
            <a:endParaRPr lang="en-US"/>
          </a:p>
        </p:txBody>
      </p:sp>
    </p:spTree>
    <p:extLst>
      <p:ext uri="{BB962C8B-B14F-4D97-AF65-F5344CB8AC3E}">
        <p14:creationId xmlns:p14="http://schemas.microsoft.com/office/powerpoint/2010/main" val="17661003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30DB1F-58E4-F044-A569-5D2E15DDD6C5}" type="slidenum">
              <a:rPr lang="en-US"/>
              <a:pPr>
                <a:defRPr/>
              </a:pPr>
              <a:t>‹#›</a:t>
            </a:fld>
            <a:endParaRPr lang="en-US"/>
          </a:p>
        </p:txBody>
      </p:sp>
    </p:spTree>
    <p:extLst>
      <p:ext uri="{BB962C8B-B14F-4D97-AF65-F5344CB8AC3E}">
        <p14:creationId xmlns:p14="http://schemas.microsoft.com/office/powerpoint/2010/main" val="19315408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1A26FB-DAB4-D64C-BE22-114EB239D0B3}" type="slidenum">
              <a:rPr lang="en-US"/>
              <a:pPr>
                <a:defRPr/>
              </a:pPr>
              <a:t>‹#›</a:t>
            </a:fld>
            <a:endParaRPr lang="en-US"/>
          </a:p>
        </p:txBody>
      </p:sp>
    </p:spTree>
    <p:extLst>
      <p:ext uri="{BB962C8B-B14F-4D97-AF65-F5344CB8AC3E}">
        <p14:creationId xmlns:p14="http://schemas.microsoft.com/office/powerpoint/2010/main" val="39710909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E61C49-96AF-164A-A63D-BCE527FACBE3}" type="slidenum">
              <a:rPr lang="en-US"/>
              <a:pPr>
                <a:defRPr/>
              </a:pPr>
              <a:t>‹#›</a:t>
            </a:fld>
            <a:endParaRPr lang="en-US"/>
          </a:p>
        </p:txBody>
      </p:sp>
    </p:spTree>
    <p:extLst>
      <p:ext uri="{BB962C8B-B14F-4D97-AF65-F5344CB8AC3E}">
        <p14:creationId xmlns:p14="http://schemas.microsoft.com/office/powerpoint/2010/main" val="966883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0.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47.xml"/><Relationship Id="rId1" Type="http://schemas.openxmlformats.org/officeDocument/2006/relationships/slideLayout" Target="../slideLayouts/slideLayout14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7.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8.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20.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27.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8.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9.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30.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theme" Target="../theme/theme31.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32.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5.jpe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3.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image" Target="../media/image6.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theme" Target="../theme/theme34.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6" Type="http://schemas.openxmlformats.org/officeDocument/2006/relationships/image" Target="../media/image10.png"/><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5" Type="http://schemas.openxmlformats.org/officeDocument/2006/relationships/image" Target="../media/image9.png"/><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image" Target="../media/image8.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5.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6.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7.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8.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9.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0.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theme" Target="../theme/theme41.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theme" Target="../theme/theme42.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slideLayout" Target="../slideLayouts/slideLayout455.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theme" Target="../theme/theme44.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5.xml"/><Relationship Id="rId2" Type="http://schemas.openxmlformats.org/officeDocument/2006/relationships/slideLayout" Target="../slideLayouts/slideLayout469.xml"/><Relationship Id="rId16" Type="http://schemas.openxmlformats.org/officeDocument/2006/relationships/image" Target="../media/image14.png"/><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5" Type="http://schemas.openxmlformats.org/officeDocument/2006/relationships/image" Target="../media/image13.png"/><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 Id="rId14" Type="http://schemas.openxmlformats.org/officeDocument/2006/relationships/image" Target="../media/image12.png"/></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7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slideLayout" Target="../slideLayouts/slideLayout492.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0.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theme" Target="../theme/theme48.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2.xml"/><Relationship Id="rId13" Type="http://schemas.openxmlformats.org/officeDocument/2006/relationships/slideLayout" Target="../slideLayouts/slideLayout517.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slideLayout" Target="../slideLayouts/slideLayout516.xml"/><Relationship Id="rId17" Type="http://schemas.openxmlformats.org/officeDocument/2006/relationships/image" Target="../media/image15.jpeg"/><Relationship Id="rId2" Type="http://schemas.openxmlformats.org/officeDocument/2006/relationships/slideLayout" Target="../slideLayouts/slideLayout506.xml"/><Relationship Id="rId16" Type="http://schemas.openxmlformats.org/officeDocument/2006/relationships/theme" Target="../theme/theme50.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5" Type="http://schemas.openxmlformats.org/officeDocument/2006/relationships/slideLayout" Target="../slideLayouts/slideLayout51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 Id="rId14" Type="http://schemas.openxmlformats.org/officeDocument/2006/relationships/slideLayout" Target="../slideLayouts/slideLayout51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theme" Target="../theme/theme51.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52.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9.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a typeface="SimSun" charset="0"/>
                <a:cs typeface="SimSun"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a typeface="SimSun" charset="0"/>
                <a:cs typeface="SimSun"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SimSun" charset="0"/>
              </a:defRPr>
            </a:lvl1pPr>
          </a:lstStyle>
          <a:p>
            <a:fld id="{47D57894-5195-B647-94DC-5A6CBBF1A46D}"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F036E68A-8128-BA4C-AC8A-64C0BF6FB5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88C19-B652-0F4E-B787-2209816D2BBB}"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52297588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11/28/24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550253633"/>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888301666"/>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B8784D-86DB-8642-8B53-4B7BAED65D5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437457420"/>
      </p:ext>
    </p:extLst>
  </p:cSld>
  <p:clrMap bg1="lt1" tx1="dk1" bg2="lt2" tx2="dk2" accent1="accent1" accent2="accent2" accent3="accent3" accent4="accent4" accent5="accent5" accent6="accent6" hlink="hlink" folHlink="folHlink"/>
  <p:sldLayoutIdLst>
    <p:sldLayoutId id="2147484123" r:id="rId1"/>
    <p:sldLayoutId id="2147484124"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28/11/2024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614429126"/>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B8784D-86DB-8642-8B53-4B7BAED65D5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35970366"/>
      </p:ext>
    </p:extLst>
  </p:cSld>
  <p:clrMap bg1="lt1" tx1="dk1" bg2="lt2" tx2="dk2" accent1="accent1" accent2="accent2" accent3="accent3" accent4="accent4" accent5="accent5" accent6="accent6" hlink="hlink" folHlink="folHlink"/>
  <p:sldLayoutIdLst>
    <p:sldLayoutId id="2147484150" r:id="rId1"/>
    <p:sldLayoutId id="2147484151"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8007069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sz="2400">
              <a:solidFill>
                <a:srgbClr val="FFFFFF"/>
              </a:solidFill>
              <a:latin typeface="Arial" charset="0"/>
              <a:ea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1" hangingPunct="1"/>
            <a:endParaRPr lang="en-US" sz="2400">
              <a:solidFill>
                <a:srgbClr val="FFFFFF"/>
              </a:solidFill>
              <a:latin typeface="Arial" charset="0"/>
              <a:ea typeface="ＭＳ Ｐゴシック"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eaLnBrk="1" hangingPunct="1">
              <a:defRPr/>
            </a:pPr>
            <a:fld id="{C1ED05B7-2545-5542-B714-79F5BB35EE54}" type="slidenum">
              <a:rPr lang="en-GB">
                <a:ea typeface="ＭＳ Ｐゴシック" charset="0"/>
              </a:rPr>
              <a:pPr defTabSz="449263" eaLnBrk="1" hangingPunct="1">
                <a:defRPr/>
              </a:pPr>
              <a:t>‹#›</a:t>
            </a:fld>
            <a:endParaRPr lang="en-GB">
              <a:ea typeface="ＭＳ Ｐゴシック" charset="0"/>
            </a:endParaRPr>
          </a:p>
        </p:txBody>
      </p:sp>
    </p:spTree>
    <p:extLst>
      <p:ext uri="{BB962C8B-B14F-4D97-AF65-F5344CB8AC3E}">
        <p14:creationId xmlns:p14="http://schemas.microsoft.com/office/powerpoint/2010/main" val="2742739082"/>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B12F179B-E769-D441-93CB-2FF858FED29E}" type="slidenum">
              <a:rPr lang="en-GB">
                <a:ea typeface="ＭＳ Ｐゴシック" charset="0"/>
              </a:rPr>
              <a:pPr>
                <a:defRPr/>
              </a:pPr>
              <a:t>‹#›</a:t>
            </a:fld>
            <a:endParaRPr lang="en-GB">
              <a:ea typeface="ＭＳ Ｐゴシック" charset="0"/>
            </a:endParaRPr>
          </a:p>
        </p:txBody>
      </p:sp>
    </p:spTree>
    <p:extLst>
      <p:ext uri="{BB962C8B-B14F-4D97-AF65-F5344CB8AC3E}">
        <p14:creationId xmlns:p14="http://schemas.microsoft.com/office/powerpoint/2010/main" val="150216422"/>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p>
        </p:txBody>
      </p:sp>
      <p:sp>
        <p:nvSpPr>
          <p:cNvPr id="14339"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p>
        </p:txBody>
      </p:sp>
      <p:sp>
        <p:nvSpPr>
          <p:cNvPr id="3994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p>
        </p:txBody>
      </p:sp>
      <p:sp>
        <p:nvSpPr>
          <p:cNvPr id="3994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4343"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994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smtClean="0">
                <a:ea typeface="SimSun" charset="0"/>
                <a:cs typeface="SimSun" charset="0"/>
              </a:defRPr>
            </a:lvl1pPr>
          </a:lstStyle>
          <a:p>
            <a:pPr>
              <a:defRPr/>
            </a:pPr>
            <a:endParaRPr lang="zh-CN" altLang="en-US"/>
          </a:p>
        </p:txBody>
      </p:sp>
      <p:sp>
        <p:nvSpPr>
          <p:cNvPr id="3994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smtClean="0">
                <a:ea typeface="SimSun" charset="0"/>
                <a:cs typeface="SimSun" charset="0"/>
              </a:defRPr>
            </a:lvl1pPr>
          </a:lstStyle>
          <a:p>
            <a:pPr>
              <a:defRPr/>
            </a:pPr>
            <a:endParaRPr lang="zh-CN" altLang="en-US"/>
          </a:p>
        </p:txBody>
      </p:sp>
      <p:sp>
        <p:nvSpPr>
          <p:cNvPr id="3994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smtClean="0">
                <a:ea typeface="SimSun" charset="0"/>
                <a:cs typeface="SimSun" charset="0"/>
              </a:defRPr>
            </a:lvl1pPr>
          </a:lstStyle>
          <a:p>
            <a:pPr>
              <a:defRPr/>
            </a:pPr>
            <a:endParaRPr lang="zh-CN" altLang="en-US"/>
          </a:p>
        </p:txBody>
      </p:sp>
    </p:spTree>
  </p:cSld>
  <p:clrMap bg1="dk2" tx1="lt1" bg2="dk1" tx2="lt2" accent1="accent1" accent2="accent2" accent3="accent3" accent4="accent4" accent5="accent5" accent6="accent6" hlink="hlink" folHlink="folHlink"/>
  <p:sldLayoutIdLst>
    <p:sldLayoutId id="2147484063"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ea typeface="MS PGothic" pitchFamily="34" charset="-128"/>
          <a:cs typeface="MS PGothic"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ea typeface="MS PGothic" pitchFamily="34" charset="-128"/>
          <a:cs typeface="MS PGothic"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ea typeface="MS PGothic" pitchFamily="34" charset="-128"/>
          <a:cs typeface="MS PGothic"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ea typeface="MS PGothic" pitchFamily="34" charset="-128"/>
          <a:cs typeface="MS PGothic"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7"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52132295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eaLnBrk="1" hangingPunct="1">
              <a:defRPr/>
            </a:pPr>
            <a:fld id="{38897548-9C6D-6D41-B47D-E15ED9C905FA}" type="slidenum">
              <a:rPr lang="en-US">
                <a:ea typeface="ＭＳ Ｐゴシック" charset="0"/>
              </a:rPr>
              <a:pPr eaLnBrk="1" hangingPunct="1">
                <a:defRPr/>
              </a:pPr>
              <a:t>‹#›</a:t>
            </a:fld>
            <a:endParaRPr lang="en-US">
              <a:ea typeface="ＭＳ Ｐゴシック" charset="0"/>
            </a:endParaRPr>
          </a:p>
        </p:txBody>
      </p:sp>
    </p:spTree>
    <p:extLst>
      <p:ext uri="{BB962C8B-B14F-4D97-AF65-F5344CB8AC3E}">
        <p14:creationId xmlns:p14="http://schemas.microsoft.com/office/powerpoint/2010/main" val="194056311"/>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18413681"/>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19191954"/>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12315665"/>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8835975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69605662"/>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036014946"/>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0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F8A673A7-A361-344D-985B-BBF7CD9FB190}" type="datetime1">
              <a:rPr lang="en-US">
                <a:ea typeface="ＭＳ Ｐゴシック" charset="0"/>
              </a:rPr>
              <a:pPr>
                <a:defRPr/>
              </a:pPr>
              <a:t>11/28/24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4A66D9D1-EA76-084F-9B42-E30C76A3A204}"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49165393"/>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8B15AE8-94EE-3340-941D-0437EF35583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826235308"/>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868F9783-6FF9-6246-AC5C-4D0B0C87CFF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6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218"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a:cs typeface="ＭＳ Ｐゴシック"/>
              </a:endParaRPr>
            </a:p>
          </p:txBody>
        </p:sp>
        <p:sp>
          <p:nvSpPr>
            <p:cNvPr id="1372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372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372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1372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7220"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9E152531-EDC8-B945-B84C-2C95A4D9BC7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35888865"/>
      </p:ext>
    </p:extLst>
  </p:cSld>
  <p:clrMap bg1="dk2" tx1="lt1" bg2="dk1" tx2="lt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5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42FB71A0-F0CD-6145-ADA5-F07E37BEA9A1}"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890286713"/>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841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884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884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884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67EF415D-3F78-5041-9136-CF8277E76F6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767947297"/>
      </p:ext>
    </p:extLst>
  </p:cSld>
  <p:clrMap bg1="dk2" tx1="lt1" bg2="dk1" tx2="lt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 id="214748442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20173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2A3D7A"/>
                </a:solidFill>
                <a:latin typeface="Times New Roman"/>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2A3D7A"/>
                </a:solidFill>
                <a:latin typeface="Times New Roman"/>
                <a:ea typeface="+mn-ea"/>
                <a:cs typeface="+mn-cs"/>
              </a:defRPr>
            </a:lvl1pPr>
          </a:lstStyle>
          <a:p>
            <a:pPr>
              <a:defRPr/>
            </a:pPr>
            <a:endParaRPr lang="en-US"/>
          </a:p>
        </p:txBody>
      </p:sp>
      <p:pic>
        <p:nvPicPr>
          <p:cNvPr id="201737"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8"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5B5249"/>
              </a:solidFill>
              <a:ea typeface="ＭＳ Ｐゴシック"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rgbClr val="2A3D7A"/>
                </a:solidFill>
                <a:latin typeface="Times New Roman" charset="0"/>
              </a:defRPr>
            </a:lvl1pPr>
          </a:lstStyle>
          <a:p>
            <a:pPr>
              <a:defRPr/>
            </a:pPr>
            <a:fld id="{3F3F719E-ACA8-7D4D-BAED-E3BC320277B3}" type="slidenum">
              <a:rPr lang="en-US" sz="2400">
                <a:ea typeface="ＭＳ Ｐゴシック" charset="0"/>
              </a:rPr>
              <a:pPr>
                <a:defRPr/>
              </a:pPr>
              <a:t>‹#›</a:t>
            </a:fld>
            <a:endParaRPr lang="en-US" sz="1400">
              <a:ea typeface="ＭＳ Ｐゴシック" charset="0"/>
            </a:endParaRPr>
          </a:p>
        </p:txBody>
      </p:sp>
      <p:sp>
        <p:nvSpPr>
          <p:cNvPr id="20174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893944"/>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14018"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27"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214029"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214030"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32"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34"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36"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BONES" pitchFamily="-105" charset="0"/>
                <a:ea typeface="ＭＳ Ｐゴシック" charset="0"/>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49"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2140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nvGrpSpPr>
            <p:cNvPr id="214060"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BONES" pitchFamily="-105" charset="0"/>
                  <a:ea typeface="ＭＳ Ｐゴシック" charset="0"/>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0488BDD1-0912-184C-891B-2A53908F6C81}"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687459767"/>
      </p:ext>
    </p:extLst>
  </p:cSld>
  <p:clrMap bg1="dk2" tx1="lt1" bg2="dk1" tx2="lt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499301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66427237"/>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91001142"/>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8540550"/>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753652121"/>
      </p:ext>
    </p:extLst>
  </p:cSld>
  <p:clrMap bg1="dk2" tx1="lt1" bg2="dk1" tx2="lt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a:defRPr/>
            </a:pPr>
            <a:fld id="{A06596AE-5BE2-E942-A125-007145D2F76D}" type="datetime1">
              <a:rPr lang="en-US"/>
              <a:pPr>
                <a:defRPr/>
              </a:pPr>
              <a:t>11/28/24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7DB5FF45-B915-6847-9A8C-B25C101D9A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5"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105"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latin typeface="Times New Roman" pitchFamily="-112" charset="0"/>
                <a:ea typeface="+mn-ea"/>
                <a:cs typeface="+mn-cs"/>
              </a:defRPr>
            </a:lvl1pPr>
          </a:lstStyle>
          <a:p>
            <a:pPr>
              <a:defRPr/>
            </a:pPr>
            <a:endParaRPr lang="en-US">
              <a:solidFill>
                <a:srgbClr val="EAEAEA"/>
              </a:solidFill>
            </a:endParaRPr>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latin typeface="Times New Roman" pitchFamily="-112" charset="0"/>
                <a:ea typeface="+mn-ea"/>
                <a:cs typeface="+mn-cs"/>
              </a:defRPr>
            </a:lvl1pPr>
          </a:lstStyle>
          <a:p>
            <a:pPr>
              <a:defRPr/>
            </a:pPr>
            <a:endParaRPr lang="en-US">
              <a:solidFill>
                <a:srgbClr val="EAEAEA"/>
              </a:solidFill>
            </a:endParaRPr>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latin typeface="Times New Roman" charset="0"/>
              </a:defRPr>
            </a:lvl1pPr>
          </a:lstStyle>
          <a:p>
            <a:pPr>
              <a:defRPr/>
            </a:pPr>
            <a:fld id="{0BF76FD7-D042-5F44-97D8-4EF31A6681A5}" type="slidenum">
              <a:rPr lang="en-US">
                <a:solidFill>
                  <a:srgbClr val="EAEAEA"/>
                </a:solidFill>
                <a:ea typeface="ＭＳ Ｐゴシック" charset="0"/>
              </a:rPr>
              <a:pPr>
                <a:defRPr/>
              </a:pPr>
              <a:t>‹#›</a:t>
            </a:fld>
            <a:endParaRPr lang="en-US">
              <a:solidFill>
                <a:srgbClr val="EAEAEA"/>
              </a:solidFill>
              <a:ea typeface="ＭＳ Ｐゴシック" charset="0"/>
            </a:endParaRPr>
          </a:p>
        </p:txBody>
      </p:sp>
    </p:spTree>
    <p:extLst>
      <p:ext uri="{BB962C8B-B14F-4D97-AF65-F5344CB8AC3E}">
        <p14:creationId xmlns:p14="http://schemas.microsoft.com/office/powerpoint/2010/main" val="695477042"/>
      </p:ext>
    </p:extLst>
  </p:cSld>
  <p:clrMap bg1="dk2" tx1="lt1" bg2="dk1" tx2="lt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367737613"/>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387993997"/>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eaLnBrk="1" hangingPunct="1">
              <a:defRPr/>
            </a:pPr>
            <a:endParaRPr lang="en-U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eaLnBrk="1" hangingPunct="1">
              <a:defRPr/>
            </a:pPr>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eaLnBrk="1" hangingPunct="1">
              <a:defRPr/>
            </a:pPr>
            <a:fld id="{63A52EEF-2133-724B-A454-985DD697B7F0}" type="slidenum">
              <a:rPr lang="en-US">
                <a:solidFill>
                  <a:srgbClr val="000000"/>
                </a:solidFill>
                <a:cs typeface="+mn-cs"/>
              </a:rPr>
              <a:pPr eaLnBrk="1" hangingPunct="1">
                <a:defRPr/>
              </a:pPr>
              <a:t>‹#›</a:t>
            </a:fld>
            <a:endParaRPr lang="en-US">
              <a:solidFill>
                <a:srgbClr val="000000"/>
              </a:solidFill>
              <a:cs typeface="+mn-cs"/>
            </a:endParaRPr>
          </a:p>
        </p:txBody>
      </p:sp>
    </p:spTree>
    <p:extLst>
      <p:ext uri="{BB962C8B-B14F-4D97-AF65-F5344CB8AC3E}">
        <p14:creationId xmlns:p14="http://schemas.microsoft.com/office/powerpoint/2010/main" val="3193032848"/>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 id="2147484573" r:id="rId12"/>
    <p:sldLayoutId id="2147484574"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87414695"/>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2400">
              <a:solidFill>
                <a:srgbClr val="000000"/>
              </a:solidFill>
              <a:ea typeface="ＭＳ Ｐゴシック" charset="0"/>
            </a:endParaRPr>
          </a:p>
        </p:txBody>
      </p:sp>
      <p:sp>
        <p:nvSpPr>
          <p:cNvPr id="37893"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defTabSz="457200">
              <a:defRPr sz="1400">
                <a:solidFill>
                  <a:srgbClr val="000000"/>
                </a:solidFill>
                <a:latin typeface="Comic Sans MS" charset="0"/>
                <a:ea typeface="MS PGothic" charset="0"/>
                <a:cs typeface="Arial" charset="0"/>
              </a:defRPr>
            </a:lvl1pPr>
          </a:lstStyle>
          <a:p>
            <a:pPr eaLnBrk="1" hangingPunct="1">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457200">
              <a:defRPr sz="1400">
                <a:solidFill>
                  <a:srgbClr val="000000"/>
                </a:solidFill>
                <a:latin typeface="Comic Sans MS" charset="0"/>
                <a:ea typeface="MS PGothic" charset="0"/>
                <a:cs typeface="Arial" charset="0"/>
              </a:defRPr>
            </a:lvl1pPr>
          </a:lstStyle>
          <a:p>
            <a:pPr eaLnBrk="1" hangingPunct="1">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457200">
              <a:defRPr sz="1400" smtClean="0">
                <a:solidFill>
                  <a:srgbClr val="000000"/>
                </a:solidFill>
                <a:latin typeface="Comic Sans MS" charset="0"/>
                <a:cs typeface="MS PGothic" charset="0"/>
              </a:defRPr>
            </a:lvl1pPr>
          </a:lstStyle>
          <a:p>
            <a:pPr eaLnBrk="1" hangingPunct="1">
              <a:defRPr/>
            </a:pPr>
            <a:fld id="{0AC38E7C-F50F-0046-AADF-D18D60D7CB26}" type="slidenum">
              <a:rPr lang="en-US">
                <a:ea typeface="ＭＳ Ｐゴシック" charset="0"/>
              </a:rPr>
              <a:pPr eaLnBrk="1" hangingPunct="1">
                <a:defRPr/>
              </a:pPr>
              <a:t>‹#›</a:t>
            </a:fld>
            <a:endParaRPr lang="en-US">
              <a:ea typeface="ＭＳ Ｐゴシック" charset="0"/>
            </a:endParaRPr>
          </a:p>
        </p:txBody>
      </p:sp>
    </p:spTree>
    <p:extLst>
      <p:ext uri="{BB962C8B-B14F-4D97-AF65-F5344CB8AC3E}">
        <p14:creationId xmlns:p14="http://schemas.microsoft.com/office/powerpoint/2010/main" val="3604139723"/>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43010" name="Group 1"/>
          <p:cNvGrpSpPr>
            <a:grpSpLocks/>
          </p:cNvGrpSpPr>
          <p:nvPr/>
        </p:nvGrpSpPr>
        <p:grpSpPr bwMode="auto">
          <a:xfrm>
            <a:off x="0" y="0"/>
            <a:ext cx="9131300" cy="6843713"/>
            <a:chOff x="0" y="0"/>
            <a:chExt cx="5752" cy="4311"/>
          </a:xfrm>
        </p:grpSpPr>
        <p:sp>
          <p:nvSpPr>
            <p:cNvPr id="43016" name="Rectangle 2"/>
            <p:cNvSpPr>
              <a:spLocks noChangeArrowheads="1"/>
            </p:cNvSpPr>
            <p:nvPr/>
          </p:nvSpPr>
          <p:spPr bwMode="auto">
            <a:xfrm>
              <a:off x="0" y="0"/>
              <a:ext cx="5753" cy="4312"/>
            </a:xfrm>
            <a:prstGeom prst="rect">
              <a:avLst/>
            </a:prstGeom>
            <a:gradFill rotWithShape="0">
              <a:gsLst>
                <a:gs pos="0">
                  <a:srgbClr val="790015"/>
                </a:gs>
                <a:gs pos="100000">
                  <a:srgbClr val="60001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grpSp>
          <p:nvGrpSpPr>
            <p:cNvPr id="43017" name="Group 3"/>
            <p:cNvGrpSpPr>
              <a:grpSpLocks/>
            </p:cNvGrpSpPr>
            <p:nvPr/>
          </p:nvGrpSpPr>
          <p:grpSpPr bwMode="auto">
            <a:xfrm>
              <a:off x="246" y="204"/>
              <a:ext cx="5270" cy="3888"/>
              <a:chOff x="246" y="204"/>
              <a:chExt cx="5270" cy="3888"/>
            </a:xfrm>
          </p:grpSpPr>
          <p:sp>
            <p:nvSpPr>
              <p:cNvPr id="30724" name="Rectangle 4"/>
              <p:cNvSpPr>
                <a:spLocks noChangeArrowheads="1"/>
              </p:cNvSpPr>
              <p:nvPr/>
            </p:nvSpPr>
            <p:spPr bwMode="auto">
              <a:xfrm>
                <a:off x="294" y="228"/>
                <a:ext cx="5217" cy="3850"/>
              </a:xfrm>
              <a:prstGeom prst="rect">
                <a:avLst/>
              </a:prstGeom>
              <a:solidFill>
                <a:srgbClr val="535353"/>
              </a:solidFill>
              <a:ln w="9525">
                <a:noFill/>
                <a:round/>
                <a:headEnd/>
                <a:tailEnd/>
              </a:ln>
              <a:effectLst>
                <a:outerShdw blurRad="63500" dist="197537" dir="2700000" algn="ctr" rotWithShape="0">
                  <a:srgbClr val="808080"/>
                </a:outerShdw>
              </a:effec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latin typeface="Times New Roman"/>
                  <a:ea typeface="MS Gothic"/>
                  <a:cs typeface="+mn-cs"/>
                </a:endParaRPr>
              </a:p>
            </p:txBody>
          </p:sp>
          <p:sp>
            <p:nvSpPr>
              <p:cNvPr id="43023" name="Freeform 5"/>
              <p:cNvSpPr>
                <a:spLocks noChangeArrowheads="1"/>
              </p:cNvSpPr>
              <p:nvPr/>
            </p:nvSpPr>
            <p:spPr bwMode="auto">
              <a:xfrm>
                <a:off x="3002" y="378"/>
                <a:ext cx="1411" cy="3440"/>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4" name="Freeform 6"/>
              <p:cNvSpPr>
                <a:spLocks noChangeArrowheads="1"/>
              </p:cNvSpPr>
              <p:nvPr/>
            </p:nvSpPr>
            <p:spPr bwMode="auto">
              <a:xfrm>
                <a:off x="522" y="3415"/>
                <a:ext cx="1965" cy="490"/>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5" name="Freeform 7"/>
              <p:cNvSpPr>
                <a:spLocks noChangeArrowheads="1"/>
              </p:cNvSpPr>
              <p:nvPr/>
            </p:nvSpPr>
            <p:spPr bwMode="auto">
              <a:xfrm>
                <a:off x="4384" y="399"/>
                <a:ext cx="1042" cy="1764"/>
              </a:xfrm>
              <a:custGeom>
                <a:avLst/>
                <a:gdLst/>
                <a:ahLst/>
                <a:cxnLst/>
                <a:rect l="0" t="0" r="0" b="0"/>
                <a:pathLst/>
              </a:custGeom>
              <a:solidFill>
                <a:srgbClr val="6565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6" name="Freeform 8"/>
              <p:cNvSpPr>
                <a:spLocks noChangeArrowheads="1"/>
              </p:cNvSpPr>
              <p:nvPr/>
            </p:nvSpPr>
            <p:spPr bwMode="auto">
              <a:xfrm>
                <a:off x="502" y="1226"/>
                <a:ext cx="4882" cy="1403"/>
              </a:xfrm>
              <a:custGeom>
                <a:avLst/>
                <a:gdLst/>
                <a:ahLst/>
                <a:cxnLst/>
                <a:rect l="0" t="0" r="0" b="0"/>
                <a:pathLst/>
              </a:custGeom>
              <a:solidFill>
                <a:srgbClr val="6565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7" name="Freeform 9"/>
              <p:cNvSpPr>
                <a:spLocks noChangeArrowheads="1"/>
              </p:cNvSpPr>
              <p:nvPr/>
            </p:nvSpPr>
            <p:spPr bwMode="auto">
              <a:xfrm>
                <a:off x="418" y="549"/>
                <a:ext cx="4993" cy="3253"/>
              </a:xfrm>
              <a:custGeom>
                <a:avLst/>
                <a:gdLst/>
                <a:ahLst/>
                <a:cxnLst/>
                <a:rect l="0" t="0" r="0" b="0"/>
                <a:pathLst/>
              </a:cu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8" name="Freeform 10"/>
              <p:cNvSpPr>
                <a:spLocks noChangeArrowheads="1"/>
              </p:cNvSpPr>
              <p:nvPr/>
            </p:nvSpPr>
            <p:spPr bwMode="auto">
              <a:xfrm>
                <a:off x="529" y="515"/>
                <a:ext cx="672" cy="605"/>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29" name="Freeform 11"/>
              <p:cNvSpPr>
                <a:spLocks noChangeArrowheads="1"/>
              </p:cNvSpPr>
              <p:nvPr/>
            </p:nvSpPr>
            <p:spPr bwMode="auto">
              <a:xfrm>
                <a:off x="502" y="378"/>
                <a:ext cx="1136" cy="2540"/>
              </a:xfrm>
              <a:custGeom>
                <a:avLst/>
                <a:gdLst/>
                <a:ahLst/>
                <a:cxnLst/>
                <a:rect l="0" t="0" r="0" b="0"/>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0" name="Freeform 12"/>
              <p:cNvSpPr>
                <a:spLocks noChangeArrowheads="1"/>
              </p:cNvSpPr>
              <p:nvPr/>
            </p:nvSpPr>
            <p:spPr bwMode="auto">
              <a:xfrm>
                <a:off x="1328" y="1009"/>
                <a:ext cx="1978" cy="422"/>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1" name="Freeform 13"/>
              <p:cNvSpPr>
                <a:spLocks noChangeArrowheads="1"/>
              </p:cNvSpPr>
              <p:nvPr/>
            </p:nvSpPr>
            <p:spPr bwMode="auto">
              <a:xfrm>
                <a:off x="3466" y="559"/>
                <a:ext cx="1827" cy="880"/>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2" name="Freeform 14"/>
              <p:cNvSpPr>
                <a:spLocks noChangeArrowheads="1"/>
              </p:cNvSpPr>
              <p:nvPr/>
            </p:nvSpPr>
            <p:spPr bwMode="auto">
              <a:xfrm>
                <a:off x="531" y="356"/>
                <a:ext cx="4812" cy="3462"/>
              </a:xfrm>
              <a:custGeom>
                <a:avLst/>
                <a:gdLst/>
                <a:ahLst/>
                <a:cxnLst/>
                <a:rect l="0" t="0" r="0" b="0"/>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3" name="Freeform 15"/>
              <p:cNvSpPr>
                <a:spLocks noChangeArrowheads="1"/>
              </p:cNvSpPr>
              <p:nvPr/>
            </p:nvSpPr>
            <p:spPr bwMode="auto">
              <a:xfrm>
                <a:off x="246" y="204"/>
                <a:ext cx="5271" cy="117"/>
              </a:xfrm>
              <a:custGeom>
                <a:avLst/>
                <a:gdLst/>
                <a:ahLst/>
                <a:cxnLst/>
                <a:rect l="0" t="0" r="0" b="0"/>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4" name="Freeform 16"/>
              <p:cNvSpPr>
                <a:spLocks noChangeArrowheads="1"/>
              </p:cNvSpPr>
              <p:nvPr/>
            </p:nvSpPr>
            <p:spPr bwMode="auto">
              <a:xfrm>
                <a:off x="246" y="204"/>
                <a:ext cx="107" cy="3889"/>
              </a:xfrm>
              <a:custGeom>
                <a:avLst/>
                <a:gdLst/>
                <a:ahLst/>
                <a:cxnLst/>
                <a:rect l="0" t="0" r="0" b="0"/>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5" name="Freeform 17"/>
              <p:cNvSpPr>
                <a:spLocks noChangeArrowheads="1"/>
              </p:cNvSpPr>
              <p:nvPr/>
            </p:nvSpPr>
            <p:spPr bwMode="auto">
              <a:xfrm>
                <a:off x="5410" y="204"/>
                <a:ext cx="107" cy="3889"/>
              </a:xfrm>
              <a:custGeom>
                <a:avLst/>
                <a:gdLst/>
                <a:ahLst/>
                <a:cxnLst/>
                <a:rect l="0" t="0" r="0" b="0"/>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6" name="Freeform 18"/>
              <p:cNvSpPr>
                <a:spLocks noChangeArrowheads="1"/>
              </p:cNvSpPr>
              <p:nvPr/>
            </p:nvSpPr>
            <p:spPr bwMode="auto">
              <a:xfrm>
                <a:off x="246" y="3976"/>
                <a:ext cx="5271" cy="117"/>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7" name="Freeform 19"/>
              <p:cNvSpPr>
                <a:spLocks noChangeArrowheads="1"/>
              </p:cNvSpPr>
              <p:nvPr/>
            </p:nvSpPr>
            <p:spPr bwMode="auto">
              <a:xfrm>
                <a:off x="5410" y="320"/>
                <a:ext cx="80" cy="1873"/>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8" name="Freeform 20"/>
              <p:cNvSpPr>
                <a:spLocks noChangeArrowheads="1"/>
              </p:cNvSpPr>
              <p:nvPr/>
            </p:nvSpPr>
            <p:spPr bwMode="auto">
              <a:xfrm>
                <a:off x="931" y="3992"/>
                <a:ext cx="1494" cy="80"/>
              </a:xfrm>
              <a:custGeom>
                <a:avLst/>
                <a:gdLst/>
                <a:ahLst/>
                <a:cxnLst/>
                <a:rect l="0" t="0" r="0" b="0"/>
                <a:pathLst/>
              </a:custGeom>
              <a:solidFill>
                <a:srgbClr val="39393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39" name="Freeform 21"/>
              <p:cNvSpPr>
                <a:spLocks noChangeArrowheads="1"/>
              </p:cNvSpPr>
              <p:nvPr/>
            </p:nvSpPr>
            <p:spPr bwMode="auto">
              <a:xfrm>
                <a:off x="2773" y="3976"/>
                <a:ext cx="1722" cy="81"/>
              </a:xfrm>
              <a:custGeom>
                <a:avLst/>
                <a:gdLst/>
                <a:ahLst/>
                <a:cxnLst/>
                <a:rect l="0" t="0" r="0" b="0"/>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0" name="Freeform 22"/>
              <p:cNvSpPr>
                <a:spLocks noChangeArrowheads="1"/>
              </p:cNvSpPr>
              <p:nvPr/>
            </p:nvSpPr>
            <p:spPr bwMode="auto">
              <a:xfrm>
                <a:off x="5410" y="2003"/>
                <a:ext cx="80" cy="1366"/>
              </a:xfrm>
              <a:custGeom>
                <a:avLst/>
                <a:gdLst/>
                <a:ahLst/>
                <a:cxnLst/>
                <a:rect l="0" t="0" r="0" b="0"/>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1" name="Freeform 23"/>
              <p:cNvSpPr>
                <a:spLocks noChangeArrowheads="1"/>
              </p:cNvSpPr>
              <p:nvPr/>
            </p:nvSpPr>
            <p:spPr bwMode="auto">
              <a:xfrm>
                <a:off x="246" y="204"/>
                <a:ext cx="107" cy="2135"/>
              </a:xfrm>
              <a:custGeom>
                <a:avLst/>
                <a:gdLst/>
                <a:ahLst/>
                <a:cxnLst/>
                <a:rect l="0" t="0" r="0" b="0"/>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2" name="Freeform 24"/>
              <p:cNvSpPr>
                <a:spLocks noChangeArrowheads="1"/>
              </p:cNvSpPr>
              <p:nvPr/>
            </p:nvSpPr>
            <p:spPr bwMode="auto">
              <a:xfrm>
                <a:off x="260" y="437"/>
                <a:ext cx="93" cy="1699"/>
              </a:xfrm>
              <a:custGeom>
                <a:avLst/>
                <a:gdLst/>
                <a:ahLst/>
                <a:cxnLst/>
                <a:rect l="0" t="0" r="0" b="0"/>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3" name="Freeform 25"/>
              <p:cNvSpPr>
                <a:spLocks noChangeArrowheads="1"/>
              </p:cNvSpPr>
              <p:nvPr/>
            </p:nvSpPr>
            <p:spPr bwMode="auto">
              <a:xfrm>
                <a:off x="1161" y="204"/>
                <a:ext cx="2527" cy="117"/>
              </a:xfrm>
              <a:custGeom>
                <a:avLst/>
                <a:gdLst/>
                <a:ahLst/>
                <a:cxnLst/>
                <a:rect l="0" t="0" r="0" b="0"/>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sp>
            <p:nvSpPr>
              <p:cNvPr id="43044" name="Freeform 26"/>
              <p:cNvSpPr>
                <a:spLocks noChangeArrowheads="1"/>
              </p:cNvSpPr>
              <p:nvPr/>
            </p:nvSpPr>
            <p:spPr bwMode="auto">
              <a:xfrm>
                <a:off x="3070" y="204"/>
                <a:ext cx="1763" cy="75"/>
              </a:xfrm>
              <a:custGeom>
                <a:avLst/>
                <a:gdLst/>
                <a:ahLst/>
                <a:cxnLst/>
                <a:rect l="0" t="0" r="0" b="0"/>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endParaRPr lang="en-US" sz="1800">
                  <a:solidFill>
                    <a:srgbClr val="000000"/>
                  </a:solidFill>
                  <a:latin typeface="Arial" charset="0"/>
                  <a:ea typeface="ＭＳ Ｐゴシック" charset="0"/>
                </a:endParaRPr>
              </a:p>
            </p:txBody>
          </p:sp>
        </p:grpSp>
        <p:grpSp>
          <p:nvGrpSpPr>
            <p:cNvPr id="43018" name="Group 27"/>
            <p:cNvGrpSpPr>
              <a:grpSpLocks/>
            </p:cNvGrpSpPr>
            <p:nvPr/>
          </p:nvGrpSpPr>
          <p:grpSpPr bwMode="auto">
            <a:xfrm>
              <a:off x="0" y="0"/>
              <a:ext cx="1245" cy="1231"/>
              <a:chOff x="0" y="0"/>
              <a:chExt cx="1245" cy="1231"/>
            </a:xfrm>
          </p:grpSpPr>
          <p:sp>
            <p:nvSpPr>
              <p:cNvPr id="43019" name="Rectangle 28"/>
              <p:cNvSpPr>
                <a:spLocks noChangeArrowheads="1"/>
              </p:cNvSpPr>
              <p:nvPr/>
            </p:nvSpPr>
            <p:spPr bwMode="auto">
              <a:xfrm>
                <a:off x="0" y="0"/>
                <a:ext cx="1246" cy="1232"/>
              </a:xfrm>
              <a:prstGeom prst="rect">
                <a:avLst/>
              </a:prstGeom>
              <a:solidFill>
                <a:srgbClr val="1A000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sp>
            <p:nvSpPr>
              <p:cNvPr id="43020" name="Rectangle 29"/>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sp>
            <p:nvSpPr>
              <p:cNvPr id="43021" name="Rectangle 30"/>
              <p:cNvSpPr>
                <a:spLocks noChangeArrowheads="1"/>
              </p:cNvSpPr>
              <p:nvPr/>
            </p:nvSpPr>
            <p:spPr bwMode="auto">
              <a:xfrm>
                <a:off x="0" y="0"/>
                <a:ext cx="1172" cy="1165"/>
              </a:xfrm>
              <a:prstGeom prst="rect">
                <a:avLst/>
              </a:prstGeom>
              <a:gradFill rotWithShape="0">
                <a:gsLst>
                  <a:gs pos="0">
                    <a:srgbClr val="790015"/>
                  </a:gs>
                  <a:gs pos="100000">
                    <a:srgbClr val="60001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1" hangingPunct="1">
                  <a:buClr>
                    <a:srgbClr val="000000"/>
                  </a:buClr>
                  <a:buSzPct val="100000"/>
                  <a:buFont typeface="Times New Roman" charset="0"/>
                  <a:buNone/>
                </a:pPr>
                <a:endParaRPr lang="en-US" sz="2400">
                  <a:solidFill>
                    <a:srgbClr val="FFFFFF"/>
                  </a:solidFill>
                  <a:ea typeface="ＭＳ Ｐゴシック" charset="0"/>
                  <a:cs typeface="MS Gothic" charset="0"/>
                </a:endParaRPr>
              </a:p>
            </p:txBody>
          </p:sp>
        </p:grpSp>
      </p:grpSp>
      <p:sp>
        <p:nvSpPr>
          <p:cNvPr id="43011" name="Text Box 3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30752" name="Text Box 32"/>
          <p:cNvSpPr txBox="1">
            <a:spLocks noChangeArrowheads="1"/>
          </p:cNvSpPr>
          <p:nvPr/>
        </p:nvSpPr>
        <p:spPr bwMode="auto">
          <a:xfrm>
            <a:off x="479425" y="6543675"/>
            <a:ext cx="914400" cy="231775"/>
          </a:xfrm>
          <a:prstGeom prst="rect">
            <a:avLst/>
          </a:prstGeom>
          <a:noFill/>
          <a:ln w="9525">
            <a:noFill/>
            <a:round/>
            <a:headEnd/>
            <a:tailEnd/>
          </a:ln>
          <a:effec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algn="ctr" defTabSz="457200">
              <a:spcBef>
                <a:spcPts val="563"/>
              </a:spcBef>
              <a:buClr>
                <a:srgbClr val="000000"/>
              </a:buClr>
              <a:buSzPct val="100000"/>
              <a:buFont typeface="Times New Roman" charset="0"/>
              <a:buNone/>
              <a:defRPr/>
            </a:pPr>
            <a:r>
              <a:rPr lang="en-US" sz="900" b="1">
                <a:solidFill>
                  <a:srgbClr val="FFFFFF"/>
                </a:solidFill>
                <a:latin typeface="Arial" charset="0"/>
              </a:rPr>
              <a:t>©2003 TBBMI</a:t>
            </a:r>
          </a:p>
        </p:txBody>
      </p:sp>
      <p:sp>
        <p:nvSpPr>
          <p:cNvPr id="30753" name="Rectangle 33"/>
          <p:cNvSpPr>
            <a:spLocks noChangeArrowheads="1"/>
          </p:cNvSpPr>
          <p:nvPr/>
        </p:nvSpPr>
        <p:spPr bwMode="auto">
          <a:xfrm>
            <a:off x="7546975" y="6526213"/>
            <a:ext cx="730250" cy="246062"/>
          </a:xfrm>
          <a:prstGeom prst="rect">
            <a:avLst/>
          </a:prstGeom>
          <a:noFill/>
          <a:ln w="9525">
            <a:noFill/>
            <a:round/>
            <a:headEnd/>
            <a:tailEnd/>
          </a:ln>
          <a:effectLst/>
        </p:spPr>
        <p:txBody>
          <a:bodyPr wrap="none" lIns="90000" tIns="46800" rIns="90000" bIns="46800" anchor="ctr">
            <a:spAutoFit/>
          </a:bodyPr>
          <a:lstStyle/>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MS Gothic" charset="0"/>
              </a:rPr>
              <a:t>7.5.03b.</a:t>
            </a:r>
          </a:p>
        </p:txBody>
      </p:sp>
      <p:sp>
        <p:nvSpPr>
          <p:cNvPr id="30754" name="Rectangle 34"/>
          <p:cNvSpPr>
            <a:spLocks noGrp="1" noChangeArrowheads="1"/>
          </p:cNvSpPr>
          <p:nvPr>
            <p:ph type="title"/>
          </p:nvPr>
        </p:nvSpPr>
        <p:spPr bwMode="auto">
          <a:xfrm>
            <a:off x="457200" y="273050"/>
            <a:ext cx="8212138" cy="1127125"/>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30755" name="Rectangle 35"/>
          <p:cNvSpPr>
            <a:spLocks noGrp="1" noChangeArrowheads="1"/>
          </p:cNvSpPr>
          <p:nvPr>
            <p:ph type="body" idx="1"/>
          </p:nvPr>
        </p:nvSpPr>
        <p:spPr bwMode="auto">
          <a:xfrm>
            <a:off x="457200" y="1604963"/>
            <a:ext cx="8212138" cy="45085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77438619"/>
      </p:ext>
    </p:extLst>
  </p:cSld>
  <p:clrMap bg1="lt1" tx1="dk1" bg2="lt2" tx2="dk2" accent1="accent1" accent2="accent2" accent3="accent3" accent4="accent4" accent5="accent5" accent6="accent6" hlink="hlink" folHlink="folHlink"/>
  <p:sldLayoutIdLst>
    <p:sldLayoutId id="2147484601" r:id="rId1"/>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mj-lt"/>
          <a:ea typeface="ＭＳ Ｐゴシック" charset="0"/>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5pPr>
      <a:lvl6pPr marL="4572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6pPr>
      <a:lvl7pPr marL="9144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7pPr>
      <a:lvl8pPr marL="13716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8pPr>
      <a:lvl9pPr marL="18288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9pPr>
    </p:titleStyle>
    <p:bodyStyle>
      <a:lvl1pPr marL="339725" indent="-339725" algn="l" defTabSz="457200" rtl="0" eaLnBrk="0" fontAlgn="base" hangingPunct="0">
        <a:spcBef>
          <a:spcPts val="800"/>
        </a:spcBef>
        <a:spcAft>
          <a:spcPct val="0"/>
        </a:spcAft>
        <a:buClr>
          <a:srgbClr val="000000"/>
        </a:buClr>
        <a:buSzPct val="100000"/>
        <a:buFont typeface="Times New Roman" charset="0"/>
        <a:defRPr sz="3200">
          <a:solidFill>
            <a:srgbClr val="FFFFFF"/>
          </a:solidFill>
          <a:effectLst>
            <a:outerShdw blurRad="38100" dist="38100" dir="2700000" algn="tl">
              <a:srgbClr val="000000"/>
            </a:outerShdw>
          </a:effectLst>
          <a:latin typeface="+mn-lt"/>
          <a:ea typeface="ＭＳ Ｐゴシック" charset="0"/>
          <a:cs typeface="+mn-cs"/>
        </a:defRPr>
      </a:lvl1pPr>
      <a:lvl2pPr marL="739775" indent="-282575" algn="l" defTabSz="457200" rtl="0" eaLnBrk="0" fontAlgn="base" hangingPunct="0">
        <a:spcBef>
          <a:spcPts val="700"/>
        </a:spcBef>
        <a:spcAft>
          <a:spcPct val="0"/>
        </a:spcAft>
        <a:buClr>
          <a:srgbClr val="000000"/>
        </a:buClr>
        <a:buSzPct val="100000"/>
        <a:buFont typeface="Times New Roman" charset="0"/>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88C19-B652-0F4E-B787-2209816D2BBB}" type="slidenum">
              <a:rPr lang="en-US"/>
              <a:pPr>
                <a:defRPr/>
              </a:pPr>
              <a:t>‹#›</a:t>
            </a:fld>
            <a:endParaRPr lang="en-US"/>
          </a:p>
        </p:txBody>
      </p:sp>
    </p:spTree>
    <p:extLst>
      <p:ext uri="{BB962C8B-B14F-4D97-AF65-F5344CB8AC3E}">
        <p14:creationId xmlns:p14="http://schemas.microsoft.com/office/powerpoint/2010/main" val="1131714433"/>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11/28/24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165832801"/>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90EAE7CB-785B-F642-B4CD-A5B8159CFD4B}" type="datetime1">
              <a:rPr lang="en-US"/>
              <a:pPr>
                <a:defRPr/>
              </a:pPr>
              <a:t>11/28/24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E33F0998-0508-0A4D-83A6-35D19B1565C8}" type="slidenum">
              <a:rPr lang="en-US"/>
              <a:pPr>
                <a:defRPr/>
              </a:pPr>
              <a:t>‹#›</a:t>
            </a:fld>
            <a:endParaRPr lang="en-US"/>
          </a:p>
        </p:txBody>
      </p:sp>
    </p:spTree>
    <p:extLst>
      <p:ext uri="{BB962C8B-B14F-4D97-AF65-F5344CB8AC3E}">
        <p14:creationId xmlns:p14="http://schemas.microsoft.com/office/powerpoint/2010/main" val="1336100947"/>
      </p:ext>
    </p:extLst>
  </p:cSld>
  <p:clrMap bg1="lt1" tx1="dk1" bg2="lt2" tx2="dk2" accent1="accent1" accent2="accent2" accent3="accent3" accent4="accent4" accent5="accent5" accent6="accent6" hlink="hlink" folHlink="folHlink"/>
  <p:sldLayoutIdLst>
    <p:sldLayoutId id="2147484629"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B2A97AF2-363F-3642-BA7E-0BD3C546E0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新細明體" charset="-120"/>
                <a:cs typeface="新細明體"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新細明體" charset="-120"/>
                <a:cs typeface="新細明體"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ea typeface="新細明體" charset="0"/>
                <a:cs typeface="新細明體" charset="0"/>
              </a:defRPr>
            </a:lvl1pPr>
          </a:lstStyle>
          <a:p>
            <a:pPr>
              <a:defRPr/>
            </a:pPr>
            <a:fld id="{20C692B4-AD8F-B042-8A2D-0112F0EB4159}" type="slidenum">
              <a:rPr lang="en-US" altLang="zh-TW"/>
              <a:pPr>
                <a:defRPr/>
              </a:pPr>
              <a:t>‹#›</a:t>
            </a:fld>
            <a:endParaRPr lang="en-US" altLang="zh-TW"/>
          </a:p>
        </p:txBody>
      </p:sp>
    </p:spTree>
    <p:extLst>
      <p:ext uri="{BB962C8B-B14F-4D97-AF65-F5344CB8AC3E}">
        <p14:creationId xmlns:p14="http://schemas.microsoft.com/office/powerpoint/2010/main" val="1790094974"/>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 id="2147484643" r:id="rId13"/>
    <p:sldLayoutId id="2147484644" r:id="rId14"/>
    <p:sldLayoutId id="214748464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3877249739"/>
      </p:ext>
    </p:extLst>
  </p:cSld>
  <p:clrMap bg1="dk2" tx1="lt1" bg2="dk1" tx2="lt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489977171"/>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9EFBF61A-0FA4-5D48-9C29-F9A921EB4E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9AD6640F-4D7B-2B48-8B42-7BDA39E4C1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smtClean="0">
                <a:solidFill>
                  <a:srgbClr val="775F55"/>
                </a:solidFill>
                <a:latin typeface="Tw Cen MT" charset="0"/>
              </a:defRPr>
            </a:lvl1pPr>
          </a:lstStyle>
          <a:p>
            <a:pPr>
              <a:defRPr/>
            </a:pPr>
            <a:fld id="{DCA1FA45-1E1B-D646-BDCE-BB77837A7C9C}" type="datetime1">
              <a:rPr lang="en-NZ"/>
              <a:pPr>
                <a:defRPr/>
              </a:pPr>
              <a:t>28/11/2024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smtClean="0">
                <a:solidFill>
                  <a:srgbClr val="775F55"/>
                </a:solidFill>
                <a:latin typeface="Tw Cen MT" charset="0"/>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srgbClr val="FFFFFF"/>
              </a:solidFill>
              <a:latin typeface="Tw Cen MT" charset="0"/>
              <a:ea typeface="MS PGothic" charset="0"/>
              <a:cs typeface="MS PGothic" charset="0"/>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smtClean="0">
                <a:solidFill>
                  <a:srgbClr val="FFFFFF"/>
                </a:solidFill>
                <a:latin typeface="Tw Cen MT" charset="0"/>
              </a:defRPr>
            </a:lvl1pPr>
          </a:lstStyle>
          <a:p>
            <a:pPr>
              <a:defRPr/>
            </a:pPr>
            <a:fld id="{51599765-7A34-3441-AEEA-657F1A399C13}"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4067" r:id="rId1"/>
    <p:sldLayoutId id="2147484033" r:id="rId2"/>
    <p:sldLayoutId id="2147484068" r:id="rId3"/>
    <p:sldLayoutId id="2147484034" r:id="rId4"/>
    <p:sldLayoutId id="2147484035" r:id="rId5"/>
    <p:sldLayoutId id="2147484036" r:id="rId6"/>
    <p:sldLayoutId id="2147484069" r:id="rId7"/>
    <p:sldLayoutId id="2147484037" r:id="rId8"/>
    <p:sldLayoutId id="2147484070" r:id="rId9"/>
    <p:sldLayoutId id="2147484038" r:id="rId10"/>
    <p:sldLayoutId id="2147484071" r:id="rId11"/>
  </p:sldLayoutIdLst>
  <p:txStyles>
    <p:titleStyle>
      <a:lvl1pPr algn="l" rtl="0" eaLnBrk="0" fontAlgn="base" hangingPunct="0">
        <a:spcBef>
          <a:spcPct val="0"/>
        </a:spcBef>
        <a:spcAft>
          <a:spcPct val="0"/>
        </a:spcAft>
        <a:defRPr sz="4400" kern="12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2pPr>
      <a:lvl3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3pPr>
      <a:lvl4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4pPr>
      <a:lvl5pPr algn="l" rtl="0" eaLnBrk="0" fontAlgn="base" hangingPunct="0">
        <a:spcBef>
          <a:spcPct val="0"/>
        </a:spcBef>
        <a:spcAft>
          <a:spcPct val="0"/>
        </a:spcAft>
        <a:defRPr sz="4400">
          <a:solidFill>
            <a:schemeClr val="tx2"/>
          </a:solidFill>
          <a:latin typeface="Tw Cen MT" charset="0"/>
          <a:ea typeface="MS PGothic" pitchFamily="34" charset="-128"/>
          <a:cs typeface="MS PGothic"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MS PGothic" pitchFamily="34" charset="-128"/>
          <a:cs typeface="MS PGothic"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MS PGothic" pitchFamily="34" charset="-128"/>
          <a:cs typeface="MS PGothic" charset="0"/>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MS PGothic" pitchFamily="34" charset="-128"/>
          <a:cs typeface="MS PGothic" charset="0"/>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MS PGothic" pitchFamily="34" charset="-128"/>
          <a:cs typeface="MS PGothic" charset="0"/>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MS PGothic" pitchFamily="34" charset="-128"/>
          <a:cs typeface="MS PGothic"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12907102-71E5-114A-8259-5EA1553FD3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txStyles>
    <p:titleStyle>
      <a:lvl1pPr algn="ctr" rtl="0" eaLnBrk="0" fontAlgn="base" hangingPunct="0">
        <a:spcBef>
          <a:spcPct val="0"/>
        </a:spcBef>
        <a:spcAft>
          <a:spcPct val="0"/>
        </a:spcAft>
        <a:defRPr sz="4000" b="1">
          <a:solidFill>
            <a:schemeClr val="tx2"/>
          </a:solidFill>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4.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4.xml"/><Relationship Id="rId1" Type="http://schemas.openxmlformats.org/officeDocument/2006/relationships/slideLayout" Target="../slideLayouts/slideLayout97.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5.xml"/><Relationship Id="rId1" Type="http://schemas.openxmlformats.org/officeDocument/2006/relationships/slideLayout" Target="../slideLayouts/slideLayout97.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6.xml"/><Relationship Id="rId1" Type="http://schemas.openxmlformats.org/officeDocument/2006/relationships/slideLayout" Target="../slideLayouts/slideLayout9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7.xml"/><Relationship Id="rId1" Type="http://schemas.openxmlformats.org/officeDocument/2006/relationships/slideLayout" Target="../slideLayouts/slideLayout27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9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9.xml"/><Relationship Id="rId1" Type="http://schemas.openxmlformats.org/officeDocument/2006/relationships/slideLayout" Target="../slideLayouts/slideLayout9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0.xml"/><Relationship Id="rId1" Type="http://schemas.openxmlformats.org/officeDocument/2006/relationships/slideLayout" Target="../slideLayouts/slideLayout97.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73.xml"/><Relationship Id="rId1" Type="http://schemas.openxmlformats.org/officeDocument/2006/relationships/themeOverride" Target="../theme/themeOverride7.xml"/><Relationship Id="rId4" Type="http://schemas.openxmlformats.org/officeDocument/2006/relationships/image" Target="../media/image104.png"/></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2.xml"/><Relationship Id="rId1" Type="http://schemas.openxmlformats.org/officeDocument/2006/relationships/slideLayout" Target="../slideLayouts/slideLayout27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3.xml"/><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4.xml"/><Relationship Id="rId1" Type="http://schemas.openxmlformats.org/officeDocument/2006/relationships/slideLayout" Target="../slideLayouts/slideLayout27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03.xml"/><Relationship Id="rId1" Type="http://schemas.openxmlformats.org/officeDocument/2006/relationships/themeOverride" Target="../theme/themeOverride8.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6.xml"/><Relationship Id="rId1" Type="http://schemas.openxmlformats.org/officeDocument/2006/relationships/slideLayout" Target="../slideLayouts/slideLayout9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9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8.xml"/><Relationship Id="rId1" Type="http://schemas.openxmlformats.org/officeDocument/2006/relationships/slideLayout" Target="../slideLayouts/slideLayout9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9.xml"/><Relationship Id="rId1" Type="http://schemas.openxmlformats.org/officeDocument/2006/relationships/slideLayout" Target="../slideLayouts/slideLayout9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0.xml"/><Relationship Id="rId1" Type="http://schemas.openxmlformats.org/officeDocument/2006/relationships/slideLayout" Target="../slideLayouts/slideLayout9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1.xml"/><Relationship Id="rId1" Type="http://schemas.openxmlformats.org/officeDocument/2006/relationships/slideLayout" Target="../slideLayouts/slideLayout9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9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8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4.xml"/><Relationship Id="rId1" Type="http://schemas.openxmlformats.org/officeDocument/2006/relationships/slideLayout" Target="../slideLayouts/slideLayout9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9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79.xml"/></Relationships>
</file>

<file path=ppt/slides/_rels/slide123.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107.xml"/><Relationship Id="rId1" Type="http://schemas.openxmlformats.org/officeDocument/2006/relationships/slideLayout" Target="../slideLayouts/slideLayout506.xml"/><Relationship Id="rId4" Type="http://schemas.openxmlformats.org/officeDocument/2006/relationships/image" Target="../media/image109.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50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285.xml"/></Relationships>
</file>

<file path=ppt/slides/_rels/slide1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0.xml"/><Relationship Id="rId1" Type="http://schemas.openxmlformats.org/officeDocument/2006/relationships/slideLayout" Target="../slideLayouts/slideLayout9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1.xml"/><Relationship Id="rId1" Type="http://schemas.openxmlformats.org/officeDocument/2006/relationships/slideLayout" Target="../slideLayouts/slideLayout9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2.xml"/><Relationship Id="rId1" Type="http://schemas.openxmlformats.org/officeDocument/2006/relationships/slideLayout" Target="../slideLayouts/slideLayout9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3.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80.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4.xml"/><Relationship Id="rId1" Type="http://schemas.openxmlformats.org/officeDocument/2006/relationships/slideLayout" Target="../slideLayouts/slideLayout9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5.xml"/><Relationship Id="rId1" Type="http://schemas.openxmlformats.org/officeDocument/2006/relationships/slideLayout" Target="../slideLayouts/slideLayout9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6.xml"/><Relationship Id="rId1" Type="http://schemas.openxmlformats.org/officeDocument/2006/relationships/slideLayout" Target="../slideLayouts/slideLayout9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7.xml"/><Relationship Id="rId1" Type="http://schemas.openxmlformats.org/officeDocument/2006/relationships/slideLayout" Target="../slideLayouts/slideLayout9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9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9.xml"/><Relationship Id="rId1" Type="http://schemas.openxmlformats.org/officeDocument/2006/relationships/slideLayout" Target="../slideLayouts/slideLayout9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0.xml"/><Relationship Id="rId1" Type="http://schemas.openxmlformats.org/officeDocument/2006/relationships/slideLayout" Target="../slideLayouts/slideLayout9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1.xml"/><Relationship Id="rId1" Type="http://schemas.openxmlformats.org/officeDocument/2006/relationships/slideLayout" Target="../slideLayouts/slideLayout9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2.xml"/><Relationship Id="rId1" Type="http://schemas.openxmlformats.org/officeDocument/2006/relationships/slideLayout" Target="../slideLayouts/slideLayout9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3.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80.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4.xml"/><Relationship Id="rId1" Type="http://schemas.openxmlformats.org/officeDocument/2006/relationships/slideLayout" Target="../slideLayouts/slideLayout9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5.xml"/><Relationship Id="rId1" Type="http://schemas.openxmlformats.org/officeDocument/2006/relationships/slideLayout" Target="../slideLayouts/slideLayout9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6.xml"/><Relationship Id="rId1" Type="http://schemas.openxmlformats.org/officeDocument/2006/relationships/slideLayout" Target="../slideLayouts/slideLayout97.xml"/></Relationships>
</file>

<file path=ppt/slides/_rels/slide1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7.xml"/><Relationship Id="rId1" Type="http://schemas.openxmlformats.org/officeDocument/2006/relationships/slideLayout" Target="../slideLayouts/slideLayout97.xml"/></Relationships>
</file>

<file path=ppt/slides/_rels/slide1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8.xml"/><Relationship Id="rId1" Type="http://schemas.openxmlformats.org/officeDocument/2006/relationships/slideLayout" Target="../slideLayouts/slideLayout9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01.xml"/></Relationships>
</file>

<file path=ppt/slides/_rels/slide1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0.xml"/><Relationship Id="rId1" Type="http://schemas.openxmlformats.org/officeDocument/2006/relationships/slideLayout" Target="../slideLayouts/slideLayout506.xml"/><Relationship Id="rId4" Type="http://schemas.openxmlformats.org/officeDocument/2006/relationships/image" Target="../media/image132.png"/></Relationships>
</file>

<file path=ppt/slides/_rels/slide14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1.xml"/><Relationship Id="rId1" Type="http://schemas.openxmlformats.org/officeDocument/2006/relationships/slideLayout" Target="../slideLayouts/slideLayout506.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2.xml"/><Relationship Id="rId1" Type="http://schemas.openxmlformats.org/officeDocument/2006/relationships/slideLayout" Target="../slideLayouts/slideLayout30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80.xml"/></Relationships>
</file>

<file path=ppt/slides/_rels/slide1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3.xml"/><Relationship Id="rId1" Type="http://schemas.openxmlformats.org/officeDocument/2006/relationships/slideLayout" Target="../slideLayouts/slideLayout323.xml"/></Relationships>
</file>

<file path=ppt/slides/_rels/slide1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4.xml"/><Relationship Id="rId1" Type="http://schemas.openxmlformats.org/officeDocument/2006/relationships/slideLayout" Target="../slideLayouts/slideLayout323.xml"/></Relationships>
</file>

<file path=ppt/slides/_rels/slide1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5.xml"/><Relationship Id="rId1" Type="http://schemas.openxmlformats.org/officeDocument/2006/relationships/slideLayout" Target="../slideLayouts/slideLayout307.xml"/><Relationship Id="rId5" Type="http://schemas.openxmlformats.org/officeDocument/2006/relationships/image" Target="../media/image139.jpeg"/><Relationship Id="rId4" Type="http://schemas.openxmlformats.org/officeDocument/2006/relationships/image" Target="../media/image138.jpeg"/></Relationships>
</file>

<file path=ppt/slides/_rels/slide1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6.xml"/><Relationship Id="rId1" Type="http://schemas.openxmlformats.org/officeDocument/2006/relationships/slideLayout" Target="../slideLayouts/slideLayout505.xml"/></Relationships>
</file>

<file path=ppt/slides/_rels/slide1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7.xml"/><Relationship Id="rId1" Type="http://schemas.openxmlformats.org/officeDocument/2006/relationships/slideLayout" Target="../slideLayouts/slideLayout505.xml"/></Relationships>
</file>

<file path=ppt/slides/_rels/slide15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8.xml"/><Relationship Id="rId1" Type="http://schemas.openxmlformats.org/officeDocument/2006/relationships/slideLayout" Target="../slideLayouts/slideLayout306.xml"/></Relationships>
</file>

<file path=ppt/slides/_rels/slide15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9.xml"/><Relationship Id="rId1" Type="http://schemas.openxmlformats.org/officeDocument/2006/relationships/slideLayout" Target="../slideLayouts/slideLayout520.xml"/></Relationships>
</file>

<file path=ppt/slides/_rels/slide15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0.xml"/><Relationship Id="rId1" Type="http://schemas.openxmlformats.org/officeDocument/2006/relationships/slideLayout" Target="../slideLayouts/slideLayout306.xml"/></Relationships>
</file>

<file path=ppt/slides/_rels/slide1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1.xml"/><Relationship Id="rId1" Type="http://schemas.openxmlformats.org/officeDocument/2006/relationships/slideLayout" Target="../slideLayouts/slideLayout505.xml"/></Relationships>
</file>

<file path=ppt/slides/_rels/slide1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2.xml"/><Relationship Id="rId1" Type="http://schemas.openxmlformats.org/officeDocument/2006/relationships/slideLayout" Target="../slideLayouts/slideLayout33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80.xml"/></Relationships>
</file>

<file path=ppt/slides/_rels/slide160.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143.xml"/><Relationship Id="rId1" Type="http://schemas.openxmlformats.org/officeDocument/2006/relationships/slideLayout" Target="../slideLayouts/slideLayout34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6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70.xml"/></Relationships>
</file>

<file path=ppt/slides/_rels/slide16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3.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3.xml"/></Relationships>
</file>

<file path=ppt/slides/_rels/slide1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4.xml"/><Relationship Id="rId1" Type="http://schemas.openxmlformats.org/officeDocument/2006/relationships/slideLayout" Target="../slideLayouts/slideLayout97.xml"/></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381.xml"/><Relationship Id="rId1" Type="http://schemas.openxmlformats.org/officeDocument/2006/relationships/themeOverride" Target="../theme/themeOverr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8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81.xml"/></Relationships>
</file>

<file path=ppt/slides/_rels/slide1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5.xml"/><Relationship Id="rId1" Type="http://schemas.openxmlformats.org/officeDocument/2006/relationships/slideLayout" Target="../slideLayouts/slideLayout97.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392.xml"/><Relationship Id="rId1" Type="http://schemas.openxmlformats.org/officeDocument/2006/relationships/themeOverride" Target="../theme/themeOverride10.xml"/></Relationships>
</file>

<file path=ppt/slides/_rels/slide1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6.xml"/><Relationship Id="rId1" Type="http://schemas.openxmlformats.org/officeDocument/2006/relationships/slideLayout" Target="../slideLayouts/slideLayout97.xml"/></Relationships>
</file>

<file path=ppt/slides/_rels/slide1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7.xml"/><Relationship Id="rId1" Type="http://schemas.openxmlformats.org/officeDocument/2006/relationships/slideLayout" Target="../slideLayouts/slideLayout9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8.xml"/><Relationship Id="rId1" Type="http://schemas.openxmlformats.org/officeDocument/2006/relationships/slideLayout" Target="../slideLayouts/slideLayout9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9.xml"/><Relationship Id="rId1" Type="http://schemas.openxmlformats.org/officeDocument/2006/relationships/slideLayout" Target="../slideLayouts/slideLayout97.xml"/></Relationships>
</file>

<file path=ppt/slides/_rels/slide1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0.xml"/><Relationship Id="rId1" Type="http://schemas.openxmlformats.org/officeDocument/2006/relationships/slideLayout" Target="../slideLayouts/slideLayout480.xml"/></Relationships>
</file>

<file path=ppt/slides/_rels/slide17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1.xml"/><Relationship Id="rId1" Type="http://schemas.openxmlformats.org/officeDocument/2006/relationships/slideLayout" Target="../slideLayouts/slideLayout48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480.xml"/></Relationships>
</file>

<file path=ppt/slides/_rels/slide1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3.xml"/><Relationship Id="rId1" Type="http://schemas.openxmlformats.org/officeDocument/2006/relationships/slideLayout" Target="../slideLayouts/slideLayout480.xml"/></Relationships>
</file>

<file path=ppt/slides/_rels/slide1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4.xml"/><Relationship Id="rId1" Type="http://schemas.openxmlformats.org/officeDocument/2006/relationships/slideLayout" Target="../slideLayouts/slideLayout480.xml"/></Relationships>
</file>

<file path=ppt/slides/_rels/slide1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5.xml"/><Relationship Id="rId1" Type="http://schemas.openxmlformats.org/officeDocument/2006/relationships/slideLayout" Target="../slideLayouts/slideLayout480.xml"/></Relationships>
</file>

<file path=ppt/slides/_rels/slide1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6.xml"/><Relationship Id="rId1" Type="http://schemas.openxmlformats.org/officeDocument/2006/relationships/slideLayout" Target="../slideLayouts/slideLayout480.xml"/></Relationships>
</file>

<file path=ppt/slides/_rels/slide18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61.xml"/><Relationship Id="rId1" Type="http://schemas.openxmlformats.org/officeDocument/2006/relationships/slideLayout" Target="../slideLayouts/slideLayout532.xml"/><Relationship Id="rId4" Type="http://schemas.openxmlformats.org/officeDocument/2006/relationships/image" Target="../media/image152.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8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6.png"/><Relationship Id="rId7" Type="http://schemas.openxmlformats.org/officeDocument/2006/relationships/image" Target="../media/image38.w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41.jpeg"/><Relationship Id="rId5" Type="http://schemas.openxmlformats.org/officeDocument/2006/relationships/image" Target="../media/image37.wmf"/><Relationship Id="rId10" Type="http://schemas.openxmlformats.org/officeDocument/2006/relationships/image" Target="../media/image40.gif"/><Relationship Id="rId4" Type="http://schemas.openxmlformats.org/officeDocument/2006/relationships/oleObject" Target="../embeddings/oleObject1.bin"/><Relationship Id="rId9" Type="http://schemas.openxmlformats.org/officeDocument/2006/relationships/image" Target="../media/image39.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7.xml"/><Relationship Id="rId1" Type="http://schemas.openxmlformats.org/officeDocument/2006/relationships/themeOverride" Target="../theme/themeOverride4.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8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8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97.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9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48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7.xml"/><Relationship Id="rId1" Type="http://schemas.openxmlformats.org/officeDocument/2006/relationships/slideLayout" Target="../slideLayouts/slideLayout165.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75.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8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9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8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42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43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67.xml"/><Relationship Id="rId1" Type="http://schemas.openxmlformats.org/officeDocument/2006/relationships/themeOverride" Target="../theme/themeOverride5.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54.xml"/><Relationship Id="rId1" Type="http://schemas.openxmlformats.org/officeDocument/2006/relationships/themeOverride" Target="../theme/themeOverride6.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75.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75.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75.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75.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69.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479.xml"/></Relationships>
</file>

<file path=ppt/slides/_rels/slide64.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55.xml"/><Relationship Id="rId1" Type="http://schemas.openxmlformats.org/officeDocument/2006/relationships/slideLayout" Target="../slideLayouts/slideLayout19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7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7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93.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5.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78.wmf"/><Relationship Id="rId5" Type="http://schemas.openxmlformats.org/officeDocument/2006/relationships/oleObject" Target="../embeddings/oleObject5.bin"/><Relationship Id="rId4" Type="http://schemas.openxmlformats.org/officeDocument/2006/relationships/image" Target="../media/image77.wmf"/></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175.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27.xml"/><Relationship Id="rId4" Type="http://schemas.openxmlformats.org/officeDocument/2006/relationships/image" Target="../media/image82.jp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97.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97.xml"/><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6.xml"/><Relationship Id="rId1" Type="http://schemas.openxmlformats.org/officeDocument/2006/relationships/slideLayout" Target="../slideLayouts/slideLayout134.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48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93.xml"/><Relationship Id="rId4" Type="http://schemas.openxmlformats.org/officeDocument/2006/relationships/image" Target="../media/image20.jp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9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97.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0.xml"/><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87.w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46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93.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91.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79.xml"/></Relationships>
</file>

<file path=ppt/slides/_rels/slide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97.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17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67.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1.xml"/><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3.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3" y="-819150"/>
            <a:ext cx="9212263" cy="921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4"/>
          <p:cNvSpPr>
            <a:spLocks noGrp="1"/>
          </p:cNvSpPr>
          <p:nvPr>
            <p:ph type="title" idx="4294967295"/>
          </p:nvPr>
        </p:nvSpPr>
        <p:spPr>
          <a:xfrm>
            <a:off x="0" y="-171450"/>
            <a:ext cx="9144000" cy="2232298"/>
          </a:xfrm>
        </p:spPr>
        <p:txBody>
          <a:bodyPr/>
          <a:lstStyle/>
          <a:p>
            <a:pPr>
              <a:spcBef>
                <a:spcPct val="50000"/>
              </a:spcBef>
              <a:defRPr/>
            </a:pPr>
            <a:r>
              <a:rPr lang="en-US" dirty="0">
                <a:solidFill>
                  <a:srgbClr val="FFFFFF"/>
                </a:solidFill>
                <a:effectLst>
                  <a:glow rad="127000">
                    <a:schemeClr val="tx1"/>
                  </a:glow>
                </a:effectLst>
                <a:latin typeface="Arial" charset="0"/>
                <a:ea typeface="ＭＳ Ｐゴシック" charset="0"/>
                <a:cs typeface="+mj-cs"/>
              </a:rPr>
              <a:t>– </a:t>
            </a:r>
            <a:r>
              <a:rPr lang="zh-CN" altLang="en-US" dirty="0">
                <a:solidFill>
                  <a:srgbClr val="FFFFFF"/>
                </a:solidFill>
                <a:effectLst>
                  <a:glow rad="127000">
                    <a:schemeClr val="tx1"/>
                  </a:glow>
                </a:effectLst>
                <a:latin typeface="Arial" charset="0"/>
                <a:ea typeface="ＭＳ Ｐゴシック" charset="0"/>
                <a:cs typeface="+mj-cs"/>
              </a:rPr>
              <a:t>何西阿</a:t>
            </a:r>
            <a:r>
              <a:rPr lang="en-US" dirty="0">
                <a:solidFill>
                  <a:srgbClr val="FFFFFF"/>
                </a:solidFill>
                <a:effectLst>
                  <a:glow rad="127000">
                    <a:schemeClr val="tx1"/>
                  </a:glow>
                </a:effectLst>
                <a:latin typeface="Arial" charset="0"/>
                <a:ea typeface="ＭＳ Ｐゴシック" charset="0"/>
                <a:cs typeface="+mj-cs"/>
              </a:rPr>
              <a:t> – </a:t>
            </a:r>
            <a:br>
              <a:rPr lang="en-US" dirty="0">
                <a:solidFill>
                  <a:srgbClr val="FFFFFF"/>
                </a:solidFill>
                <a:effectLst>
                  <a:glow rad="127000">
                    <a:schemeClr val="tx1"/>
                  </a:glow>
                </a:effectLst>
                <a:latin typeface="Arial" charset="0"/>
                <a:ea typeface="ＭＳ Ｐゴシック" charset="0"/>
                <a:cs typeface="+mj-cs"/>
              </a:rPr>
            </a:br>
            <a:r>
              <a:rPr lang="en-US" dirty="0">
                <a:solidFill>
                  <a:srgbClr val="FFFFFF"/>
                </a:solidFill>
                <a:effectLst>
                  <a:glow rad="127000">
                    <a:schemeClr val="tx1"/>
                  </a:glow>
                </a:effectLst>
                <a:latin typeface="Arial" charset="0"/>
                <a:ea typeface="ＭＳ Ｐゴシック" charset="0"/>
                <a:cs typeface="+mj-cs"/>
              </a:rPr>
              <a:t> </a:t>
            </a:r>
            <a:r>
              <a:rPr lang="zh-CN" altLang="en-US" dirty="0">
                <a:solidFill>
                  <a:srgbClr val="FFFFFF"/>
                </a:solidFill>
                <a:effectLst>
                  <a:glow rad="127000">
                    <a:schemeClr val="tx1"/>
                  </a:glow>
                </a:effectLst>
                <a:latin typeface="Arial" charset="0"/>
                <a:ea typeface="ＭＳ Ｐゴシック" charset="0"/>
                <a:cs typeface="+mj-cs"/>
              </a:rPr>
              <a:t>婚姻失败的先知</a:t>
            </a:r>
            <a:endParaRPr lang="en-US" dirty="0">
              <a:solidFill>
                <a:srgbClr val="FFFFFF"/>
              </a:solidFill>
              <a:effectLst>
                <a:glow rad="127000">
                  <a:schemeClr val="tx1"/>
                </a:glow>
              </a:effectLst>
              <a:latin typeface="Arial" charset="0"/>
              <a:ea typeface="ＭＳ Ｐゴシック" charset="0"/>
              <a:cs typeface="+mj-cs"/>
            </a:endParaRPr>
          </a:p>
        </p:txBody>
      </p:sp>
      <p:sp>
        <p:nvSpPr>
          <p:cNvPr id="5"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Rick Griffith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lang="en-US" altLang="zh-CN" sz="2000" b="1" i="1" kern="0" dirty="0">
                <a:solidFill>
                  <a:srgbClr val="FFFFFF"/>
                </a:solidFill>
                <a:effectLst>
                  <a:outerShdw blurRad="38100" dist="38100" dir="2700000" algn="tl">
                    <a:srgbClr val="000000"/>
                  </a:outerShdw>
                </a:effectLst>
                <a:cs typeface="Arial" charset="0"/>
              </a:rPr>
              <a:t>B</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53251" name="Rectangle 4"/>
          <p:cNvSpPr>
            <a:spLocks noGrp="1" noChangeArrowheads="1"/>
          </p:cNvSpPr>
          <p:nvPr>
            <p:ph type="title"/>
          </p:nvPr>
        </p:nvSpPr>
        <p:spPr>
          <a:xfrm>
            <a:off x="381000" y="152400"/>
            <a:ext cx="7772400" cy="1143000"/>
          </a:xfrm>
          <a:solidFill>
            <a:schemeClr val="tx1"/>
          </a:solidFill>
        </p:spPr>
        <p:txBody>
          <a:bodyPr/>
          <a:lstStyle/>
          <a:p>
            <a:pPr>
              <a:defRPr/>
            </a:pPr>
            <a:r>
              <a:rPr lang="zh-CN" altLang="en-US" sz="3600" dirty="0">
                <a:solidFill>
                  <a:schemeClr val="bg1"/>
                </a:solidFill>
                <a:effectLst>
                  <a:outerShdw blurRad="38100" dist="38100" dir="2700000" algn="tl">
                    <a:srgbClr val="808080"/>
                  </a:outerShdw>
                </a:effectLst>
                <a:latin typeface="Arial" charset="0"/>
                <a:ea typeface="ＭＳ Ｐゴシック" charset="0"/>
              </a:rPr>
              <a:t>神对悔改以色列民的忠贞</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graphicFrame>
        <p:nvGraphicFramePr>
          <p:cNvPr id="19502" name="Group 46"/>
          <p:cNvGraphicFramePr>
            <a:graphicFrameLocks noGrp="1"/>
          </p:cNvGraphicFramePr>
          <p:nvPr>
            <p:ph type="tbl" idx="1"/>
            <p:extLst>
              <p:ext uri="{D42A27DB-BD31-4B8C-83A1-F6EECF244321}">
                <p14:modId xmlns:p14="http://schemas.microsoft.com/office/powerpoint/2010/main" val="80732690"/>
              </p:ext>
            </p:extLst>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不忠贞的歌蔑</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不忠贞的以色列民</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忠贞的何西阿</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忠贞的上帝</a:t>
                      </a:r>
                      <a:endParaRPr kumimoji="0" lang="en-US"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何西阿的婚姻 </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何西阿的信息</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个人性的</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国家性的</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第</a:t>
                      </a: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1–3 </a:t>
                      </a: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章</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第</a:t>
                      </a: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 4–14 </a:t>
                      </a: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章</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502650" y="0"/>
            <a:ext cx="612775" cy="400050"/>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a:solidFill>
                  <a:srgbClr val="FFFFFF"/>
                </a:solidFill>
                <a:effectLst>
                  <a:outerShdw blurRad="38100" dist="38100" dir="2700000" algn="tl">
                    <a:srgbClr val="000000"/>
                  </a:outerShdw>
                </a:effectLst>
                <a:cs typeface="Arial" charset="0"/>
              </a:rPr>
              <a:t>565</a:t>
            </a:r>
          </a:p>
        </p:txBody>
      </p:sp>
    </p:spTree>
    <p:extLst>
      <p:ext uri="{BB962C8B-B14F-4D97-AF65-F5344CB8AC3E}">
        <p14:creationId xmlns:p14="http://schemas.microsoft.com/office/powerpoint/2010/main" val="13553777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free, happy, and inspired by wonder."</a:t>
            </a:r>
          </a:p>
        </p:txBody>
      </p:sp>
      <p:sp>
        <p:nvSpPr>
          <p:cNvPr id="29696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grpSp>
        <p:nvGrpSpPr>
          <p:cNvPr id="6" name="组合 5">
            <a:extLst>
              <a:ext uri="{FF2B5EF4-FFF2-40B4-BE49-F238E27FC236}">
                <a16:creationId xmlns:a16="http://schemas.microsoft.com/office/drawing/2014/main" id="{782AE040-4119-7C2C-49D1-C5539401F319}"/>
              </a:ext>
            </a:extLst>
          </p:cNvPr>
          <p:cNvGrpSpPr/>
          <p:nvPr/>
        </p:nvGrpSpPr>
        <p:grpSpPr>
          <a:xfrm>
            <a:off x="-61913" y="1120775"/>
            <a:ext cx="9297988" cy="4537075"/>
            <a:chOff x="-61913" y="1120775"/>
            <a:chExt cx="9297988" cy="4537075"/>
          </a:xfrm>
        </p:grpSpPr>
        <p:pic>
          <p:nvPicPr>
            <p:cNvPr id="2969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120775"/>
              <a:ext cx="929798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41BB42B7-A08F-89C9-BA33-F2C4FC1DECAE}"/>
                </a:ext>
              </a:extLst>
            </p:cNvPr>
            <p:cNvSpPr txBox="1"/>
            <p:nvPr/>
          </p:nvSpPr>
          <p:spPr>
            <a:xfrm>
              <a:off x="2971800" y="1875390"/>
              <a:ext cx="5992813" cy="2800767"/>
            </a:xfrm>
            <a:prstGeom prst="rect">
              <a:avLst/>
            </a:prstGeom>
            <a:solidFill>
              <a:srgbClr val="FBBC79"/>
            </a:solidFill>
          </p:spPr>
          <p:txBody>
            <a:bodyPr wrap="square">
              <a:spAutoFit/>
            </a:bodyPr>
            <a:lstStyle/>
            <a:p>
              <a:pPr algn="ctr"/>
              <a:r>
                <a:rPr lang="zh-CN" altLang="en-US" sz="4000" b="1" dirty="0"/>
                <a:t>“没有上帝，自由、快乐，被奇妙所启发。”</a:t>
              </a:r>
              <a:br>
                <a:rPr lang="zh-CN" altLang="en-US" sz="4000" dirty="0"/>
              </a:br>
              <a:r>
                <a:rPr lang="en-US" altLang="zh-CN" sz="2400" dirty="0"/>
                <a:t>——</a:t>
              </a:r>
              <a:r>
                <a:rPr lang="zh-CN" altLang="en-US" sz="2400" dirty="0"/>
                <a:t>威尔</a:t>
              </a:r>
              <a:r>
                <a:rPr lang="en-US" altLang="zh-CN" sz="2400" dirty="0"/>
                <a:t>·</a:t>
              </a:r>
              <a:r>
                <a:rPr lang="zh-CN" altLang="en-US" sz="2400" dirty="0"/>
                <a:t>沙尔夫（</a:t>
              </a:r>
              <a:r>
                <a:rPr lang="en-US" altLang="zh-CN" sz="2400" dirty="0"/>
                <a:t>Will Scharff</a:t>
              </a:r>
              <a:r>
                <a:rPr lang="zh-CN" altLang="en-US" sz="2400" dirty="0"/>
                <a:t>），</a:t>
              </a:r>
              <a:endParaRPr lang="en-US" altLang="zh-CN" sz="2400" dirty="0"/>
            </a:p>
            <a:p>
              <a:pPr algn="ctr"/>
              <a:endParaRPr lang="en-US" altLang="zh-CN" sz="2400" dirty="0"/>
            </a:p>
            <a:p>
              <a:pPr algn="ctr"/>
              <a:r>
                <a:rPr lang="zh-CN" altLang="en-US" sz="2400" dirty="0"/>
                <a:t>萨克拉门托</a:t>
              </a:r>
              <a:br>
                <a:rPr lang="zh-CN" altLang="en-US" sz="2400" dirty="0"/>
              </a:br>
              <a:r>
                <a:rPr lang="zh-CN" altLang="en-US" sz="2400" dirty="0"/>
                <a:t>技术分析师</a:t>
              </a:r>
              <a:r>
                <a:rPr lang="en-US" altLang="zh-CN" sz="2400" dirty="0"/>
                <a:t>……</a:t>
              </a:r>
              <a:r>
                <a:rPr lang="zh-CN" altLang="en-US" sz="2400" dirty="0"/>
                <a:t>无神论者</a:t>
              </a:r>
            </a:p>
          </p:txBody>
        </p:sp>
        <p:sp>
          <p:nvSpPr>
            <p:cNvPr id="5" name="文本框 4">
              <a:extLst>
                <a:ext uri="{FF2B5EF4-FFF2-40B4-BE49-F238E27FC236}">
                  <a16:creationId xmlns:a16="http://schemas.microsoft.com/office/drawing/2014/main" id="{27BB172A-E055-1A32-5579-E08133D695EC}"/>
                </a:ext>
              </a:extLst>
            </p:cNvPr>
            <p:cNvSpPr txBox="1"/>
            <p:nvPr/>
          </p:nvSpPr>
          <p:spPr>
            <a:xfrm>
              <a:off x="265907" y="4784077"/>
              <a:ext cx="8612186" cy="400110"/>
            </a:xfrm>
            <a:prstGeom prst="rect">
              <a:avLst/>
            </a:prstGeom>
            <a:solidFill>
              <a:schemeClr val="bg1">
                <a:lumMod val="95000"/>
              </a:schemeClr>
            </a:solidFill>
          </p:spPr>
          <p:txBody>
            <a:bodyPr wrap="square">
              <a:spAutoFit/>
            </a:bodyPr>
            <a:lstStyle/>
            <a:p>
              <a:r>
                <a:rPr lang="en-US" altLang="zh-CN" sz="2000" dirty="0">
                  <a:solidFill>
                    <a:schemeClr val="bg1"/>
                  </a:solidFill>
                  <a:highlight>
                    <a:srgbClr val="800000"/>
                  </a:highlight>
                </a:rPr>
                <a:t>SAC.FFRF.ORG</a:t>
              </a:r>
              <a:r>
                <a:rPr lang="zh-CN" altLang="en-US" sz="2000" dirty="0">
                  <a:solidFill>
                    <a:schemeClr val="bg1"/>
                  </a:solidFill>
                  <a:highlight>
                    <a:srgbClr val="800000"/>
                  </a:highlight>
                </a:rPr>
                <a:t>  </a:t>
              </a:r>
              <a:r>
                <a:rPr lang="zh-CN" altLang="en-US" sz="2000" dirty="0"/>
                <a:t>宗教自由基金会（</a:t>
              </a:r>
              <a:r>
                <a:rPr lang="en-US" altLang="zh-CN" sz="2000" dirty="0"/>
                <a:t>Freedom From Religion Foundation</a:t>
              </a:r>
              <a:r>
                <a:rPr lang="zh-CN" altLang="en-US" sz="2000" dirty="0"/>
                <a:t>）</a:t>
              </a:r>
            </a:p>
          </p:txBody>
        </p:sp>
      </p:grpSp>
    </p:spTree>
    <p:extLst>
      <p:ext uri="{BB962C8B-B14F-4D97-AF65-F5344CB8AC3E}">
        <p14:creationId xmlns:p14="http://schemas.microsoft.com/office/powerpoint/2010/main" val="408559518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"Believe in humanity, not god."</a:t>
            </a:r>
          </a:p>
        </p:txBody>
      </p:sp>
      <p:pic>
        <p:nvPicPr>
          <p:cNvPr id="299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4725"/>
            <a:ext cx="913923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grpSp>
        <p:nvGrpSpPr>
          <p:cNvPr id="5" name="组合 4">
            <a:extLst>
              <a:ext uri="{FF2B5EF4-FFF2-40B4-BE49-F238E27FC236}">
                <a16:creationId xmlns:a16="http://schemas.microsoft.com/office/drawing/2014/main" id="{031C0D0A-2720-5D24-8ADF-727BA13A797B}"/>
              </a:ext>
            </a:extLst>
          </p:cNvPr>
          <p:cNvGrpSpPr/>
          <p:nvPr/>
        </p:nvGrpSpPr>
        <p:grpSpPr>
          <a:xfrm>
            <a:off x="-4762" y="1716812"/>
            <a:ext cx="9144000" cy="3919056"/>
            <a:chOff x="-4762" y="1716812"/>
            <a:chExt cx="9144000" cy="3919056"/>
          </a:xfrm>
        </p:grpSpPr>
        <p:sp>
          <p:nvSpPr>
            <p:cNvPr id="3" name="文本框 2">
              <a:extLst>
                <a:ext uri="{FF2B5EF4-FFF2-40B4-BE49-F238E27FC236}">
                  <a16:creationId xmlns:a16="http://schemas.microsoft.com/office/drawing/2014/main" id="{6C9D3376-69C6-7CF0-CED1-5BC1E37295DF}"/>
                </a:ext>
              </a:extLst>
            </p:cNvPr>
            <p:cNvSpPr txBox="1"/>
            <p:nvPr/>
          </p:nvSpPr>
          <p:spPr>
            <a:xfrm>
              <a:off x="152400" y="1716812"/>
              <a:ext cx="6400800" cy="3108543"/>
            </a:xfrm>
            <a:prstGeom prst="rect">
              <a:avLst/>
            </a:prstGeom>
            <a:solidFill>
              <a:srgbClr val="FFC000"/>
            </a:solidFill>
          </p:spPr>
          <p:txBody>
            <a:bodyPr wrap="square">
              <a:spAutoFit/>
            </a:bodyPr>
            <a:lstStyle/>
            <a:p>
              <a:pPr algn="ctr"/>
              <a:r>
                <a:rPr lang="zh-CN" altLang="en-US" sz="5400" b="1" dirty="0"/>
                <a:t>“相信人性，</a:t>
              </a:r>
              <a:endParaRPr lang="en-US" altLang="zh-CN" sz="5400" b="1" dirty="0"/>
            </a:p>
            <a:p>
              <a:pPr algn="ctr"/>
              <a:r>
                <a:rPr lang="zh-CN" altLang="en-US" sz="5400" b="1" dirty="0"/>
                <a:t>而非上帝。”</a:t>
              </a:r>
              <a:br>
                <a:rPr lang="zh-CN" altLang="en-US" sz="4400" dirty="0"/>
              </a:br>
              <a:endParaRPr lang="en-US" altLang="zh-CN" sz="4000" dirty="0"/>
            </a:p>
            <a:p>
              <a:pPr algn="ctr"/>
              <a:r>
                <a:rPr lang="en-US" altLang="zh-CN" sz="2400" dirty="0"/>
                <a:t>——</a:t>
              </a:r>
              <a:r>
                <a:rPr lang="zh-CN" altLang="en-US" sz="2400" dirty="0"/>
                <a:t>布鲁克</a:t>
              </a:r>
              <a:r>
                <a:rPr lang="en-US" altLang="zh-CN" sz="2400" dirty="0"/>
                <a:t>·</a:t>
              </a:r>
              <a:r>
                <a:rPr lang="zh-CN" altLang="en-US" sz="2400" dirty="0"/>
                <a:t>伯德（</a:t>
              </a:r>
              <a:r>
                <a:rPr lang="en-US" altLang="zh-CN" sz="2400" dirty="0"/>
                <a:t>Brooke Byrd</a:t>
              </a:r>
              <a:r>
                <a:rPr lang="zh-CN" altLang="en-US" sz="2400" dirty="0"/>
                <a:t>），萨克拉门托</a:t>
              </a:r>
              <a:br>
                <a:rPr lang="zh-CN" altLang="en-US" sz="2400" dirty="0"/>
              </a:br>
              <a:r>
                <a:rPr lang="zh-CN" altLang="en-US" sz="2400" dirty="0"/>
                <a:t>志愿者</a:t>
              </a:r>
              <a:r>
                <a:rPr lang="en-US" altLang="zh-CN" sz="2400" dirty="0"/>
                <a:t>……</a:t>
              </a:r>
              <a:r>
                <a:rPr lang="zh-CN" altLang="en-US" sz="2400" dirty="0"/>
                <a:t>无神论者</a:t>
              </a:r>
              <a:endParaRPr lang="zh-CN" altLang="en-US" dirty="0"/>
            </a:p>
          </p:txBody>
        </p:sp>
        <p:sp>
          <p:nvSpPr>
            <p:cNvPr id="4" name="文本框 3">
              <a:extLst>
                <a:ext uri="{FF2B5EF4-FFF2-40B4-BE49-F238E27FC236}">
                  <a16:creationId xmlns:a16="http://schemas.microsoft.com/office/drawing/2014/main" id="{A2719262-EB81-2C18-7749-61BECCE662B5}"/>
                </a:ext>
              </a:extLst>
            </p:cNvPr>
            <p:cNvSpPr txBox="1"/>
            <p:nvPr/>
          </p:nvSpPr>
          <p:spPr>
            <a:xfrm>
              <a:off x="-4762" y="5189592"/>
              <a:ext cx="9144000" cy="446276"/>
            </a:xfrm>
            <a:prstGeom prst="rect">
              <a:avLst/>
            </a:prstGeom>
            <a:solidFill>
              <a:schemeClr val="bg1">
                <a:lumMod val="95000"/>
              </a:schemeClr>
            </a:solidFill>
          </p:spPr>
          <p:txBody>
            <a:bodyPr wrap="square">
              <a:spAutoFit/>
            </a:bodyPr>
            <a:lstStyle/>
            <a:p>
              <a:r>
                <a:rPr lang="en-US" altLang="zh-CN" sz="2300" dirty="0">
                  <a:solidFill>
                    <a:schemeClr val="bg1"/>
                  </a:solidFill>
                  <a:highlight>
                    <a:srgbClr val="800000"/>
                  </a:highlight>
                </a:rPr>
                <a:t>SAC.FFRF.ORG</a:t>
              </a:r>
              <a:r>
                <a:rPr lang="zh-CN" altLang="en-US" sz="2300" dirty="0">
                  <a:solidFill>
                    <a:schemeClr val="bg1"/>
                  </a:solidFill>
                  <a:highlight>
                    <a:srgbClr val="800000"/>
                  </a:highlight>
                </a:rPr>
                <a:t>  </a:t>
              </a:r>
              <a:r>
                <a:rPr lang="zh-CN" altLang="en-US" sz="2300" dirty="0"/>
                <a:t>宗教自由基金会（</a:t>
              </a:r>
              <a:r>
                <a:rPr lang="en-US" altLang="zh-CN" sz="2300" dirty="0"/>
                <a:t>Freedom From Religion Foundation</a:t>
              </a:r>
              <a:r>
                <a:rPr lang="zh-CN" altLang="en-US" sz="2300" dirty="0"/>
                <a:t>）</a:t>
              </a:r>
            </a:p>
          </p:txBody>
        </p:sp>
      </p:grpSp>
    </p:spTree>
    <p:extLst>
      <p:ext uri="{BB962C8B-B14F-4D97-AF65-F5344CB8AC3E}">
        <p14:creationId xmlns:p14="http://schemas.microsoft.com/office/powerpoint/2010/main" val="106241828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5584825"/>
            <a:ext cx="9144000" cy="1081088"/>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骗人的。</a:t>
            </a:r>
            <a:endParaRPr lang="en-US" b="1" dirty="0">
              <a:effectLst>
                <a:glow rad="127000">
                  <a:schemeClr val="tx1"/>
                </a:glow>
              </a:effectLst>
              <a:latin typeface="Arial" charset="0"/>
              <a:ea typeface="ＭＳ Ｐゴシック" charset="0"/>
              <a:cs typeface="ＭＳ Ｐゴシック" charset="0"/>
            </a:endParaRPr>
          </a:p>
        </p:txBody>
      </p:sp>
      <p:pic>
        <p:nvPicPr>
          <p:cNvPr id="3010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282552740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3"/>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Christmas Shunned</a:t>
            </a:r>
          </a:p>
        </p:txBody>
      </p:sp>
      <p:pic>
        <p:nvPicPr>
          <p:cNvPr id="303106" name="Picture 2" descr="Christmas Shunn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73025"/>
            <a:ext cx="69342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3107" name="Group 2"/>
          <p:cNvGrpSpPr>
            <a:grpSpLocks/>
          </p:cNvGrpSpPr>
          <p:nvPr/>
        </p:nvGrpSpPr>
        <p:grpSpPr bwMode="auto">
          <a:xfrm>
            <a:off x="9317038" y="2352675"/>
            <a:ext cx="6424612" cy="2289175"/>
            <a:chOff x="1398932" y="721276"/>
            <a:chExt cx="6424225" cy="2289268"/>
          </a:xfrm>
        </p:grpSpPr>
        <p:sp>
          <p:nvSpPr>
            <p:cNvPr id="2" name="Rounded Rectangle 1"/>
            <p:cNvSpPr/>
            <p:nvPr/>
          </p:nvSpPr>
          <p:spPr>
            <a:xfrm>
              <a:off x="3026021" y="721276"/>
              <a:ext cx="1176267" cy="186538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Rounded Rectangle 6"/>
            <p:cNvSpPr/>
            <p:nvPr/>
          </p:nvSpPr>
          <p:spPr>
            <a:xfrm>
              <a:off x="4624538" y="862570"/>
              <a:ext cx="1176266" cy="19908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8" name="Rounded Rectangle 7"/>
            <p:cNvSpPr/>
            <p:nvPr/>
          </p:nvSpPr>
          <p:spPr>
            <a:xfrm>
              <a:off x="6083362" y="1818284"/>
              <a:ext cx="1739795" cy="119226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9" name="Rounded Rectangle 8"/>
            <p:cNvSpPr/>
            <p:nvPr/>
          </p:nvSpPr>
          <p:spPr>
            <a:xfrm rot="306919">
              <a:off x="1398932" y="1167382"/>
              <a:ext cx="1277860" cy="73345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grpSp>
      <p:sp>
        <p:nvSpPr>
          <p:cNvPr id="303108" name="TextBox 2"/>
          <p:cNvSpPr txBox="1">
            <a:spLocks noChangeArrowheads="1"/>
          </p:cNvSpPr>
          <p:nvPr/>
        </p:nvSpPr>
        <p:spPr bwMode="auto">
          <a:xfrm rot="364839">
            <a:off x="9050338" y="2854325"/>
            <a:ext cx="1862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00"/>
                </a:solidFill>
                <a:latin typeface="Arial" charset="0"/>
                <a:cs typeface="Arial" charset="0"/>
              </a:rPr>
              <a:t>Principal</a:t>
            </a:r>
            <a:r>
              <a:rPr lang="fr-FR" sz="1800" b="1">
                <a:solidFill>
                  <a:srgbClr val="000000"/>
                </a:solidFill>
                <a:latin typeface="Arial" charset="0"/>
                <a:cs typeface="Arial" charset="0"/>
              </a:rPr>
              <a:t>'</a:t>
            </a:r>
            <a:r>
              <a:rPr lang="en-US" sz="1800" b="1">
                <a:solidFill>
                  <a:srgbClr val="000000"/>
                </a:solidFill>
                <a:latin typeface="Arial" charset="0"/>
                <a:cs typeface="Arial" charset="0"/>
              </a:rPr>
              <a:t>s Office</a:t>
            </a:r>
            <a:endParaRPr lang="en-US" b="1">
              <a:solidFill>
                <a:srgbClr val="000000"/>
              </a:solidFill>
              <a:latin typeface="Arial" charset="0"/>
              <a:cs typeface="Arial" charset="0"/>
            </a:endParaRPr>
          </a:p>
        </p:txBody>
      </p:sp>
      <p:sp>
        <p:nvSpPr>
          <p:cNvPr id="303109" name="TextBox 2"/>
          <p:cNvSpPr txBox="1">
            <a:spLocks noChangeArrowheads="1"/>
          </p:cNvSpPr>
          <p:nvPr/>
        </p:nvSpPr>
        <p:spPr bwMode="auto">
          <a:xfrm>
            <a:off x="10944225" y="2490788"/>
            <a:ext cx="11763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I said the </a:t>
            </a:r>
            <a:br>
              <a:rPr lang="en-US" b="1">
                <a:solidFill>
                  <a:srgbClr val="000000"/>
                </a:solidFill>
                <a:latin typeface="Arial" charset="0"/>
                <a:cs typeface="Arial" charset="0"/>
              </a:rPr>
            </a:br>
            <a:r>
              <a:rPr lang="en-US" b="1">
                <a:solidFill>
                  <a:srgbClr val="000000"/>
                </a:solidFill>
                <a:latin typeface="Arial" charset="0"/>
                <a:cs typeface="Arial" charset="0"/>
              </a:rPr>
              <a:t>"S-H" word</a:t>
            </a:r>
            <a:endParaRPr lang="en-US" sz="3200" b="1">
              <a:solidFill>
                <a:srgbClr val="000000"/>
              </a:solidFill>
              <a:latin typeface="Arial" charset="0"/>
              <a:cs typeface="Arial" charset="0"/>
            </a:endParaRPr>
          </a:p>
        </p:txBody>
      </p:sp>
      <p:sp>
        <p:nvSpPr>
          <p:cNvPr id="303110" name="TextBox 2"/>
          <p:cNvSpPr txBox="1">
            <a:spLocks noChangeArrowheads="1"/>
          </p:cNvSpPr>
          <p:nvPr/>
        </p:nvSpPr>
        <p:spPr bwMode="auto">
          <a:xfrm>
            <a:off x="12542838" y="2665413"/>
            <a:ext cx="11763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I said the "F" word</a:t>
            </a:r>
            <a:endParaRPr lang="en-US" sz="3200" b="1">
              <a:solidFill>
                <a:srgbClr val="000000"/>
              </a:solidFill>
              <a:latin typeface="Arial" charset="0"/>
              <a:cs typeface="Arial" charset="0"/>
            </a:endParaRPr>
          </a:p>
        </p:txBody>
      </p:sp>
      <p:sp>
        <p:nvSpPr>
          <p:cNvPr id="303111" name="TextBox 2"/>
          <p:cNvSpPr txBox="1">
            <a:spLocks noChangeArrowheads="1"/>
          </p:cNvSpPr>
          <p:nvPr/>
        </p:nvSpPr>
        <p:spPr bwMode="auto">
          <a:xfrm>
            <a:off x="14001750" y="3641725"/>
            <a:ext cx="1739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00"/>
                </a:solidFill>
                <a:latin typeface="Arial" charset="0"/>
                <a:cs typeface="Arial" charset="0"/>
              </a:rPr>
              <a:t>I said "Christmas."</a:t>
            </a:r>
            <a:endParaRPr lang="en-US" sz="2800" b="1">
              <a:solidFill>
                <a:srgbClr val="000000"/>
              </a:solidFill>
              <a:latin typeface="Arial" charset="0"/>
              <a:cs typeface="Arial" charset="0"/>
            </a:endParaRPr>
          </a:p>
        </p:txBody>
      </p:sp>
      <p:sp>
        <p:nvSpPr>
          <p:cNvPr id="30311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
        <p:nvSpPr>
          <p:cNvPr id="3" name="任意形状 2">
            <a:extLst>
              <a:ext uri="{FF2B5EF4-FFF2-40B4-BE49-F238E27FC236}">
                <a16:creationId xmlns:a16="http://schemas.microsoft.com/office/drawing/2014/main" id="{041F8FEE-EEBF-7177-0C49-6BFE704298A2}"/>
              </a:ext>
            </a:extLst>
          </p:cNvPr>
          <p:cNvSpPr/>
          <p:nvPr/>
        </p:nvSpPr>
        <p:spPr>
          <a:xfrm>
            <a:off x="1371600" y="1143000"/>
            <a:ext cx="1371600" cy="785192"/>
          </a:xfrm>
          <a:custGeom>
            <a:avLst/>
            <a:gdLst>
              <a:gd name="connsiteX0" fmla="*/ 39756 w 1346292"/>
              <a:gd name="connsiteY0" fmla="*/ 715618 h 785192"/>
              <a:gd name="connsiteX1" fmla="*/ 29817 w 1346292"/>
              <a:gd name="connsiteY1" fmla="*/ 665922 h 785192"/>
              <a:gd name="connsiteX2" fmla="*/ 9939 w 1346292"/>
              <a:gd name="connsiteY2" fmla="*/ 238540 h 785192"/>
              <a:gd name="connsiteX3" fmla="*/ 0 w 1346292"/>
              <a:gd name="connsiteY3" fmla="*/ 149087 h 785192"/>
              <a:gd name="connsiteX4" fmla="*/ 19878 w 1346292"/>
              <a:gd name="connsiteY4" fmla="*/ 19879 h 785192"/>
              <a:gd name="connsiteX5" fmla="*/ 39756 w 1346292"/>
              <a:gd name="connsiteY5" fmla="*/ 0 h 785192"/>
              <a:gd name="connsiteX6" fmla="*/ 636104 w 1346292"/>
              <a:gd name="connsiteY6" fmla="*/ 9940 h 785192"/>
              <a:gd name="connsiteX7" fmla="*/ 775252 w 1346292"/>
              <a:gd name="connsiteY7" fmla="*/ 29818 h 785192"/>
              <a:gd name="connsiteX8" fmla="*/ 864704 w 1346292"/>
              <a:gd name="connsiteY8" fmla="*/ 49696 h 785192"/>
              <a:gd name="connsiteX9" fmla="*/ 924339 w 1346292"/>
              <a:gd name="connsiteY9" fmla="*/ 69574 h 785192"/>
              <a:gd name="connsiteX10" fmla="*/ 1033669 w 1346292"/>
              <a:gd name="connsiteY10" fmla="*/ 89453 h 785192"/>
              <a:gd name="connsiteX11" fmla="*/ 1093304 w 1346292"/>
              <a:gd name="connsiteY11" fmla="*/ 109331 h 785192"/>
              <a:gd name="connsiteX12" fmla="*/ 1133061 w 1346292"/>
              <a:gd name="connsiteY12" fmla="*/ 119270 h 785192"/>
              <a:gd name="connsiteX13" fmla="*/ 1182756 w 1346292"/>
              <a:gd name="connsiteY13" fmla="*/ 129209 h 785192"/>
              <a:gd name="connsiteX14" fmla="*/ 1212574 w 1346292"/>
              <a:gd name="connsiteY14" fmla="*/ 139148 h 785192"/>
              <a:gd name="connsiteX15" fmla="*/ 1232452 w 1346292"/>
              <a:gd name="connsiteY15" fmla="*/ 159027 h 785192"/>
              <a:gd name="connsiteX16" fmla="*/ 1262269 w 1346292"/>
              <a:gd name="connsiteY16" fmla="*/ 168966 h 785192"/>
              <a:gd name="connsiteX17" fmla="*/ 1282148 w 1346292"/>
              <a:gd name="connsiteY17" fmla="*/ 228600 h 785192"/>
              <a:gd name="connsiteX18" fmla="*/ 1292087 w 1346292"/>
              <a:gd name="connsiteY18" fmla="*/ 258418 h 785192"/>
              <a:gd name="connsiteX19" fmla="*/ 1331843 w 1346292"/>
              <a:gd name="connsiteY19" fmla="*/ 308114 h 785192"/>
              <a:gd name="connsiteX20" fmla="*/ 1331843 w 1346292"/>
              <a:gd name="connsiteY20" fmla="*/ 536714 h 785192"/>
              <a:gd name="connsiteX21" fmla="*/ 1321904 w 1346292"/>
              <a:gd name="connsiteY21" fmla="*/ 646044 h 785192"/>
              <a:gd name="connsiteX22" fmla="*/ 1311965 w 1346292"/>
              <a:gd name="connsiteY22" fmla="*/ 685800 h 785192"/>
              <a:gd name="connsiteX23" fmla="*/ 1272209 w 1346292"/>
              <a:gd name="connsiteY23" fmla="*/ 765314 h 785192"/>
              <a:gd name="connsiteX24" fmla="*/ 1242391 w 1346292"/>
              <a:gd name="connsiteY24" fmla="*/ 775253 h 785192"/>
              <a:gd name="connsiteX25" fmla="*/ 914400 w 1346292"/>
              <a:gd name="connsiteY25" fmla="*/ 785192 h 785192"/>
              <a:gd name="connsiteX26" fmla="*/ 467139 w 1346292"/>
              <a:gd name="connsiteY26" fmla="*/ 775253 h 785192"/>
              <a:gd name="connsiteX27" fmla="*/ 337930 w 1346292"/>
              <a:gd name="connsiteY27" fmla="*/ 745435 h 785192"/>
              <a:gd name="connsiteX28" fmla="*/ 298174 w 1346292"/>
              <a:gd name="connsiteY28" fmla="*/ 735496 h 785192"/>
              <a:gd name="connsiteX29" fmla="*/ 188843 w 1346292"/>
              <a:gd name="connsiteY29" fmla="*/ 685800 h 785192"/>
              <a:gd name="connsiteX30" fmla="*/ 69574 w 1346292"/>
              <a:gd name="connsiteY30" fmla="*/ 705679 h 785192"/>
              <a:gd name="connsiteX31" fmla="*/ 39756 w 1346292"/>
              <a:gd name="connsiteY31" fmla="*/ 715618 h 78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46292" h="785192">
                <a:moveTo>
                  <a:pt x="39756" y="715618"/>
                </a:moveTo>
                <a:cubicBezTo>
                  <a:pt x="33130" y="708992"/>
                  <a:pt x="32050" y="682667"/>
                  <a:pt x="29817" y="665922"/>
                </a:cubicBezTo>
                <a:cubicBezTo>
                  <a:pt x="9888" y="516454"/>
                  <a:pt x="17950" y="406775"/>
                  <a:pt x="9939" y="238540"/>
                </a:cubicBezTo>
                <a:cubicBezTo>
                  <a:pt x="8512" y="208573"/>
                  <a:pt x="3313" y="178905"/>
                  <a:pt x="0" y="149087"/>
                </a:cubicBezTo>
                <a:cubicBezTo>
                  <a:pt x="574" y="143347"/>
                  <a:pt x="2685" y="48535"/>
                  <a:pt x="19878" y="19879"/>
                </a:cubicBezTo>
                <a:cubicBezTo>
                  <a:pt x="24699" y="11844"/>
                  <a:pt x="33130" y="6626"/>
                  <a:pt x="39756" y="0"/>
                </a:cubicBezTo>
                <a:cubicBezTo>
                  <a:pt x="238539" y="3313"/>
                  <a:pt x="437457" y="1887"/>
                  <a:pt x="636104" y="9940"/>
                </a:cubicBezTo>
                <a:cubicBezTo>
                  <a:pt x="682919" y="11838"/>
                  <a:pt x="775252" y="29818"/>
                  <a:pt x="775252" y="29818"/>
                </a:cubicBezTo>
                <a:cubicBezTo>
                  <a:pt x="860560" y="58254"/>
                  <a:pt x="724771" y="14713"/>
                  <a:pt x="864704" y="49696"/>
                </a:cubicBezTo>
                <a:cubicBezTo>
                  <a:pt x="885032" y="54778"/>
                  <a:pt x="903671" y="66129"/>
                  <a:pt x="924339" y="69574"/>
                </a:cubicBezTo>
                <a:cubicBezTo>
                  <a:pt x="943813" y="72820"/>
                  <a:pt x="1011846" y="83501"/>
                  <a:pt x="1033669" y="89453"/>
                </a:cubicBezTo>
                <a:cubicBezTo>
                  <a:pt x="1053884" y="94966"/>
                  <a:pt x="1072976" y="104249"/>
                  <a:pt x="1093304" y="109331"/>
                </a:cubicBezTo>
                <a:cubicBezTo>
                  <a:pt x="1106556" y="112644"/>
                  <a:pt x="1119726" y="116307"/>
                  <a:pt x="1133061" y="119270"/>
                </a:cubicBezTo>
                <a:cubicBezTo>
                  <a:pt x="1149552" y="122935"/>
                  <a:pt x="1166367" y="125112"/>
                  <a:pt x="1182756" y="129209"/>
                </a:cubicBezTo>
                <a:cubicBezTo>
                  <a:pt x="1192920" y="131750"/>
                  <a:pt x="1202635" y="135835"/>
                  <a:pt x="1212574" y="139148"/>
                </a:cubicBezTo>
                <a:cubicBezTo>
                  <a:pt x="1219200" y="145774"/>
                  <a:pt x="1224417" y="154206"/>
                  <a:pt x="1232452" y="159027"/>
                </a:cubicBezTo>
                <a:cubicBezTo>
                  <a:pt x="1241436" y="164417"/>
                  <a:pt x="1256180" y="160441"/>
                  <a:pt x="1262269" y="168966"/>
                </a:cubicBezTo>
                <a:cubicBezTo>
                  <a:pt x="1274448" y="186016"/>
                  <a:pt x="1275522" y="208722"/>
                  <a:pt x="1282148" y="228600"/>
                </a:cubicBezTo>
                <a:cubicBezTo>
                  <a:pt x="1285461" y="238539"/>
                  <a:pt x="1286275" y="249701"/>
                  <a:pt x="1292087" y="258418"/>
                </a:cubicBezTo>
                <a:cubicBezTo>
                  <a:pt x="1317163" y="296032"/>
                  <a:pt x="1303519" y="279788"/>
                  <a:pt x="1331843" y="308114"/>
                </a:cubicBezTo>
                <a:cubicBezTo>
                  <a:pt x="1356584" y="407078"/>
                  <a:pt x="1344744" y="343203"/>
                  <a:pt x="1331843" y="536714"/>
                </a:cubicBezTo>
                <a:cubicBezTo>
                  <a:pt x="1329409" y="573227"/>
                  <a:pt x="1326740" y="609771"/>
                  <a:pt x="1321904" y="646044"/>
                </a:cubicBezTo>
                <a:cubicBezTo>
                  <a:pt x="1320099" y="659584"/>
                  <a:pt x="1315890" y="672716"/>
                  <a:pt x="1311965" y="685800"/>
                </a:cubicBezTo>
                <a:cubicBezTo>
                  <a:pt x="1303263" y="714807"/>
                  <a:pt x="1300580" y="748291"/>
                  <a:pt x="1272209" y="765314"/>
                </a:cubicBezTo>
                <a:cubicBezTo>
                  <a:pt x="1263225" y="770704"/>
                  <a:pt x="1252852" y="774672"/>
                  <a:pt x="1242391" y="775253"/>
                </a:cubicBezTo>
                <a:cubicBezTo>
                  <a:pt x="1133179" y="781320"/>
                  <a:pt x="1023730" y="781879"/>
                  <a:pt x="914400" y="785192"/>
                </a:cubicBezTo>
                <a:lnTo>
                  <a:pt x="467139" y="775253"/>
                </a:lnTo>
                <a:cubicBezTo>
                  <a:pt x="385335" y="772107"/>
                  <a:pt x="412175" y="763996"/>
                  <a:pt x="337930" y="745435"/>
                </a:cubicBezTo>
                <a:cubicBezTo>
                  <a:pt x="324678" y="742122"/>
                  <a:pt x="310783" y="740750"/>
                  <a:pt x="298174" y="735496"/>
                </a:cubicBezTo>
                <a:cubicBezTo>
                  <a:pt x="120381" y="661416"/>
                  <a:pt x="278208" y="715590"/>
                  <a:pt x="188843" y="685800"/>
                </a:cubicBezTo>
                <a:cubicBezTo>
                  <a:pt x="180009" y="686782"/>
                  <a:pt x="96063" y="689785"/>
                  <a:pt x="69574" y="705679"/>
                </a:cubicBezTo>
                <a:cubicBezTo>
                  <a:pt x="61539" y="710500"/>
                  <a:pt x="46382" y="722244"/>
                  <a:pt x="39756" y="715618"/>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86DE9811-B982-B602-8B83-0042307CD6A5}"/>
              </a:ext>
            </a:extLst>
          </p:cNvPr>
          <p:cNvSpPr txBox="1"/>
          <p:nvPr/>
        </p:nvSpPr>
        <p:spPr>
          <a:xfrm>
            <a:off x="1457017" y="1143000"/>
            <a:ext cx="1200765" cy="830997"/>
          </a:xfrm>
          <a:prstGeom prst="rect">
            <a:avLst/>
          </a:prstGeom>
          <a:noFill/>
        </p:spPr>
        <p:txBody>
          <a:bodyPr wrap="square">
            <a:spAutoFit/>
          </a:bodyPr>
          <a:lstStyle/>
          <a:p>
            <a:pPr algn="ctr"/>
            <a:r>
              <a:rPr lang="zh-CN" altLang="en-US" sz="2400" dirty="0"/>
              <a:t>校长</a:t>
            </a:r>
            <a:endParaRPr lang="en-US" altLang="zh-CN" sz="2400" dirty="0"/>
          </a:p>
          <a:p>
            <a:pPr algn="ctr"/>
            <a:r>
              <a:rPr lang="zh-CN" altLang="en-US" sz="2400" dirty="0"/>
              <a:t>办公室</a:t>
            </a:r>
          </a:p>
        </p:txBody>
      </p:sp>
      <p:sp>
        <p:nvSpPr>
          <p:cNvPr id="10" name="任意形状 9">
            <a:extLst>
              <a:ext uri="{FF2B5EF4-FFF2-40B4-BE49-F238E27FC236}">
                <a16:creationId xmlns:a16="http://schemas.microsoft.com/office/drawing/2014/main" id="{827605A9-001E-2707-AEC6-9C08B769F1D2}"/>
              </a:ext>
            </a:extLst>
          </p:cNvPr>
          <p:cNvSpPr/>
          <p:nvPr/>
        </p:nvSpPr>
        <p:spPr>
          <a:xfrm>
            <a:off x="2841593" y="559732"/>
            <a:ext cx="1520687" cy="2226366"/>
          </a:xfrm>
          <a:custGeom>
            <a:avLst/>
            <a:gdLst>
              <a:gd name="connsiteX0" fmla="*/ 49695 w 1520687"/>
              <a:gd name="connsiteY0" fmla="*/ 178905 h 2226366"/>
              <a:gd name="connsiteX1" fmla="*/ 159026 w 1520687"/>
              <a:gd name="connsiteY1" fmla="*/ 59635 h 2226366"/>
              <a:gd name="connsiteX2" fmla="*/ 367748 w 1520687"/>
              <a:gd name="connsiteY2" fmla="*/ 0 h 2226366"/>
              <a:gd name="connsiteX3" fmla="*/ 854765 w 1520687"/>
              <a:gd name="connsiteY3" fmla="*/ 19879 h 2226366"/>
              <a:gd name="connsiteX4" fmla="*/ 1013791 w 1520687"/>
              <a:gd name="connsiteY4" fmla="*/ 19879 h 2226366"/>
              <a:gd name="connsiteX5" fmla="*/ 1232452 w 1520687"/>
              <a:gd name="connsiteY5" fmla="*/ 29818 h 2226366"/>
              <a:gd name="connsiteX6" fmla="*/ 1391478 w 1520687"/>
              <a:gd name="connsiteY6" fmla="*/ 39757 h 2226366"/>
              <a:gd name="connsiteX7" fmla="*/ 1470991 w 1520687"/>
              <a:gd name="connsiteY7" fmla="*/ 159026 h 2226366"/>
              <a:gd name="connsiteX8" fmla="*/ 1520687 w 1520687"/>
              <a:gd name="connsiteY8" fmla="*/ 258418 h 2226366"/>
              <a:gd name="connsiteX9" fmla="*/ 1500809 w 1520687"/>
              <a:gd name="connsiteY9" fmla="*/ 1769166 h 2226366"/>
              <a:gd name="connsiteX10" fmla="*/ 1411356 w 1520687"/>
              <a:gd name="connsiteY10" fmla="*/ 1967948 h 2226366"/>
              <a:gd name="connsiteX11" fmla="*/ 1242391 w 1520687"/>
              <a:gd name="connsiteY11" fmla="*/ 2107096 h 2226366"/>
              <a:gd name="connsiteX12" fmla="*/ 1123122 w 1520687"/>
              <a:gd name="connsiteY12" fmla="*/ 2206487 h 2226366"/>
              <a:gd name="connsiteX13" fmla="*/ 874643 w 1520687"/>
              <a:gd name="connsiteY13" fmla="*/ 2226366 h 2226366"/>
              <a:gd name="connsiteX14" fmla="*/ 496956 w 1520687"/>
              <a:gd name="connsiteY14" fmla="*/ 2186609 h 2226366"/>
              <a:gd name="connsiteX15" fmla="*/ 288235 w 1520687"/>
              <a:gd name="connsiteY15" fmla="*/ 2156792 h 2226366"/>
              <a:gd name="connsiteX16" fmla="*/ 99391 w 1520687"/>
              <a:gd name="connsiteY16" fmla="*/ 2037522 h 2226366"/>
              <a:gd name="connsiteX17" fmla="*/ 0 w 1520687"/>
              <a:gd name="connsiteY17" fmla="*/ 1928192 h 2226366"/>
              <a:gd name="connsiteX18" fmla="*/ 9939 w 1520687"/>
              <a:gd name="connsiteY18" fmla="*/ 1292087 h 2226366"/>
              <a:gd name="connsiteX19" fmla="*/ 9939 w 1520687"/>
              <a:gd name="connsiteY19" fmla="*/ 805070 h 2226366"/>
              <a:gd name="connsiteX20" fmla="*/ 0 w 1520687"/>
              <a:gd name="connsiteY20" fmla="*/ 546652 h 2226366"/>
              <a:gd name="connsiteX21" fmla="*/ 49695 w 1520687"/>
              <a:gd name="connsiteY21" fmla="*/ 178905 h 22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0687" h="2226366">
                <a:moveTo>
                  <a:pt x="49695" y="178905"/>
                </a:moveTo>
                <a:lnTo>
                  <a:pt x="159026" y="59635"/>
                </a:lnTo>
                <a:lnTo>
                  <a:pt x="367748" y="0"/>
                </a:lnTo>
                <a:lnTo>
                  <a:pt x="854765" y="19879"/>
                </a:lnTo>
                <a:lnTo>
                  <a:pt x="1013791" y="19879"/>
                </a:lnTo>
                <a:lnTo>
                  <a:pt x="1232452" y="29818"/>
                </a:lnTo>
                <a:lnTo>
                  <a:pt x="1391478" y="39757"/>
                </a:lnTo>
                <a:lnTo>
                  <a:pt x="1470991" y="159026"/>
                </a:lnTo>
                <a:lnTo>
                  <a:pt x="1520687" y="258418"/>
                </a:lnTo>
                <a:lnTo>
                  <a:pt x="1500809" y="1769166"/>
                </a:lnTo>
                <a:lnTo>
                  <a:pt x="1411356" y="1967948"/>
                </a:lnTo>
                <a:lnTo>
                  <a:pt x="1242391" y="2107096"/>
                </a:lnTo>
                <a:lnTo>
                  <a:pt x="1123122" y="2206487"/>
                </a:lnTo>
                <a:lnTo>
                  <a:pt x="874643" y="2226366"/>
                </a:lnTo>
                <a:lnTo>
                  <a:pt x="496956" y="2186609"/>
                </a:lnTo>
                <a:lnTo>
                  <a:pt x="288235" y="2156792"/>
                </a:lnTo>
                <a:lnTo>
                  <a:pt x="99391" y="2037522"/>
                </a:lnTo>
                <a:lnTo>
                  <a:pt x="0" y="1928192"/>
                </a:lnTo>
                <a:lnTo>
                  <a:pt x="9939" y="1292087"/>
                </a:lnTo>
                <a:lnTo>
                  <a:pt x="9939" y="805070"/>
                </a:lnTo>
                <a:lnTo>
                  <a:pt x="0" y="546652"/>
                </a:lnTo>
                <a:lnTo>
                  <a:pt x="49695" y="17890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7BE5EFAE-DAB4-96F9-1D33-555A8B27419A}"/>
              </a:ext>
            </a:extLst>
          </p:cNvPr>
          <p:cNvSpPr txBox="1"/>
          <p:nvPr/>
        </p:nvSpPr>
        <p:spPr>
          <a:xfrm>
            <a:off x="2937948" y="834886"/>
            <a:ext cx="1418427" cy="1661993"/>
          </a:xfrm>
          <a:prstGeom prst="rect">
            <a:avLst/>
          </a:prstGeom>
          <a:noFill/>
        </p:spPr>
        <p:txBody>
          <a:bodyPr wrap="square">
            <a:spAutoFit/>
          </a:bodyPr>
          <a:lstStyle/>
          <a:p>
            <a:pPr algn="ctr"/>
            <a:r>
              <a:rPr lang="zh-CN" altLang="en-US" sz="2800" dirty="0"/>
              <a:t>我说了‘</a:t>
            </a:r>
            <a:r>
              <a:rPr lang="en-US" altLang="zh-CN" sz="2800" dirty="0"/>
              <a:t>S-H’</a:t>
            </a:r>
          </a:p>
          <a:p>
            <a:pPr algn="ctr"/>
            <a:r>
              <a:rPr lang="zh-CN" altLang="en-US" sz="2800" dirty="0"/>
              <a:t>这个词</a:t>
            </a:r>
            <a:endParaRPr lang="en-US" altLang="zh-CN" sz="2800" dirty="0"/>
          </a:p>
          <a:p>
            <a:pPr algn="ctr"/>
            <a:r>
              <a:rPr lang="zh-CN" altLang="en-US" sz="1600" dirty="0"/>
              <a:t>（骂人词）</a:t>
            </a:r>
            <a:endParaRPr lang="zh-CN" altLang="en-US" sz="3200" dirty="0"/>
          </a:p>
        </p:txBody>
      </p:sp>
      <p:sp>
        <p:nvSpPr>
          <p:cNvPr id="12" name="任意形状 11">
            <a:extLst>
              <a:ext uri="{FF2B5EF4-FFF2-40B4-BE49-F238E27FC236}">
                <a16:creationId xmlns:a16="http://schemas.microsoft.com/office/drawing/2014/main" id="{E3E3258E-D586-0185-D302-9E87BE458B1D}"/>
              </a:ext>
            </a:extLst>
          </p:cNvPr>
          <p:cNvSpPr/>
          <p:nvPr/>
        </p:nvSpPr>
        <p:spPr>
          <a:xfrm>
            <a:off x="4476661" y="867846"/>
            <a:ext cx="1387702" cy="2103954"/>
          </a:xfrm>
          <a:custGeom>
            <a:avLst/>
            <a:gdLst>
              <a:gd name="connsiteX0" fmla="*/ 49695 w 1520687"/>
              <a:gd name="connsiteY0" fmla="*/ 178905 h 2226366"/>
              <a:gd name="connsiteX1" fmla="*/ 159026 w 1520687"/>
              <a:gd name="connsiteY1" fmla="*/ 59635 h 2226366"/>
              <a:gd name="connsiteX2" fmla="*/ 367748 w 1520687"/>
              <a:gd name="connsiteY2" fmla="*/ 0 h 2226366"/>
              <a:gd name="connsiteX3" fmla="*/ 854765 w 1520687"/>
              <a:gd name="connsiteY3" fmla="*/ 19879 h 2226366"/>
              <a:gd name="connsiteX4" fmla="*/ 1013791 w 1520687"/>
              <a:gd name="connsiteY4" fmla="*/ 19879 h 2226366"/>
              <a:gd name="connsiteX5" fmla="*/ 1232452 w 1520687"/>
              <a:gd name="connsiteY5" fmla="*/ 29818 h 2226366"/>
              <a:gd name="connsiteX6" fmla="*/ 1391478 w 1520687"/>
              <a:gd name="connsiteY6" fmla="*/ 39757 h 2226366"/>
              <a:gd name="connsiteX7" fmla="*/ 1470991 w 1520687"/>
              <a:gd name="connsiteY7" fmla="*/ 159026 h 2226366"/>
              <a:gd name="connsiteX8" fmla="*/ 1520687 w 1520687"/>
              <a:gd name="connsiteY8" fmla="*/ 258418 h 2226366"/>
              <a:gd name="connsiteX9" fmla="*/ 1500809 w 1520687"/>
              <a:gd name="connsiteY9" fmla="*/ 1769166 h 2226366"/>
              <a:gd name="connsiteX10" fmla="*/ 1411356 w 1520687"/>
              <a:gd name="connsiteY10" fmla="*/ 1967948 h 2226366"/>
              <a:gd name="connsiteX11" fmla="*/ 1242391 w 1520687"/>
              <a:gd name="connsiteY11" fmla="*/ 2107096 h 2226366"/>
              <a:gd name="connsiteX12" fmla="*/ 1123122 w 1520687"/>
              <a:gd name="connsiteY12" fmla="*/ 2206487 h 2226366"/>
              <a:gd name="connsiteX13" fmla="*/ 874643 w 1520687"/>
              <a:gd name="connsiteY13" fmla="*/ 2226366 h 2226366"/>
              <a:gd name="connsiteX14" fmla="*/ 496956 w 1520687"/>
              <a:gd name="connsiteY14" fmla="*/ 2186609 h 2226366"/>
              <a:gd name="connsiteX15" fmla="*/ 288235 w 1520687"/>
              <a:gd name="connsiteY15" fmla="*/ 2156792 h 2226366"/>
              <a:gd name="connsiteX16" fmla="*/ 99391 w 1520687"/>
              <a:gd name="connsiteY16" fmla="*/ 2037522 h 2226366"/>
              <a:gd name="connsiteX17" fmla="*/ 0 w 1520687"/>
              <a:gd name="connsiteY17" fmla="*/ 1928192 h 2226366"/>
              <a:gd name="connsiteX18" fmla="*/ 9939 w 1520687"/>
              <a:gd name="connsiteY18" fmla="*/ 1292087 h 2226366"/>
              <a:gd name="connsiteX19" fmla="*/ 9939 w 1520687"/>
              <a:gd name="connsiteY19" fmla="*/ 805070 h 2226366"/>
              <a:gd name="connsiteX20" fmla="*/ 0 w 1520687"/>
              <a:gd name="connsiteY20" fmla="*/ 546652 h 2226366"/>
              <a:gd name="connsiteX21" fmla="*/ 49695 w 1520687"/>
              <a:gd name="connsiteY21" fmla="*/ 178905 h 22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0687" h="2226366">
                <a:moveTo>
                  <a:pt x="49695" y="178905"/>
                </a:moveTo>
                <a:lnTo>
                  <a:pt x="159026" y="59635"/>
                </a:lnTo>
                <a:lnTo>
                  <a:pt x="367748" y="0"/>
                </a:lnTo>
                <a:lnTo>
                  <a:pt x="854765" y="19879"/>
                </a:lnTo>
                <a:lnTo>
                  <a:pt x="1013791" y="19879"/>
                </a:lnTo>
                <a:lnTo>
                  <a:pt x="1232452" y="29818"/>
                </a:lnTo>
                <a:lnTo>
                  <a:pt x="1391478" y="39757"/>
                </a:lnTo>
                <a:lnTo>
                  <a:pt x="1470991" y="159026"/>
                </a:lnTo>
                <a:lnTo>
                  <a:pt x="1520687" y="258418"/>
                </a:lnTo>
                <a:lnTo>
                  <a:pt x="1500809" y="1769166"/>
                </a:lnTo>
                <a:lnTo>
                  <a:pt x="1411356" y="1967948"/>
                </a:lnTo>
                <a:lnTo>
                  <a:pt x="1242391" y="2107096"/>
                </a:lnTo>
                <a:lnTo>
                  <a:pt x="1123122" y="2206487"/>
                </a:lnTo>
                <a:lnTo>
                  <a:pt x="874643" y="2226366"/>
                </a:lnTo>
                <a:lnTo>
                  <a:pt x="496956" y="2186609"/>
                </a:lnTo>
                <a:lnTo>
                  <a:pt x="288235" y="2156792"/>
                </a:lnTo>
                <a:lnTo>
                  <a:pt x="99391" y="2037522"/>
                </a:lnTo>
                <a:lnTo>
                  <a:pt x="0" y="1928192"/>
                </a:lnTo>
                <a:lnTo>
                  <a:pt x="9939" y="1292087"/>
                </a:lnTo>
                <a:lnTo>
                  <a:pt x="9939" y="805070"/>
                </a:lnTo>
                <a:lnTo>
                  <a:pt x="0" y="546652"/>
                </a:lnTo>
                <a:lnTo>
                  <a:pt x="49695" y="17890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30E41441-AABB-5F98-4483-0AB7E4A486F6}"/>
              </a:ext>
            </a:extLst>
          </p:cNvPr>
          <p:cNvSpPr txBox="1"/>
          <p:nvPr/>
        </p:nvSpPr>
        <p:spPr>
          <a:xfrm>
            <a:off x="4573015" y="1143000"/>
            <a:ext cx="1294385" cy="1631216"/>
          </a:xfrm>
          <a:prstGeom prst="rect">
            <a:avLst/>
          </a:prstGeom>
          <a:noFill/>
        </p:spPr>
        <p:txBody>
          <a:bodyPr wrap="square">
            <a:spAutoFit/>
          </a:bodyPr>
          <a:lstStyle/>
          <a:p>
            <a:pPr algn="ctr"/>
            <a:r>
              <a:rPr lang="zh-CN" altLang="en-US" sz="2800" dirty="0"/>
              <a:t>我说了‘</a:t>
            </a:r>
            <a:r>
              <a:rPr lang="en-US" altLang="zh-CN" sz="2800" dirty="0"/>
              <a:t>F’</a:t>
            </a:r>
          </a:p>
          <a:p>
            <a:pPr algn="ctr"/>
            <a:r>
              <a:rPr lang="zh-CN" altLang="en-US" sz="2800" dirty="0"/>
              <a:t>这个词</a:t>
            </a:r>
            <a:endParaRPr lang="en-US" altLang="zh-CN" sz="2800" dirty="0"/>
          </a:p>
          <a:p>
            <a:pPr algn="ctr"/>
            <a:r>
              <a:rPr lang="zh-CN" altLang="en-US" sz="1600" dirty="0"/>
              <a:t>（骂人词）</a:t>
            </a:r>
            <a:endParaRPr lang="zh-CN" altLang="en-US" sz="3200" dirty="0"/>
          </a:p>
        </p:txBody>
      </p:sp>
      <p:sp>
        <p:nvSpPr>
          <p:cNvPr id="14" name="任意形状 13">
            <a:extLst>
              <a:ext uri="{FF2B5EF4-FFF2-40B4-BE49-F238E27FC236}">
                <a16:creationId xmlns:a16="http://schemas.microsoft.com/office/drawing/2014/main" id="{66370972-412F-CAB2-1A4B-53B8336A37F9}"/>
              </a:ext>
            </a:extLst>
          </p:cNvPr>
          <p:cNvSpPr/>
          <p:nvPr/>
        </p:nvSpPr>
        <p:spPr>
          <a:xfrm>
            <a:off x="6076861" y="1822002"/>
            <a:ext cx="1790437" cy="1149798"/>
          </a:xfrm>
          <a:custGeom>
            <a:avLst/>
            <a:gdLst>
              <a:gd name="connsiteX0" fmla="*/ 49695 w 1520687"/>
              <a:gd name="connsiteY0" fmla="*/ 178905 h 2226366"/>
              <a:gd name="connsiteX1" fmla="*/ 159026 w 1520687"/>
              <a:gd name="connsiteY1" fmla="*/ 59635 h 2226366"/>
              <a:gd name="connsiteX2" fmla="*/ 367748 w 1520687"/>
              <a:gd name="connsiteY2" fmla="*/ 0 h 2226366"/>
              <a:gd name="connsiteX3" fmla="*/ 854765 w 1520687"/>
              <a:gd name="connsiteY3" fmla="*/ 19879 h 2226366"/>
              <a:gd name="connsiteX4" fmla="*/ 1013791 w 1520687"/>
              <a:gd name="connsiteY4" fmla="*/ 19879 h 2226366"/>
              <a:gd name="connsiteX5" fmla="*/ 1232452 w 1520687"/>
              <a:gd name="connsiteY5" fmla="*/ 29818 h 2226366"/>
              <a:gd name="connsiteX6" fmla="*/ 1391478 w 1520687"/>
              <a:gd name="connsiteY6" fmla="*/ 39757 h 2226366"/>
              <a:gd name="connsiteX7" fmla="*/ 1470991 w 1520687"/>
              <a:gd name="connsiteY7" fmla="*/ 159026 h 2226366"/>
              <a:gd name="connsiteX8" fmla="*/ 1520687 w 1520687"/>
              <a:gd name="connsiteY8" fmla="*/ 258418 h 2226366"/>
              <a:gd name="connsiteX9" fmla="*/ 1500809 w 1520687"/>
              <a:gd name="connsiteY9" fmla="*/ 1769166 h 2226366"/>
              <a:gd name="connsiteX10" fmla="*/ 1411356 w 1520687"/>
              <a:gd name="connsiteY10" fmla="*/ 1967948 h 2226366"/>
              <a:gd name="connsiteX11" fmla="*/ 1242391 w 1520687"/>
              <a:gd name="connsiteY11" fmla="*/ 2107096 h 2226366"/>
              <a:gd name="connsiteX12" fmla="*/ 1123122 w 1520687"/>
              <a:gd name="connsiteY12" fmla="*/ 2206487 h 2226366"/>
              <a:gd name="connsiteX13" fmla="*/ 874643 w 1520687"/>
              <a:gd name="connsiteY13" fmla="*/ 2226366 h 2226366"/>
              <a:gd name="connsiteX14" fmla="*/ 496956 w 1520687"/>
              <a:gd name="connsiteY14" fmla="*/ 2186609 h 2226366"/>
              <a:gd name="connsiteX15" fmla="*/ 288235 w 1520687"/>
              <a:gd name="connsiteY15" fmla="*/ 2156792 h 2226366"/>
              <a:gd name="connsiteX16" fmla="*/ 99391 w 1520687"/>
              <a:gd name="connsiteY16" fmla="*/ 2037522 h 2226366"/>
              <a:gd name="connsiteX17" fmla="*/ 0 w 1520687"/>
              <a:gd name="connsiteY17" fmla="*/ 1928192 h 2226366"/>
              <a:gd name="connsiteX18" fmla="*/ 9939 w 1520687"/>
              <a:gd name="connsiteY18" fmla="*/ 1292087 h 2226366"/>
              <a:gd name="connsiteX19" fmla="*/ 9939 w 1520687"/>
              <a:gd name="connsiteY19" fmla="*/ 805070 h 2226366"/>
              <a:gd name="connsiteX20" fmla="*/ 0 w 1520687"/>
              <a:gd name="connsiteY20" fmla="*/ 546652 h 2226366"/>
              <a:gd name="connsiteX21" fmla="*/ 49695 w 1520687"/>
              <a:gd name="connsiteY21" fmla="*/ 178905 h 22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0687" h="2226366">
                <a:moveTo>
                  <a:pt x="49695" y="178905"/>
                </a:moveTo>
                <a:lnTo>
                  <a:pt x="159026" y="59635"/>
                </a:lnTo>
                <a:lnTo>
                  <a:pt x="367748" y="0"/>
                </a:lnTo>
                <a:lnTo>
                  <a:pt x="854765" y="19879"/>
                </a:lnTo>
                <a:lnTo>
                  <a:pt x="1013791" y="19879"/>
                </a:lnTo>
                <a:lnTo>
                  <a:pt x="1232452" y="29818"/>
                </a:lnTo>
                <a:lnTo>
                  <a:pt x="1391478" y="39757"/>
                </a:lnTo>
                <a:lnTo>
                  <a:pt x="1470991" y="159026"/>
                </a:lnTo>
                <a:lnTo>
                  <a:pt x="1520687" y="258418"/>
                </a:lnTo>
                <a:lnTo>
                  <a:pt x="1500809" y="1769166"/>
                </a:lnTo>
                <a:lnTo>
                  <a:pt x="1411356" y="1967948"/>
                </a:lnTo>
                <a:lnTo>
                  <a:pt x="1242391" y="2107096"/>
                </a:lnTo>
                <a:lnTo>
                  <a:pt x="1123122" y="2206487"/>
                </a:lnTo>
                <a:lnTo>
                  <a:pt x="874643" y="2226366"/>
                </a:lnTo>
                <a:lnTo>
                  <a:pt x="496956" y="2186609"/>
                </a:lnTo>
                <a:lnTo>
                  <a:pt x="288235" y="2156792"/>
                </a:lnTo>
                <a:lnTo>
                  <a:pt x="99391" y="2037522"/>
                </a:lnTo>
                <a:lnTo>
                  <a:pt x="0" y="1928192"/>
                </a:lnTo>
                <a:lnTo>
                  <a:pt x="9939" y="1292087"/>
                </a:lnTo>
                <a:lnTo>
                  <a:pt x="9939" y="805070"/>
                </a:lnTo>
                <a:lnTo>
                  <a:pt x="0" y="546652"/>
                </a:lnTo>
                <a:lnTo>
                  <a:pt x="49695" y="17890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4976863E-DC35-70E9-CBB2-4BA28AAE9619}"/>
              </a:ext>
            </a:extLst>
          </p:cNvPr>
          <p:cNvSpPr txBox="1"/>
          <p:nvPr/>
        </p:nvSpPr>
        <p:spPr>
          <a:xfrm>
            <a:off x="6060873" y="1858316"/>
            <a:ext cx="1711527" cy="1015663"/>
          </a:xfrm>
          <a:prstGeom prst="rect">
            <a:avLst/>
          </a:prstGeom>
          <a:noFill/>
        </p:spPr>
        <p:txBody>
          <a:bodyPr wrap="square">
            <a:spAutoFit/>
          </a:bodyPr>
          <a:lstStyle/>
          <a:p>
            <a:pPr algn="ctr"/>
            <a:r>
              <a:rPr lang="zh-CN" altLang="en-US" sz="2000" dirty="0"/>
              <a:t>我说了</a:t>
            </a:r>
            <a:endParaRPr lang="en-US" altLang="zh-CN" sz="2000" dirty="0"/>
          </a:p>
          <a:p>
            <a:pPr algn="ctr"/>
            <a:r>
              <a:rPr lang="zh-CN" altLang="en-US" sz="2000" dirty="0"/>
              <a:t>‘圣诞节</a:t>
            </a:r>
            <a:endParaRPr lang="en-US" altLang="zh-CN" sz="2000" dirty="0"/>
          </a:p>
          <a:p>
            <a:pPr algn="ctr"/>
            <a:r>
              <a:rPr lang="zh-CN" altLang="en-US" sz="2000" dirty="0"/>
              <a:t>（</a:t>
            </a:r>
            <a:r>
              <a:rPr lang="en-US" altLang="zh-CN" sz="2000" dirty="0"/>
              <a:t>Christmas</a:t>
            </a:r>
            <a:r>
              <a:rPr lang="zh-CN" altLang="en-US" sz="2000" dirty="0"/>
              <a:t>）’</a:t>
            </a:r>
            <a:endParaRPr lang="zh-CN" altLang="en-US" sz="4400" dirty="0"/>
          </a:p>
        </p:txBody>
      </p:sp>
    </p:spTree>
    <p:extLst>
      <p:ext uri="{BB962C8B-B14F-4D97-AF65-F5344CB8AC3E}">
        <p14:creationId xmlns:p14="http://schemas.microsoft.com/office/powerpoint/2010/main" val="5033489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3">
            <a:alphaModFix amt="50000"/>
            <a:extLst>
              <a:ext uri="{28A0092B-C50C-407E-A947-70E740481C1C}">
                <a14:useLocalDpi xmlns:a14="http://schemas.microsoft.com/office/drawing/2010/main"/>
              </a:ext>
            </a:extLst>
          </a:blip>
          <a:srcRect/>
          <a:stretch>
            <a:fillRect/>
          </a:stretch>
        </p:blipFill>
        <p:spPr bwMode="auto">
          <a:xfrm>
            <a:off x="533400" y="393700"/>
            <a:ext cx="80772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Who Needs Christ During Christmas?  Nobody.</a:t>
            </a:r>
          </a:p>
        </p:txBody>
      </p:sp>
      <p:sp>
        <p:nvSpPr>
          <p:cNvPr id="30515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
        <p:nvSpPr>
          <p:cNvPr id="3" name="文本框 2">
            <a:extLst>
              <a:ext uri="{FF2B5EF4-FFF2-40B4-BE49-F238E27FC236}">
                <a16:creationId xmlns:a16="http://schemas.microsoft.com/office/drawing/2014/main" id="{4562D9A0-0AEF-F7CD-CDF6-BC2CA3348111}"/>
              </a:ext>
            </a:extLst>
          </p:cNvPr>
          <p:cNvSpPr txBox="1"/>
          <p:nvPr/>
        </p:nvSpPr>
        <p:spPr>
          <a:xfrm>
            <a:off x="1981200" y="1294228"/>
            <a:ext cx="5558699" cy="4247317"/>
          </a:xfrm>
          <a:prstGeom prst="rect">
            <a:avLst/>
          </a:prstGeom>
          <a:solidFill>
            <a:schemeClr val="bg1"/>
          </a:solidFill>
          <a:effectLst>
            <a:outerShdw blurRad="281550" dist="86696" dir="6720000" sx="110000" sy="110000" algn="t" rotWithShape="0">
              <a:prstClr val="black">
                <a:alpha val="76776"/>
              </a:prstClr>
            </a:outerShdw>
          </a:effectLst>
        </p:spPr>
        <p:txBody>
          <a:bodyPr wrap="square">
            <a:spAutoFit/>
          </a:bodyPr>
          <a:lstStyle/>
          <a:p>
            <a:pPr algn="ctr"/>
            <a:r>
              <a:rPr lang="zh-CN" altLang="en-US" b="1" dirty="0">
                <a:solidFill>
                  <a:srgbClr val="00B050"/>
                </a:solidFill>
              </a:rPr>
              <a:t>谁需要</a:t>
            </a:r>
            <a:endParaRPr lang="en-US" altLang="zh-CN" b="1" dirty="0">
              <a:solidFill>
                <a:srgbClr val="00B050"/>
              </a:solidFill>
            </a:endParaRPr>
          </a:p>
          <a:p>
            <a:pPr algn="ctr"/>
            <a:r>
              <a:rPr lang="zh-CN" altLang="en-US" sz="6000" b="1" dirty="0">
                <a:solidFill>
                  <a:srgbClr val="F8001E"/>
                </a:solidFill>
              </a:rPr>
              <a:t>基督</a:t>
            </a:r>
            <a:endParaRPr lang="en-US" altLang="zh-CN" sz="6000" b="1" dirty="0">
              <a:solidFill>
                <a:srgbClr val="F8001E"/>
              </a:solidFill>
            </a:endParaRPr>
          </a:p>
          <a:p>
            <a:pPr algn="ctr"/>
            <a:r>
              <a:rPr lang="zh-CN" altLang="en-US" b="1" dirty="0">
                <a:solidFill>
                  <a:srgbClr val="00B050"/>
                </a:solidFill>
              </a:rPr>
              <a:t>来庆祝 </a:t>
            </a:r>
            <a:endParaRPr lang="en-US" altLang="zh-CN" b="1" dirty="0">
              <a:solidFill>
                <a:srgbClr val="00B050"/>
              </a:solidFill>
            </a:endParaRPr>
          </a:p>
          <a:p>
            <a:pPr algn="ctr"/>
            <a:r>
              <a:rPr lang="zh-CN" altLang="en-US" sz="6600" b="1" dirty="0">
                <a:solidFill>
                  <a:srgbClr val="F8001E"/>
                </a:solidFill>
              </a:rPr>
              <a:t>圣诞节</a:t>
            </a:r>
            <a:r>
              <a:rPr lang="zh-CN" altLang="en-US" b="1" dirty="0">
                <a:solidFill>
                  <a:srgbClr val="00B050"/>
                </a:solidFill>
              </a:rPr>
              <a:t>？</a:t>
            </a:r>
            <a:br>
              <a:rPr lang="zh-CN" altLang="en-US" dirty="0">
                <a:solidFill>
                  <a:srgbClr val="00B050"/>
                </a:solidFill>
              </a:rPr>
            </a:br>
            <a:endParaRPr lang="en-US" altLang="zh-CN" dirty="0">
              <a:solidFill>
                <a:srgbClr val="00B050"/>
              </a:solidFill>
            </a:endParaRPr>
          </a:p>
          <a:p>
            <a:pPr algn="ctr"/>
            <a:r>
              <a:rPr lang="zh-CN" altLang="en-US" b="1" dirty="0">
                <a:solidFill>
                  <a:srgbClr val="F8001E"/>
                </a:solidFill>
              </a:rPr>
              <a:t>没有人需要</a:t>
            </a:r>
            <a:endParaRPr lang="zh-CN" altLang="en-US" dirty="0">
              <a:solidFill>
                <a:srgbClr val="F8001E"/>
              </a:solidFill>
            </a:endParaRPr>
          </a:p>
        </p:txBody>
      </p:sp>
    </p:spTree>
    <p:extLst>
      <p:ext uri="{BB962C8B-B14F-4D97-AF65-F5344CB8AC3E}">
        <p14:creationId xmlns:p14="http://schemas.microsoft.com/office/powerpoint/2010/main" val="401043283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 Dear Christians, I share my toys.  Why won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you share the season?  Happy holidays for all!</a:t>
            </a:r>
          </a:p>
        </p:txBody>
      </p:sp>
      <p:pic>
        <p:nvPicPr>
          <p:cNvPr id="30720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9550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
        <p:nvSpPr>
          <p:cNvPr id="3" name="文本框 2">
            <a:extLst>
              <a:ext uri="{FF2B5EF4-FFF2-40B4-BE49-F238E27FC236}">
                <a16:creationId xmlns:a16="http://schemas.microsoft.com/office/drawing/2014/main" id="{18A5D7FD-3BB9-E898-380B-8C32DDFF05CD}"/>
              </a:ext>
            </a:extLst>
          </p:cNvPr>
          <p:cNvSpPr txBox="1"/>
          <p:nvPr/>
        </p:nvSpPr>
        <p:spPr>
          <a:xfrm>
            <a:off x="4343401" y="2362200"/>
            <a:ext cx="4800599" cy="1881284"/>
          </a:xfrm>
          <a:prstGeom prst="rect">
            <a:avLst/>
          </a:prstGeom>
          <a:solidFill>
            <a:srgbClr val="CCCCCC"/>
          </a:solidFill>
        </p:spPr>
        <p:txBody>
          <a:bodyPr wrap="square">
            <a:spAutoFit/>
          </a:bodyPr>
          <a:lstStyle/>
          <a:p>
            <a:pPr>
              <a:lnSpc>
                <a:spcPct val="150000"/>
              </a:lnSpc>
            </a:pPr>
            <a:r>
              <a:rPr lang="zh-CN" altLang="en-US" sz="2000" dirty="0"/>
              <a:t>亲爱的基督徒们：</a:t>
            </a:r>
            <a:br>
              <a:rPr lang="zh-CN" altLang="en-US" sz="2000" dirty="0"/>
            </a:br>
            <a:r>
              <a:rPr lang="zh-CN" altLang="en-US" sz="2000" dirty="0"/>
              <a:t>我分享了我的玩具。为什么你们不能分享这个季节呢？</a:t>
            </a:r>
            <a:br>
              <a:rPr lang="zh-CN" altLang="en-US" sz="2000" dirty="0"/>
            </a:br>
            <a:r>
              <a:rPr lang="zh-CN" altLang="en-US" sz="2000" dirty="0"/>
              <a:t>节日快乐，祝大家都快乐！</a:t>
            </a:r>
          </a:p>
        </p:txBody>
      </p:sp>
      <p:sp>
        <p:nvSpPr>
          <p:cNvPr id="5" name="文本框 4">
            <a:extLst>
              <a:ext uri="{FF2B5EF4-FFF2-40B4-BE49-F238E27FC236}">
                <a16:creationId xmlns:a16="http://schemas.microsoft.com/office/drawing/2014/main" id="{303F68B2-2E83-C669-A338-F8388D8DFF07}"/>
              </a:ext>
            </a:extLst>
          </p:cNvPr>
          <p:cNvSpPr txBox="1"/>
          <p:nvPr/>
        </p:nvSpPr>
        <p:spPr>
          <a:xfrm>
            <a:off x="533400" y="4749058"/>
            <a:ext cx="3428999" cy="1200329"/>
          </a:xfrm>
          <a:prstGeom prst="rect">
            <a:avLst/>
          </a:prstGeom>
          <a:noFill/>
        </p:spPr>
        <p:txBody>
          <a:bodyPr wrap="square">
            <a:spAutoFit/>
          </a:bodyPr>
          <a:lstStyle/>
          <a:p>
            <a:r>
              <a:rPr lang="zh-CN" altLang="en-US" sz="1800" b="1" dirty="0">
                <a:solidFill>
                  <a:schemeClr val="bg1"/>
                </a:solidFill>
              </a:rPr>
              <a:t>美国无神论者全国大会</a:t>
            </a:r>
            <a:br>
              <a:rPr lang="zh-CN" altLang="en-US" sz="1800" dirty="0">
                <a:solidFill>
                  <a:schemeClr val="bg1"/>
                </a:solidFill>
              </a:rPr>
            </a:br>
            <a:r>
              <a:rPr lang="zh-CN" altLang="en-US" sz="1800" dirty="0">
                <a:solidFill>
                  <a:schemeClr val="bg1"/>
                </a:solidFill>
              </a:rPr>
              <a:t>地点：田纳西州孟菲斯</a:t>
            </a:r>
            <a:br>
              <a:rPr lang="zh-CN" altLang="en-US" sz="1800" dirty="0">
                <a:solidFill>
                  <a:schemeClr val="bg1"/>
                </a:solidFill>
              </a:rPr>
            </a:br>
            <a:r>
              <a:rPr lang="zh-CN" altLang="en-US" sz="1800" dirty="0">
                <a:solidFill>
                  <a:schemeClr val="bg1"/>
                </a:solidFill>
              </a:rPr>
              <a:t>时间：</a:t>
            </a:r>
            <a:r>
              <a:rPr lang="en-US" altLang="zh-CN" sz="1800" dirty="0">
                <a:solidFill>
                  <a:schemeClr val="bg1"/>
                </a:solidFill>
              </a:rPr>
              <a:t>2015</a:t>
            </a:r>
            <a:r>
              <a:rPr lang="zh-CN" altLang="en-US" sz="1800" dirty="0">
                <a:solidFill>
                  <a:schemeClr val="bg1"/>
                </a:solidFill>
              </a:rPr>
              <a:t>年</a:t>
            </a:r>
            <a:r>
              <a:rPr lang="en-US" altLang="zh-CN" sz="1800" dirty="0">
                <a:solidFill>
                  <a:schemeClr val="bg1"/>
                </a:solidFill>
              </a:rPr>
              <a:t>4</a:t>
            </a:r>
            <a:r>
              <a:rPr lang="zh-CN" altLang="en-US" sz="1800" dirty="0">
                <a:solidFill>
                  <a:schemeClr val="bg1"/>
                </a:solidFill>
              </a:rPr>
              <a:t>月</a:t>
            </a:r>
            <a:r>
              <a:rPr lang="en-US" altLang="zh-CN" sz="1800" dirty="0">
                <a:solidFill>
                  <a:schemeClr val="bg1"/>
                </a:solidFill>
              </a:rPr>
              <a:t>2</a:t>
            </a:r>
            <a:r>
              <a:rPr lang="zh-CN" altLang="en-US" sz="1800" dirty="0">
                <a:solidFill>
                  <a:schemeClr val="bg1"/>
                </a:solidFill>
              </a:rPr>
              <a:t>日</a:t>
            </a:r>
            <a:r>
              <a:rPr lang="en-US" altLang="zh-CN" sz="1800" dirty="0">
                <a:solidFill>
                  <a:schemeClr val="bg1"/>
                </a:solidFill>
              </a:rPr>
              <a:t>–5</a:t>
            </a:r>
            <a:r>
              <a:rPr lang="zh-CN" altLang="en-US" sz="1800" dirty="0">
                <a:solidFill>
                  <a:schemeClr val="bg1"/>
                </a:solidFill>
              </a:rPr>
              <a:t>日</a:t>
            </a:r>
            <a:br>
              <a:rPr lang="zh-CN" altLang="en-US" sz="1800" dirty="0">
                <a:solidFill>
                  <a:schemeClr val="bg1"/>
                </a:solidFill>
              </a:rPr>
            </a:br>
            <a:r>
              <a:rPr lang="zh-CN" altLang="en-US" sz="1800" dirty="0">
                <a:solidFill>
                  <a:schemeClr val="bg1"/>
                </a:solidFill>
              </a:rPr>
              <a:t>网址：</a:t>
            </a:r>
            <a:r>
              <a:rPr lang="en-US" altLang="zh-CN" sz="1800" dirty="0" err="1">
                <a:solidFill>
                  <a:schemeClr val="bg1"/>
                </a:solidFill>
              </a:rPr>
              <a:t>atheists.org</a:t>
            </a:r>
            <a:r>
              <a:rPr lang="en-US" altLang="zh-CN" sz="1800" dirty="0">
                <a:solidFill>
                  <a:schemeClr val="bg1"/>
                </a:solidFill>
              </a:rPr>
              <a:t>/convention</a:t>
            </a:r>
            <a:endParaRPr lang="zh-CN" altLang="en-US" sz="1800" dirty="0">
              <a:solidFill>
                <a:schemeClr val="bg1"/>
              </a:solidFill>
            </a:endParaRPr>
          </a:p>
        </p:txBody>
      </p:sp>
    </p:spTree>
    <p:extLst>
      <p:ext uri="{BB962C8B-B14F-4D97-AF65-F5344CB8AC3E}">
        <p14:creationId xmlns:p14="http://schemas.microsoft.com/office/powerpoint/2010/main" val="421268855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960563"/>
            <a:ext cx="9144000" cy="174148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 Dear Santa, All I want for Christmas is skip church!  I</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m too old for fairy tales.</a:t>
            </a:r>
          </a:p>
        </p:txBody>
      </p:sp>
      <p:pic>
        <p:nvPicPr>
          <p:cNvPr id="30925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
        <p:nvSpPr>
          <p:cNvPr id="3" name="文本框 2">
            <a:extLst>
              <a:ext uri="{FF2B5EF4-FFF2-40B4-BE49-F238E27FC236}">
                <a16:creationId xmlns:a16="http://schemas.microsoft.com/office/drawing/2014/main" id="{354D5936-C877-1EEE-7C1D-2F614B3D8398}"/>
              </a:ext>
            </a:extLst>
          </p:cNvPr>
          <p:cNvSpPr txBox="1"/>
          <p:nvPr/>
        </p:nvSpPr>
        <p:spPr>
          <a:xfrm>
            <a:off x="3886200" y="2133600"/>
            <a:ext cx="5257800" cy="2192908"/>
          </a:xfrm>
          <a:prstGeom prst="rect">
            <a:avLst/>
          </a:prstGeom>
          <a:solidFill>
            <a:srgbClr val="ABDFF6"/>
          </a:solidFill>
        </p:spPr>
        <p:txBody>
          <a:bodyPr wrap="square">
            <a:spAutoFit/>
          </a:bodyPr>
          <a:lstStyle/>
          <a:p>
            <a:pPr>
              <a:lnSpc>
                <a:spcPct val="200000"/>
              </a:lnSpc>
            </a:pPr>
            <a:r>
              <a:rPr lang="zh-CN" altLang="en-US" sz="2400" dirty="0"/>
              <a:t>亲爱的圣诞老人：</a:t>
            </a:r>
            <a:br>
              <a:rPr lang="zh-CN" altLang="en-US" sz="2400" dirty="0"/>
            </a:br>
            <a:r>
              <a:rPr lang="zh-CN" altLang="en-US" sz="2400" dirty="0"/>
              <a:t>我圣诞节唯一的愿望就是不上教堂！</a:t>
            </a:r>
            <a:br>
              <a:rPr lang="zh-CN" altLang="en-US" sz="2400" dirty="0"/>
            </a:br>
            <a:r>
              <a:rPr lang="zh-CN" altLang="en-US" sz="2400" dirty="0"/>
              <a:t>我已经长大了，不再相信童话故事了。</a:t>
            </a:r>
          </a:p>
        </p:txBody>
      </p:sp>
    </p:spTree>
    <p:extLst>
      <p:ext uri="{BB962C8B-B14F-4D97-AF65-F5344CB8AC3E}">
        <p14:creationId xmlns:p14="http://schemas.microsoft.com/office/powerpoint/2010/main" val="229507952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769827">
            <a:off x="-290513" y="-903288"/>
            <a:ext cx="7823201" cy="782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311300" name="Rectangle 2"/>
          <p:cNvSpPr>
            <a:spLocks noGrp="1" noChangeArrowheads="1"/>
          </p:cNvSpPr>
          <p:nvPr>
            <p:ph type="ctrTitle"/>
          </p:nvPr>
        </p:nvSpPr>
        <p:spPr>
          <a:xfrm>
            <a:off x="5819775" y="0"/>
            <a:ext cx="3228975" cy="3060700"/>
          </a:xfrm>
        </p:spPr>
        <p:txBody>
          <a:bodyPr/>
          <a:lstStyle/>
          <a:p>
            <a:r>
              <a:rPr lang="zh-CN" altLang="en-US" b="1" dirty="0">
                <a:latin typeface="Arial" charset="0"/>
                <a:ea typeface="ＭＳ Ｐゴシック" charset="0"/>
                <a:cs typeface="ＭＳ Ｐゴシック" charset="0"/>
              </a:rPr>
              <a:t>无神论者</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圣诞贺卡</a:t>
            </a:r>
            <a:endParaRPr lang="en-US" b="1" dirty="0">
              <a:latin typeface="Arial" charset="0"/>
              <a:ea typeface="ＭＳ Ｐゴシック" charset="0"/>
              <a:cs typeface="ＭＳ Ｐゴシック" charset="0"/>
            </a:endParaRPr>
          </a:p>
        </p:txBody>
      </p:sp>
      <p:sp>
        <p:nvSpPr>
          <p:cNvPr id="311301" name="Rectangle 2"/>
          <p:cNvSpPr txBox="1">
            <a:spLocks noChangeArrowheads="1"/>
          </p:cNvSpPr>
          <p:nvPr/>
        </p:nvSpPr>
        <p:spPr bwMode="auto">
          <a:xfrm rot="-774271">
            <a:off x="1714500" y="4956175"/>
            <a:ext cx="5094288" cy="1679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FFFFFF"/>
                </a:solidFill>
                <a:latin typeface="Arial" charset="0"/>
              </a:rPr>
              <a:t>亲爱的孩子们，</a:t>
            </a:r>
            <a:endParaRPr lang="en-US" altLang="zh-CN" sz="2800" b="1" dirty="0">
              <a:solidFill>
                <a:srgbClr val="FFFFFF"/>
              </a:solidFill>
              <a:latin typeface="Arial" charset="0"/>
            </a:endParaRPr>
          </a:p>
          <a:p>
            <a:pPr algn="ctr"/>
            <a:r>
              <a:rPr lang="zh-CN" altLang="en-US" dirty="0">
                <a:solidFill>
                  <a:srgbClr val="FFFFFF"/>
                </a:solidFill>
                <a:latin typeface="Arial" charset="0"/>
              </a:rPr>
              <a:t>有一天你们会知道圣诞老人。到那天，要记住大人告诉你们的有关耶稣的一切。</a:t>
            </a:r>
            <a:endParaRPr lang="en-US" sz="1600" dirty="0">
              <a:solidFill>
                <a:srgbClr val="FFFFFF"/>
              </a:solidFill>
              <a:latin typeface="Arial" charset="0"/>
            </a:endParaRPr>
          </a:p>
        </p:txBody>
      </p:sp>
      <p:sp>
        <p:nvSpPr>
          <p:cNvPr id="31130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extLst>
      <p:ext uri="{BB962C8B-B14F-4D97-AF65-F5344CB8AC3E}">
        <p14:creationId xmlns:p14="http://schemas.microsoft.com/office/powerpoint/2010/main" val="590785335"/>
      </p:ext>
    </p:extLst>
  </p:cSld>
  <p:clrMapOvr>
    <a:overrideClrMapping bg1="lt1" tx1="dk1" bg2="lt2" tx2="dk2" accent1="accent1" accent2="accent2" accent3="accent3" accent4="accent4" accent5="accent5" accent6="accent6" hlink="hlink" folHlink="folHlink"/>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6" name="Rectangle 4"/>
          <p:cNvSpPr>
            <a:spLocks noGrp="1"/>
          </p:cNvSpPr>
          <p:nvPr>
            <p:ph type="title" idx="4294967295"/>
          </p:nvPr>
        </p:nvSpPr>
        <p:spPr>
          <a:xfrm>
            <a:off x="468313" y="-1274763"/>
            <a:ext cx="8229600" cy="1143000"/>
          </a:xfrm>
        </p:spPr>
        <p:txBody>
          <a:bodyPr/>
          <a:lstStyle/>
          <a:p>
            <a:pPr eaLnBrk="1" hangingPunct="1"/>
            <a:r>
              <a:rPr lang="en-US">
                <a:latin typeface="Calibri" charset="0"/>
                <a:ea typeface="ＭＳ Ｐゴシック" charset="0"/>
                <a:cs typeface="ＭＳ Ｐゴシック" charset="0"/>
              </a:rPr>
              <a:t>Santa</a:t>
            </a:r>
          </a:p>
        </p:txBody>
      </p:sp>
      <p:sp>
        <p:nvSpPr>
          <p:cNvPr id="31334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3648443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怎么办</a:t>
            </a:r>
            <a:r>
              <a:rPr lang="en-US" b="1" dirty="0">
                <a:effectLst>
                  <a:glow rad="127000">
                    <a:schemeClr val="tx1"/>
                  </a:glow>
                </a:effectLst>
                <a:latin typeface="Arial" charset="0"/>
                <a:ea typeface="ＭＳ Ｐゴシック" charset="0"/>
                <a:cs typeface="ＭＳ Ｐゴシック" charset="0"/>
              </a:rPr>
              <a:t>?</a:t>
            </a:r>
          </a:p>
        </p:txBody>
      </p:sp>
      <p:sp>
        <p:nvSpPr>
          <p:cNvPr id="31539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2359783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5887" t="13836" r="17168" b="11476"/>
          <a:stretch/>
        </p:blipFill>
        <p:spPr>
          <a:xfrm rot="16200000">
            <a:off x="3743762" y="1006038"/>
            <a:ext cx="6406276" cy="43942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424080" y="1266156"/>
            <a:ext cx="5253924" cy="4405764"/>
          </a:xfrm>
          <a:prstGeom prst="rect">
            <a:avLst/>
          </a:prstGeom>
        </p:spPr>
      </p:pic>
      <p:sp>
        <p:nvSpPr>
          <p:cNvPr id="13" name="Rectangle 12"/>
          <p:cNvSpPr/>
          <p:nvPr/>
        </p:nvSpPr>
        <p:spPr>
          <a:xfrm>
            <a:off x="4076700" y="0"/>
            <a:ext cx="3255036" cy="2464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12" name="Title 1"/>
          <p:cNvSpPr txBox="1">
            <a:spLocks/>
          </p:cNvSpPr>
          <p:nvPr/>
        </p:nvSpPr>
        <p:spPr bwMode="auto">
          <a:xfrm>
            <a:off x="-25400" y="0"/>
            <a:ext cx="68453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zh-CN" altLang="en-US" sz="4800" b="1" dirty="0">
                <a:solidFill>
                  <a:prstClr val="white"/>
                </a:solidFill>
                <a:latin typeface="Arial"/>
                <a:cs typeface="Arial"/>
              </a:rPr>
              <a:t>何西阿</a:t>
            </a:r>
            <a:endParaRPr lang="en-US" sz="4800" b="1" dirty="0">
              <a:solidFill>
                <a:prstClr val="white"/>
              </a:solidFill>
              <a:latin typeface="Arial"/>
              <a:cs typeface="Arial"/>
            </a:endParaRPr>
          </a:p>
        </p:txBody>
      </p:sp>
      <p:sp>
        <p:nvSpPr>
          <p:cNvPr id="16" name="文本框 15">
            <a:extLst>
              <a:ext uri="{FF2B5EF4-FFF2-40B4-BE49-F238E27FC236}">
                <a16:creationId xmlns:a16="http://schemas.microsoft.com/office/drawing/2014/main" id="{FF79E4C2-CE6B-6114-EDF2-7326C825B184}"/>
              </a:ext>
            </a:extLst>
          </p:cNvPr>
          <p:cNvSpPr txBox="1"/>
          <p:nvPr/>
        </p:nvSpPr>
        <p:spPr>
          <a:xfrm>
            <a:off x="182520" y="969496"/>
            <a:ext cx="4278702" cy="5262979"/>
          </a:xfrm>
          <a:prstGeom prst="rect">
            <a:avLst/>
          </a:prstGeom>
          <a:solidFill>
            <a:schemeClr val="bg1"/>
          </a:solidFill>
        </p:spPr>
        <p:txBody>
          <a:bodyPr wrap="square" rtlCol="0">
            <a:spAutoFit/>
          </a:bodyPr>
          <a:lstStyle/>
          <a:p>
            <a:pPr>
              <a:buFont typeface="+mj-lt"/>
              <a:buAutoNum type="arabicPeriod"/>
            </a:pPr>
            <a:r>
              <a:rPr lang="zh-CN" altLang="en-US" sz="2400" dirty="0"/>
              <a:t>歌篾的婚姻与子女</a:t>
            </a:r>
          </a:p>
          <a:p>
            <a:pPr>
              <a:buFont typeface="+mj-lt"/>
              <a:buAutoNum type="arabicPeriod"/>
            </a:pPr>
            <a:r>
              <a:rPr lang="zh-CN" altLang="en-US" sz="2400" dirty="0"/>
              <a:t>定罪歌篾的过犯</a:t>
            </a:r>
          </a:p>
          <a:p>
            <a:pPr>
              <a:buFont typeface="+mj-lt"/>
              <a:buAutoNum type="arabicPeriod"/>
            </a:pPr>
            <a:r>
              <a:rPr lang="zh-CN" altLang="en-US" sz="2400" dirty="0"/>
              <a:t>第二次婚姻的信息</a:t>
            </a:r>
          </a:p>
          <a:p>
            <a:pPr>
              <a:buFont typeface="+mj-lt"/>
              <a:buAutoNum type="arabicPeriod"/>
            </a:pPr>
            <a:r>
              <a:rPr lang="zh-CN" altLang="en-US" sz="2400" dirty="0"/>
              <a:t>以色列道路的错误</a:t>
            </a:r>
          </a:p>
          <a:p>
            <a:pPr>
              <a:buFont typeface="+mj-lt"/>
              <a:buAutoNum type="arabicPeriod"/>
            </a:pPr>
            <a:r>
              <a:rPr lang="zh-CN" altLang="en-US" sz="2400" dirty="0"/>
              <a:t>斥责以色列的领袖</a:t>
            </a:r>
          </a:p>
          <a:p>
            <a:pPr>
              <a:buFont typeface="+mj-lt"/>
              <a:buAutoNum type="arabicPeriod"/>
            </a:pPr>
            <a:r>
              <a:rPr lang="zh-CN" altLang="en-US" sz="2400" dirty="0"/>
              <a:t>神爱之见证</a:t>
            </a:r>
          </a:p>
          <a:p>
            <a:pPr>
              <a:buFont typeface="+mj-lt"/>
              <a:buAutoNum type="arabicPeriod"/>
            </a:pPr>
            <a:r>
              <a:rPr lang="zh-CN" altLang="en-US" sz="2400" dirty="0"/>
              <a:t>以色列被弃的绝望</a:t>
            </a:r>
          </a:p>
          <a:p>
            <a:pPr>
              <a:buFont typeface="+mj-lt"/>
              <a:buAutoNum type="arabicPeriod"/>
            </a:pPr>
            <a:r>
              <a:rPr lang="zh-CN" altLang="en-US" sz="2400" dirty="0"/>
              <a:t>以色列不可避免的流放</a:t>
            </a:r>
          </a:p>
          <a:p>
            <a:pPr>
              <a:buFont typeface="+mj-lt"/>
              <a:buAutoNum type="arabicPeriod"/>
            </a:pPr>
            <a:r>
              <a:rPr lang="zh-CN" altLang="en-US" sz="2400" dirty="0"/>
              <a:t>淫乱将受到惩罚</a:t>
            </a:r>
          </a:p>
          <a:p>
            <a:pPr>
              <a:buFont typeface="+mj-lt"/>
              <a:buAutoNum type="arabicPeriod"/>
            </a:pPr>
            <a:r>
              <a:rPr lang="zh-CN" altLang="en-US" sz="2400" dirty="0"/>
              <a:t>亚述将奴役以色列</a:t>
            </a:r>
          </a:p>
          <a:p>
            <a:pPr>
              <a:buFont typeface="+mj-lt"/>
              <a:buAutoNum type="arabicPeriod"/>
            </a:pPr>
            <a:r>
              <a:rPr lang="zh-CN" altLang="en-US" sz="2400" dirty="0"/>
              <a:t>反叛神爱的行为</a:t>
            </a:r>
          </a:p>
          <a:p>
            <a:pPr>
              <a:buFont typeface="+mj-lt"/>
              <a:buAutoNum type="arabicPeriod"/>
            </a:pPr>
            <a:r>
              <a:rPr lang="zh-CN" altLang="en-US" sz="2400" dirty="0"/>
              <a:t>针对以色列的法庭审判</a:t>
            </a:r>
          </a:p>
          <a:p>
            <a:pPr>
              <a:buFont typeface="+mj-lt"/>
              <a:buAutoNum type="arabicPeriod"/>
            </a:pPr>
            <a:r>
              <a:rPr lang="zh-CN" altLang="en-US" sz="2400" dirty="0"/>
              <a:t>以法莲的覆灭确定无疑</a:t>
            </a:r>
          </a:p>
          <a:p>
            <a:pPr>
              <a:buFont typeface="+mj-lt"/>
              <a:buAutoNum type="arabicPeriod"/>
            </a:pPr>
            <a:r>
              <a:rPr lang="zh-CN" altLang="en-US" sz="2400" dirty="0"/>
              <a:t>若以色列悔改将得转变</a:t>
            </a:r>
          </a:p>
        </p:txBody>
      </p:sp>
    </p:spTree>
    <p:extLst>
      <p:ext uri="{BB962C8B-B14F-4D97-AF65-F5344CB8AC3E}">
        <p14:creationId xmlns:p14="http://schemas.microsoft.com/office/powerpoint/2010/main" val="7253222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Religious-Worldview-Chart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 y="242888"/>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2" name="Rectangle 3"/>
          <p:cNvSpPr>
            <a:spLocks noGrp="1"/>
          </p:cNvSpPr>
          <p:nvPr>
            <p:ph type="title" idx="4294967295"/>
          </p:nvPr>
        </p:nvSpPr>
        <p:spPr>
          <a:xfrm>
            <a:off x="323850" y="-26988"/>
            <a:ext cx="8229600" cy="863601"/>
          </a:xfrm>
          <a:solidFill>
            <a:srgbClr val="800000"/>
          </a:solidFill>
        </p:spPr>
        <p:txBody>
          <a:bodyPr/>
          <a:lstStyle/>
          <a:p>
            <a:pPr eaLnBrk="1" hangingPunct="1"/>
            <a:r>
              <a:rPr lang="zh-CN" altLang="en-US" b="1" dirty="0">
                <a:solidFill>
                  <a:schemeClr val="bg1"/>
                </a:solidFill>
                <a:latin typeface="26" charset="0"/>
                <a:ea typeface="ＭＳ Ｐゴシック" charset="0"/>
                <a:cs typeface="ＭＳ Ｐゴシック" charset="0"/>
              </a:rPr>
              <a:t>柯克帕特里克世界观图表</a:t>
            </a:r>
            <a:endParaRPr lang="en-US" dirty="0">
              <a:solidFill>
                <a:schemeClr val="bg1"/>
              </a:solidFill>
              <a:latin typeface="Calibri" charset="0"/>
              <a:ea typeface="ＭＳ Ｐゴシック" charset="0"/>
              <a:cs typeface="ＭＳ Ｐゴシック" charset="0"/>
            </a:endParaRPr>
          </a:p>
        </p:txBody>
      </p:sp>
      <p:sp>
        <p:nvSpPr>
          <p:cNvPr id="31744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grpSp>
        <p:nvGrpSpPr>
          <p:cNvPr id="19" name="组合 18">
            <a:extLst>
              <a:ext uri="{FF2B5EF4-FFF2-40B4-BE49-F238E27FC236}">
                <a16:creationId xmlns:a16="http://schemas.microsoft.com/office/drawing/2014/main" id="{6364B6D2-4A33-E417-989D-AD8E0433A1EE}"/>
              </a:ext>
            </a:extLst>
          </p:cNvPr>
          <p:cNvGrpSpPr/>
          <p:nvPr/>
        </p:nvGrpSpPr>
        <p:grpSpPr>
          <a:xfrm>
            <a:off x="252588" y="992649"/>
            <a:ext cx="8783462" cy="5825646"/>
            <a:chOff x="252588" y="992649"/>
            <a:chExt cx="8783462" cy="5825646"/>
          </a:xfrm>
        </p:grpSpPr>
        <p:sp>
          <p:nvSpPr>
            <p:cNvPr id="2" name="文本框 1">
              <a:extLst>
                <a:ext uri="{FF2B5EF4-FFF2-40B4-BE49-F238E27FC236}">
                  <a16:creationId xmlns:a16="http://schemas.microsoft.com/office/drawing/2014/main" id="{8888B3CB-2DB7-41DD-9857-3BC7A13F9276}"/>
                </a:ext>
              </a:extLst>
            </p:cNvPr>
            <p:cNvSpPr txBox="1"/>
            <p:nvPr/>
          </p:nvSpPr>
          <p:spPr>
            <a:xfrm>
              <a:off x="309504" y="992649"/>
              <a:ext cx="2465445" cy="1964961"/>
            </a:xfrm>
            <a:prstGeom prst="rect">
              <a:avLst/>
            </a:prstGeom>
            <a:solidFill>
              <a:schemeClr val="bg1">
                <a:lumMod val="75000"/>
              </a:schemeClr>
            </a:solidFill>
          </p:spPr>
          <p:txBody>
            <a:bodyPr wrap="square" rtlCol="0">
              <a:spAutoFit/>
            </a:bodyPr>
            <a:lstStyle/>
            <a:p>
              <a:pPr>
                <a:lnSpc>
                  <a:spcPct val="150000"/>
                </a:lnSpc>
              </a:pPr>
              <a:r>
                <a:rPr lang="zh-CN" altLang="en-US" sz="1100" b="1" dirty="0">
                  <a:latin typeface="+mn-ea"/>
                  <a:ea typeface="+mn-ea"/>
                </a:rPr>
                <a:t>约翰福音 </a:t>
              </a:r>
              <a:r>
                <a:rPr lang="en-US" altLang="zh-CN" sz="1100" b="1" dirty="0">
                  <a:latin typeface="+mn-ea"/>
                  <a:ea typeface="+mn-ea"/>
                </a:rPr>
                <a:t>3:16-18</a:t>
              </a:r>
              <a:endParaRPr lang="zh-CN" altLang="en-US" sz="1100" dirty="0">
                <a:latin typeface="+mn-ea"/>
                <a:ea typeface="+mn-ea"/>
              </a:endParaRPr>
            </a:p>
            <a:p>
              <a:pPr>
                <a:lnSpc>
                  <a:spcPct val="150000"/>
                </a:lnSpc>
              </a:pPr>
              <a:r>
                <a:rPr lang="zh-CN" altLang="en-US" sz="1200" dirty="0">
                  <a:latin typeface="+mn-ea"/>
                  <a:ea typeface="+mn-ea"/>
                </a:rPr>
                <a:t>“神爱世人，甚至将他的独生子赐给他们，叫一切信他的，不至灭亡，反得永生。”</a:t>
              </a:r>
            </a:p>
            <a:p>
              <a:pPr>
                <a:lnSpc>
                  <a:spcPct val="150000"/>
                </a:lnSpc>
              </a:pPr>
              <a:r>
                <a:rPr lang="zh-CN" altLang="en-US" sz="1200" dirty="0">
                  <a:latin typeface="+mn-ea"/>
                  <a:ea typeface="+mn-ea"/>
                </a:rPr>
                <a:t>“信他的人，不被定罪；不信的人，罪已经定了，因为他不信神独生子的名。”</a:t>
              </a:r>
            </a:p>
          </p:txBody>
        </p:sp>
        <p:sp>
          <p:nvSpPr>
            <p:cNvPr id="4" name="文本框 3">
              <a:extLst>
                <a:ext uri="{FF2B5EF4-FFF2-40B4-BE49-F238E27FC236}">
                  <a16:creationId xmlns:a16="http://schemas.microsoft.com/office/drawing/2014/main" id="{0D468146-64F1-CD51-D17E-A35817E414FA}"/>
                </a:ext>
              </a:extLst>
            </p:cNvPr>
            <p:cNvSpPr txBox="1"/>
            <p:nvPr/>
          </p:nvSpPr>
          <p:spPr>
            <a:xfrm>
              <a:off x="4724400" y="1567856"/>
              <a:ext cx="1828800" cy="400110"/>
            </a:xfrm>
            <a:prstGeom prst="rect">
              <a:avLst/>
            </a:prstGeom>
            <a:solidFill>
              <a:schemeClr val="bg1"/>
            </a:solidFill>
          </p:spPr>
          <p:txBody>
            <a:bodyPr wrap="square">
              <a:spAutoFit/>
            </a:bodyPr>
            <a:lstStyle/>
            <a:p>
              <a:pPr algn="ctr"/>
              <a:r>
                <a:rPr lang="zh-CN" altLang="en-US" sz="2000" dirty="0"/>
                <a:t>神是否存在？</a:t>
              </a:r>
            </a:p>
          </p:txBody>
        </p:sp>
        <p:sp>
          <p:nvSpPr>
            <p:cNvPr id="5" name="文本框 4">
              <a:extLst>
                <a:ext uri="{FF2B5EF4-FFF2-40B4-BE49-F238E27FC236}">
                  <a16:creationId xmlns:a16="http://schemas.microsoft.com/office/drawing/2014/main" id="{AA638629-5E37-0716-6ABC-BE6029BA28C1}"/>
                </a:ext>
              </a:extLst>
            </p:cNvPr>
            <p:cNvSpPr txBox="1"/>
            <p:nvPr/>
          </p:nvSpPr>
          <p:spPr>
            <a:xfrm>
              <a:off x="4238063" y="2150529"/>
              <a:ext cx="721847" cy="261610"/>
            </a:xfrm>
            <a:prstGeom prst="rect">
              <a:avLst/>
            </a:prstGeom>
            <a:solidFill>
              <a:schemeClr val="bg1"/>
            </a:solidFill>
          </p:spPr>
          <p:txBody>
            <a:bodyPr wrap="square">
              <a:spAutoFit/>
            </a:bodyPr>
            <a:lstStyle/>
            <a:p>
              <a:pPr algn="ctr"/>
              <a:r>
                <a:rPr lang="zh-CN" altLang="en-US" sz="1050" dirty="0"/>
                <a:t>神存在</a:t>
              </a:r>
            </a:p>
          </p:txBody>
        </p:sp>
        <p:sp>
          <p:nvSpPr>
            <p:cNvPr id="6" name="文本框 5">
              <a:extLst>
                <a:ext uri="{FF2B5EF4-FFF2-40B4-BE49-F238E27FC236}">
                  <a16:creationId xmlns:a16="http://schemas.microsoft.com/office/drawing/2014/main" id="{78AED178-C88E-A96E-585B-A43EF848146F}"/>
                </a:ext>
              </a:extLst>
            </p:cNvPr>
            <p:cNvSpPr txBox="1"/>
            <p:nvPr/>
          </p:nvSpPr>
          <p:spPr>
            <a:xfrm>
              <a:off x="5715000" y="2205284"/>
              <a:ext cx="1371599" cy="253916"/>
            </a:xfrm>
            <a:prstGeom prst="rect">
              <a:avLst/>
            </a:prstGeom>
            <a:solidFill>
              <a:schemeClr val="bg1"/>
            </a:solidFill>
          </p:spPr>
          <p:txBody>
            <a:bodyPr wrap="square">
              <a:spAutoFit/>
            </a:bodyPr>
            <a:lstStyle/>
            <a:p>
              <a:pPr algn="ctr"/>
              <a:r>
                <a:rPr lang="zh-CN" altLang="en-US" sz="1050" dirty="0"/>
                <a:t>不相信神</a:t>
              </a:r>
            </a:p>
          </p:txBody>
        </p:sp>
        <p:sp>
          <p:nvSpPr>
            <p:cNvPr id="7" name="文本框 6">
              <a:extLst>
                <a:ext uri="{FF2B5EF4-FFF2-40B4-BE49-F238E27FC236}">
                  <a16:creationId xmlns:a16="http://schemas.microsoft.com/office/drawing/2014/main" id="{5A3ED068-8D27-96D7-11C0-245D545086E4}"/>
                </a:ext>
              </a:extLst>
            </p:cNvPr>
            <p:cNvSpPr txBox="1"/>
            <p:nvPr/>
          </p:nvSpPr>
          <p:spPr>
            <a:xfrm>
              <a:off x="1981200" y="3184894"/>
              <a:ext cx="1600199" cy="246221"/>
            </a:xfrm>
            <a:prstGeom prst="rect">
              <a:avLst/>
            </a:prstGeom>
            <a:solidFill>
              <a:schemeClr val="bg1"/>
            </a:solidFill>
          </p:spPr>
          <p:txBody>
            <a:bodyPr wrap="square">
              <a:spAutoFit/>
            </a:bodyPr>
            <a:lstStyle/>
            <a:p>
              <a:pPr algn="ctr"/>
              <a:r>
                <a:rPr lang="zh-CN" altLang="en-US" sz="1000" dirty="0"/>
                <a:t>神创造了宇宙</a:t>
              </a:r>
              <a:endParaRPr lang="zh-CN" altLang="en-US" sz="1200" dirty="0"/>
            </a:p>
          </p:txBody>
        </p:sp>
        <p:sp>
          <p:nvSpPr>
            <p:cNvPr id="8" name="文本框 7">
              <a:extLst>
                <a:ext uri="{FF2B5EF4-FFF2-40B4-BE49-F238E27FC236}">
                  <a16:creationId xmlns:a16="http://schemas.microsoft.com/office/drawing/2014/main" id="{42D8AB16-82A0-B4A2-F308-143B3AC5D164}"/>
                </a:ext>
              </a:extLst>
            </p:cNvPr>
            <p:cNvSpPr txBox="1"/>
            <p:nvPr/>
          </p:nvSpPr>
          <p:spPr>
            <a:xfrm>
              <a:off x="252588" y="4208351"/>
              <a:ext cx="1566644" cy="461665"/>
            </a:xfrm>
            <a:prstGeom prst="rect">
              <a:avLst/>
            </a:prstGeom>
            <a:solidFill>
              <a:schemeClr val="bg1"/>
            </a:solidFill>
          </p:spPr>
          <p:txBody>
            <a:bodyPr wrap="square">
              <a:spAutoFit/>
            </a:bodyPr>
            <a:lstStyle/>
            <a:p>
              <a:pPr algn="ctr"/>
              <a:r>
                <a:rPr lang="zh-CN" altLang="en-US" sz="800" b="1" dirty="0"/>
                <a:t>自然神论（</a:t>
              </a:r>
              <a:r>
                <a:rPr lang="en-US" altLang="zh-CN" sz="800" b="1" dirty="0"/>
                <a:t>Deism</a:t>
              </a:r>
              <a:r>
                <a:rPr lang="zh-CN" altLang="en-US" sz="800" b="1" dirty="0"/>
                <a:t>）</a:t>
              </a:r>
              <a:r>
                <a:rPr lang="zh-CN" altLang="en-US" sz="800" dirty="0"/>
                <a:t>：</a:t>
              </a:r>
              <a:br>
                <a:rPr lang="zh-CN" altLang="en-US" sz="800" dirty="0"/>
              </a:br>
              <a:r>
                <a:rPr lang="zh-CN" altLang="en-US" sz="800" dirty="0"/>
                <a:t>“神是非人格的，因此我拒绝所有超自然的启示。”</a:t>
              </a:r>
              <a:endParaRPr lang="zh-CN" altLang="en-US" sz="1050" dirty="0"/>
            </a:p>
          </p:txBody>
        </p:sp>
        <p:sp>
          <p:nvSpPr>
            <p:cNvPr id="9" name="文本框 8">
              <a:extLst>
                <a:ext uri="{FF2B5EF4-FFF2-40B4-BE49-F238E27FC236}">
                  <a16:creationId xmlns:a16="http://schemas.microsoft.com/office/drawing/2014/main" id="{114AE3CA-A759-FBED-5D7C-C868EEEF412A}"/>
                </a:ext>
              </a:extLst>
            </p:cNvPr>
            <p:cNvSpPr txBox="1"/>
            <p:nvPr/>
          </p:nvSpPr>
          <p:spPr>
            <a:xfrm>
              <a:off x="1964422" y="4208351"/>
              <a:ext cx="2128486" cy="461665"/>
            </a:xfrm>
            <a:prstGeom prst="rect">
              <a:avLst/>
            </a:prstGeom>
            <a:solidFill>
              <a:schemeClr val="bg1"/>
            </a:solidFill>
          </p:spPr>
          <p:txBody>
            <a:bodyPr wrap="square">
              <a:spAutoFit/>
            </a:bodyPr>
            <a:lstStyle/>
            <a:p>
              <a:pPr algn="ctr"/>
              <a:r>
                <a:rPr lang="zh-CN" altLang="en-US" sz="800" b="1" dirty="0"/>
                <a:t>有神论（</a:t>
              </a:r>
              <a:r>
                <a:rPr lang="en-US" altLang="zh-CN" sz="800" b="1" dirty="0"/>
                <a:t>Theism</a:t>
              </a:r>
              <a:r>
                <a:rPr lang="zh-CN" altLang="en-US" sz="800" b="1" dirty="0"/>
                <a:t>）</a:t>
              </a:r>
              <a:r>
                <a:rPr lang="zh-CN" altLang="en-US" sz="800" dirty="0"/>
                <a:t>：</a:t>
              </a:r>
              <a:br>
                <a:rPr lang="zh-CN" altLang="en-US" sz="800" dirty="0"/>
              </a:br>
              <a:r>
                <a:rPr lang="zh-CN" altLang="en-US" sz="800" dirty="0"/>
                <a:t>“神是有位格的，因此我接受超自然启示是可能的。”</a:t>
              </a:r>
              <a:endParaRPr lang="zh-CN" altLang="en-US" sz="1050" dirty="0"/>
            </a:p>
          </p:txBody>
        </p:sp>
        <p:sp>
          <p:nvSpPr>
            <p:cNvPr id="10" name="文本框 9">
              <a:extLst>
                <a:ext uri="{FF2B5EF4-FFF2-40B4-BE49-F238E27FC236}">
                  <a16:creationId xmlns:a16="http://schemas.microsoft.com/office/drawing/2014/main" id="{8A538859-9733-2950-C878-66B5C7FBEAC3}"/>
                </a:ext>
              </a:extLst>
            </p:cNvPr>
            <p:cNvSpPr txBox="1"/>
            <p:nvPr/>
          </p:nvSpPr>
          <p:spPr>
            <a:xfrm>
              <a:off x="252589" y="5333120"/>
              <a:ext cx="1423811" cy="1338828"/>
            </a:xfrm>
            <a:prstGeom prst="rect">
              <a:avLst/>
            </a:prstGeom>
            <a:solidFill>
              <a:schemeClr val="bg1"/>
            </a:solidFill>
          </p:spPr>
          <p:txBody>
            <a:bodyPr wrap="square">
              <a:spAutoFit/>
            </a:bodyPr>
            <a:lstStyle/>
            <a:p>
              <a:r>
                <a:rPr lang="zh-CN" altLang="en-US" sz="900" b="1" dirty="0"/>
                <a:t>伊斯兰教</a:t>
              </a:r>
              <a:r>
                <a:rPr lang="zh-CN" altLang="en-US" sz="900" dirty="0"/>
                <a:t>：</a:t>
              </a:r>
              <a:br>
                <a:rPr lang="zh-CN" altLang="en-US" sz="900" dirty="0"/>
              </a:br>
              <a:r>
                <a:rPr lang="zh-CN" altLang="en-US" sz="900" dirty="0"/>
                <a:t>“神通过穆罕默德启示了自己。阿拉没有儿子。伊斯兰教要求人通过行为获得进入天堂的资格。然而，我拒绝耶稣的宣称，拒绝他是神，也拒绝他死在十字架上并从死里复活。”</a:t>
              </a:r>
            </a:p>
          </p:txBody>
        </p:sp>
        <p:sp>
          <p:nvSpPr>
            <p:cNvPr id="11" name="文本框 10">
              <a:extLst>
                <a:ext uri="{FF2B5EF4-FFF2-40B4-BE49-F238E27FC236}">
                  <a16:creationId xmlns:a16="http://schemas.microsoft.com/office/drawing/2014/main" id="{56304B0E-57EB-232D-1F08-8E8D87A6EA76}"/>
                </a:ext>
              </a:extLst>
            </p:cNvPr>
            <p:cNvSpPr txBox="1"/>
            <p:nvPr/>
          </p:nvSpPr>
          <p:spPr>
            <a:xfrm>
              <a:off x="1787775" y="5366676"/>
              <a:ext cx="2327025" cy="1448473"/>
            </a:xfrm>
            <a:prstGeom prst="rect">
              <a:avLst/>
            </a:prstGeom>
            <a:solidFill>
              <a:schemeClr val="bg1"/>
            </a:solidFill>
          </p:spPr>
          <p:txBody>
            <a:bodyPr wrap="square">
              <a:spAutoFit/>
            </a:bodyPr>
            <a:lstStyle/>
            <a:p>
              <a:pPr>
                <a:lnSpc>
                  <a:spcPct val="150000"/>
                </a:lnSpc>
              </a:pPr>
              <a:r>
                <a:rPr lang="zh-CN" altLang="en-US" sz="1000" b="1" dirty="0"/>
                <a:t>圣经基督教</a:t>
              </a:r>
              <a:r>
                <a:rPr lang="zh-CN" altLang="en-US" sz="1000" dirty="0"/>
                <a:t>：</a:t>
              </a:r>
              <a:br>
                <a:rPr lang="zh-CN" altLang="en-US" sz="1000" dirty="0"/>
              </a:br>
              <a:r>
                <a:rPr lang="zh-CN" altLang="en-US" sz="1000" dirty="0"/>
                <a:t>“神通过摩西和先知启示了自己，我相信历史上的耶稣是主和救主。耶稣无罪生活，完成了他的事工，被钉十字架，为我们的罪付清代价，并从死里复活，正如他所说的那样。”</a:t>
              </a:r>
              <a:endParaRPr lang="zh-CN" altLang="en-US" sz="1050" dirty="0"/>
            </a:p>
          </p:txBody>
        </p:sp>
        <p:sp>
          <p:nvSpPr>
            <p:cNvPr id="12" name="文本框 11">
              <a:extLst>
                <a:ext uri="{FF2B5EF4-FFF2-40B4-BE49-F238E27FC236}">
                  <a16:creationId xmlns:a16="http://schemas.microsoft.com/office/drawing/2014/main" id="{D4CC2832-626F-0F05-53B9-E7EFEF153EA2}"/>
                </a:ext>
              </a:extLst>
            </p:cNvPr>
            <p:cNvSpPr txBox="1"/>
            <p:nvPr/>
          </p:nvSpPr>
          <p:spPr>
            <a:xfrm>
              <a:off x="4119915" y="5291175"/>
              <a:ext cx="2128486" cy="689612"/>
            </a:xfrm>
            <a:prstGeom prst="rect">
              <a:avLst/>
            </a:prstGeom>
            <a:solidFill>
              <a:schemeClr val="bg1"/>
            </a:solidFill>
          </p:spPr>
          <p:txBody>
            <a:bodyPr wrap="square">
              <a:spAutoFit/>
            </a:bodyPr>
            <a:lstStyle/>
            <a:p>
              <a:pPr>
                <a:lnSpc>
                  <a:spcPct val="150000"/>
                </a:lnSpc>
              </a:pPr>
              <a:r>
                <a:rPr lang="zh-CN" altLang="en-US" sz="900" b="1" dirty="0"/>
                <a:t>犹太教</a:t>
              </a:r>
              <a:r>
                <a:rPr lang="zh-CN" altLang="en-US" sz="900" dirty="0"/>
                <a:t>：</a:t>
              </a:r>
              <a:br>
                <a:rPr lang="zh-CN" altLang="en-US" sz="900" dirty="0"/>
              </a:br>
              <a:r>
                <a:rPr lang="zh-CN" altLang="en-US" sz="900" dirty="0"/>
                <a:t>“神通过摩西和先知启示了自己，但我拒绝历史上的耶稣是应许的弥赛亚。”</a:t>
              </a:r>
              <a:endParaRPr lang="zh-CN" altLang="en-US" sz="1100" dirty="0"/>
            </a:p>
          </p:txBody>
        </p:sp>
        <p:sp>
          <p:nvSpPr>
            <p:cNvPr id="13" name="文本框 12">
              <a:extLst>
                <a:ext uri="{FF2B5EF4-FFF2-40B4-BE49-F238E27FC236}">
                  <a16:creationId xmlns:a16="http://schemas.microsoft.com/office/drawing/2014/main" id="{E265668B-E40F-03B7-114A-ACA5D1E3BBD1}"/>
                </a:ext>
              </a:extLst>
            </p:cNvPr>
            <p:cNvSpPr txBox="1"/>
            <p:nvPr/>
          </p:nvSpPr>
          <p:spPr>
            <a:xfrm>
              <a:off x="3586514" y="3232861"/>
              <a:ext cx="2128486" cy="861774"/>
            </a:xfrm>
            <a:prstGeom prst="rect">
              <a:avLst/>
            </a:prstGeom>
            <a:solidFill>
              <a:schemeClr val="bg1"/>
            </a:solidFill>
          </p:spPr>
          <p:txBody>
            <a:bodyPr wrap="square">
              <a:spAutoFit/>
            </a:bodyPr>
            <a:lstStyle/>
            <a:p>
              <a:r>
                <a:rPr lang="zh-CN" altLang="en-US" sz="1000" b="1" dirty="0"/>
                <a:t>“泛神论（</a:t>
              </a:r>
              <a:r>
                <a:rPr lang="en-US" altLang="zh-CN" sz="1000" b="1" dirty="0"/>
                <a:t>Paganism</a:t>
              </a:r>
              <a:r>
                <a:rPr lang="zh-CN" altLang="en-US" sz="1000" b="1" dirty="0"/>
                <a:t>）”</a:t>
              </a:r>
              <a:endParaRPr lang="en-US" altLang="zh-CN" sz="1000" dirty="0"/>
            </a:p>
            <a:p>
              <a:pPr>
                <a:buFont typeface="Arial" panose="020B0604020202020204" pitchFamily="34" charset="0"/>
                <a:buChar char="•"/>
              </a:pPr>
              <a:r>
                <a:rPr lang="en-US" altLang="zh-CN" sz="1000" dirty="0"/>
                <a:t>“</a:t>
              </a:r>
              <a:r>
                <a:rPr lang="zh-CN" altLang="en-US" sz="1000" dirty="0"/>
                <a:t>宇宙本身就是神。”（异教徒相信宇宙是神，人可以成为神，或者一切都是神，比如印度教、摩门教、新世纪科学教等。）</a:t>
              </a:r>
            </a:p>
          </p:txBody>
        </p:sp>
        <p:sp>
          <p:nvSpPr>
            <p:cNvPr id="14" name="文本框 13">
              <a:extLst>
                <a:ext uri="{FF2B5EF4-FFF2-40B4-BE49-F238E27FC236}">
                  <a16:creationId xmlns:a16="http://schemas.microsoft.com/office/drawing/2014/main" id="{59595FB0-9EB1-6180-04F5-6D8E47C9790A}"/>
                </a:ext>
              </a:extLst>
            </p:cNvPr>
            <p:cNvSpPr txBox="1"/>
            <p:nvPr/>
          </p:nvSpPr>
          <p:spPr>
            <a:xfrm>
              <a:off x="5410200" y="4094635"/>
              <a:ext cx="1828801" cy="507831"/>
            </a:xfrm>
            <a:prstGeom prst="rect">
              <a:avLst/>
            </a:prstGeom>
            <a:solidFill>
              <a:schemeClr val="bg1"/>
            </a:solidFill>
          </p:spPr>
          <p:txBody>
            <a:bodyPr wrap="square">
              <a:spAutoFit/>
            </a:bodyPr>
            <a:lstStyle/>
            <a:p>
              <a:r>
                <a:rPr lang="zh-CN" altLang="en-US" sz="900" b="1" dirty="0"/>
                <a:t>软性不可知论</a:t>
              </a:r>
              <a:r>
                <a:rPr lang="zh-CN" altLang="en-US" sz="900" dirty="0"/>
                <a:t>：</a:t>
              </a:r>
              <a:br>
                <a:rPr lang="zh-CN" altLang="en-US" sz="900" dirty="0"/>
              </a:br>
              <a:r>
                <a:rPr lang="zh-CN" altLang="en-US" sz="900" dirty="0"/>
                <a:t>“我不知道上帝是否存在，但有人可能知道。”</a:t>
              </a:r>
              <a:endParaRPr lang="zh-CN" altLang="en-US" sz="1400" dirty="0"/>
            </a:p>
          </p:txBody>
        </p:sp>
        <p:sp>
          <p:nvSpPr>
            <p:cNvPr id="15" name="文本框 14">
              <a:extLst>
                <a:ext uri="{FF2B5EF4-FFF2-40B4-BE49-F238E27FC236}">
                  <a16:creationId xmlns:a16="http://schemas.microsoft.com/office/drawing/2014/main" id="{5E8DA4C1-2523-A38B-3EC0-8EFEE28F1AB9}"/>
                </a:ext>
              </a:extLst>
            </p:cNvPr>
            <p:cNvSpPr txBox="1"/>
            <p:nvPr/>
          </p:nvSpPr>
          <p:spPr>
            <a:xfrm>
              <a:off x="7207249" y="4094635"/>
              <a:ext cx="1828801" cy="507831"/>
            </a:xfrm>
            <a:prstGeom prst="rect">
              <a:avLst/>
            </a:prstGeom>
            <a:solidFill>
              <a:schemeClr val="bg1"/>
            </a:solidFill>
          </p:spPr>
          <p:txBody>
            <a:bodyPr wrap="square">
              <a:spAutoFit/>
            </a:bodyPr>
            <a:lstStyle/>
            <a:p>
              <a:r>
                <a:rPr lang="zh-CN" altLang="en-US" sz="900" b="1" dirty="0"/>
                <a:t>硬性不可知论</a:t>
              </a:r>
              <a:r>
                <a:rPr lang="zh-CN" altLang="en-US" sz="900" dirty="0"/>
                <a:t>：</a:t>
              </a:r>
              <a:br>
                <a:rPr lang="zh-CN" altLang="en-US" sz="900" dirty="0"/>
              </a:br>
              <a:r>
                <a:rPr lang="zh-CN" altLang="en-US" sz="900" dirty="0"/>
                <a:t>“我不知道上帝是否存在，也没有人能够知道。”</a:t>
              </a:r>
              <a:endParaRPr lang="zh-CN" altLang="en-US" sz="1600" dirty="0"/>
            </a:p>
          </p:txBody>
        </p:sp>
        <p:sp>
          <p:nvSpPr>
            <p:cNvPr id="16" name="文本框 15">
              <a:extLst>
                <a:ext uri="{FF2B5EF4-FFF2-40B4-BE49-F238E27FC236}">
                  <a16:creationId xmlns:a16="http://schemas.microsoft.com/office/drawing/2014/main" id="{1AC3D7E4-8FF5-4364-E78E-3355426EB79E}"/>
                </a:ext>
              </a:extLst>
            </p:cNvPr>
            <p:cNvSpPr txBox="1"/>
            <p:nvPr/>
          </p:nvSpPr>
          <p:spPr>
            <a:xfrm>
              <a:off x="5562603" y="3075607"/>
              <a:ext cx="1561402" cy="369332"/>
            </a:xfrm>
            <a:prstGeom prst="rect">
              <a:avLst/>
            </a:prstGeom>
            <a:solidFill>
              <a:schemeClr val="bg1"/>
            </a:solidFill>
          </p:spPr>
          <p:txBody>
            <a:bodyPr wrap="square">
              <a:spAutoFit/>
            </a:bodyPr>
            <a:lstStyle/>
            <a:p>
              <a:r>
                <a:rPr lang="zh-CN" altLang="en-US" sz="900" b="1" dirty="0"/>
                <a:t>不可知论</a:t>
              </a:r>
              <a:r>
                <a:rPr lang="zh-CN" altLang="en-US" sz="900" dirty="0"/>
                <a:t>（</a:t>
              </a:r>
              <a:r>
                <a:rPr lang="en-US" altLang="zh-CN" sz="900" dirty="0"/>
                <a:t>Agnosticism</a:t>
              </a:r>
              <a:r>
                <a:rPr lang="zh-CN" altLang="en-US" sz="900" dirty="0"/>
                <a:t>）：</a:t>
              </a:r>
              <a:br>
                <a:rPr lang="zh-CN" altLang="en-US" sz="900" dirty="0"/>
              </a:br>
              <a:r>
                <a:rPr lang="en-US" altLang="zh-CN" sz="900" b="1" dirty="0"/>
                <a:t>“</a:t>
              </a:r>
              <a:r>
                <a:rPr lang="zh-CN" altLang="en-US" sz="900" dirty="0"/>
                <a:t>我不知道上帝是否存在。</a:t>
              </a:r>
              <a:r>
                <a:rPr lang="zh-CN" altLang="en-US" sz="900" b="1" dirty="0"/>
                <a:t>”</a:t>
              </a:r>
              <a:endParaRPr lang="zh-CN" altLang="en-US" sz="1600" dirty="0"/>
            </a:p>
          </p:txBody>
        </p:sp>
        <p:sp>
          <p:nvSpPr>
            <p:cNvPr id="17" name="文本框 16">
              <a:extLst>
                <a:ext uri="{FF2B5EF4-FFF2-40B4-BE49-F238E27FC236}">
                  <a16:creationId xmlns:a16="http://schemas.microsoft.com/office/drawing/2014/main" id="{8D5E897E-DFEA-BCC4-1393-576A97E3018D}"/>
                </a:ext>
              </a:extLst>
            </p:cNvPr>
            <p:cNvSpPr txBox="1"/>
            <p:nvPr/>
          </p:nvSpPr>
          <p:spPr>
            <a:xfrm>
              <a:off x="7064232" y="3025273"/>
              <a:ext cx="1828800" cy="400110"/>
            </a:xfrm>
            <a:prstGeom prst="rect">
              <a:avLst/>
            </a:prstGeom>
            <a:solidFill>
              <a:schemeClr val="bg1"/>
            </a:solidFill>
          </p:spPr>
          <p:txBody>
            <a:bodyPr wrap="square">
              <a:spAutoFit/>
            </a:bodyPr>
            <a:lstStyle/>
            <a:p>
              <a:r>
                <a:rPr lang="zh-CN" altLang="en-US" sz="1000" b="1" dirty="0"/>
                <a:t>无神论</a:t>
              </a:r>
              <a:r>
                <a:rPr lang="zh-CN" altLang="en-US" sz="1000" dirty="0"/>
                <a:t>（</a:t>
              </a:r>
              <a:r>
                <a:rPr lang="en-US" altLang="zh-CN" sz="1000" dirty="0"/>
                <a:t>Atheism</a:t>
              </a:r>
              <a:r>
                <a:rPr lang="zh-CN" altLang="en-US" sz="1000" dirty="0"/>
                <a:t>）：</a:t>
              </a:r>
              <a:br>
                <a:rPr lang="zh-CN" altLang="en-US" sz="1000" dirty="0"/>
              </a:br>
              <a:r>
                <a:rPr lang="en-US" altLang="zh-CN" sz="1000" b="1" dirty="0"/>
                <a:t>“</a:t>
              </a:r>
              <a:r>
                <a:rPr lang="zh-CN" altLang="en-US" sz="1000" dirty="0"/>
                <a:t>上帝不存在。</a:t>
              </a:r>
              <a:r>
                <a:rPr lang="zh-CN" altLang="en-US" sz="1000" b="1" dirty="0"/>
                <a:t>”</a:t>
              </a:r>
              <a:endParaRPr lang="zh-CN" altLang="en-US" sz="2000" dirty="0"/>
            </a:p>
          </p:txBody>
        </p:sp>
        <p:sp>
          <p:nvSpPr>
            <p:cNvPr id="18" name="文本框 17">
              <a:extLst>
                <a:ext uri="{FF2B5EF4-FFF2-40B4-BE49-F238E27FC236}">
                  <a16:creationId xmlns:a16="http://schemas.microsoft.com/office/drawing/2014/main" id="{B0F587A6-C3C9-2BFD-8057-2CC44BAED8F0}"/>
                </a:ext>
              </a:extLst>
            </p:cNvPr>
            <p:cNvSpPr txBox="1"/>
            <p:nvPr/>
          </p:nvSpPr>
          <p:spPr>
            <a:xfrm>
              <a:off x="6512174" y="5271718"/>
              <a:ext cx="2469901" cy="1546577"/>
            </a:xfrm>
            <a:prstGeom prst="rect">
              <a:avLst/>
            </a:prstGeom>
            <a:solidFill>
              <a:schemeClr val="bg1">
                <a:lumMod val="75000"/>
              </a:schemeClr>
            </a:solidFill>
          </p:spPr>
          <p:txBody>
            <a:bodyPr wrap="square" rtlCol="0">
              <a:spAutoFit/>
            </a:bodyPr>
            <a:lstStyle/>
            <a:p>
              <a:pPr marL="171450" indent="-171450">
                <a:buFont typeface="Arial" panose="020B0604020202020204" pitchFamily="34" charset="0"/>
                <a:buChar char="•"/>
              </a:pPr>
              <a:r>
                <a:rPr lang="zh-CN" altLang="en-US" sz="1050" dirty="0">
                  <a:latin typeface="+mj-ea"/>
                  <a:ea typeface="+mj-ea"/>
                </a:rPr>
                <a:t>穆罕默德的骨头仍埋在麦地那。</a:t>
              </a:r>
              <a:endParaRPr lang="en-US" altLang="zh-CN" sz="1050" dirty="0">
                <a:latin typeface="+mj-ea"/>
                <a:ea typeface="+mj-ea"/>
              </a:endParaRPr>
            </a:p>
            <a:p>
              <a:pPr marL="171450" indent="-171450">
                <a:buFont typeface="Arial" panose="020B0604020202020204" pitchFamily="34" charset="0"/>
                <a:buChar char="•"/>
              </a:pPr>
              <a:r>
                <a:rPr lang="zh-CN" altLang="en-US" sz="1050" dirty="0">
                  <a:latin typeface="+mj-ea"/>
                  <a:ea typeface="+mj-ea"/>
                </a:rPr>
                <a:t>孔子的骨头仍埋在山东。</a:t>
              </a:r>
              <a:endParaRPr lang="en-US" altLang="zh-CN" sz="1050" dirty="0">
                <a:latin typeface="+mj-ea"/>
                <a:ea typeface="+mj-ea"/>
              </a:endParaRPr>
            </a:p>
            <a:p>
              <a:pPr marL="171450" indent="-171450">
                <a:buFont typeface="Arial" panose="020B0604020202020204" pitchFamily="34" charset="0"/>
                <a:buChar char="•"/>
              </a:pPr>
              <a:r>
                <a:rPr lang="zh-CN" altLang="en-US" sz="1050" dirty="0">
                  <a:latin typeface="+mj-ea"/>
                  <a:ea typeface="+mj-ea"/>
                </a:rPr>
                <a:t>佛陀的骨灰仍存在尼泊尔和印度。</a:t>
              </a:r>
              <a:endParaRPr lang="en-US" altLang="zh-CN" sz="1050" dirty="0">
                <a:latin typeface="+mj-ea"/>
                <a:ea typeface="+mj-ea"/>
              </a:endParaRPr>
            </a:p>
            <a:p>
              <a:pPr marL="171450" indent="-171450">
                <a:buFont typeface="Arial" panose="020B0604020202020204" pitchFamily="34" charset="0"/>
                <a:buChar char="•"/>
              </a:pPr>
              <a:r>
                <a:rPr lang="zh-CN" altLang="en-US" sz="1050" dirty="0">
                  <a:latin typeface="+mj-ea"/>
                  <a:ea typeface="+mj-ea"/>
                </a:rPr>
                <a:t>约瑟</a:t>
              </a:r>
              <a:r>
                <a:rPr lang="en-US" altLang="zh-CN" sz="1050" dirty="0">
                  <a:latin typeface="+mj-ea"/>
                  <a:ea typeface="+mj-ea"/>
                </a:rPr>
                <a:t>·</a:t>
              </a:r>
              <a:r>
                <a:rPr lang="zh-CN" altLang="en-US" sz="1050" dirty="0">
                  <a:latin typeface="+mj-ea"/>
                  <a:ea typeface="+mj-ea"/>
                </a:rPr>
                <a:t>史密斯的骨头仍埋在伊利诺伊州纳府（</a:t>
              </a:r>
              <a:r>
                <a:rPr lang="en-US" altLang="zh-CN" sz="1050" dirty="0">
                  <a:latin typeface="+mj-ea"/>
                  <a:ea typeface="+mj-ea"/>
                </a:rPr>
                <a:t>Nauvoo, Illinois</a:t>
              </a:r>
              <a:r>
                <a:rPr lang="zh-CN" altLang="en-US" sz="1050" dirty="0">
                  <a:latin typeface="+mj-ea"/>
                  <a:ea typeface="+mj-ea"/>
                </a:rPr>
                <a:t>）。</a:t>
              </a:r>
              <a:endParaRPr lang="en-US" altLang="zh-CN" sz="1050" dirty="0">
                <a:latin typeface="+mj-ea"/>
                <a:ea typeface="+mj-ea"/>
              </a:endParaRPr>
            </a:p>
            <a:p>
              <a:pPr marL="171450" indent="-171450">
                <a:buFont typeface="Arial" panose="020B0604020202020204" pitchFamily="34" charset="0"/>
                <a:buChar char="•"/>
              </a:pPr>
              <a:r>
                <a:rPr lang="zh-CN" altLang="en-US" sz="1050" dirty="0">
                  <a:latin typeface="+mj-ea"/>
                  <a:ea typeface="+mj-ea"/>
                </a:rPr>
                <a:t>罗恩</a:t>
              </a:r>
              <a:r>
                <a:rPr lang="en-US" altLang="zh-CN" sz="1050" dirty="0">
                  <a:latin typeface="+mj-ea"/>
                  <a:ea typeface="+mj-ea"/>
                </a:rPr>
                <a:t>·</a:t>
              </a:r>
              <a:r>
                <a:rPr lang="zh-CN" altLang="en-US" sz="1050" dirty="0">
                  <a:latin typeface="+mj-ea"/>
                  <a:ea typeface="+mj-ea"/>
                </a:rPr>
                <a:t>哈伯德（科学教创始人）的骨灰仍埋在太平洋里。</a:t>
              </a:r>
              <a:endParaRPr lang="en-US" altLang="zh-CN" sz="1050" dirty="0">
                <a:latin typeface="+mj-ea"/>
                <a:ea typeface="+mj-ea"/>
              </a:endParaRPr>
            </a:p>
            <a:p>
              <a:pPr marL="171450" indent="-171450">
                <a:buFont typeface="Arial" panose="020B0604020202020204" pitchFamily="34" charset="0"/>
                <a:buChar char="•"/>
              </a:pPr>
              <a:r>
                <a:rPr lang="zh-CN" altLang="en-US" sz="1050" dirty="0">
                  <a:latin typeface="+mj-ea"/>
                  <a:ea typeface="+mj-ea"/>
                </a:rPr>
                <a:t>但历史学家却无法找到耶稣的骨头，因为他确实从死里复活！</a:t>
              </a:r>
              <a:endParaRPr lang="zh-CN" altLang="en-US" sz="2000" dirty="0">
                <a:solidFill>
                  <a:schemeClr val="bg1"/>
                </a:solidFill>
                <a:latin typeface="+mj-ea"/>
                <a:ea typeface="+mj-ea"/>
              </a:endParaRPr>
            </a:p>
          </p:txBody>
        </p:sp>
      </p:grpSp>
    </p:spTree>
    <p:extLst>
      <p:ext uri="{BB962C8B-B14F-4D97-AF65-F5344CB8AC3E}">
        <p14:creationId xmlns:p14="http://schemas.microsoft.com/office/powerpoint/2010/main" val="36939087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zh-CN" altLang="en-US" sz="4000" b="1" dirty="0">
                <a:solidFill>
                  <a:schemeClr val="bg1"/>
                </a:solidFill>
                <a:effectLst>
                  <a:outerShdw blurRad="38100" dist="38100" dir="2700000" algn="tl">
                    <a:srgbClr val="000000">
                      <a:alpha val="43137"/>
                    </a:srgbClr>
                  </a:outerShdw>
                </a:effectLst>
                <a:latin typeface="26" charset="0"/>
                <a:ea typeface="ＭＳ Ｐゴシック" charset="0"/>
                <a:cs typeface="ＭＳ Ｐゴシック" charset="0"/>
              </a:rPr>
              <a:t>十种可能的世界观</a:t>
            </a:r>
            <a:endParaRPr lang="en-US" sz="4000" dirty="0">
              <a:solidFill>
                <a:schemeClr val="bg1"/>
              </a:solidFill>
              <a:effectLst>
                <a:outerShdw blurRad="38100" dist="38100" dir="2700000" algn="tl">
                  <a:srgbClr val="000000">
                    <a:alpha val="43137"/>
                  </a:srgbClr>
                </a:outerShdw>
              </a:effectLst>
              <a:latin typeface="Calibri" charset="0"/>
              <a:ea typeface="ＭＳ Ｐゴシック" charset="0"/>
              <a:cs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rPr>
              <a:t>2</a:t>
            </a: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犹豫不决</a:t>
            </a:r>
          </a:p>
          <a:p>
            <a:pPr algn="ctr"/>
            <a:r>
              <a:rPr lang="zh-CN" altLang="en-US" sz="1800" b="1" dirty="0">
                <a:solidFill>
                  <a:srgbClr val="FFFFFF"/>
                </a:solidFill>
                <a:effectLst>
                  <a:glow rad="101600">
                    <a:srgbClr val="000000"/>
                  </a:glow>
                </a:effectLst>
                <a:latin typeface="Arial" charset="0"/>
              </a:rPr>
              <a:t>（不可知论）</a:t>
            </a:r>
            <a:endParaRPr lang="en-US" sz="1800" b="1" i="1" dirty="0">
              <a:solidFill>
                <a:srgbClr val="FFFFFF"/>
              </a:solidFill>
              <a:effectLst>
                <a:glow rad="101600">
                  <a:srgbClr val="000000"/>
                </a:glow>
              </a:effectLst>
              <a:latin typeface="Arial" charset="0"/>
            </a:endParaRP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决定</a:t>
            </a:r>
            <a:endParaRPr lang="en-US" sz="1800" b="1" i="1" dirty="0">
              <a:solidFill>
                <a:srgbClr val="FFFFFF"/>
              </a:solidFill>
              <a:effectLst>
                <a:glow rad="101600">
                  <a:srgbClr val="000000"/>
                </a:glow>
              </a:effectLst>
              <a:latin typeface="Arial"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无神</a:t>
            </a:r>
          </a:p>
          <a:p>
            <a:pPr algn="ctr"/>
            <a:r>
              <a:rPr lang="zh-CN" altLang="en-US" sz="1800" b="1" dirty="0">
                <a:solidFill>
                  <a:srgbClr val="FFFFFF"/>
                </a:solidFill>
                <a:effectLst>
                  <a:glow rad="101600">
                    <a:srgbClr val="000000"/>
                  </a:glow>
                </a:effectLst>
                <a:latin typeface="Arial" charset="0"/>
              </a:rPr>
              <a:t>（无神论）</a:t>
            </a:r>
            <a:endParaRPr lang="en-US" sz="1800" b="1" i="1" dirty="0">
              <a:solidFill>
                <a:srgbClr val="FFFFFF"/>
              </a:solidFill>
              <a:effectLst>
                <a:glow rad="101600">
                  <a:srgbClr val="000000"/>
                </a:glow>
              </a:effectLst>
              <a:latin typeface="Arial" charset="0"/>
            </a:endParaRP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err="1">
                <a:solidFill>
                  <a:srgbClr val="FFFFFF"/>
                </a:solidFill>
                <a:effectLst>
                  <a:glow rad="101600">
                    <a:srgbClr val="000000"/>
                  </a:glow>
                </a:effectLst>
                <a:latin typeface="Arial" charset="0"/>
              </a:rPr>
              <a:t>有神</a:t>
            </a:r>
            <a:endParaRPr lang="en-US" sz="1800" b="1" i="1" dirty="0">
              <a:solidFill>
                <a:srgbClr val="FFFFFF"/>
              </a:solidFill>
              <a:effectLst>
                <a:glow rad="101600">
                  <a:srgbClr val="000000"/>
                </a:glow>
              </a:effectLst>
              <a:latin typeface="Arial"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多神论</a:t>
            </a:r>
          </a:p>
          <a:p>
            <a:pPr algn="ctr"/>
            <a:r>
              <a:rPr lang="zh-CN" altLang="en-US" sz="1800" b="1" dirty="0">
                <a:solidFill>
                  <a:srgbClr val="FFFFFF"/>
                </a:solidFill>
                <a:effectLst>
                  <a:glow rad="101600">
                    <a:srgbClr val="000000"/>
                  </a:glow>
                </a:effectLst>
                <a:latin typeface="Arial" charset="0"/>
              </a:rPr>
              <a:t>（多神教）</a:t>
            </a:r>
            <a:endParaRPr lang="en-US" sz="1800" b="1" i="1" dirty="0">
              <a:solidFill>
                <a:srgbClr val="FFFFFF"/>
              </a:solidFill>
              <a:effectLst>
                <a:glow rad="101600">
                  <a:srgbClr val="000000"/>
                </a:glow>
              </a:effectLst>
              <a:latin typeface="Arial" charset="0"/>
            </a:endParaRP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err="1">
                <a:solidFill>
                  <a:srgbClr val="FFFFFF"/>
                </a:solidFill>
                <a:effectLst>
                  <a:glow rad="101600">
                    <a:srgbClr val="000000"/>
                  </a:glow>
                </a:effectLst>
                <a:latin typeface="Arial" charset="0"/>
              </a:rPr>
              <a:t>独一神论</a:t>
            </a:r>
            <a:endParaRPr lang="en-US" sz="1800" b="1" i="1" dirty="0">
              <a:solidFill>
                <a:srgbClr val="FFFFFF"/>
              </a:solidFill>
              <a:effectLst>
                <a:glow rad="101600">
                  <a:srgbClr val="000000"/>
                </a:glow>
              </a:effectLst>
              <a:latin typeface="Arial"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i="1" dirty="0" err="1">
                <a:solidFill>
                  <a:srgbClr val="FFFFFF"/>
                </a:solidFill>
                <a:effectLst>
                  <a:glow rad="101600">
                    <a:srgbClr val="000000"/>
                  </a:glow>
                </a:effectLst>
                <a:latin typeface="Arial" charset="0"/>
              </a:rPr>
              <a:t>有限的神</a:t>
            </a:r>
            <a:endParaRPr lang="en-US" sz="1800" b="1" i="1" dirty="0">
              <a:solidFill>
                <a:srgbClr val="FFFFFF"/>
              </a:solidFill>
              <a:effectLst>
                <a:glow rad="101600">
                  <a:srgbClr val="000000"/>
                </a:glow>
              </a:effectLst>
              <a:latin typeface="Arial"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无限的神</a:t>
            </a:r>
            <a:endParaRPr lang="en-US" sz="1800" b="1" i="1" dirty="0">
              <a:solidFill>
                <a:srgbClr val="FFFFFF"/>
              </a:solidFill>
              <a:effectLst>
                <a:glow rad="101600">
                  <a:srgbClr val="000000"/>
                </a:glow>
              </a:effectLst>
              <a:latin typeface="Arial"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非人格化的神</a:t>
            </a:r>
            <a:endParaRPr lang="en-US" altLang="zh-CN" sz="1800" b="1" dirty="0">
              <a:solidFill>
                <a:srgbClr val="FFFFFF"/>
              </a:solidFill>
              <a:effectLst>
                <a:glow rad="101600">
                  <a:srgbClr val="000000"/>
                </a:glow>
              </a:effectLst>
              <a:latin typeface="Arial" charset="0"/>
            </a:endParaRPr>
          </a:p>
          <a:p>
            <a:pPr algn="ctr"/>
            <a:r>
              <a:rPr lang="zh-CN" altLang="en-US" sz="1800" b="1" dirty="0">
                <a:solidFill>
                  <a:srgbClr val="FFFFFF"/>
                </a:solidFill>
                <a:effectLst>
                  <a:glow rad="101600">
                    <a:srgbClr val="000000"/>
                  </a:glow>
                </a:effectLst>
                <a:latin typeface="Arial" charset="0"/>
              </a:rPr>
              <a:t>（泛在有神论</a:t>
            </a:r>
            <a:r>
              <a:rPr lang="en-US" sz="1800" b="1" i="1" dirty="0">
                <a:solidFill>
                  <a:srgbClr val="FFFFFF"/>
                </a:solidFill>
                <a:effectLst>
                  <a:glow rad="101600">
                    <a:srgbClr val="000000"/>
                  </a:glow>
                </a:effectLst>
                <a:latin typeface="Arial"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人格化的神</a:t>
            </a:r>
            <a:endParaRPr lang="en-US" altLang="zh-CN" sz="1800" b="1" dirty="0">
              <a:solidFill>
                <a:srgbClr val="FFFFFF"/>
              </a:solidFill>
              <a:effectLst>
                <a:glow rad="101600">
                  <a:srgbClr val="000000"/>
                </a:glow>
              </a:effectLst>
              <a:latin typeface="Arial" charset="0"/>
            </a:endParaRPr>
          </a:p>
          <a:p>
            <a:pPr algn="ctr"/>
            <a:r>
              <a:rPr lang="zh-CN" altLang="en-US" sz="1800" b="1" dirty="0">
                <a:solidFill>
                  <a:srgbClr val="FFFFFF"/>
                </a:solidFill>
                <a:effectLst>
                  <a:glow rad="101600">
                    <a:srgbClr val="000000"/>
                  </a:glow>
                </a:effectLst>
                <a:latin typeface="Arial" charset="0"/>
              </a:rPr>
              <a:t>（有限的神论）</a:t>
            </a:r>
            <a:endParaRPr lang="en-US" sz="1800" b="1" i="1" dirty="0">
              <a:solidFill>
                <a:srgbClr val="FFFFFF"/>
              </a:solidFill>
              <a:effectLst>
                <a:glow rad="101600">
                  <a:srgbClr val="000000"/>
                </a:glow>
              </a:effectLst>
              <a:latin typeface="Arial" charset="0"/>
            </a:endParaRP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64400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非人格化的神</a:t>
            </a:r>
            <a:endParaRPr lang="en-US" altLang="zh-CN" sz="1800" b="1" dirty="0">
              <a:solidFill>
                <a:srgbClr val="FFFFFF"/>
              </a:solidFill>
              <a:effectLst>
                <a:glow rad="101600">
                  <a:srgbClr val="000000"/>
                </a:glow>
              </a:effectLst>
              <a:latin typeface="Arial" charset="0"/>
            </a:endParaRPr>
          </a:p>
          <a:p>
            <a:pPr algn="ctr"/>
            <a:r>
              <a:rPr lang="zh-CN" altLang="en-US" sz="1800" b="1" dirty="0">
                <a:solidFill>
                  <a:srgbClr val="FFFFFF"/>
                </a:solidFill>
                <a:effectLst>
                  <a:glow rad="101600">
                    <a:srgbClr val="000000"/>
                  </a:glow>
                </a:effectLst>
                <a:latin typeface="Arial" charset="0"/>
              </a:rPr>
              <a:t>（泛神论）</a:t>
            </a:r>
            <a:endParaRPr lang="en-US" sz="1800" b="1" i="1" dirty="0">
              <a:solidFill>
                <a:srgbClr val="FFFFFF"/>
              </a:solidFill>
              <a:effectLst>
                <a:glow rad="101600">
                  <a:srgbClr val="000000"/>
                </a:glow>
              </a:effectLst>
              <a:latin typeface="Arial" charset="0"/>
            </a:endParaRP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人格化的神</a:t>
            </a:r>
            <a:endParaRPr lang="en-US" sz="1800" b="1" i="1" dirty="0">
              <a:solidFill>
                <a:srgbClr val="FFFFFF"/>
              </a:solidFill>
              <a:effectLst>
                <a:glow rad="101600">
                  <a:srgbClr val="000000"/>
                </a:glow>
              </a:effectLst>
              <a:latin typeface="Arial"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有奇迹的神</a:t>
            </a:r>
            <a:endParaRPr lang="en-US" altLang="zh-CN" sz="1800" b="1" dirty="0">
              <a:solidFill>
                <a:srgbClr val="FFFFFF"/>
              </a:solidFill>
              <a:effectLst>
                <a:glow rad="101600">
                  <a:srgbClr val="000000"/>
                </a:glow>
              </a:effectLst>
              <a:latin typeface="Arial" charset="0"/>
            </a:endParaRPr>
          </a:p>
          <a:p>
            <a:pPr algn="ctr"/>
            <a:r>
              <a:rPr lang="zh-CN" altLang="en-US" sz="1800" b="1" dirty="0">
                <a:solidFill>
                  <a:srgbClr val="FFFFFF"/>
                </a:solidFill>
                <a:effectLst>
                  <a:glow rad="101600">
                    <a:srgbClr val="000000"/>
                  </a:glow>
                </a:effectLst>
                <a:latin typeface="Arial" charset="0"/>
              </a:rPr>
              <a:t>（有神论）</a:t>
            </a:r>
            <a:endParaRPr lang="en-US" sz="1800" b="1" i="1" dirty="0">
              <a:solidFill>
                <a:srgbClr val="FFFFFF"/>
              </a:solidFill>
              <a:effectLst>
                <a:glow rad="101600">
                  <a:srgbClr val="000000"/>
                </a:glow>
              </a:effectLst>
              <a:latin typeface="Arial" charset="0"/>
            </a:endParaRP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无奇迹的神</a:t>
            </a:r>
            <a:endParaRPr lang="en-US" altLang="zh-CN" sz="1800" b="1" dirty="0">
              <a:solidFill>
                <a:srgbClr val="FFFFFF"/>
              </a:solidFill>
              <a:effectLst>
                <a:glow rad="101600">
                  <a:srgbClr val="000000"/>
                </a:glow>
              </a:effectLst>
              <a:latin typeface="Arial" charset="0"/>
            </a:endParaRPr>
          </a:p>
          <a:p>
            <a:pPr algn="ctr"/>
            <a:r>
              <a:rPr lang="zh-CN" altLang="en-US" sz="1800" b="1" dirty="0">
                <a:solidFill>
                  <a:srgbClr val="FFFFFF"/>
                </a:solidFill>
                <a:effectLst>
                  <a:glow rad="101600">
                    <a:srgbClr val="000000"/>
                  </a:glow>
                </a:effectLst>
                <a:latin typeface="Arial" charset="0"/>
              </a:rPr>
              <a:t>（自然神论</a:t>
            </a:r>
            <a:endParaRPr lang="en-US" sz="1800" b="1" i="1" dirty="0">
              <a:solidFill>
                <a:srgbClr val="FFFFFF"/>
              </a:solidFill>
              <a:effectLst>
                <a:glow rad="101600">
                  <a:srgbClr val="000000"/>
                </a:glow>
              </a:effectLst>
              <a:latin typeface="Arial" charset="0"/>
            </a:endParaRP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三位一体的神</a:t>
            </a:r>
            <a:endParaRPr lang="en-US" altLang="zh-CN" sz="1800" b="1" dirty="0">
              <a:solidFill>
                <a:srgbClr val="FFFFFF"/>
              </a:solidFill>
              <a:effectLst>
                <a:glow rad="101600">
                  <a:srgbClr val="000000"/>
                </a:glow>
              </a:effectLst>
              <a:latin typeface="Arial" charset="0"/>
            </a:endParaRPr>
          </a:p>
          <a:p>
            <a:pPr algn="ctr"/>
            <a:r>
              <a:rPr lang="zh-CN" altLang="en-US" sz="1800" b="1" dirty="0">
                <a:solidFill>
                  <a:srgbClr val="FFFFFF"/>
                </a:solidFill>
                <a:effectLst>
                  <a:glow rad="101600">
                    <a:srgbClr val="000000"/>
                  </a:glow>
                </a:effectLst>
                <a:latin typeface="Arial" charset="0"/>
              </a:rPr>
              <a:t>（基督教有神论）</a:t>
            </a:r>
            <a:endParaRPr lang="en-US" sz="1800" b="1" i="1" dirty="0">
              <a:solidFill>
                <a:srgbClr val="FFFFFF"/>
              </a:solidFill>
              <a:effectLst>
                <a:glow rad="101600">
                  <a:srgbClr val="000000"/>
                </a:glow>
              </a:effectLst>
              <a:latin typeface="Arial" charset="0"/>
            </a:endParaRP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800" b="1" dirty="0">
                <a:solidFill>
                  <a:srgbClr val="FFFFFF"/>
                </a:solidFill>
                <a:effectLst>
                  <a:glow rad="101600">
                    <a:srgbClr val="000000"/>
                  </a:glow>
                </a:effectLst>
                <a:latin typeface="Arial" charset="0"/>
              </a:rPr>
              <a:t>一位格</a:t>
            </a:r>
          </a:p>
          <a:p>
            <a:pPr algn="ctr"/>
            <a:r>
              <a:rPr lang="zh-CN" altLang="en-US" sz="1800" b="1" dirty="0">
                <a:solidFill>
                  <a:srgbClr val="FFFFFF"/>
                </a:solidFill>
                <a:effectLst>
                  <a:glow rad="101600">
                    <a:srgbClr val="000000"/>
                  </a:glow>
                </a:effectLst>
                <a:latin typeface="Arial" charset="0"/>
              </a:rPr>
              <a:t>（一神论）</a:t>
            </a:r>
            <a:endParaRPr lang="en-US" sz="1800" b="1" i="1" dirty="0">
              <a:solidFill>
                <a:srgbClr val="FFFFFF"/>
              </a:solidFill>
              <a:effectLst>
                <a:glow rad="101600">
                  <a:srgbClr val="000000"/>
                </a:glow>
              </a:effectLst>
              <a:latin typeface="Arial" charset="0"/>
            </a:endParaRP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3240360"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dirty="0" err="1">
                <a:solidFill>
                  <a:srgbClr val="FFFFFF"/>
                </a:solidFill>
                <a:effectLst>
                  <a:glow rad="101600">
                    <a:srgbClr val="000000"/>
                  </a:glow>
                </a:effectLst>
                <a:latin typeface="Arial" charset="0"/>
              </a:rPr>
              <a:t>改编自</a:t>
            </a:r>
            <a:r>
              <a:rPr lang="zh-CN" altLang="en-US" sz="1600" b="1" dirty="0">
                <a:solidFill>
                  <a:srgbClr val="FFFFFF"/>
                </a:solidFill>
                <a:effectLst>
                  <a:glow rad="101600">
                    <a:srgbClr val="000000"/>
                  </a:glow>
                </a:effectLst>
                <a:latin typeface="Arial" charset="0"/>
              </a:rPr>
              <a:t>：</a:t>
            </a:r>
            <a:endParaRPr lang="en-US" altLang="zh-CN" sz="1600" b="1" dirty="0">
              <a:solidFill>
                <a:srgbClr val="FFFFFF"/>
              </a:solidFill>
              <a:effectLst>
                <a:glow rad="101600">
                  <a:srgbClr val="000000"/>
                </a:glow>
              </a:effectLst>
              <a:latin typeface="Arial" charset="0"/>
            </a:endParaRPr>
          </a:p>
          <a:p>
            <a:r>
              <a:rPr lang="en-US" sz="1600" b="1" i="1" dirty="0">
                <a:solidFill>
                  <a:srgbClr val="FFFFFF"/>
                </a:solidFill>
                <a:effectLst>
                  <a:glow rad="101600">
                    <a:srgbClr val="000000"/>
                  </a:glow>
                </a:effectLst>
                <a:latin typeface="Arial" charset="0"/>
              </a:rPr>
              <a:t>• Peter Kreeft</a:t>
            </a:r>
          </a:p>
          <a:p>
            <a:r>
              <a:rPr lang="en-US" sz="1600" b="1" i="1" dirty="0">
                <a:solidFill>
                  <a:srgbClr val="FFFFFF"/>
                </a:solidFill>
                <a:effectLst>
                  <a:glow rad="101600">
                    <a:srgbClr val="000000"/>
                  </a:glow>
                </a:effectLst>
                <a:latin typeface="Arial" charset="0"/>
              </a:rPr>
              <a:t>• Norman Geisler</a:t>
            </a:r>
          </a:p>
          <a:p>
            <a:r>
              <a:rPr lang="en-US" sz="1600" b="1" i="1" dirty="0">
                <a:solidFill>
                  <a:srgbClr val="FFFFFF"/>
                </a:solidFill>
                <a:effectLst>
                  <a:glow rad="101600">
                    <a:srgbClr val="000000"/>
                  </a:glow>
                </a:effectLst>
                <a:latin typeface="Arial" charset="0"/>
              </a:rPr>
              <a:t>• William D. Watkins</a:t>
            </a:r>
          </a:p>
        </p:txBody>
      </p:sp>
    </p:spTree>
    <p:extLst>
      <p:ext uri="{BB962C8B-B14F-4D97-AF65-F5344CB8AC3E}">
        <p14:creationId xmlns:p14="http://schemas.microsoft.com/office/powerpoint/2010/main" val="722129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736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世界观：上帝与世界有何关系？</a:t>
            </a:r>
            <a:endParaRPr lang="en-US" b="1" dirty="0">
              <a:effectLst>
                <a:glow rad="127000">
                  <a:schemeClr val="tx1"/>
                </a:glow>
              </a:effectLst>
              <a:latin typeface="Arial" charset="0"/>
              <a:ea typeface="ＭＳ Ｐゴシック" charset="0"/>
              <a:cs typeface="ＭＳ Ｐゴシック" charset="0"/>
            </a:endParaRPr>
          </a:p>
        </p:txBody>
      </p:sp>
      <p:pic>
        <p:nvPicPr>
          <p:cNvPr id="32153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19189781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3136"/>
            <a:ext cx="9144000" cy="165558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不可知论：</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我们无法确定上帝是否存在于我们的世界中（孔子、康德、杜威、伯特兰</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罗素、卡尔</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萨根）</a:t>
            </a:r>
            <a:endParaRPr lang="en-US" sz="2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672676">
            <a:off x="683568" y="764704"/>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effectLst>
                  <a:glow rad="127000">
                    <a:srgbClr val="000000"/>
                  </a:glow>
                </a:effectLst>
                <a:latin typeface="Arial" charset="0"/>
                <a:ea typeface="ＭＳ Ｐゴシック" charset="0"/>
                <a:cs typeface="ＭＳ Ｐゴシック" charset="0"/>
              </a:rPr>
              <a:t>上帝</a:t>
            </a: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3" name="Down Arrow 2"/>
          <p:cNvSpPr>
            <a:spLocks noChangeArrowheads="1"/>
          </p:cNvSpPr>
          <p:nvPr/>
        </p:nvSpPr>
        <p:spPr bwMode="auto">
          <a:xfrm rot="-3690038">
            <a:off x="3175000" y="75882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6" name="Rectangle 2"/>
          <p:cNvSpPr txBox="1">
            <a:spLocks noChangeArrowheads="1"/>
          </p:cNvSpPr>
          <p:nvPr/>
        </p:nvSpPr>
        <p:spPr bwMode="auto">
          <a:xfrm rot="20672676">
            <a:off x="3199060" y="1579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3235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
        <p:nvSpPr>
          <p:cNvPr id="8" name="Rectangle 2"/>
          <p:cNvSpPr txBox="1">
            <a:spLocks noChangeArrowheads="1"/>
          </p:cNvSpPr>
          <p:nvPr/>
        </p:nvSpPr>
        <p:spPr bwMode="auto">
          <a:xfrm rot="20672676">
            <a:off x="2118940"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9" name="Rectangle 2"/>
          <p:cNvSpPr txBox="1">
            <a:spLocks noChangeArrowheads="1"/>
          </p:cNvSpPr>
          <p:nvPr/>
        </p:nvSpPr>
        <p:spPr bwMode="auto">
          <a:xfrm rot="20672676">
            <a:off x="1830908" y="244394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0" name="Rectangle 2"/>
          <p:cNvSpPr txBox="1">
            <a:spLocks noChangeArrowheads="1"/>
          </p:cNvSpPr>
          <p:nvPr/>
        </p:nvSpPr>
        <p:spPr bwMode="auto">
          <a:xfrm rot="20672676">
            <a:off x="4351187" y="1291817"/>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1" name="Rectangle 2"/>
          <p:cNvSpPr txBox="1">
            <a:spLocks noChangeArrowheads="1"/>
          </p:cNvSpPr>
          <p:nvPr/>
        </p:nvSpPr>
        <p:spPr bwMode="auto">
          <a:xfrm rot="20672676">
            <a:off x="3631108"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rot="20672676">
            <a:off x="4567212" y="3236033"/>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3" name="Rectangle 2"/>
          <p:cNvSpPr txBox="1">
            <a:spLocks noChangeArrowheads="1"/>
          </p:cNvSpPr>
          <p:nvPr/>
        </p:nvSpPr>
        <p:spPr bwMode="auto">
          <a:xfrm rot="20672676">
            <a:off x="-545355" y="787761"/>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3386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无神论：</a:t>
            </a:r>
            <a:br>
              <a:rPr lang="en-US" altLang="zh-CN"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没有神存在，也没有神参与我们的世界</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（道金斯，哲学佛教）</a:t>
            </a:r>
            <a:endParaRPr lang="en-US" b="1" dirty="0">
              <a:effectLst>
                <a:glow rad="127000">
                  <a:schemeClr val="tx1"/>
                </a:glow>
              </a:effectLst>
              <a:latin typeface="Arial" charset="0"/>
              <a:ea typeface="ＭＳ Ｐゴシック" charset="0"/>
              <a:cs typeface="ＭＳ Ｐゴシック" charset="0"/>
            </a:endParaRPr>
          </a:p>
        </p:txBody>
      </p:sp>
      <p:sp>
        <p:nvSpPr>
          <p:cNvPr id="325635"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36918935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多神教：</a:t>
            </a:r>
            <a:br>
              <a:rPr lang="en-US" altLang="zh-CN"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许多神与世界有关</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（古代近东、希腊和罗马神话、摩门教）</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effectLst>
                  <a:glow rad="127000">
                    <a:srgbClr val="000000"/>
                  </a:glow>
                </a:effectLst>
                <a:latin typeface="Arial" charset="0"/>
                <a:ea typeface="ＭＳ Ｐゴシック" charset="0"/>
                <a:cs typeface="ＭＳ Ｐゴシック" charset="0"/>
              </a:rPr>
              <a:t>神</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6" name="Rectangle 2"/>
          <p:cNvSpPr txBox="1">
            <a:spLocks noChangeArrowheads="1"/>
          </p:cNvSpPr>
          <p:nvPr/>
        </p:nvSpPr>
        <p:spPr bwMode="auto">
          <a:xfrm>
            <a:off x="1835696" y="47667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effectLst>
                  <a:glow rad="127000">
                    <a:srgbClr val="000000"/>
                  </a:glow>
                </a:effectLst>
                <a:latin typeface="Arial" charset="0"/>
                <a:ea typeface="ＭＳ Ｐゴシック" charset="0"/>
                <a:cs typeface="ＭＳ Ｐゴシック" charset="0"/>
              </a:rPr>
              <a:t>神</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Down Arrow 6"/>
          <p:cNvSpPr>
            <a:spLocks noChangeArrowheads="1"/>
          </p:cNvSpPr>
          <p:nvPr/>
        </p:nvSpPr>
        <p:spPr bwMode="auto">
          <a:xfrm rot="-1814344">
            <a:off x="3103563" y="120332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8" name="Rectangle 2"/>
          <p:cNvSpPr txBox="1">
            <a:spLocks noChangeArrowheads="1"/>
          </p:cNvSpPr>
          <p:nvPr/>
        </p:nvSpPr>
        <p:spPr bwMode="auto">
          <a:xfrm>
            <a:off x="4860032" y="83671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effectLst>
                  <a:glow rad="127000">
                    <a:srgbClr val="000000"/>
                  </a:glow>
                </a:effectLst>
                <a:latin typeface="Arial" charset="0"/>
                <a:ea typeface="ＭＳ Ｐゴシック" charset="0"/>
                <a:cs typeface="ＭＳ Ｐゴシック" charset="0"/>
              </a:rPr>
              <a:t>神</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Down Arrow 8"/>
          <p:cNvSpPr>
            <a:spLocks noChangeArrowheads="1"/>
          </p:cNvSpPr>
          <p:nvPr/>
        </p:nvSpPr>
        <p:spPr bwMode="auto">
          <a:xfrm rot="2390614">
            <a:off x="5116513" y="16843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10" name="Rectangle 2"/>
          <p:cNvSpPr txBox="1">
            <a:spLocks noChangeArrowheads="1"/>
          </p:cNvSpPr>
          <p:nvPr/>
        </p:nvSpPr>
        <p:spPr bwMode="auto">
          <a:xfrm>
            <a:off x="6156176" y="2060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effectLst>
                  <a:glow rad="127000">
                    <a:srgbClr val="000000"/>
                  </a:glow>
                </a:effectLst>
                <a:latin typeface="Arial" charset="0"/>
                <a:ea typeface="ＭＳ Ｐゴシック" charset="0"/>
                <a:cs typeface="ＭＳ Ｐゴシック" charset="0"/>
              </a:rPr>
              <a:t>神</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1" name="Down Arrow 10"/>
          <p:cNvSpPr>
            <a:spLocks noChangeArrowheads="1"/>
          </p:cNvSpPr>
          <p:nvPr/>
        </p:nvSpPr>
        <p:spPr bwMode="auto">
          <a:xfrm rot="3913294">
            <a:off x="5624512" y="2381251"/>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12" name="Rectangle 2"/>
          <p:cNvSpPr txBox="1">
            <a:spLocks noChangeArrowheads="1"/>
          </p:cNvSpPr>
          <p:nvPr/>
        </p:nvSpPr>
        <p:spPr bwMode="auto">
          <a:xfrm>
            <a:off x="539552" y="191683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effectLst>
                  <a:glow rad="127000">
                    <a:srgbClr val="000000"/>
                  </a:glow>
                </a:effectLst>
                <a:latin typeface="Arial" charset="0"/>
                <a:ea typeface="ＭＳ Ｐゴシック" charset="0"/>
                <a:cs typeface="ＭＳ Ｐゴシック" charset="0"/>
              </a:rPr>
              <a:t>神</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Down Arrow 12"/>
          <p:cNvSpPr>
            <a:spLocks noChangeArrowheads="1"/>
          </p:cNvSpPr>
          <p:nvPr/>
        </p:nvSpPr>
        <p:spPr bwMode="auto">
          <a:xfrm rot="-3775995">
            <a:off x="2835275" y="209867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32769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376195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泛神论：</a:t>
            </a:r>
            <a:br>
              <a:rPr lang="en-US" altLang="zh-CN"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世界上存在一个有限的、非人格化的神（万物有灵论，美洲原住民宗教）</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285293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err="1">
                <a:solidFill>
                  <a:srgbClr val="FFFFFF"/>
                </a:solidFill>
                <a:effectLst>
                  <a:glow rad="127000">
                    <a:srgbClr val="000000"/>
                  </a:glow>
                </a:effectLst>
                <a:latin typeface="Arial" charset="0"/>
                <a:ea typeface="ＭＳ Ｐゴシック" charset="0"/>
                <a:cs typeface="ＭＳ Ｐゴシック" charset="0"/>
              </a:rPr>
              <a:t>神</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2973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33880514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有限神论：</a:t>
            </a:r>
            <a:br>
              <a:rPr lang="en-US" altLang="zh-CN"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有限的个人神与世界互动（库什纳）</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effectLst>
                  <a:glow rad="127000">
                    <a:srgbClr val="000000"/>
                  </a:glow>
                </a:effectLst>
                <a:latin typeface="Arial" charset="0"/>
                <a:ea typeface="ＭＳ Ｐゴシック" charset="0"/>
                <a:cs typeface="ＭＳ Ｐゴシック" charset="0"/>
              </a:rPr>
              <a:t>神</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331781"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1595923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泛神论：</a:t>
            </a:r>
            <a:br>
              <a:rPr lang="en-US" altLang="zh-CN"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无限的非人格化的神就是世界本身（印度教、星球大战）</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278092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a:solidFill>
                  <a:srgbClr val="FFFFFF"/>
                </a:solidFill>
                <a:effectLst>
                  <a:glow rad="127000">
                    <a:srgbClr val="000000"/>
                  </a:glow>
                </a:effectLst>
                <a:latin typeface="Arial" charset="0"/>
                <a:ea typeface="ＭＳ Ｐゴシック" charset="0"/>
                <a:cs typeface="ＭＳ Ｐゴシック" charset="0"/>
              </a:rPr>
              <a:t>神</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3382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12618199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自然神论：</a:t>
            </a:r>
            <a:br>
              <a:rPr lang="en-US" altLang="zh-CN"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上帝创造了世界，但没有创造奇迹，所以没有发生奇迹（杰斐逊、富兰克林）</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624500">
            <a:off x="7113801" y="12682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effectLst>
                  <a:glow rad="127000">
                    <a:srgbClr val="000000"/>
                  </a:glow>
                </a:effectLst>
                <a:latin typeface="Arial" charset="0"/>
                <a:ea typeface="ＭＳ Ｐゴシック" charset="0"/>
                <a:cs typeface="ＭＳ Ｐゴシック" charset="0"/>
              </a:rPr>
              <a:t>神</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3587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872076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p:spPr>
        <p:txBody>
          <a:bodyPr/>
          <a:lstStyle/>
          <a:p>
            <a:pPr>
              <a:defRPr/>
            </a:pPr>
            <a:r>
              <a:rPr lang="zh-CN" altLang="en-US" sz="9600" b="1" dirty="0">
                <a:effectLst>
                  <a:glow rad="127000">
                    <a:schemeClr val="tx1"/>
                  </a:glow>
                </a:effectLst>
                <a:latin typeface="Arial" charset="0"/>
                <a:ea typeface="ＭＳ Ｐゴシック" charset="0"/>
                <a:cs typeface="ＭＳ Ｐゴシック" charset="0"/>
              </a:rPr>
              <a:t>作个忠诚的人 </a:t>
            </a:r>
            <a:endParaRPr lang="en-US" sz="9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40837095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2" name="Isosceles Triangle 1"/>
          <p:cNvSpPr>
            <a:spLocks noChangeArrowheads="1"/>
          </p:cNvSpPr>
          <p:nvPr/>
        </p:nvSpPr>
        <p:spPr bwMode="auto">
          <a:xfrm>
            <a:off x="3348038" y="-14288"/>
            <a:ext cx="2376487" cy="1844676"/>
          </a:xfrm>
          <a:prstGeom prst="triangle">
            <a:avLst>
              <a:gd name="adj"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基督教有神论：</a:t>
            </a:r>
            <a:br>
              <a:rPr lang="en-US" altLang="zh-CN"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三位一体的上帝热爱我们的世界并创造奇迹（圣经观点）</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75856" y="72008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effectLst>
                  <a:glow rad="127000">
                    <a:srgbClr val="000000"/>
                  </a:glow>
                </a:effectLst>
                <a:latin typeface="Arial" charset="0"/>
                <a:ea typeface="ＭＳ Ｐゴシック" charset="0"/>
                <a:cs typeface="ＭＳ Ｐゴシック" charset="0"/>
              </a:rPr>
              <a:t>上帝</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9891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7" name="Rectangle 2"/>
          <p:cNvSpPr txBox="1">
            <a:spLocks noChangeArrowheads="1"/>
          </p:cNvSpPr>
          <p:nvPr/>
        </p:nvSpPr>
        <p:spPr bwMode="auto">
          <a:xfrm>
            <a:off x="219573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圣子</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435597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圣灵</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347864" y="-273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圣父</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3792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685656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单一神论：</a:t>
            </a:r>
            <a:br>
              <a:rPr lang="en-US" altLang="zh-CN"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一神论的上帝与我们的世界息息相关，并创造奇迹（伊斯兰教、耶和华见证人）</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a:solidFill>
                  <a:srgbClr val="FFFFFF"/>
                </a:solidFill>
                <a:effectLst>
                  <a:glow rad="127000">
                    <a:srgbClr val="000000"/>
                  </a:glow>
                </a:effectLst>
                <a:latin typeface="Arial" charset="0"/>
                <a:ea typeface="ＭＳ Ｐゴシック" charset="0"/>
                <a:cs typeface="ＭＳ Ｐゴシック" charset="0"/>
              </a:rPr>
              <a:t>神</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endParaRPr>
          </a:p>
        </p:txBody>
      </p:sp>
      <p:sp>
        <p:nvSpPr>
          <p:cNvPr id="33997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2319493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3"/>
          <p:cNvSpPr>
            <a:spLocks noGrp="1"/>
          </p:cNvSpPr>
          <p:nvPr>
            <p:ph type="title" idx="4294967295"/>
          </p:nvPr>
        </p:nvSpPr>
        <p:spPr>
          <a:xfrm>
            <a:off x="457200" y="188913"/>
            <a:ext cx="8229600" cy="1570037"/>
          </a:xfrm>
          <a:solidFill>
            <a:srgbClr val="000090"/>
          </a:solidFill>
        </p:spPr>
        <p:txBody>
          <a:bodyPr/>
          <a:lstStyle/>
          <a:p>
            <a:pPr eaLnBrk="1" hangingPunct="1"/>
            <a:r>
              <a:rPr lang="zh-CN" altLang="en-US" b="1" dirty="0">
                <a:solidFill>
                  <a:schemeClr val="bg1"/>
                </a:solidFill>
                <a:latin typeface="26" charset="0"/>
                <a:ea typeface="ＭＳ Ｐゴシック" charset="0"/>
                <a:cs typeface="ＭＳ Ｐゴシック" charset="0"/>
              </a:rPr>
              <a:t>与无神论者打交道的快速指南</a:t>
            </a:r>
            <a:endParaRPr lang="en-US" dirty="0">
              <a:solidFill>
                <a:schemeClr val="bg1"/>
              </a:solidFill>
              <a:latin typeface="Calibri" charset="0"/>
              <a:ea typeface="ＭＳ Ｐゴシック" charset="0"/>
              <a:cs typeface="ＭＳ Ｐゴシック" charset="0"/>
            </a:endParaRPr>
          </a:p>
        </p:txBody>
      </p:sp>
      <p:sp>
        <p:nvSpPr>
          <p:cNvPr id="3" name="Oval 2"/>
          <p:cNvSpPr/>
          <p:nvPr/>
        </p:nvSpPr>
        <p:spPr>
          <a:xfrm>
            <a:off x="2484438" y="2133600"/>
            <a:ext cx="4175125" cy="3959225"/>
          </a:xfrm>
          <a:prstGeom prst="ellipse">
            <a:avLst/>
          </a:prstGeom>
          <a:solidFill>
            <a:schemeClr val="bg1"/>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cxnSp>
        <p:nvCxnSpPr>
          <p:cNvPr id="5" name="Straight Connector 4"/>
          <p:cNvCxnSpPr>
            <a:endCxn id="3" idx="4"/>
          </p:cNvCxnSpPr>
          <p:nvPr/>
        </p:nvCxnSpPr>
        <p:spPr>
          <a:xfrm>
            <a:off x="4572000" y="4076700"/>
            <a:ext cx="0" cy="2016125"/>
          </a:xfrm>
          <a:prstGeom prst="line">
            <a:avLst/>
          </a:prstGeom>
        </p:spPr>
        <p:style>
          <a:lnRef idx="2">
            <a:schemeClr val="accent1"/>
          </a:lnRef>
          <a:fillRef idx="0">
            <a:schemeClr val="accent1"/>
          </a:fillRef>
          <a:effectRef idx="1">
            <a:schemeClr val="accent1"/>
          </a:effectRef>
          <a:fontRef idx="minor">
            <a:schemeClr val="tx1"/>
          </a:fontRef>
        </p:style>
      </p:cxnSp>
      <p:sp>
        <p:nvSpPr>
          <p:cNvPr id="342020" name="Rectangle 3"/>
          <p:cNvSpPr txBox="1">
            <a:spLocks/>
          </p:cNvSpPr>
          <p:nvPr/>
        </p:nvSpPr>
        <p:spPr bwMode="auto">
          <a:xfrm>
            <a:off x="539750" y="23574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000000"/>
                </a:solidFill>
                <a:latin typeface="26" charset="0"/>
              </a:rPr>
              <a:t>所有知识</a:t>
            </a:r>
            <a:endParaRPr lang="en-US" sz="2800" dirty="0">
              <a:solidFill>
                <a:srgbClr val="000000"/>
              </a:solidFill>
              <a:latin typeface="Calibri" charset="0"/>
            </a:endParaRPr>
          </a:p>
        </p:txBody>
      </p:sp>
    </p:spTree>
    <p:extLst>
      <p:ext uri="{BB962C8B-B14F-4D97-AF65-F5344CB8AC3E}">
        <p14:creationId xmlns:p14="http://schemas.microsoft.com/office/powerpoint/2010/main" val="12280565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p:txBody>
          <a:bodyPr/>
          <a:lstStyle/>
          <a:p>
            <a:pPr eaLnBrk="1" hangingPunct="1"/>
            <a:r>
              <a:rPr lang="zh-TW" altLang="en-US" sz="5400" b="1" i="1" u="sng">
                <a:solidFill>
                  <a:schemeClr val="bg1"/>
                </a:solidFill>
                <a:latin typeface="Verdana" charset="0"/>
                <a:ea typeface="SimSun" charset="0"/>
                <a:cs typeface="SimSun" charset="0"/>
              </a:rPr>
              <a:t>耶</a:t>
            </a:r>
            <a:r>
              <a:rPr lang="zh-CN" altLang="en-US" sz="5400" b="1" i="1" u="sng">
                <a:solidFill>
                  <a:schemeClr val="bg1"/>
                </a:solidFill>
                <a:latin typeface="Verdana" charset="0"/>
                <a:ea typeface="SimSun" charset="0"/>
                <a:cs typeface="SimSun" charset="0"/>
              </a:rPr>
              <a:t>稣</a:t>
            </a:r>
            <a:r>
              <a:rPr lang="zh-TW" altLang="en-US" sz="5400" b="1" i="1" u="sng">
                <a:solidFill>
                  <a:schemeClr val="bg1"/>
                </a:solidFill>
                <a:latin typeface="Verdana" charset="0"/>
                <a:ea typeface="SimSun" charset="0"/>
                <a:cs typeface="SimSun" charset="0"/>
              </a:rPr>
              <a:t>自始至</a:t>
            </a:r>
            <a:r>
              <a:rPr lang="zh-CN" altLang="en-US" sz="5400" b="1" i="1" u="sng">
                <a:solidFill>
                  <a:schemeClr val="bg1"/>
                </a:solidFill>
                <a:latin typeface="Verdana" charset="0"/>
                <a:ea typeface="SimSun" charset="0"/>
                <a:cs typeface="SimSun" charset="0"/>
              </a:rPr>
              <a:t>终</a:t>
            </a:r>
            <a:r>
              <a:rPr lang="zh-TW" altLang="en-US" sz="5400" b="1" i="1" u="sng">
                <a:solidFill>
                  <a:schemeClr val="bg1"/>
                </a:solidFill>
                <a:latin typeface="Verdana" charset="0"/>
                <a:ea typeface="SimSun" charset="0"/>
                <a:cs typeface="SimSun" charset="0"/>
              </a:rPr>
              <a:t>就是神</a:t>
            </a:r>
            <a:endParaRPr lang="zh-TW" altLang="en-US" sz="5400" b="1">
              <a:solidFill>
                <a:schemeClr val="bg1"/>
              </a:solidFill>
              <a:latin typeface="Verdana" charset="0"/>
              <a:ea typeface="SimSun" charset="0"/>
              <a:cs typeface="SimSun" charset="0"/>
            </a:endParaRPr>
          </a:p>
        </p:txBody>
      </p:sp>
      <p:sp>
        <p:nvSpPr>
          <p:cNvPr id="53252" name="Rectangle 4"/>
          <p:cNvSpPr>
            <a:spLocks noGrp="1" noChangeArrowheads="1"/>
          </p:cNvSpPr>
          <p:nvPr>
            <p:ph type="body" idx="1"/>
          </p:nvPr>
        </p:nvSpPr>
        <p:spPr>
          <a:xfrm>
            <a:off x="5638800" y="2057400"/>
            <a:ext cx="3352800" cy="4191000"/>
          </a:xfrm>
        </p:spPr>
        <p:txBody>
          <a:bodyPr/>
          <a:lstStyle/>
          <a:p>
            <a:pPr marL="0" indent="0" algn="r" eaLnBrk="1" hangingPunct="1">
              <a:buFontTx/>
              <a:buNone/>
            </a:pPr>
            <a:r>
              <a:rPr lang="zh-TW" altLang="en-US" sz="3600" b="1" i="1" dirty="0">
                <a:solidFill>
                  <a:schemeClr val="bg1"/>
                </a:solidFill>
                <a:latin typeface="SimSun" charset="0"/>
                <a:ea typeface="SimSun" charset="0"/>
                <a:cs typeface="SimSun" charset="0"/>
              </a:rPr>
              <a:t>「太初有道 。</a:t>
            </a:r>
          </a:p>
          <a:p>
            <a:pPr marL="0" indent="0" algn="r" eaLnBrk="1" hangingPunct="1">
              <a:buFontTx/>
              <a:buNone/>
            </a:pPr>
            <a:r>
              <a:rPr lang="zh-TW" altLang="en-US" sz="3600" b="1" i="1" dirty="0">
                <a:solidFill>
                  <a:schemeClr val="bg1"/>
                </a:solidFill>
                <a:latin typeface="SimSun" charset="0"/>
                <a:ea typeface="SimSun" charset="0"/>
                <a:cs typeface="SimSun" charset="0"/>
              </a:rPr>
              <a:t>道</a:t>
            </a:r>
            <a:r>
              <a:rPr lang="zh-CN" altLang="en-US" sz="3600" b="1" i="1" dirty="0">
                <a:solidFill>
                  <a:schemeClr val="bg1"/>
                </a:solidFill>
                <a:latin typeface="SimSun" charset="0"/>
                <a:ea typeface="SimSun" charset="0"/>
                <a:cs typeface="SimSun" charset="0"/>
              </a:rPr>
              <a:t>与</a:t>
            </a:r>
            <a:r>
              <a:rPr lang="zh-TW" altLang="en-US" sz="3600" b="1" i="1" dirty="0">
                <a:solidFill>
                  <a:schemeClr val="bg1"/>
                </a:solidFill>
                <a:latin typeface="SimSun" charset="0"/>
                <a:ea typeface="SimSun" charset="0"/>
                <a:cs typeface="SimSun" charset="0"/>
              </a:rPr>
              <a:t>神同在。 </a:t>
            </a:r>
          </a:p>
          <a:p>
            <a:pPr marL="0" indent="0" algn="r" eaLnBrk="1" hangingPunct="1">
              <a:buFontTx/>
              <a:buNone/>
            </a:pPr>
            <a:r>
              <a:rPr lang="zh-TW" altLang="en-US" sz="3600" b="1" i="1" dirty="0">
                <a:solidFill>
                  <a:schemeClr val="bg1"/>
                </a:solidFill>
                <a:latin typeface="SimSun" charset="0"/>
                <a:ea typeface="SimSun" charset="0"/>
                <a:cs typeface="SimSun" charset="0"/>
              </a:rPr>
              <a:t>道就是神。」 </a:t>
            </a:r>
          </a:p>
          <a:p>
            <a:pPr marL="0" indent="0" algn="r" eaLnBrk="1" hangingPunct="1">
              <a:buFontTx/>
              <a:buNone/>
            </a:pPr>
            <a:r>
              <a:rPr lang="en-US" altLang="zh-TW" sz="3600" b="1" i="1" dirty="0">
                <a:solidFill>
                  <a:schemeClr val="bg1"/>
                </a:solidFill>
                <a:latin typeface="SimSun" charset="0"/>
                <a:ea typeface="SimSun" charset="0"/>
                <a:cs typeface="SimSun" charset="0"/>
              </a:rPr>
              <a:t>(</a:t>
            </a:r>
            <a:r>
              <a:rPr lang="zh-CN" altLang="en-US" sz="3600" b="1" i="1" dirty="0">
                <a:solidFill>
                  <a:schemeClr val="bg1"/>
                </a:solidFill>
                <a:latin typeface="SimSun" charset="0"/>
                <a:ea typeface="SimSun" charset="0"/>
                <a:cs typeface="SimSun" charset="0"/>
              </a:rPr>
              <a:t>约</a:t>
            </a:r>
            <a:r>
              <a:rPr lang="zh-TW" altLang="en-US" sz="3600" b="1" i="1" dirty="0">
                <a:solidFill>
                  <a:schemeClr val="bg1"/>
                </a:solidFill>
                <a:latin typeface="SimSun" charset="0"/>
                <a:ea typeface="SimSun" charset="0"/>
                <a:cs typeface="SimSun" charset="0"/>
              </a:rPr>
              <a:t>翰福音 </a:t>
            </a:r>
            <a:r>
              <a:rPr lang="en-US" altLang="zh-TW" sz="3600" b="1" i="1" dirty="0">
                <a:solidFill>
                  <a:schemeClr val="bg1"/>
                </a:solidFill>
                <a:latin typeface="SimSun" charset="0"/>
                <a:ea typeface="SimSun" charset="0"/>
                <a:cs typeface="SimSun" charset="0"/>
              </a:rPr>
              <a:t>1:1)</a:t>
            </a:r>
          </a:p>
        </p:txBody>
      </p:sp>
    </p:spTree>
    <p:extLst>
      <p:ext uri="{BB962C8B-B14F-4D97-AF65-F5344CB8AC3E}">
        <p14:creationId xmlns:p14="http://schemas.microsoft.com/office/powerpoint/2010/main" val="3623020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3252">
                                            <p:txEl>
                                              <p:pRg st="0" end="0"/>
                                            </p:txEl>
                                          </p:spTgt>
                                        </p:tgtEl>
                                        <p:attrNameLst>
                                          <p:attrName>style.visibility</p:attrName>
                                        </p:attrNameLst>
                                      </p:cBhvr>
                                      <p:to>
                                        <p:strVal val="visible"/>
                                      </p:to>
                                    </p:set>
                                    <p:animEffect transition="in" filter="fade">
                                      <p:cBhvr>
                                        <p:cTn id="11" dur="500"/>
                                        <p:tgtEl>
                                          <p:spTgt spid="53252">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3252">
                                            <p:txEl>
                                              <p:pRg st="1" end="1"/>
                                            </p:txEl>
                                          </p:spTgt>
                                        </p:tgtEl>
                                        <p:attrNameLst>
                                          <p:attrName>style.visibility</p:attrName>
                                        </p:attrNameLst>
                                      </p:cBhvr>
                                      <p:to>
                                        <p:strVal val="visible"/>
                                      </p:to>
                                    </p:set>
                                    <p:animEffect transition="in" filter="fade">
                                      <p:cBhvr>
                                        <p:cTn id="15" dur="500"/>
                                        <p:tgtEl>
                                          <p:spTgt spid="53252">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3252">
                                            <p:txEl>
                                              <p:pRg st="2" end="2"/>
                                            </p:txEl>
                                          </p:spTgt>
                                        </p:tgtEl>
                                        <p:attrNameLst>
                                          <p:attrName>style.visibility</p:attrName>
                                        </p:attrNameLst>
                                      </p:cBhvr>
                                      <p:to>
                                        <p:strVal val="visible"/>
                                      </p:to>
                                    </p:set>
                                    <p:animEffect transition="in" filter="fade">
                                      <p:cBhvr>
                                        <p:cTn id="19" dur="500"/>
                                        <p:tgtEl>
                                          <p:spTgt spid="53252">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3252">
                                            <p:txEl>
                                              <p:pRg st="3" end="3"/>
                                            </p:txEl>
                                          </p:spTgt>
                                        </p:tgtEl>
                                        <p:attrNameLst>
                                          <p:attrName>style.visibility</p:attrName>
                                        </p:attrNameLst>
                                      </p:cBhvr>
                                      <p:to>
                                        <p:strVal val="visible"/>
                                      </p:to>
                                    </p:set>
                                    <p:animEffect transition="in" filter="fade">
                                      <p:cBhvr>
                                        <p:cTn id="23" dur="500"/>
                                        <p:tgtEl>
                                          <p:spTgt spid="532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utoUpdateAnimBg="0"/>
      <p:bldP spid="53252" grpId="0" build="p" autoUpdateAnimBg="0" advAuto="100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chemeClr val="accent2">
                <a:gamma/>
                <a:shade val="46275"/>
                <a:invGamma/>
              </a:schemeClr>
            </a:gs>
            <a:gs pos="100000">
              <a:schemeClr val="accent2"/>
            </a:gs>
          </a:gsLst>
          <a:lin ang="2700000" scaled="1"/>
        </a:gradFill>
        <a:effectLst/>
      </p:bgPr>
    </p:bg>
    <p:spTree>
      <p:nvGrpSpPr>
        <p:cNvPr id="1" name=""/>
        <p:cNvGrpSpPr/>
        <p:nvPr/>
      </p:nvGrpSpPr>
      <p:grpSpPr>
        <a:xfrm>
          <a:off x="0" y="0"/>
          <a:ext cx="0" cy="0"/>
          <a:chOff x="0" y="0"/>
          <a:chExt cx="0" cy="0"/>
        </a:xfrm>
      </p:grpSpPr>
      <p:pic>
        <p:nvPicPr>
          <p:cNvPr id="34818" name="Picture 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40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5"/>
          <p:cNvSpPr>
            <a:spLocks noGrp="1" noChangeArrowheads="1"/>
          </p:cNvSpPr>
          <p:nvPr>
            <p:ph type="title"/>
          </p:nvPr>
        </p:nvSpPr>
        <p:spPr>
          <a:xfrm>
            <a:off x="457200" y="0"/>
            <a:ext cx="8229600" cy="838200"/>
          </a:xfrm>
        </p:spPr>
        <p:txBody>
          <a:bodyPr/>
          <a:lstStyle/>
          <a:p>
            <a:pPr eaLnBrk="1" hangingPunct="1"/>
            <a:r>
              <a:rPr lang="zh-TW" altLang="en-US" b="1" u="sng">
                <a:solidFill>
                  <a:schemeClr val="bg1"/>
                </a:solidFill>
                <a:latin typeface="SimSun" charset="0"/>
                <a:ea typeface="SimSun" charset="0"/>
                <a:cs typeface="SimSun" charset="0"/>
              </a:rPr>
              <a:t>神在耶</a:t>
            </a:r>
            <a:r>
              <a:rPr lang="zh-CN" altLang="en-US" b="1" u="sng">
                <a:solidFill>
                  <a:schemeClr val="bg1"/>
                </a:solidFill>
                <a:latin typeface="SimSun" charset="0"/>
                <a:ea typeface="SimSun" charset="0"/>
                <a:cs typeface="SimSun" charset="0"/>
              </a:rPr>
              <a:t>稣</a:t>
            </a:r>
            <a:r>
              <a:rPr lang="zh-TW" altLang="en-US" b="1" u="sng">
                <a:solidFill>
                  <a:schemeClr val="bg1"/>
                </a:solidFill>
                <a:latin typeface="SimSun" charset="0"/>
                <a:ea typeface="SimSun" charset="0"/>
                <a:cs typeface="SimSun" charset="0"/>
              </a:rPr>
              <a:t>里成了人</a:t>
            </a:r>
          </a:p>
        </p:txBody>
      </p:sp>
      <p:sp>
        <p:nvSpPr>
          <p:cNvPr id="34820" name="Rectangle 6"/>
          <p:cNvSpPr>
            <a:spLocks noGrp="1" noChangeArrowheads="1"/>
          </p:cNvSpPr>
          <p:nvPr>
            <p:ph type="body" idx="1"/>
          </p:nvPr>
        </p:nvSpPr>
        <p:spPr>
          <a:xfrm>
            <a:off x="457200" y="990600"/>
            <a:ext cx="8229600" cy="2286000"/>
          </a:xfrm>
        </p:spPr>
        <p:txBody>
          <a:bodyPr/>
          <a:lstStyle/>
          <a:p>
            <a:pPr eaLnBrk="1" hangingPunct="1">
              <a:lnSpc>
                <a:spcPct val="90000"/>
              </a:lnSpc>
              <a:buFontTx/>
              <a:buNone/>
            </a:pPr>
            <a:r>
              <a:rPr lang="zh-TW" altLang="en-US" sz="3600" b="1">
                <a:solidFill>
                  <a:schemeClr val="bg1"/>
                </a:solidFill>
                <a:latin typeface="SimSun" charset="0"/>
                <a:ea typeface="SimSun" charset="0"/>
                <a:cs typeface="SimSun" charset="0"/>
              </a:rPr>
              <a:t>	道成了肉身，住在我</a:t>
            </a:r>
            <a:r>
              <a:rPr lang="zh-CN" altLang="en-US" sz="3600" b="1">
                <a:solidFill>
                  <a:schemeClr val="bg1"/>
                </a:solidFill>
                <a:latin typeface="SimSun" charset="0"/>
                <a:ea typeface="SimSun" charset="0"/>
                <a:cs typeface="SimSun" charset="0"/>
              </a:rPr>
              <a:t>们</a:t>
            </a:r>
            <a:r>
              <a:rPr lang="zh-TW" altLang="en-US" sz="3600" b="1">
                <a:solidFill>
                  <a:schemeClr val="bg1"/>
                </a:solidFill>
                <a:latin typeface="SimSun" charset="0"/>
                <a:ea typeface="SimSun" charset="0"/>
                <a:cs typeface="SimSun" charset="0"/>
              </a:rPr>
              <a:t>中</a:t>
            </a:r>
            <a:r>
              <a:rPr lang="zh-CN" altLang="en-US" sz="3600" b="1">
                <a:solidFill>
                  <a:schemeClr val="bg1"/>
                </a:solidFill>
                <a:latin typeface="SimSun" charset="0"/>
                <a:ea typeface="SimSun" charset="0"/>
                <a:cs typeface="SimSun" charset="0"/>
              </a:rPr>
              <a:t>间</a:t>
            </a:r>
            <a:r>
              <a:rPr lang="zh-TW" altLang="en-US" sz="3600" b="1">
                <a:solidFill>
                  <a:schemeClr val="bg1"/>
                </a:solidFill>
                <a:latin typeface="SimSun" charset="0"/>
                <a:ea typeface="SimSun" charset="0"/>
                <a:cs typeface="SimSun" charset="0"/>
              </a:rPr>
              <a:t>，滿有恩典和真理。我</a:t>
            </a:r>
            <a:r>
              <a:rPr lang="zh-CN" altLang="en-US" sz="3600" b="1">
                <a:solidFill>
                  <a:schemeClr val="bg1"/>
                </a:solidFill>
                <a:latin typeface="SimSun" charset="0"/>
                <a:ea typeface="SimSun" charset="0"/>
                <a:cs typeface="SimSun" charset="0"/>
              </a:rPr>
              <a:t>们见过</a:t>
            </a:r>
            <a:r>
              <a:rPr lang="zh-TW" altLang="en-US" sz="3600" b="1">
                <a:solidFill>
                  <a:schemeClr val="bg1"/>
                </a:solidFill>
                <a:latin typeface="SimSun" charset="0"/>
                <a:ea typeface="SimSun" charset="0"/>
                <a:cs typeface="SimSun" charset="0"/>
              </a:rPr>
              <a:t>他的</a:t>
            </a:r>
            <a:r>
              <a:rPr lang="zh-CN" altLang="en-US" sz="3600" b="1">
                <a:solidFill>
                  <a:schemeClr val="bg1"/>
                </a:solidFill>
                <a:latin typeface="SimSun" charset="0"/>
                <a:ea typeface="SimSun" charset="0"/>
                <a:cs typeface="SimSun" charset="0"/>
              </a:rPr>
              <a:t>荣</a:t>
            </a:r>
            <a:r>
              <a:rPr lang="zh-TW" altLang="en-US" sz="3600" b="1">
                <a:solidFill>
                  <a:schemeClr val="bg1"/>
                </a:solidFill>
                <a:latin typeface="SimSun" charset="0"/>
                <a:ea typeface="SimSun" charset="0"/>
                <a:cs typeface="SimSun" charset="0"/>
              </a:rPr>
              <a:t>光，正是</a:t>
            </a:r>
            <a:r>
              <a:rPr lang="zh-CN" altLang="en-US" sz="3600" b="1">
                <a:solidFill>
                  <a:schemeClr val="bg1"/>
                </a:solidFill>
                <a:latin typeface="SimSun" charset="0"/>
                <a:ea typeface="SimSun" charset="0"/>
                <a:cs typeface="SimSun" charset="0"/>
              </a:rPr>
              <a:t>从</a:t>
            </a:r>
            <a:r>
              <a:rPr lang="zh-TW" altLang="en-US" sz="3600" b="1">
                <a:solidFill>
                  <a:schemeClr val="bg1"/>
                </a:solidFill>
                <a:latin typeface="SimSun" charset="0"/>
                <a:ea typeface="SimSun" charset="0"/>
                <a:cs typeface="SimSun" charset="0"/>
              </a:rPr>
              <a:t>父而來的</a:t>
            </a:r>
            <a:r>
              <a:rPr lang="zh-CN" altLang="en-US" sz="3600" b="1">
                <a:solidFill>
                  <a:schemeClr val="bg1"/>
                </a:solidFill>
                <a:latin typeface="SimSun" charset="0"/>
                <a:ea typeface="SimSun" charset="0"/>
                <a:cs typeface="SimSun" charset="0"/>
              </a:rPr>
              <a:t>独</a:t>
            </a:r>
            <a:r>
              <a:rPr lang="zh-TW" altLang="en-US" sz="3600" b="1">
                <a:solidFill>
                  <a:schemeClr val="bg1"/>
                </a:solidFill>
                <a:latin typeface="SimSun" charset="0"/>
                <a:ea typeface="SimSun" charset="0"/>
                <a:cs typeface="SimSun" charset="0"/>
              </a:rPr>
              <a:t>生子的</a:t>
            </a:r>
            <a:r>
              <a:rPr lang="zh-CN" altLang="en-US" sz="3600" b="1">
                <a:solidFill>
                  <a:schemeClr val="bg1"/>
                </a:solidFill>
                <a:latin typeface="SimSun" charset="0"/>
                <a:ea typeface="SimSun" charset="0"/>
                <a:cs typeface="SimSun" charset="0"/>
              </a:rPr>
              <a:t>荣</a:t>
            </a:r>
            <a:r>
              <a:rPr lang="zh-TW" altLang="en-US" sz="3600" b="1">
                <a:solidFill>
                  <a:schemeClr val="bg1"/>
                </a:solidFill>
                <a:latin typeface="SimSun" charset="0"/>
                <a:ea typeface="SimSun" charset="0"/>
                <a:cs typeface="SimSun" charset="0"/>
              </a:rPr>
              <a:t>光。</a:t>
            </a:r>
          </a:p>
          <a:p>
            <a:pPr algn="r" eaLnBrk="1" hangingPunct="1">
              <a:lnSpc>
                <a:spcPct val="90000"/>
              </a:lnSpc>
              <a:buFontTx/>
              <a:buNone/>
            </a:pPr>
            <a:r>
              <a:rPr lang="zh-TW" altLang="en-US" sz="3600" b="1">
                <a:solidFill>
                  <a:schemeClr val="bg1"/>
                </a:solidFill>
                <a:latin typeface="SimSun" charset="0"/>
                <a:ea typeface="SimSun" charset="0"/>
                <a:cs typeface="SimSun" charset="0"/>
              </a:rPr>
              <a:t>	</a:t>
            </a:r>
            <a:r>
              <a:rPr lang="en-US" altLang="zh-TW" sz="3600" b="1">
                <a:solidFill>
                  <a:schemeClr val="bg1"/>
                </a:solidFill>
                <a:latin typeface="SimSun" charset="0"/>
                <a:ea typeface="SimSun" charset="0"/>
                <a:cs typeface="SimSun" charset="0"/>
              </a:rPr>
              <a:t>- </a:t>
            </a:r>
            <a:r>
              <a:rPr lang="zh-CN" altLang="en-US" sz="3600" b="1">
                <a:solidFill>
                  <a:schemeClr val="bg1"/>
                </a:solidFill>
                <a:latin typeface="SimSun" charset="0"/>
                <a:ea typeface="SimSun" charset="0"/>
                <a:cs typeface="SimSun" charset="0"/>
              </a:rPr>
              <a:t>约</a:t>
            </a:r>
            <a:r>
              <a:rPr lang="en-US" altLang="zh-TW" sz="3600" b="1">
                <a:solidFill>
                  <a:schemeClr val="bg1"/>
                </a:solidFill>
                <a:latin typeface="SimSun" charset="0"/>
                <a:ea typeface="SimSun" charset="0"/>
                <a:cs typeface="SimSun" charset="0"/>
              </a:rPr>
              <a:t>1:14</a:t>
            </a:r>
            <a:r>
              <a:rPr lang="zh-TW" altLang="en-US" sz="3600" b="1">
                <a:solidFill>
                  <a:schemeClr val="bg1"/>
                </a:solidFill>
                <a:latin typeface="SimSun" charset="0"/>
                <a:ea typeface="SimSun" charset="0"/>
                <a:cs typeface="SimSun" charset="0"/>
              </a:rPr>
              <a:t>（新</a:t>
            </a:r>
            <a:r>
              <a:rPr lang="zh-CN" altLang="en-US" sz="3600" b="1">
                <a:solidFill>
                  <a:schemeClr val="bg1"/>
                </a:solidFill>
                <a:latin typeface="SimSun" charset="0"/>
                <a:ea typeface="SimSun" charset="0"/>
                <a:cs typeface="SimSun" charset="0"/>
              </a:rPr>
              <a:t>译</a:t>
            </a:r>
            <a:r>
              <a:rPr lang="zh-TW" altLang="en-US" sz="3600" b="1">
                <a:solidFill>
                  <a:schemeClr val="bg1"/>
                </a:solidFill>
                <a:latin typeface="SimSun" charset="0"/>
                <a:ea typeface="SimSun" charset="0"/>
                <a:cs typeface="SimSun" charset="0"/>
              </a:rPr>
              <a:t>本）</a:t>
            </a:r>
          </a:p>
        </p:txBody>
      </p:sp>
    </p:spTree>
    <p:extLst>
      <p:ext uri="{BB962C8B-B14F-4D97-AF65-F5344CB8AC3E}">
        <p14:creationId xmlns:p14="http://schemas.microsoft.com/office/powerpoint/2010/main" val="2745635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zh-CN" altLang="en-US" sz="4800" dirty="0">
                <a:latin typeface="Arial" charset="0"/>
                <a:ea typeface="ＭＳ Ｐゴシック" charset="0"/>
                <a:cs typeface="ＭＳ Ｐゴシック" charset="0"/>
              </a:rPr>
              <a:t>回应批评</a:t>
            </a:r>
            <a:endParaRPr lang="en-US" dirty="0">
              <a:solidFill>
                <a:schemeClr val="bg1"/>
              </a:solidFill>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20000"/>
              </a:spcBef>
              <a:defRPr/>
            </a:pPr>
            <a:r>
              <a:rPr lang="en-US" sz="3200" b="1" dirty="0">
                <a:solidFill>
                  <a:srgbClr val="FFFFFF"/>
                </a:solidFill>
                <a:latin typeface="Arial" charset="0"/>
              </a:rPr>
              <a:t>"</a:t>
            </a:r>
            <a:br>
              <a:rPr lang="zh-CN" altLang="en-US" sz="3200" b="1" dirty="0">
                <a:solidFill>
                  <a:srgbClr val="FFFFFF"/>
                </a:solidFill>
                <a:latin typeface="Arial" charset="0"/>
              </a:rPr>
            </a:br>
            <a:r>
              <a:rPr lang="zh-CN" altLang="en-US" sz="3200" b="1" dirty="0">
                <a:solidFill>
                  <a:srgbClr val="FFFFFF"/>
                </a:solidFill>
                <a:latin typeface="Arial" charset="0"/>
              </a:rPr>
              <a:t>只要心里尊主基督为圣。有人问你们心中盼望的缘由，就要</a:t>
            </a:r>
            <a:r>
              <a:rPr lang="zh-CN" altLang="en-US" sz="3200" b="1" dirty="0">
                <a:solidFill>
                  <a:srgbClr val="FFFF00"/>
                </a:solidFill>
                <a:latin typeface="Arial" charset="0"/>
              </a:rPr>
              <a:t>常作准备，以温柔敬畏的心回答各人</a:t>
            </a:r>
            <a:r>
              <a:rPr lang="zh-CN" altLang="en-US" sz="3200" b="1" dirty="0">
                <a:solidFill>
                  <a:srgbClr val="FFFFFF"/>
                </a:solidFill>
                <a:latin typeface="Arial" charset="0"/>
              </a:rPr>
              <a:t>。</a:t>
            </a:r>
            <a:r>
              <a:rPr lang="en-US" sz="3200" b="1" dirty="0">
                <a:solidFill>
                  <a:srgbClr val="FFFFFF"/>
                </a:solidFill>
                <a:latin typeface="Arial" charset="0"/>
              </a:rPr>
              <a:t>"</a:t>
            </a:r>
          </a:p>
          <a:p>
            <a:pPr algn="r" eaLnBrk="1" hangingPunct="1">
              <a:spcBef>
                <a:spcPct val="20000"/>
              </a:spcBef>
              <a:defRPr/>
            </a:pPr>
            <a:r>
              <a:rPr lang="en-US" sz="3200" b="1" dirty="0" err="1">
                <a:solidFill>
                  <a:srgbClr val="FFFFFF"/>
                </a:solidFill>
                <a:latin typeface="Arial" charset="0"/>
              </a:rPr>
              <a:t>彼得前书</a:t>
            </a:r>
            <a:r>
              <a:rPr lang="en-US" sz="3200" b="1" dirty="0">
                <a:solidFill>
                  <a:srgbClr val="FFFFFF"/>
                </a:solidFill>
                <a:latin typeface="Arial" charset="0"/>
              </a:rPr>
              <a:t> 3:15</a:t>
            </a:r>
          </a:p>
        </p:txBody>
      </p:sp>
      <p:sp>
        <p:nvSpPr>
          <p:cNvPr id="34816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3</a:t>
            </a:r>
          </a:p>
        </p:txBody>
      </p:sp>
    </p:spTree>
    <p:extLst>
      <p:ext uri="{BB962C8B-B14F-4D97-AF65-F5344CB8AC3E}">
        <p14:creationId xmlns:p14="http://schemas.microsoft.com/office/powerpoint/2010/main" val="14613301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无神论是一种</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信仰体系</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000000"/>
                </a:solidFill>
                <a:latin typeface="Arial" charset="0"/>
              </a:rPr>
              <a:t>3</a:t>
            </a:r>
          </a:p>
        </p:txBody>
      </p:sp>
    </p:spTree>
    <p:extLst>
      <p:ext uri="{BB962C8B-B14F-4D97-AF65-F5344CB8AC3E}">
        <p14:creationId xmlns:p14="http://schemas.microsoft.com/office/powerpoint/2010/main" val="3879552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0"/>
            <a:ext cx="4427537"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无神论是一种</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信仰体系</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
        <p:nvSpPr>
          <p:cNvPr id="3" name="文本框 2">
            <a:extLst>
              <a:ext uri="{FF2B5EF4-FFF2-40B4-BE49-F238E27FC236}">
                <a16:creationId xmlns:a16="http://schemas.microsoft.com/office/drawing/2014/main" id="{19649060-FA8B-5648-6C72-0FDAB52DA4F1}"/>
              </a:ext>
            </a:extLst>
          </p:cNvPr>
          <p:cNvSpPr txBox="1"/>
          <p:nvPr/>
        </p:nvSpPr>
        <p:spPr>
          <a:xfrm>
            <a:off x="5023555" y="592691"/>
            <a:ext cx="4087813" cy="2800767"/>
          </a:xfrm>
          <a:prstGeom prst="rect">
            <a:avLst/>
          </a:prstGeom>
          <a:solidFill>
            <a:schemeClr val="tx1"/>
          </a:solidFill>
        </p:spPr>
        <p:txBody>
          <a:bodyPr wrap="square">
            <a:spAutoFit/>
          </a:bodyPr>
          <a:lstStyle/>
          <a:p>
            <a:pPr algn="ctr"/>
            <a:r>
              <a:rPr lang="zh-CN" altLang="en-US" sz="4400" dirty="0">
                <a:solidFill>
                  <a:schemeClr val="bg1"/>
                </a:solidFill>
              </a:rPr>
              <a:t>我没有足够的信仰</a:t>
            </a:r>
            <a:endParaRPr lang="en-US" altLang="zh-CN" sz="4400" dirty="0">
              <a:solidFill>
                <a:schemeClr val="bg1"/>
              </a:solidFill>
            </a:endParaRPr>
          </a:p>
          <a:p>
            <a:pPr algn="ctr"/>
            <a:r>
              <a:rPr lang="zh-CN" altLang="en-US" sz="4400" dirty="0">
                <a:solidFill>
                  <a:schemeClr val="bg1"/>
                </a:solidFill>
              </a:rPr>
              <a:t>去成为一个</a:t>
            </a:r>
            <a:endParaRPr lang="en-US" altLang="zh-CN" sz="4400" dirty="0">
              <a:solidFill>
                <a:schemeClr val="bg1"/>
              </a:solidFill>
            </a:endParaRPr>
          </a:p>
          <a:p>
            <a:pPr algn="ctr"/>
            <a:r>
              <a:rPr lang="zh-CN" altLang="en-US" sz="4400" dirty="0">
                <a:solidFill>
                  <a:schemeClr val="bg1"/>
                </a:solidFill>
              </a:rPr>
              <a:t>无神论者</a:t>
            </a:r>
            <a:endParaRPr lang="zh-CN" altLang="en-US" sz="7200" dirty="0">
              <a:solidFill>
                <a:schemeClr val="bg1"/>
              </a:solidFill>
            </a:endParaRPr>
          </a:p>
        </p:txBody>
      </p:sp>
      <p:sp>
        <p:nvSpPr>
          <p:cNvPr id="6" name="文本框 5">
            <a:extLst>
              <a:ext uri="{FF2B5EF4-FFF2-40B4-BE49-F238E27FC236}">
                <a16:creationId xmlns:a16="http://schemas.microsoft.com/office/drawing/2014/main" id="{E8E01833-2B8E-A451-C38A-061921A63F3A}"/>
              </a:ext>
            </a:extLst>
          </p:cNvPr>
          <p:cNvSpPr txBox="1"/>
          <p:nvPr/>
        </p:nvSpPr>
        <p:spPr>
          <a:xfrm>
            <a:off x="5023556" y="5723474"/>
            <a:ext cx="4087813" cy="923330"/>
          </a:xfrm>
          <a:prstGeom prst="rect">
            <a:avLst/>
          </a:prstGeom>
          <a:solidFill>
            <a:schemeClr val="tx1"/>
          </a:solidFill>
        </p:spPr>
        <p:txBody>
          <a:bodyPr wrap="square">
            <a:spAutoFit/>
          </a:bodyPr>
          <a:lstStyle/>
          <a:p>
            <a:r>
              <a:rPr lang="zh-CN" altLang="en-US" sz="1800" dirty="0">
                <a:solidFill>
                  <a:schemeClr val="bg1"/>
                </a:solidFill>
              </a:rPr>
              <a:t>作者：</a:t>
            </a:r>
            <a:endParaRPr lang="en-US" altLang="zh-CN" sz="1800" dirty="0">
              <a:solidFill>
                <a:schemeClr val="bg1"/>
              </a:solidFill>
            </a:endParaRPr>
          </a:p>
          <a:p>
            <a:pPr algn="ctr"/>
            <a:r>
              <a:rPr lang="zh-CN" altLang="en-US" sz="1800" dirty="0">
                <a:solidFill>
                  <a:schemeClr val="bg1"/>
                </a:solidFill>
              </a:rPr>
              <a:t>诺曼</a:t>
            </a:r>
            <a:r>
              <a:rPr lang="en-US" altLang="zh-CN" sz="1800" dirty="0">
                <a:solidFill>
                  <a:schemeClr val="bg1"/>
                </a:solidFill>
              </a:rPr>
              <a:t>·L·</a:t>
            </a:r>
            <a:r>
              <a:rPr lang="zh-CN" altLang="en-US" sz="1800" dirty="0">
                <a:solidFill>
                  <a:schemeClr val="bg1"/>
                </a:solidFill>
              </a:rPr>
              <a:t>盖斯勒（</a:t>
            </a:r>
            <a:r>
              <a:rPr lang="en-US" altLang="zh-CN" sz="1800" dirty="0">
                <a:solidFill>
                  <a:schemeClr val="bg1"/>
                </a:solidFill>
              </a:rPr>
              <a:t>Norman L. Geisler</a:t>
            </a:r>
            <a:r>
              <a:rPr lang="zh-CN" altLang="en-US" sz="1800" dirty="0">
                <a:solidFill>
                  <a:schemeClr val="bg1"/>
                </a:solidFill>
              </a:rPr>
              <a:t>）、弗兰克</a:t>
            </a:r>
            <a:r>
              <a:rPr lang="en-US" altLang="zh-CN" sz="1800" dirty="0">
                <a:solidFill>
                  <a:schemeClr val="bg1"/>
                </a:solidFill>
              </a:rPr>
              <a:t>·</a:t>
            </a:r>
            <a:r>
              <a:rPr lang="zh-CN" altLang="en-US" sz="1800" dirty="0">
                <a:solidFill>
                  <a:schemeClr val="bg1"/>
                </a:solidFill>
              </a:rPr>
              <a:t>图瑞克（</a:t>
            </a:r>
            <a:r>
              <a:rPr lang="en-US" altLang="zh-CN" sz="1800" dirty="0">
                <a:solidFill>
                  <a:schemeClr val="bg1"/>
                </a:solidFill>
              </a:rPr>
              <a:t>Frank </a:t>
            </a:r>
            <a:r>
              <a:rPr lang="en-US" altLang="zh-CN" sz="1800" dirty="0" err="1">
                <a:solidFill>
                  <a:schemeClr val="bg1"/>
                </a:solidFill>
              </a:rPr>
              <a:t>Turek</a:t>
            </a:r>
            <a:r>
              <a:rPr lang="zh-CN" altLang="en-US" sz="1800" dirty="0">
                <a:solidFill>
                  <a:schemeClr val="bg1"/>
                </a:solidFill>
              </a:rPr>
              <a:t>）</a:t>
            </a:r>
            <a:endParaRPr lang="zh-CN" altLang="en-US" sz="1800" dirty="0"/>
          </a:p>
        </p:txBody>
      </p:sp>
      <p:sp>
        <p:nvSpPr>
          <p:cNvPr id="8" name="文本框 7">
            <a:extLst>
              <a:ext uri="{FF2B5EF4-FFF2-40B4-BE49-F238E27FC236}">
                <a16:creationId xmlns:a16="http://schemas.microsoft.com/office/drawing/2014/main" id="{1734A62B-55C4-B600-FD77-32F51576A380}"/>
              </a:ext>
            </a:extLst>
          </p:cNvPr>
          <p:cNvSpPr txBox="1"/>
          <p:nvPr/>
        </p:nvSpPr>
        <p:spPr>
          <a:xfrm>
            <a:off x="5023555" y="144461"/>
            <a:ext cx="4087813" cy="369332"/>
          </a:xfrm>
          <a:prstGeom prst="rect">
            <a:avLst/>
          </a:prstGeom>
          <a:solidFill>
            <a:schemeClr val="tx1"/>
          </a:solidFill>
        </p:spPr>
        <p:txBody>
          <a:bodyPr wrap="square">
            <a:spAutoFit/>
          </a:bodyPr>
          <a:lstStyle/>
          <a:p>
            <a:r>
              <a:rPr lang="zh-CN" altLang="en-US" sz="1800" dirty="0">
                <a:solidFill>
                  <a:schemeClr val="bg1"/>
                </a:solidFill>
              </a:rPr>
              <a:t>前言作者：大卫</a:t>
            </a:r>
            <a:r>
              <a:rPr lang="en-US" altLang="zh-CN" sz="1800" dirty="0">
                <a:solidFill>
                  <a:schemeClr val="bg1"/>
                </a:solidFill>
              </a:rPr>
              <a:t>·</a:t>
            </a:r>
            <a:r>
              <a:rPr lang="zh-CN" altLang="en-US" sz="1800" dirty="0">
                <a:solidFill>
                  <a:schemeClr val="bg1"/>
                </a:solidFill>
              </a:rPr>
              <a:t>林博（</a:t>
            </a:r>
            <a:r>
              <a:rPr lang="en-US" altLang="zh-CN" sz="1800" dirty="0">
                <a:solidFill>
                  <a:schemeClr val="bg1"/>
                </a:solidFill>
              </a:rPr>
              <a:t>David Limbaugh</a:t>
            </a:r>
            <a:r>
              <a:rPr lang="zh-CN" altLang="en-US" sz="1800" dirty="0">
                <a:solidFill>
                  <a:schemeClr val="bg1"/>
                </a:solidFill>
              </a:rPr>
              <a:t>）</a:t>
            </a:r>
          </a:p>
        </p:txBody>
      </p:sp>
    </p:spTree>
    <p:extLst>
      <p:ext uri="{BB962C8B-B14F-4D97-AF65-F5344CB8AC3E}">
        <p14:creationId xmlns:p14="http://schemas.microsoft.com/office/powerpoint/2010/main" val="10841363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13" y="0"/>
            <a:ext cx="8701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创造：来自设计的论据</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14979659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Times New Roman"/>
                <a:ea typeface="ＭＳ Ｐゴシック" charset="0"/>
                <a:cs typeface="Times New Roman"/>
              </a:rPr>
              <a:t>无神论</a:t>
            </a:r>
            <a:endParaRPr lang="en-US" sz="4800" b="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一开始什么也没有</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然后它爆炸了。</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77501215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r>
              <a:rPr lang="zh-CN" altLang="en-US" sz="5400" dirty="0">
                <a:cs typeface="ＭＳ Ｐゴシック" charset="0"/>
              </a:rPr>
              <a:t>你忠诚吗？</a:t>
            </a:r>
            <a:endParaRPr lang="en-US" altLang="zh-CN" sz="5400" dirty="0">
              <a:cs typeface="ＭＳ Ｐゴシック" charset="0"/>
            </a:endParaRP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1181007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4450"/>
            <a:ext cx="838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Times New Roman"/>
                <a:ea typeface="ＭＳ Ｐゴシック" charset="0"/>
                <a:cs typeface="Times New Roman"/>
              </a:rPr>
              <a:t>无神论</a:t>
            </a:r>
            <a:endParaRPr lang="en-US" sz="4800" b="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宗教信仰认为存在是自发的、无原因的、无来源的、无目的的、无意义的。</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297488820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95800"/>
            <a:ext cx="9144000" cy="2016125"/>
          </a:xfrm>
          <a:effectLst>
            <a:outerShdw blurRad="63500" dist="35921" dir="2700000" algn="ctr" rotWithShape="0">
              <a:schemeClr val="tx2">
                <a:alpha val="74998"/>
              </a:schemeClr>
            </a:outerShdw>
          </a:effectLst>
        </p:spPr>
        <p:txBody>
          <a:bodyPr/>
          <a:lstStyle/>
          <a:p>
            <a:pPr>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我们的电脑和智能手机是设计出来的吗？</a:t>
            </a:r>
            <a:endParaRPr lang="en-US" sz="6600" b="1" dirty="0">
              <a:effectLst>
                <a:glow rad="127000">
                  <a:schemeClr val="tx1"/>
                </a:glow>
              </a:effectLst>
              <a:latin typeface="Arial" charset="0"/>
              <a:ea typeface="ＭＳ Ｐゴシック" charset="0"/>
              <a:cs typeface="ＭＳ Ｐゴシック" charset="0"/>
            </a:endParaRPr>
          </a:p>
        </p:txBody>
      </p:sp>
      <p:pic>
        <p:nvPicPr>
          <p:cNvPr id="3604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0"/>
            <a:ext cx="91440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18113638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027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56275"/>
            <a:ext cx="9144000" cy="1101725"/>
          </a:xfrm>
          <a:solidFill>
            <a:srgbClr val="000000"/>
          </a:solidFill>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这座建筑是设计出来的吗？</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30817312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0435" y="6047184"/>
            <a:ext cx="9144000" cy="838200"/>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这婴孩是设计出来的吗？</a:t>
            </a:r>
            <a:endParaRPr lang="en-US" b="1" dirty="0">
              <a:effectLst>
                <a:glow rad="127000">
                  <a:schemeClr val="tx1"/>
                </a:glow>
              </a:effectLst>
              <a:latin typeface="Arial" charset="0"/>
              <a:ea typeface="ＭＳ Ｐゴシック" charset="0"/>
              <a:cs typeface="ＭＳ Ｐゴシック" charset="0"/>
            </a:endParaRPr>
          </a:p>
        </p:txBody>
      </p:sp>
      <p:sp>
        <p:nvSpPr>
          <p:cNvPr id="364548" name="Picture 1"/>
          <p:cNvSpPr>
            <a:spLocks noChangeAspect="1"/>
          </p:cNvSpPr>
          <p:nvPr/>
        </p:nvSpPr>
        <p:spPr bwMode="auto">
          <a:xfrm>
            <a:off x="-17463" y="762000"/>
            <a:ext cx="9144001"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BONES" charset="0"/>
              <a:ea typeface="ＭＳ Ｐゴシック" charset="0"/>
            </a:endParaRPr>
          </a:p>
        </p:txBody>
      </p:sp>
      <p:sp>
        <p:nvSpPr>
          <p:cNvPr id="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268874020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6713" y="-177800"/>
            <a:ext cx="8491537"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这只乌龟自己过来的吗？</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如果不是，您的解释是什么？</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charset="0"/>
              </a:rPr>
              <a:t>3</a:t>
            </a:r>
          </a:p>
        </p:txBody>
      </p:sp>
    </p:spTree>
    <p:extLst>
      <p:ext uri="{BB962C8B-B14F-4D97-AF65-F5344CB8AC3E}">
        <p14:creationId xmlns:p14="http://schemas.microsoft.com/office/powerpoint/2010/main" val="133924430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a:t>
            </a:r>
          </a:p>
        </p:txBody>
      </p:sp>
      <p:pic>
        <p:nvPicPr>
          <p:cNvPr id="3686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5262" y="16267"/>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3"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5</a:t>
            </a:r>
          </a:p>
        </p:txBody>
      </p:sp>
      <p:sp>
        <p:nvSpPr>
          <p:cNvPr id="2" name="文本框 1">
            <a:extLst>
              <a:ext uri="{FF2B5EF4-FFF2-40B4-BE49-F238E27FC236}">
                <a16:creationId xmlns:a16="http://schemas.microsoft.com/office/drawing/2014/main" id="{3E614349-1CF8-05C5-67A0-DAD2EFDD0D96}"/>
              </a:ext>
            </a:extLst>
          </p:cNvPr>
          <p:cNvSpPr txBox="1"/>
          <p:nvPr/>
        </p:nvSpPr>
        <p:spPr>
          <a:xfrm>
            <a:off x="3276600" y="138053"/>
            <a:ext cx="2895600" cy="369332"/>
          </a:xfrm>
          <a:prstGeom prst="rect">
            <a:avLst/>
          </a:prstGeom>
          <a:solidFill>
            <a:schemeClr val="tx1"/>
          </a:solidFill>
        </p:spPr>
        <p:txBody>
          <a:bodyPr wrap="square" rtlCol="0">
            <a:spAutoFit/>
          </a:bodyPr>
          <a:lstStyle/>
          <a:p>
            <a:r>
              <a:rPr lang="zh-CN" altLang="en-US" sz="1800" b="1" dirty="0">
                <a:solidFill>
                  <a:schemeClr val="bg1"/>
                </a:solidFill>
              </a:rPr>
              <a:t>自然主义 </a:t>
            </a:r>
            <a:r>
              <a:rPr lang="en-US" altLang="zh-CN" sz="1800" b="1" dirty="0">
                <a:solidFill>
                  <a:schemeClr val="bg1"/>
                </a:solidFill>
              </a:rPr>
              <a:t>(Naturalism)</a:t>
            </a:r>
            <a:r>
              <a:rPr lang="zh-CN" altLang="en-US" sz="1800" dirty="0">
                <a:solidFill>
                  <a:schemeClr val="bg1"/>
                </a:solidFill>
              </a:rPr>
              <a:t>：</a:t>
            </a:r>
            <a:endParaRPr kumimoji="1" lang="zh-CN" altLang="en-US" sz="1800" dirty="0">
              <a:solidFill>
                <a:schemeClr val="bg1"/>
              </a:solidFill>
            </a:endParaRPr>
          </a:p>
        </p:txBody>
      </p:sp>
      <p:sp>
        <p:nvSpPr>
          <p:cNvPr id="3" name="文本框 2">
            <a:extLst>
              <a:ext uri="{FF2B5EF4-FFF2-40B4-BE49-F238E27FC236}">
                <a16:creationId xmlns:a16="http://schemas.microsoft.com/office/drawing/2014/main" id="{861ECB32-2A4A-BC55-B351-EBBAAD0D068A}"/>
              </a:ext>
            </a:extLst>
          </p:cNvPr>
          <p:cNvSpPr txBox="1"/>
          <p:nvPr/>
        </p:nvSpPr>
        <p:spPr>
          <a:xfrm>
            <a:off x="1600200" y="509053"/>
            <a:ext cx="990600" cy="307777"/>
          </a:xfrm>
          <a:prstGeom prst="rect">
            <a:avLst/>
          </a:prstGeom>
          <a:solidFill>
            <a:schemeClr val="tx1"/>
          </a:solidFill>
        </p:spPr>
        <p:txBody>
          <a:bodyPr wrap="square" rtlCol="0">
            <a:spAutoFit/>
          </a:bodyPr>
          <a:lstStyle/>
          <a:p>
            <a:pPr algn="ctr"/>
            <a:r>
              <a:rPr lang="zh-CN" altLang="en-US" sz="1400" dirty="0">
                <a:solidFill>
                  <a:schemeClr val="bg1"/>
                </a:solidFill>
              </a:rPr>
              <a:t>大爆炸 </a:t>
            </a:r>
            <a:endParaRPr kumimoji="1" lang="zh-CN" altLang="en-US" sz="2800" dirty="0">
              <a:solidFill>
                <a:schemeClr val="bg1"/>
              </a:solidFill>
            </a:endParaRPr>
          </a:p>
        </p:txBody>
      </p:sp>
      <p:sp>
        <p:nvSpPr>
          <p:cNvPr id="4" name="文本框 3">
            <a:extLst>
              <a:ext uri="{FF2B5EF4-FFF2-40B4-BE49-F238E27FC236}">
                <a16:creationId xmlns:a16="http://schemas.microsoft.com/office/drawing/2014/main" id="{6E2EF6C9-5FC6-1668-A5B8-AD3FD3F512A9}"/>
              </a:ext>
            </a:extLst>
          </p:cNvPr>
          <p:cNvSpPr txBox="1"/>
          <p:nvPr/>
        </p:nvSpPr>
        <p:spPr>
          <a:xfrm>
            <a:off x="3810000" y="645438"/>
            <a:ext cx="2362200" cy="261610"/>
          </a:xfrm>
          <a:prstGeom prst="rect">
            <a:avLst/>
          </a:prstGeom>
          <a:solidFill>
            <a:schemeClr val="tx1"/>
          </a:solidFill>
        </p:spPr>
        <p:txBody>
          <a:bodyPr wrap="square" rtlCol="0">
            <a:spAutoFit/>
          </a:bodyPr>
          <a:lstStyle/>
          <a:p>
            <a:pPr algn="ctr"/>
            <a:r>
              <a:rPr lang="zh-CN" altLang="en-US" sz="1100" dirty="0">
                <a:solidFill>
                  <a:schemeClr val="bg1"/>
                </a:solidFill>
              </a:rPr>
              <a:t>宇宙诞生于约</a:t>
            </a:r>
            <a:r>
              <a:rPr lang="en-US" altLang="zh-CN" sz="1100" dirty="0">
                <a:solidFill>
                  <a:schemeClr val="bg1"/>
                </a:solidFill>
              </a:rPr>
              <a:t>137</a:t>
            </a:r>
            <a:r>
              <a:rPr lang="zh-CN" altLang="en-US" sz="1100" dirty="0">
                <a:solidFill>
                  <a:schemeClr val="bg1"/>
                </a:solidFill>
              </a:rPr>
              <a:t>亿年前</a:t>
            </a:r>
            <a:endParaRPr kumimoji="1" lang="zh-CN" altLang="en-US" sz="4000" dirty="0">
              <a:solidFill>
                <a:schemeClr val="bg1"/>
              </a:solidFill>
            </a:endParaRPr>
          </a:p>
        </p:txBody>
      </p:sp>
      <p:sp>
        <p:nvSpPr>
          <p:cNvPr id="5" name="文本框 4">
            <a:extLst>
              <a:ext uri="{FF2B5EF4-FFF2-40B4-BE49-F238E27FC236}">
                <a16:creationId xmlns:a16="http://schemas.microsoft.com/office/drawing/2014/main" id="{D3938C23-72B5-86E0-C4DD-1A27588AE325}"/>
              </a:ext>
            </a:extLst>
          </p:cNvPr>
          <p:cNvSpPr txBox="1"/>
          <p:nvPr/>
        </p:nvSpPr>
        <p:spPr>
          <a:xfrm>
            <a:off x="4991100" y="1102243"/>
            <a:ext cx="1365981" cy="461665"/>
          </a:xfrm>
          <a:prstGeom prst="rect">
            <a:avLst/>
          </a:prstGeom>
          <a:solidFill>
            <a:schemeClr val="tx1"/>
          </a:solidFill>
        </p:spPr>
        <p:txBody>
          <a:bodyPr wrap="square" rtlCol="0">
            <a:spAutoFit/>
          </a:bodyPr>
          <a:lstStyle/>
          <a:p>
            <a:pPr algn="ctr"/>
            <a:r>
              <a:rPr lang="zh-CN" altLang="en-US" sz="1200" dirty="0">
                <a:solidFill>
                  <a:schemeClr val="bg1"/>
                </a:solidFill>
              </a:rPr>
              <a:t>地球形成于</a:t>
            </a:r>
            <a:r>
              <a:rPr lang="en-US" altLang="zh-CN" sz="1200" dirty="0">
                <a:solidFill>
                  <a:schemeClr val="bg1"/>
                </a:solidFill>
              </a:rPr>
              <a:t>46</a:t>
            </a:r>
            <a:r>
              <a:rPr lang="zh-CN" altLang="en-US" sz="1200" dirty="0">
                <a:solidFill>
                  <a:schemeClr val="bg1"/>
                </a:solidFill>
              </a:rPr>
              <a:t>亿年前</a:t>
            </a:r>
            <a:endParaRPr kumimoji="1" lang="zh-CN" altLang="en-US" sz="6600" dirty="0">
              <a:solidFill>
                <a:schemeClr val="bg1"/>
              </a:solidFill>
            </a:endParaRPr>
          </a:p>
        </p:txBody>
      </p:sp>
      <p:sp>
        <p:nvSpPr>
          <p:cNvPr id="6" name="文本框 5">
            <a:extLst>
              <a:ext uri="{FF2B5EF4-FFF2-40B4-BE49-F238E27FC236}">
                <a16:creationId xmlns:a16="http://schemas.microsoft.com/office/drawing/2014/main" id="{FF7062D8-BDE3-30E2-3F32-792DC7DD5D94}"/>
              </a:ext>
            </a:extLst>
          </p:cNvPr>
          <p:cNvSpPr txBox="1"/>
          <p:nvPr/>
        </p:nvSpPr>
        <p:spPr>
          <a:xfrm>
            <a:off x="5470426" y="443894"/>
            <a:ext cx="1920974" cy="261610"/>
          </a:xfrm>
          <a:prstGeom prst="rect">
            <a:avLst/>
          </a:prstGeom>
          <a:solidFill>
            <a:schemeClr val="tx1"/>
          </a:solidFill>
        </p:spPr>
        <p:txBody>
          <a:bodyPr wrap="square" rtlCol="0">
            <a:spAutoFit/>
          </a:bodyPr>
          <a:lstStyle/>
          <a:p>
            <a:pPr algn="ctr"/>
            <a:r>
              <a:rPr lang="zh-CN" altLang="en-US" sz="1100" dirty="0">
                <a:solidFill>
                  <a:schemeClr val="bg1"/>
                </a:solidFill>
              </a:rPr>
              <a:t>生命形式出现于约</a:t>
            </a:r>
            <a:r>
              <a:rPr lang="en-US" altLang="zh-CN" sz="1100" dirty="0">
                <a:solidFill>
                  <a:schemeClr val="bg1"/>
                </a:solidFill>
              </a:rPr>
              <a:t>40</a:t>
            </a:r>
            <a:r>
              <a:rPr lang="zh-CN" altLang="en-US" sz="1100" dirty="0">
                <a:solidFill>
                  <a:schemeClr val="bg1"/>
                </a:solidFill>
              </a:rPr>
              <a:t>亿年前</a:t>
            </a:r>
            <a:endParaRPr kumimoji="1" lang="zh-CN" altLang="en-US" sz="9600" dirty="0">
              <a:solidFill>
                <a:schemeClr val="bg1"/>
              </a:solidFill>
            </a:endParaRPr>
          </a:p>
        </p:txBody>
      </p:sp>
      <p:sp>
        <p:nvSpPr>
          <p:cNvPr id="7" name="文本框 6">
            <a:extLst>
              <a:ext uri="{FF2B5EF4-FFF2-40B4-BE49-F238E27FC236}">
                <a16:creationId xmlns:a16="http://schemas.microsoft.com/office/drawing/2014/main" id="{4DC0AEE0-A07A-6431-2EF9-1A46C1F4E691}"/>
              </a:ext>
            </a:extLst>
          </p:cNvPr>
          <p:cNvSpPr txBox="1"/>
          <p:nvPr/>
        </p:nvSpPr>
        <p:spPr>
          <a:xfrm>
            <a:off x="7575024" y="583894"/>
            <a:ext cx="990600" cy="307777"/>
          </a:xfrm>
          <a:prstGeom prst="rect">
            <a:avLst/>
          </a:prstGeom>
          <a:solidFill>
            <a:schemeClr val="tx1"/>
          </a:solidFill>
        </p:spPr>
        <p:txBody>
          <a:bodyPr wrap="square" rtlCol="0">
            <a:spAutoFit/>
          </a:bodyPr>
          <a:lstStyle/>
          <a:p>
            <a:pPr algn="ctr"/>
            <a:r>
              <a:rPr kumimoji="1" lang="zh-CN" altLang="en-US" sz="1400" dirty="0">
                <a:solidFill>
                  <a:schemeClr val="bg1"/>
                </a:solidFill>
              </a:rPr>
              <a:t>现在</a:t>
            </a:r>
            <a:endParaRPr kumimoji="1" lang="zh-CN" altLang="en-US" sz="2800" dirty="0">
              <a:solidFill>
                <a:schemeClr val="bg1"/>
              </a:solidFill>
            </a:endParaRPr>
          </a:p>
        </p:txBody>
      </p:sp>
      <p:sp>
        <p:nvSpPr>
          <p:cNvPr id="8" name="文本框 7">
            <a:extLst>
              <a:ext uri="{FF2B5EF4-FFF2-40B4-BE49-F238E27FC236}">
                <a16:creationId xmlns:a16="http://schemas.microsoft.com/office/drawing/2014/main" id="{9F2F0415-8B4B-8F96-FAC2-E43CB1D863C5}"/>
              </a:ext>
            </a:extLst>
          </p:cNvPr>
          <p:cNvSpPr txBox="1"/>
          <p:nvPr/>
        </p:nvSpPr>
        <p:spPr>
          <a:xfrm>
            <a:off x="6552344" y="1033035"/>
            <a:ext cx="990600" cy="430887"/>
          </a:xfrm>
          <a:prstGeom prst="rect">
            <a:avLst/>
          </a:prstGeom>
          <a:solidFill>
            <a:schemeClr val="tx1"/>
          </a:solidFill>
        </p:spPr>
        <p:txBody>
          <a:bodyPr wrap="square" rtlCol="0">
            <a:spAutoFit/>
          </a:bodyPr>
          <a:lstStyle/>
          <a:p>
            <a:pPr algn="ctr"/>
            <a:r>
              <a:rPr lang="zh-CN" altLang="en-US" sz="1100" dirty="0">
                <a:solidFill>
                  <a:schemeClr val="bg1"/>
                </a:solidFill>
              </a:rPr>
              <a:t>演化 </a:t>
            </a:r>
            <a:r>
              <a:rPr lang="en-US" altLang="zh-CN" sz="1100" dirty="0">
                <a:solidFill>
                  <a:schemeClr val="bg1"/>
                </a:solidFill>
              </a:rPr>
              <a:t>(Evolution) </a:t>
            </a:r>
            <a:endParaRPr kumimoji="1" lang="zh-CN" altLang="en-US" sz="4000" dirty="0">
              <a:solidFill>
                <a:schemeClr val="bg1"/>
              </a:solidFill>
            </a:endParaRPr>
          </a:p>
        </p:txBody>
      </p:sp>
      <p:sp>
        <p:nvSpPr>
          <p:cNvPr id="9" name="文本框 8">
            <a:extLst>
              <a:ext uri="{FF2B5EF4-FFF2-40B4-BE49-F238E27FC236}">
                <a16:creationId xmlns:a16="http://schemas.microsoft.com/office/drawing/2014/main" id="{50148F01-267A-44D5-2511-CCF65DEFE2D9}"/>
              </a:ext>
            </a:extLst>
          </p:cNvPr>
          <p:cNvSpPr txBox="1"/>
          <p:nvPr/>
        </p:nvSpPr>
        <p:spPr>
          <a:xfrm>
            <a:off x="1553966" y="2308115"/>
            <a:ext cx="1083067" cy="307777"/>
          </a:xfrm>
          <a:prstGeom prst="rect">
            <a:avLst/>
          </a:prstGeom>
          <a:solidFill>
            <a:schemeClr val="tx1"/>
          </a:solidFill>
        </p:spPr>
        <p:txBody>
          <a:bodyPr wrap="square" rtlCol="0">
            <a:spAutoFit/>
          </a:bodyPr>
          <a:lstStyle/>
          <a:p>
            <a:pPr algn="ctr"/>
            <a:r>
              <a:rPr lang="zh-CN" altLang="en-US" sz="1400" dirty="0">
                <a:solidFill>
                  <a:schemeClr val="bg1"/>
                </a:solidFill>
              </a:rPr>
              <a:t>大爆炸 </a:t>
            </a:r>
            <a:endParaRPr kumimoji="1" lang="zh-CN" altLang="en-US" sz="2800" dirty="0">
              <a:solidFill>
                <a:schemeClr val="bg1"/>
              </a:solidFill>
            </a:endParaRPr>
          </a:p>
        </p:txBody>
      </p:sp>
      <p:sp>
        <p:nvSpPr>
          <p:cNvPr id="10" name="文本框 9">
            <a:extLst>
              <a:ext uri="{FF2B5EF4-FFF2-40B4-BE49-F238E27FC236}">
                <a16:creationId xmlns:a16="http://schemas.microsoft.com/office/drawing/2014/main" id="{01DF08E2-DCA8-B085-B164-EA273B3D3928}"/>
              </a:ext>
            </a:extLst>
          </p:cNvPr>
          <p:cNvSpPr txBox="1"/>
          <p:nvPr/>
        </p:nvSpPr>
        <p:spPr>
          <a:xfrm>
            <a:off x="3276600" y="1853213"/>
            <a:ext cx="3398178" cy="369332"/>
          </a:xfrm>
          <a:prstGeom prst="rect">
            <a:avLst/>
          </a:prstGeom>
          <a:solidFill>
            <a:schemeClr val="tx1"/>
          </a:solidFill>
        </p:spPr>
        <p:txBody>
          <a:bodyPr wrap="square" rtlCol="0">
            <a:spAutoFit/>
          </a:bodyPr>
          <a:lstStyle/>
          <a:p>
            <a:r>
              <a:rPr lang="zh-CN" altLang="en-US" sz="1800" b="1" dirty="0">
                <a:solidFill>
                  <a:schemeClr val="bg1"/>
                </a:solidFill>
              </a:rPr>
              <a:t>大爆炸神论 </a:t>
            </a:r>
            <a:r>
              <a:rPr lang="en-US" altLang="zh-CN" sz="1800" b="1" dirty="0">
                <a:solidFill>
                  <a:schemeClr val="bg1"/>
                </a:solidFill>
              </a:rPr>
              <a:t>(Big Bang Theism)</a:t>
            </a:r>
            <a:r>
              <a:rPr lang="zh-CN" altLang="en-US" sz="1800" b="1" dirty="0">
                <a:solidFill>
                  <a:schemeClr val="bg1"/>
                </a:solidFill>
              </a:rPr>
              <a:t>：</a:t>
            </a:r>
            <a:endParaRPr kumimoji="1" lang="zh-CN" altLang="en-US" sz="1800" dirty="0">
              <a:solidFill>
                <a:schemeClr val="bg1"/>
              </a:solidFill>
            </a:endParaRPr>
          </a:p>
        </p:txBody>
      </p:sp>
      <p:sp>
        <p:nvSpPr>
          <p:cNvPr id="11" name="文本框 10">
            <a:extLst>
              <a:ext uri="{FF2B5EF4-FFF2-40B4-BE49-F238E27FC236}">
                <a16:creationId xmlns:a16="http://schemas.microsoft.com/office/drawing/2014/main" id="{19B5A9E4-0496-3675-D3CF-4A665A1BA72B}"/>
              </a:ext>
            </a:extLst>
          </p:cNvPr>
          <p:cNvSpPr txBox="1"/>
          <p:nvPr/>
        </p:nvSpPr>
        <p:spPr>
          <a:xfrm>
            <a:off x="563366" y="2724829"/>
            <a:ext cx="808234" cy="369332"/>
          </a:xfrm>
          <a:prstGeom prst="rect">
            <a:avLst/>
          </a:prstGeom>
          <a:solidFill>
            <a:schemeClr val="tx1"/>
          </a:solidFill>
        </p:spPr>
        <p:txBody>
          <a:bodyPr wrap="square" rtlCol="0">
            <a:spAutoFit/>
          </a:bodyPr>
          <a:lstStyle/>
          <a:p>
            <a:pPr algn="ctr"/>
            <a:r>
              <a:rPr lang="zh-CN" altLang="en-US" sz="1800" dirty="0">
                <a:solidFill>
                  <a:schemeClr val="bg1"/>
                </a:solidFill>
              </a:rPr>
              <a:t>神</a:t>
            </a:r>
            <a:endParaRPr kumimoji="1" lang="zh-CN" altLang="en-US" dirty="0">
              <a:solidFill>
                <a:schemeClr val="bg1"/>
              </a:solidFill>
            </a:endParaRPr>
          </a:p>
        </p:txBody>
      </p:sp>
      <p:sp>
        <p:nvSpPr>
          <p:cNvPr id="13" name="文本框 12">
            <a:extLst>
              <a:ext uri="{FF2B5EF4-FFF2-40B4-BE49-F238E27FC236}">
                <a16:creationId xmlns:a16="http://schemas.microsoft.com/office/drawing/2014/main" id="{908DBF96-FE4B-F320-B199-212EC3656A36}"/>
              </a:ext>
            </a:extLst>
          </p:cNvPr>
          <p:cNvSpPr txBox="1"/>
          <p:nvPr/>
        </p:nvSpPr>
        <p:spPr>
          <a:xfrm>
            <a:off x="3450979" y="2368010"/>
            <a:ext cx="1883021" cy="276999"/>
          </a:xfrm>
          <a:prstGeom prst="rect">
            <a:avLst/>
          </a:prstGeom>
          <a:solidFill>
            <a:schemeClr val="tx1"/>
          </a:solidFill>
        </p:spPr>
        <p:txBody>
          <a:bodyPr wrap="square" rtlCol="0">
            <a:spAutoFit/>
          </a:bodyPr>
          <a:lstStyle/>
          <a:p>
            <a:pPr algn="ctr"/>
            <a:r>
              <a:rPr lang="zh-CN" altLang="en-US" sz="1200" dirty="0">
                <a:solidFill>
                  <a:schemeClr val="bg1"/>
                </a:solidFill>
              </a:rPr>
              <a:t>宇宙诞生于约</a:t>
            </a:r>
            <a:r>
              <a:rPr lang="en-US" altLang="zh-CN" sz="1200" dirty="0">
                <a:solidFill>
                  <a:schemeClr val="bg1"/>
                </a:solidFill>
              </a:rPr>
              <a:t>137</a:t>
            </a:r>
            <a:r>
              <a:rPr lang="zh-CN" altLang="en-US" sz="1200" dirty="0">
                <a:solidFill>
                  <a:schemeClr val="bg1"/>
                </a:solidFill>
              </a:rPr>
              <a:t>亿年前</a:t>
            </a:r>
            <a:endParaRPr kumimoji="1" lang="zh-CN" altLang="en-US" sz="11500" dirty="0">
              <a:solidFill>
                <a:schemeClr val="bg1"/>
              </a:solidFill>
            </a:endParaRPr>
          </a:p>
        </p:txBody>
      </p:sp>
      <p:sp>
        <p:nvSpPr>
          <p:cNvPr id="14" name="文本框 13">
            <a:extLst>
              <a:ext uri="{FF2B5EF4-FFF2-40B4-BE49-F238E27FC236}">
                <a16:creationId xmlns:a16="http://schemas.microsoft.com/office/drawing/2014/main" id="{827234E0-96CC-FA61-1F3F-731F6AA33D37}"/>
              </a:ext>
            </a:extLst>
          </p:cNvPr>
          <p:cNvSpPr txBox="1"/>
          <p:nvPr/>
        </p:nvSpPr>
        <p:spPr>
          <a:xfrm>
            <a:off x="5334000" y="2283962"/>
            <a:ext cx="1455212" cy="430887"/>
          </a:xfrm>
          <a:prstGeom prst="rect">
            <a:avLst/>
          </a:prstGeom>
          <a:solidFill>
            <a:schemeClr val="tx1"/>
          </a:solidFill>
        </p:spPr>
        <p:txBody>
          <a:bodyPr wrap="square" rtlCol="0">
            <a:spAutoFit/>
          </a:bodyPr>
          <a:lstStyle/>
          <a:p>
            <a:pPr algn="ctr"/>
            <a:r>
              <a:rPr lang="zh-CN" altLang="en-US" sz="1100" dirty="0">
                <a:solidFill>
                  <a:schemeClr val="bg1"/>
                </a:solidFill>
              </a:rPr>
              <a:t>生命形式出现于约</a:t>
            </a:r>
            <a:r>
              <a:rPr lang="en-US" altLang="zh-CN" sz="1100" dirty="0">
                <a:solidFill>
                  <a:schemeClr val="bg1"/>
                </a:solidFill>
              </a:rPr>
              <a:t>40</a:t>
            </a:r>
            <a:r>
              <a:rPr lang="zh-CN" altLang="en-US" sz="1100" dirty="0">
                <a:solidFill>
                  <a:schemeClr val="bg1"/>
                </a:solidFill>
              </a:rPr>
              <a:t>亿年前</a:t>
            </a:r>
            <a:endParaRPr kumimoji="1" lang="zh-CN" altLang="en-US" sz="9600" dirty="0">
              <a:solidFill>
                <a:schemeClr val="bg1"/>
              </a:solidFill>
            </a:endParaRPr>
          </a:p>
        </p:txBody>
      </p:sp>
      <p:sp>
        <p:nvSpPr>
          <p:cNvPr id="15" name="文本框 14">
            <a:extLst>
              <a:ext uri="{FF2B5EF4-FFF2-40B4-BE49-F238E27FC236}">
                <a16:creationId xmlns:a16="http://schemas.microsoft.com/office/drawing/2014/main" id="{594B7001-0067-391F-C66C-92687B9D4D53}"/>
              </a:ext>
            </a:extLst>
          </p:cNvPr>
          <p:cNvSpPr txBox="1"/>
          <p:nvPr/>
        </p:nvSpPr>
        <p:spPr>
          <a:xfrm>
            <a:off x="4850260" y="2916599"/>
            <a:ext cx="1365981" cy="461665"/>
          </a:xfrm>
          <a:prstGeom prst="rect">
            <a:avLst/>
          </a:prstGeom>
          <a:solidFill>
            <a:schemeClr val="tx1"/>
          </a:solidFill>
        </p:spPr>
        <p:txBody>
          <a:bodyPr wrap="square" rtlCol="0">
            <a:spAutoFit/>
          </a:bodyPr>
          <a:lstStyle/>
          <a:p>
            <a:pPr algn="ctr"/>
            <a:r>
              <a:rPr lang="zh-CN" altLang="en-US" sz="1200" dirty="0">
                <a:solidFill>
                  <a:schemeClr val="bg1"/>
                </a:solidFill>
              </a:rPr>
              <a:t>地球形成于</a:t>
            </a:r>
            <a:r>
              <a:rPr lang="en-US" altLang="zh-CN" sz="1200" dirty="0">
                <a:solidFill>
                  <a:schemeClr val="bg1"/>
                </a:solidFill>
              </a:rPr>
              <a:t>46</a:t>
            </a:r>
            <a:r>
              <a:rPr lang="zh-CN" altLang="en-US" sz="1200" dirty="0">
                <a:solidFill>
                  <a:schemeClr val="bg1"/>
                </a:solidFill>
              </a:rPr>
              <a:t>亿年前</a:t>
            </a:r>
            <a:endParaRPr kumimoji="1" lang="zh-CN" altLang="en-US" sz="6600" dirty="0">
              <a:solidFill>
                <a:schemeClr val="bg1"/>
              </a:solidFill>
            </a:endParaRPr>
          </a:p>
        </p:txBody>
      </p:sp>
      <p:sp>
        <p:nvSpPr>
          <p:cNvPr id="16" name="文本框 15">
            <a:extLst>
              <a:ext uri="{FF2B5EF4-FFF2-40B4-BE49-F238E27FC236}">
                <a16:creationId xmlns:a16="http://schemas.microsoft.com/office/drawing/2014/main" id="{DD469BF4-5586-0B53-4E0C-DB00402A7068}"/>
              </a:ext>
            </a:extLst>
          </p:cNvPr>
          <p:cNvSpPr txBox="1"/>
          <p:nvPr/>
        </p:nvSpPr>
        <p:spPr>
          <a:xfrm>
            <a:off x="6336587" y="2841287"/>
            <a:ext cx="990600" cy="430887"/>
          </a:xfrm>
          <a:prstGeom prst="rect">
            <a:avLst/>
          </a:prstGeom>
          <a:solidFill>
            <a:schemeClr val="tx1"/>
          </a:solidFill>
        </p:spPr>
        <p:txBody>
          <a:bodyPr wrap="square" rtlCol="0">
            <a:spAutoFit/>
          </a:bodyPr>
          <a:lstStyle/>
          <a:p>
            <a:pPr algn="ctr"/>
            <a:r>
              <a:rPr lang="zh-CN" altLang="en-US" sz="1100" dirty="0">
                <a:solidFill>
                  <a:schemeClr val="bg1"/>
                </a:solidFill>
              </a:rPr>
              <a:t>演化 </a:t>
            </a:r>
            <a:r>
              <a:rPr lang="en-US" altLang="zh-CN" sz="1100" dirty="0">
                <a:solidFill>
                  <a:schemeClr val="bg1"/>
                </a:solidFill>
              </a:rPr>
              <a:t>(Evolution) </a:t>
            </a:r>
            <a:endParaRPr kumimoji="1" lang="zh-CN" altLang="en-US" sz="4000" dirty="0">
              <a:solidFill>
                <a:schemeClr val="bg1"/>
              </a:solidFill>
            </a:endParaRPr>
          </a:p>
        </p:txBody>
      </p:sp>
      <p:sp>
        <p:nvSpPr>
          <p:cNvPr id="17" name="文本框 16">
            <a:extLst>
              <a:ext uri="{FF2B5EF4-FFF2-40B4-BE49-F238E27FC236}">
                <a16:creationId xmlns:a16="http://schemas.microsoft.com/office/drawing/2014/main" id="{F77C3A12-5F6A-7FDB-DB81-27C513CE6FC4}"/>
              </a:ext>
            </a:extLst>
          </p:cNvPr>
          <p:cNvSpPr txBox="1"/>
          <p:nvPr/>
        </p:nvSpPr>
        <p:spPr>
          <a:xfrm>
            <a:off x="7391400" y="2323504"/>
            <a:ext cx="990600" cy="307777"/>
          </a:xfrm>
          <a:prstGeom prst="rect">
            <a:avLst/>
          </a:prstGeom>
          <a:solidFill>
            <a:schemeClr val="tx1"/>
          </a:solidFill>
        </p:spPr>
        <p:txBody>
          <a:bodyPr wrap="square" rtlCol="0">
            <a:spAutoFit/>
          </a:bodyPr>
          <a:lstStyle/>
          <a:p>
            <a:pPr algn="ctr"/>
            <a:r>
              <a:rPr kumimoji="1" lang="zh-CN" altLang="en-US" sz="1400" dirty="0">
                <a:solidFill>
                  <a:schemeClr val="bg1"/>
                </a:solidFill>
              </a:rPr>
              <a:t>现在</a:t>
            </a:r>
            <a:endParaRPr kumimoji="1" lang="zh-CN" altLang="en-US" sz="2800" dirty="0">
              <a:solidFill>
                <a:schemeClr val="bg1"/>
              </a:solidFill>
            </a:endParaRPr>
          </a:p>
        </p:txBody>
      </p:sp>
      <p:sp>
        <p:nvSpPr>
          <p:cNvPr id="18" name="文本框 17">
            <a:extLst>
              <a:ext uri="{FF2B5EF4-FFF2-40B4-BE49-F238E27FC236}">
                <a16:creationId xmlns:a16="http://schemas.microsoft.com/office/drawing/2014/main" id="{D286BB76-6FA9-E668-4D9B-7E449B98E6D0}"/>
              </a:ext>
            </a:extLst>
          </p:cNvPr>
          <p:cNvSpPr txBox="1"/>
          <p:nvPr/>
        </p:nvSpPr>
        <p:spPr>
          <a:xfrm>
            <a:off x="530831" y="4546387"/>
            <a:ext cx="808234" cy="369332"/>
          </a:xfrm>
          <a:prstGeom prst="rect">
            <a:avLst/>
          </a:prstGeom>
          <a:solidFill>
            <a:schemeClr val="tx1"/>
          </a:solidFill>
        </p:spPr>
        <p:txBody>
          <a:bodyPr wrap="square" rtlCol="0">
            <a:spAutoFit/>
          </a:bodyPr>
          <a:lstStyle/>
          <a:p>
            <a:pPr algn="ctr"/>
            <a:r>
              <a:rPr lang="zh-CN" altLang="en-US" sz="1800" dirty="0">
                <a:solidFill>
                  <a:schemeClr val="bg1"/>
                </a:solidFill>
              </a:rPr>
              <a:t>神</a:t>
            </a:r>
            <a:endParaRPr kumimoji="1" lang="zh-CN" altLang="en-US" dirty="0">
              <a:solidFill>
                <a:schemeClr val="bg1"/>
              </a:solidFill>
            </a:endParaRPr>
          </a:p>
        </p:txBody>
      </p:sp>
      <p:sp>
        <p:nvSpPr>
          <p:cNvPr id="19" name="文本框 18">
            <a:extLst>
              <a:ext uri="{FF2B5EF4-FFF2-40B4-BE49-F238E27FC236}">
                <a16:creationId xmlns:a16="http://schemas.microsoft.com/office/drawing/2014/main" id="{B8037680-0091-831C-E1BB-5D3B49AE3E20}"/>
              </a:ext>
            </a:extLst>
          </p:cNvPr>
          <p:cNvSpPr txBox="1"/>
          <p:nvPr/>
        </p:nvSpPr>
        <p:spPr>
          <a:xfrm>
            <a:off x="1461499" y="4126641"/>
            <a:ext cx="1083067" cy="307777"/>
          </a:xfrm>
          <a:prstGeom prst="rect">
            <a:avLst/>
          </a:prstGeom>
          <a:solidFill>
            <a:schemeClr val="tx1"/>
          </a:solidFill>
        </p:spPr>
        <p:txBody>
          <a:bodyPr wrap="square" rtlCol="0">
            <a:spAutoFit/>
          </a:bodyPr>
          <a:lstStyle/>
          <a:p>
            <a:pPr algn="ctr"/>
            <a:r>
              <a:rPr lang="zh-CN" altLang="en-US" sz="1400" dirty="0">
                <a:solidFill>
                  <a:schemeClr val="bg1"/>
                </a:solidFill>
              </a:rPr>
              <a:t>大爆炸 </a:t>
            </a:r>
            <a:endParaRPr kumimoji="1" lang="zh-CN" altLang="en-US" sz="2800" dirty="0">
              <a:solidFill>
                <a:schemeClr val="bg1"/>
              </a:solidFill>
            </a:endParaRPr>
          </a:p>
        </p:txBody>
      </p:sp>
      <p:sp>
        <p:nvSpPr>
          <p:cNvPr id="20" name="文本框 19">
            <a:extLst>
              <a:ext uri="{FF2B5EF4-FFF2-40B4-BE49-F238E27FC236}">
                <a16:creationId xmlns:a16="http://schemas.microsoft.com/office/drawing/2014/main" id="{A1CD54B2-A5D9-EBC1-4235-47FC565D0331}"/>
              </a:ext>
            </a:extLst>
          </p:cNvPr>
          <p:cNvSpPr txBox="1"/>
          <p:nvPr/>
        </p:nvSpPr>
        <p:spPr>
          <a:xfrm>
            <a:off x="1584789" y="3580679"/>
            <a:ext cx="6781800" cy="369332"/>
          </a:xfrm>
          <a:prstGeom prst="rect">
            <a:avLst/>
          </a:prstGeom>
          <a:solidFill>
            <a:schemeClr val="tx1"/>
          </a:solidFill>
        </p:spPr>
        <p:txBody>
          <a:bodyPr wrap="square" rtlCol="0">
            <a:spAutoFit/>
          </a:bodyPr>
          <a:lstStyle/>
          <a:p>
            <a:r>
              <a:rPr lang="zh-CN" altLang="en-US" sz="1800" b="1" dirty="0">
                <a:solidFill>
                  <a:schemeClr val="bg1"/>
                </a:solidFill>
              </a:rPr>
              <a:t>大爆炸与智能设计神论 </a:t>
            </a:r>
            <a:r>
              <a:rPr lang="en-US" altLang="zh-CN" sz="1800" b="1" dirty="0">
                <a:solidFill>
                  <a:schemeClr val="bg1"/>
                </a:solidFill>
              </a:rPr>
              <a:t>(Big Bang and Intelligent Design Theism)</a:t>
            </a:r>
            <a:r>
              <a:rPr lang="zh-CN" altLang="en-US" sz="1800" b="1" dirty="0">
                <a:solidFill>
                  <a:schemeClr val="bg1"/>
                </a:solidFill>
              </a:rPr>
              <a:t>：</a:t>
            </a:r>
            <a:endParaRPr kumimoji="1" lang="zh-CN" altLang="en-US" sz="1800" dirty="0">
              <a:solidFill>
                <a:schemeClr val="bg1"/>
              </a:solidFill>
            </a:endParaRPr>
          </a:p>
        </p:txBody>
      </p:sp>
      <p:sp>
        <p:nvSpPr>
          <p:cNvPr id="21" name="文本框 20">
            <a:extLst>
              <a:ext uri="{FF2B5EF4-FFF2-40B4-BE49-F238E27FC236}">
                <a16:creationId xmlns:a16="http://schemas.microsoft.com/office/drawing/2014/main" id="{8471501E-3557-F359-A3AC-6DA96313968A}"/>
              </a:ext>
            </a:extLst>
          </p:cNvPr>
          <p:cNvSpPr txBox="1"/>
          <p:nvPr/>
        </p:nvSpPr>
        <p:spPr>
          <a:xfrm>
            <a:off x="3471473" y="4163925"/>
            <a:ext cx="1883021" cy="276999"/>
          </a:xfrm>
          <a:prstGeom prst="rect">
            <a:avLst/>
          </a:prstGeom>
          <a:solidFill>
            <a:schemeClr val="tx1"/>
          </a:solidFill>
        </p:spPr>
        <p:txBody>
          <a:bodyPr wrap="square" rtlCol="0">
            <a:spAutoFit/>
          </a:bodyPr>
          <a:lstStyle/>
          <a:p>
            <a:pPr algn="ctr"/>
            <a:r>
              <a:rPr lang="zh-CN" altLang="en-US" sz="1200" dirty="0">
                <a:solidFill>
                  <a:schemeClr val="bg1"/>
                </a:solidFill>
              </a:rPr>
              <a:t>宇宙诞生于约</a:t>
            </a:r>
            <a:r>
              <a:rPr lang="en-US" altLang="zh-CN" sz="1200" dirty="0">
                <a:solidFill>
                  <a:schemeClr val="bg1"/>
                </a:solidFill>
              </a:rPr>
              <a:t>137</a:t>
            </a:r>
            <a:r>
              <a:rPr lang="zh-CN" altLang="en-US" sz="1200" dirty="0">
                <a:solidFill>
                  <a:schemeClr val="bg1"/>
                </a:solidFill>
              </a:rPr>
              <a:t>亿年前</a:t>
            </a:r>
            <a:endParaRPr kumimoji="1" lang="zh-CN" altLang="en-US" sz="11500" dirty="0">
              <a:solidFill>
                <a:schemeClr val="bg1"/>
              </a:solidFill>
            </a:endParaRPr>
          </a:p>
        </p:txBody>
      </p:sp>
      <p:sp>
        <p:nvSpPr>
          <p:cNvPr id="22" name="文本框 21">
            <a:extLst>
              <a:ext uri="{FF2B5EF4-FFF2-40B4-BE49-F238E27FC236}">
                <a16:creationId xmlns:a16="http://schemas.microsoft.com/office/drawing/2014/main" id="{899D142C-C099-A539-4853-E7C74F0A9605}"/>
              </a:ext>
            </a:extLst>
          </p:cNvPr>
          <p:cNvSpPr txBox="1"/>
          <p:nvPr/>
        </p:nvSpPr>
        <p:spPr>
          <a:xfrm>
            <a:off x="5354494" y="4079877"/>
            <a:ext cx="1455212" cy="430887"/>
          </a:xfrm>
          <a:prstGeom prst="rect">
            <a:avLst/>
          </a:prstGeom>
          <a:solidFill>
            <a:schemeClr val="tx1"/>
          </a:solidFill>
        </p:spPr>
        <p:txBody>
          <a:bodyPr wrap="square" rtlCol="0">
            <a:spAutoFit/>
          </a:bodyPr>
          <a:lstStyle/>
          <a:p>
            <a:pPr algn="ctr"/>
            <a:r>
              <a:rPr lang="zh-CN" altLang="en-US" sz="1100" dirty="0">
                <a:solidFill>
                  <a:schemeClr val="bg1"/>
                </a:solidFill>
              </a:rPr>
              <a:t>生命形式出现于约</a:t>
            </a:r>
            <a:r>
              <a:rPr lang="en-US" altLang="zh-CN" sz="1100" dirty="0">
                <a:solidFill>
                  <a:schemeClr val="bg1"/>
                </a:solidFill>
              </a:rPr>
              <a:t>40</a:t>
            </a:r>
            <a:r>
              <a:rPr lang="zh-CN" altLang="en-US" sz="1100" dirty="0">
                <a:solidFill>
                  <a:schemeClr val="bg1"/>
                </a:solidFill>
              </a:rPr>
              <a:t>亿年前</a:t>
            </a:r>
            <a:endParaRPr kumimoji="1" lang="zh-CN" altLang="en-US" sz="9600" dirty="0">
              <a:solidFill>
                <a:schemeClr val="bg1"/>
              </a:solidFill>
            </a:endParaRPr>
          </a:p>
        </p:txBody>
      </p:sp>
      <p:sp>
        <p:nvSpPr>
          <p:cNvPr id="23" name="文本框 22">
            <a:extLst>
              <a:ext uri="{FF2B5EF4-FFF2-40B4-BE49-F238E27FC236}">
                <a16:creationId xmlns:a16="http://schemas.microsoft.com/office/drawing/2014/main" id="{22236C5C-5903-CDC0-6954-452022DC59BD}"/>
              </a:ext>
            </a:extLst>
          </p:cNvPr>
          <p:cNvSpPr txBox="1"/>
          <p:nvPr/>
        </p:nvSpPr>
        <p:spPr>
          <a:xfrm>
            <a:off x="4917524" y="4779547"/>
            <a:ext cx="1365981" cy="461665"/>
          </a:xfrm>
          <a:prstGeom prst="rect">
            <a:avLst/>
          </a:prstGeom>
          <a:solidFill>
            <a:schemeClr val="tx1"/>
          </a:solidFill>
        </p:spPr>
        <p:txBody>
          <a:bodyPr wrap="square" rtlCol="0">
            <a:spAutoFit/>
          </a:bodyPr>
          <a:lstStyle/>
          <a:p>
            <a:pPr algn="ctr"/>
            <a:r>
              <a:rPr lang="zh-CN" altLang="en-US" sz="1200" dirty="0">
                <a:solidFill>
                  <a:schemeClr val="bg1"/>
                </a:solidFill>
              </a:rPr>
              <a:t>地球形成于</a:t>
            </a:r>
            <a:r>
              <a:rPr lang="en-US" altLang="zh-CN" sz="1200" dirty="0">
                <a:solidFill>
                  <a:schemeClr val="bg1"/>
                </a:solidFill>
              </a:rPr>
              <a:t>46</a:t>
            </a:r>
            <a:r>
              <a:rPr lang="zh-CN" altLang="en-US" sz="1200" dirty="0">
                <a:solidFill>
                  <a:schemeClr val="bg1"/>
                </a:solidFill>
              </a:rPr>
              <a:t>亿年前</a:t>
            </a:r>
            <a:endParaRPr kumimoji="1" lang="zh-CN" altLang="en-US" sz="6600" dirty="0">
              <a:solidFill>
                <a:schemeClr val="bg1"/>
              </a:solidFill>
            </a:endParaRPr>
          </a:p>
        </p:txBody>
      </p:sp>
      <p:sp>
        <p:nvSpPr>
          <p:cNvPr id="24" name="文本框 23">
            <a:extLst>
              <a:ext uri="{FF2B5EF4-FFF2-40B4-BE49-F238E27FC236}">
                <a16:creationId xmlns:a16="http://schemas.microsoft.com/office/drawing/2014/main" id="{05221CCC-128D-E035-07FA-FE923697ADCF}"/>
              </a:ext>
            </a:extLst>
          </p:cNvPr>
          <p:cNvSpPr txBox="1"/>
          <p:nvPr/>
        </p:nvSpPr>
        <p:spPr>
          <a:xfrm>
            <a:off x="6357081" y="4637202"/>
            <a:ext cx="990600" cy="430887"/>
          </a:xfrm>
          <a:prstGeom prst="rect">
            <a:avLst/>
          </a:prstGeom>
          <a:solidFill>
            <a:schemeClr val="tx1"/>
          </a:solidFill>
        </p:spPr>
        <p:txBody>
          <a:bodyPr wrap="square" rtlCol="0">
            <a:spAutoFit/>
          </a:bodyPr>
          <a:lstStyle/>
          <a:p>
            <a:pPr algn="ctr"/>
            <a:r>
              <a:rPr lang="zh-CN" altLang="en-US" sz="1100" dirty="0">
                <a:solidFill>
                  <a:schemeClr val="bg1"/>
                </a:solidFill>
              </a:rPr>
              <a:t>演化 </a:t>
            </a:r>
            <a:r>
              <a:rPr lang="en-US" altLang="zh-CN" sz="1100" dirty="0">
                <a:solidFill>
                  <a:schemeClr val="bg1"/>
                </a:solidFill>
              </a:rPr>
              <a:t>(Evolution) </a:t>
            </a:r>
            <a:endParaRPr kumimoji="1" lang="zh-CN" altLang="en-US" sz="4000" dirty="0">
              <a:solidFill>
                <a:schemeClr val="bg1"/>
              </a:solidFill>
            </a:endParaRPr>
          </a:p>
        </p:txBody>
      </p:sp>
      <p:sp>
        <p:nvSpPr>
          <p:cNvPr id="25" name="文本框 24">
            <a:extLst>
              <a:ext uri="{FF2B5EF4-FFF2-40B4-BE49-F238E27FC236}">
                <a16:creationId xmlns:a16="http://schemas.microsoft.com/office/drawing/2014/main" id="{196711A8-CE5C-2D3F-232A-81BB33059632}"/>
              </a:ext>
            </a:extLst>
          </p:cNvPr>
          <p:cNvSpPr txBox="1"/>
          <p:nvPr/>
        </p:nvSpPr>
        <p:spPr>
          <a:xfrm>
            <a:off x="7411894" y="4119419"/>
            <a:ext cx="990600" cy="307777"/>
          </a:xfrm>
          <a:prstGeom prst="rect">
            <a:avLst/>
          </a:prstGeom>
          <a:solidFill>
            <a:schemeClr val="tx1"/>
          </a:solidFill>
        </p:spPr>
        <p:txBody>
          <a:bodyPr wrap="square" rtlCol="0">
            <a:spAutoFit/>
          </a:bodyPr>
          <a:lstStyle/>
          <a:p>
            <a:pPr algn="ctr"/>
            <a:r>
              <a:rPr kumimoji="1" lang="zh-CN" altLang="en-US" sz="1400" dirty="0">
                <a:solidFill>
                  <a:schemeClr val="bg1"/>
                </a:solidFill>
              </a:rPr>
              <a:t>现在</a:t>
            </a:r>
            <a:endParaRPr kumimoji="1" lang="zh-CN" altLang="en-US" sz="2800" dirty="0">
              <a:solidFill>
                <a:schemeClr val="bg1"/>
              </a:solidFill>
            </a:endParaRPr>
          </a:p>
        </p:txBody>
      </p:sp>
      <p:sp>
        <p:nvSpPr>
          <p:cNvPr id="26" name="文本框 25">
            <a:extLst>
              <a:ext uri="{FF2B5EF4-FFF2-40B4-BE49-F238E27FC236}">
                <a16:creationId xmlns:a16="http://schemas.microsoft.com/office/drawing/2014/main" id="{DC4ABE72-2633-9736-D292-C5D72D03E150}"/>
              </a:ext>
            </a:extLst>
          </p:cNvPr>
          <p:cNvSpPr txBox="1"/>
          <p:nvPr/>
        </p:nvSpPr>
        <p:spPr>
          <a:xfrm>
            <a:off x="5785021" y="5450293"/>
            <a:ext cx="2323243" cy="276999"/>
          </a:xfrm>
          <a:prstGeom prst="rect">
            <a:avLst/>
          </a:prstGeom>
          <a:solidFill>
            <a:srgbClr val="32485B"/>
          </a:solidFill>
        </p:spPr>
        <p:txBody>
          <a:bodyPr wrap="square" rtlCol="0">
            <a:spAutoFit/>
          </a:bodyPr>
          <a:lstStyle/>
          <a:p>
            <a:pPr algn="ctr"/>
            <a:r>
              <a:rPr lang="zh-CN" altLang="en-US" sz="1200" dirty="0">
                <a:solidFill>
                  <a:schemeClr val="bg1"/>
                </a:solidFill>
              </a:rPr>
              <a:t>智能设计 </a:t>
            </a:r>
            <a:r>
              <a:rPr lang="en-US" altLang="zh-CN" sz="1200" dirty="0">
                <a:solidFill>
                  <a:schemeClr val="bg1"/>
                </a:solidFill>
              </a:rPr>
              <a:t>(Intelligent Design)</a:t>
            </a:r>
            <a:endParaRPr kumimoji="1" lang="zh-CN" altLang="en-US" sz="4400" dirty="0">
              <a:solidFill>
                <a:schemeClr val="bg1"/>
              </a:solidFill>
            </a:endParaRPr>
          </a:p>
        </p:txBody>
      </p:sp>
      <p:sp>
        <p:nvSpPr>
          <p:cNvPr id="27" name="文本框 26">
            <a:extLst>
              <a:ext uri="{FF2B5EF4-FFF2-40B4-BE49-F238E27FC236}">
                <a16:creationId xmlns:a16="http://schemas.microsoft.com/office/drawing/2014/main" id="{C2ED9B97-0EDD-B84A-17CF-BFB5F1BDFD76}"/>
              </a:ext>
            </a:extLst>
          </p:cNvPr>
          <p:cNvSpPr txBox="1"/>
          <p:nvPr/>
        </p:nvSpPr>
        <p:spPr>
          <a:xfrm>
            <a:off x="3352800" y="6015601"/>
            <a:ext cx="1825748" cy="276999"/>
          </a:xfrm>
          <a:prstGeom prst="rect">
            <a:avLst/>
          </a:prstGeom>
          <a:solidFill>
            <a:srgbClr val="4C6886"/>
          </a:solidFill>
        </p:spPr>
        <p:txBody>
          <a:bodyPr wrap="square" rtlCol="0">
            <a:spAutoFit/>
          </a:bodyPr>
          <a:lstStyle/>
          <a:p>
            <a:pPr algn="ctr"/>
            <a:r>
              <a:rPr lang="zh-CN" altLang="en-US" sz="1200" dirty="0">
                <a:solidFill>
                  <a:schemeClr val="bg1"/>
                </a:solidFill>
              </a:rPr>
              <a:t>创造论 </a:t>
            </a:r>
            <a:r>
              <a:rPr lang="en-US" altLang="zh-CN" sz="1200" dirty="0">
                <a:solidFill>
                  <a:schemeClr val="bg1"/>
                </a:solidFill>
              </a:rPr>
              <a:t>(Creationism)</a:t>
            </a:r>
            <a:endParaRPr kumimoji="1" lang="zh-CN" altLang="en-US" sz="6600" dirty="0">
              <a:solidFill>
                <a:schemeClr val="bg1"/>
              </a:solidFill>
            </a:endParaRPr>
          </a:p>
        </p:txBody>
      </p:sp>
      <p:sp>
        <p:nvSpPr>
          <p:cNvPr id="28" name="文本框 27">
            <a:extLst>
              <a:ext uri="{FF2B5EF4-FFF2-40B4-BE49-F238E27FC236}">
                <a16:creationId xmlns:a16="http://schemas.microsoft.com/office/drawing/2014/main" id="{73A22FB4-DE54-3943-4865-C19D1C170C3F}"/>
              </a:ext>
            </a:extLst>
          </p:cNvPr>
          <p:cNvSpPr txBox="1"/>
          <p:nvPr/>
        </p:nvSpPr>
        <p:spPr>
          <a:xfrm>
            <a:off x="6697039" y="6169191"/>
            <a:ext cx="1000390" cy="523220"/>
          </a:xfrm>
          <a:prstGeom prst="rect">
            <a:avLst/>
          </a:prstGeom>
          <a:solidFill>
            <a:srgbClr val="4C6886"/>
          </a:solidFill>
        </p:spPr>
        <p:txBody>
          <a:bodyPr wrap="square" rtlCol="0">
            <a:spAutoFit/>
          </a:bodyPr>
          <a:lstStyle/>
          <a:p>
            <a:pPr algn="ctr"/>
            <a:r>
              <a:rPr lang="zh-CN" altLang="en-US" sz="1400" dirty="0">
                <a:solidFill>
                  <a:schemeClr val="bg1"/>
                </a:solidFill>
              </a:rPr>
              <a:t>创世记的创造故事</a:t>
            </a:r>
            <a:endParaRPr kumimoji="1" lang="zh-CN" altLang="en-US" sz="6600" dirty="0">
              <a:solidFill>
                <a:schemeClr val="bg1"/>
              </a:solidFill>
            </a:endParaRPr>
          </a:p>
        </p:txBody>
      </p:sp>
      <p:sp>
        <p:nvSpPr>
          <p:cNvPr id="29" name="文本框 28">
            <a:extLst>
              <a:ext uri="{FF2B5EF4-FFF2-40B4-BE49-F238E27FC236}">
                <a16:creationId xmlns:a16="http://schemas.microsoft.com/office/drawing/2014/main" id="{60F3DB3B-D003-2C7E-0C40-E7D213C5FF47}"/>
              </a:ext>
            </a:extLst>
          </p:cNvPr>
          <p:cNvSpPr txBox="1"/>
          <p:nvPr/>
        </p:nvSpPr>
        <p:spPr>
          <a:xfrm>
            <a:off x="550524" y="1371516"/>
            <a:ext cx="1083066" cy="830997"/>
          </a:xfrm>
          <a:prstGeom prst="rect">
            <a:avLst/>
          </a:prstGeom>
          <a:solidFill>
            <a:schemeClr val="tx1"/>
          </a:solidFill>
        </p:spPr>
        <p:txBody>
          <a:bodyPr wrap="square" rtlCol="0">
            <a:spAutoFit/>
          </a:bodyPr>
          <a:lstStyle/>
          <a:p>
            <a:pPr algn="ctr"/>
            <a:r>
              <a:rPr lang="zh-CN" altLang="en-US" sz="1600" dirty="0">
                <a:solidFill>
                  <a:schemeClr val="bg1"/>
                </a:solidFill>
              </a:rPr>
              <a:t>各种</a:t>
            </a:r>
            <a:endParaRPr lang="en-US" altLang="zh-CN" sz="1600" dirty="0">
              <a:solidFill>
                <a:schemeClr val="bg1"/>
              </a:solidFill>
            </a:endParaRPr>
          </a:p>
          <a:p>
            <a:pPr algn="ctr"/>
            <a:r>
              <a:rPr lang="zh-CN" altLang="en-US" sz="1600" dirty="0">
                <a:solidFill>
                  <a:schemeClr val="bg1"/>
                </a:solidFill>
              </a:rPr>
              <a:t>物理</a:t>
            </a:r>
            <a:endParaRPr lang="en-US" altLang="zh-CN" sz="1600" dirty="0">
              <a:solidFill>
                <a:schemeClr val="bg1"/>
              </a:solidFill>
            </a:endParaRPr>
          </a:p>
          <a:p>
            <a:pPr algn="ctr"/>
            <a:r>
              <a:rPr lang="zh-CN" altLang="en-US" sz="1600" dirty="0">
                <a:solidFill>
                  <a:schemeClr val="bg1"/>
                </a:solidFill>
              </a:rPr>
              <a:t>假设</a:t>
            </a:r>
            <a:endParaRPr kumimoji="1" lang="zh-CN" altLang="en-US" sz="3200" dirty="0">
              <a:solidFill>
                <a:schemeClr val="bg1"/>
              </a:solidFill>
            </a:endParaRPr>
          </a:p>
        </p:txBody>
      </p:sp>
    </p:spTree>
    <p:extLst>
      <p:ext uri="{BB962C8B-B14F-4D97-AF65-F5344CB8AC3E}">
        <p14:creationId xmlns:p14="http://schemas.microsoft.com/office/powerpoint/2010/main" val="40038518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887773">
            <a:off x="468313" y="260350"/>
            <a:ext cx="66246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0" name="Picture 1"/>
          <p:cNvSpPr>
            <a:spLocks noChangeAspect="1"/>
          </p:cNvSpPr>
          <p:nvPr/>
        </p:nvSpPr>
        <p:spPr bwMode="auto">
          <a:xfrm>
            <a:off x="-36513" y="-100013"/>
            <a:ext cx="9191626"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BONES" charset="0"/>
              <a:ea typeface="ＭＳ Ｐゴシック" charset="0"/>
            </a:endParaRPr>
          </a:p>
        </p:txBody>
      </p:sp>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我们必须面对事实，</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而不是猜测</a:t>
            </a:r>
            <a:endParaRPr lang="en-US" sz="5400" b="1" dirty="0">
              <a:effectLst>
                <a:glow rad="127000">
                  <a:schemeClr val="tx1"/>
                </a:glow>
              </a:effectLst>
              <a:latin typeface="Arial" charset="0"/>
              <a:ea typeface="ＭＳ Ｐゴシック" charset="0"/>
              <a:cs typeface="ＭＳ Ｐゴシック" charset="0"/>
            </a:endParaRPr>
          </a:p>
        </p:txBody>
      </p:sp>
      <p:sp>
        <p:nvSpPr>
          <p:cNvPr id="370692"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
        <p:nvSpPr>
          <p:cNvPr id="2" name="文本框 1">
            <a:extLst>
              <a:ext uri="{FF2B5EF4-FFF2-40B4-BE49-F238E27FC236}">
                <a16:creationId xmlns:a16="http://schemas.microsoft.com/office/drawing/2014/main" id="{F5826AAE-1ECE-BDA9-2164-0D2E113D43DC}"/>
              </a:ext>
            </a:extLst>
          </p:cNvPr>
          <p:cNvSpPr txBox="1"/>
          <p:nvPr/>
        </p:nvSpPr>
        <p:spPr>
          <a:xfrm rot="20688140">
            <a:off x="1234154" y="1777529"/>
            <a:ext cx="5248430" cy="1862048"/>
          </a:xfrm>
          <a:prstGeom prst="rect">
            <a:avLst/>
          </a:prstGeom>
          <a:solidFill>
            <a:schemeClr val="bg1"/>
          </a:solidFill>
        </p:spPr>
        <p:txBody>
          <a:bodyPr wrap="square" rtlCol="0">
            <a:spAutoFit/>
          </a:bodyPr>
          <a:lstStyle/>
          <a:p>
            <a:pPr algn="ctr"/>
            <a:r>
              <a:rPr kumimoji="1" lang="zh-CN" altLang="en-US" sz="11500" dirty="0">
                <a:solidFill>
                  <a:srgbClr val="FF0000"/>
                </a:solidFill>
              </a:rPr>
              <a:t>事实</a:t>
            </a:r>
          </a:p>
        </p:txBody>
      </p:sp>
    </p:spTree>
    <p:extLst>
      <p:ext uri="{BB962C8B-B14F-4D97-AF65-F5344CB8AC3E}">
        <p14:creationId xmlns:p14="http://schemas.microsoft.com/office/powerpoint/2010/main" val="34984710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273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50" y="-103188"/>
            <a:ext cx="80248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5688013"/>
            <a:ext cx="9144000" cy="1081087"/>
          </a:xfrm>
          <a:solidFill>
            <a:schemeClr val="bg1"/>
          </a:solidFill>
        </p:spPr>
        <p:txBody>
          <a:bodyPr/>
          <a:lstStyle/>
          <a:p>
            <a:pPr>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“法官大人，我们可以暂时忽略事实吗？”</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372741"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6</a:t>
            </a:r>
          </a:p>
        </p:txBody>
      </p:sp>
    </p:spTree>
    <p:extLst>
      <p:ext uri="{BB962C8B-B14F-4D97-AF65-F5344CB8AC3E}">
        <p14:creationId xmlns:p14="http://schemas.microsoft.com/office/powerpoint/2010/main" val="319964302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995612" y="3106737"/>
            <a:ext cx="6858000" cy="6445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没有家谱吗？</a:t>
            </a:r>
            <a:endParaRPr lang="en-US" sz="5400" b="1" dirty="0">
              <a:effectLst>
                <a:glow rad="127000">
                  <a:schemeClr val="tx1"/>
                </a:glow>
              </a:effectLst>
              <a:latin typeface="Arial" charset="0"/>
              <a:ea typeface="ＭＳ Ｐゴシック" charset="0"/>
              <a:cs typeface="ＭＳ Ｐゴシック" charset="0"/>
            </a:endParaRPr>
          </a:p>
        </p:txBody>
      </p:sp>
      <p:sp>
        <p:nvSpPr>
          <p:cNvPr id="374787"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grpSp>
        <p:nvGrpSpPr>
          <p:cNvPr id="11" name="组合 10">
            <a:extLst>
              <a:ext uri="{FF2B5EF4-FFF2-40B4-BE49-F238E27FC236}">
                <a16:creationId xmlns:a16="http://schemas.microsoft.com/office/drawing/2014/main" id="{19B886B1-0A1E-BEB3-5A80-AA8D525FD44A}"/>
              </a:ext>
            </a:extLst>
          </p:cNvPr>
          <p:cNvGrpSpPr/>
          <p:nvPr/>
        </p:nvGrpSpPr>
        <p:grpSpPr>
          <a:xfrm>
            <a:off x="973138" y="0"/>
            <a:ext cx="7343775" cy="6858000"/>
            <a:chOff x="973138" y="0"/>
            <a:chExt cx="7343775" cy="6858000"/>
          </a:xfrm>
        </p:grpSpPr>
        <p:pic>
          <p:nvPicPr>
            <p:cNvPr id="3747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3138" y="0"/>
              <a:ext cx="734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CC81CC4B-523A-D54F-2315-A331345A4247}"/>
                </a:ext>
              </a:extLst>
            </p:cNvPr>
            <p:cNvSpPr txBox="1"/>
            <p:nvPr/>
          </p:nvSpPr>
          <p:spPr>
            <a:xfrm>
              <a:off x="1066801" y="2133600"/>
              <a:ext cx="1219200" cy="1015663"/>
            </a:xfrm>
            <a:prstGeom prst="rect">
              <a:avLst/>
            </a:prstGeom>
            <a:solidFill>
              <a:schemeClr val="bg1"/>
            </a:solidFill>
          </p:spPr>
          <p:txBody>
            <a:bodyPr wrap="square" rtlCol="0">
              <a:spAutoFit/>
            </a:bodyPr>
            <a:lstStyle/>
            <a:p>
              <a:r>
                <a:rPr lang="en-US" altLang="zh-CN" sz="1200" b="1" dirty="0"/>
                <a:t>Lucy</a:t>
              </a:r>
              <a:endParaRPr lang="en-US" altLang="zh-CN" sz="1200" dirty="0"/>
            </a:p>
            <a:p>
              <a:pPr>
                <a:buFont typeface="Arial" panose="020B0604020202020204" pitchFamily="34" charset="0"/>
                <a:buChar char="•"/>
              </a:pPr>
              <a:r>
                <a:rPr lang="zh-CN" altLang="en-US" sz="1200" dirty="0"/>
                <a:t>几乎所有专家都同意</a:t>
              </a:r>
              <a:r>
                <a:rPr lang="en-US" altLang="zh-CN" sz="1200" dirty="0"/>
                <a:t>Lucy</a:t>
              </a:r>
              <a:r>
                <a:rPr lang="zh-CN" altLang="en-US" sz="1200" dirty="0"/>
                <a:t>只是一只</a:t>
              </a:r>
              <a:r>
                <a:rPr lang="en-US" altLang="zh-CN" sz="1200" dirty="0"/>
                <a:t>3</a:t>
              </a:r>
              <a:r>
                <a:rPr lang="zh-CN" altLang="en-US" sz="1200" dirty="0"/>
                <a:t>英尺高的黑猩猩。</a:t>
              </a:r>
            </a:p>
          </p:txBody>
        </p:sp>
        <p:sp>
          <p:nvSpPr>
            <p:cNvPr id="3" name="文本框 2">
              <a:extLst>
                <a:ext uri="{FF2B5EF4-FFF2-40B4-BE49-F238E27FC236}">
                  <a16:creationId xmlns:a16="http://schemas.microsoft.com/office/drawing/2014/main" id="{607407A6-3730-29C5-D1D4-2BC6FB95FA34}"/>
                </a:ext>
              </a:extLst>
            </p:cNvPr>
            <p:cNvSpPr txBox="1"/>
            <p:nvPr/>
          </p:nvSpPr>
          <p:spPr>
            <a:xfrm>
              <a:off x="2268876" y="2143874"/>
              <a:ext cx="1541123" cy="954107"/>
            </a:xfrm>
            <a:prstGeom prst="rect">
              <a:avLst/>
            </a:prstGeom>
            <a:solidFill>
              <a:schemeClr val="bg1"/>
            </a:solidFill>
          </p:spPr>
          <p:txBody>
            <a:bodyPr wrap="square" rtlCol="0">
              <a:spAutoFit/>
            </a:bodyPr>
            <a:lstStyle/>
            <a:p>
              <a:r>
                <a:rPr lang="zh-CN" altLang="en-US" sz="1400" b="1" dirty="0"/>
                <a:t>海德堡人</a:t>
              </a:r>
              <a:endParaRPr lang="en-US" altLang="zh-CN" sz="1400" dirty="0"/>
            </a:p>
            <a:p>
              <a:pPr>
                <a:buFont typeface="Arial" panose="020B0604020202020204" pitchFamily="34" charset="0"/>
                <a:buChar char="•"/>
              </a:pPr>
              <a:r>
                <a:rPr lang="zh-CN" altLang="en-US" sz="1400" dirty="0"/>
                <a:t>由一个下颚骨构建，许多人认为他相当人类。</a:t>
              </a:r>
            </a:p>
          </p:txBody>
        </p:sp>
        <p:sp>
          <p:nvSpPr>
            <p:cNvPr id="4" name="文本框 3">
              <a:extLst>
                <a:ext uri="{FF2B5EF4-FFF2-40B4-BE49-F238E27FC236}">
                  <a16:creationId xmlns:a16="http://schemas.microsoft.com/office/drawing/2014/main" id="{0C20573D-23A8-9DB6-38A4-C25C26F5D39B}"/>
                </a:ext>
              </a:extLst>
            </p:cNvPr>
            <p:cNvSpPr txBox="1"/>
            <p:nvPr/>
          </p:nvSpPr>
          <p:spPr>
            <a:xfrm>
              <a:off x="3756488" y="2149245"/>
              <a:ext cx="1631023" cy="1015663"/>
            </a:xfrm>
            <a:prstGeom prst="rect">
              <a:avLst/>
            </a:prstGeom>
            <a:solidFill>
              <a:schemeClr val="bg1"/>
            </a:solidFill>
          </p:spPr>
          <p:txBody>
            <a:bodyPr wrap="square" rtlCol="0">
              <a:spAutoFit/>
            </a:bodyPr>
            <a:lstStyle/>
            <a:p>
              <a:r>
                <a:rPr lang="zh-CN" altLang="en-US" sz="1200" b="1" dirty="0"/>
                <a:t>内布拉斯加人</a:t>
              </a:r>
              <a:endParaRPr lang="en-US" altLang="zh-CN" sz="1200" b="1" dirty="0"/>
            </a:p>
            <a:p>
              <a:r>
                <a:rPr lang="zh-CN" altLang="en-US" sz="1200" dirty="0"/>
                <a:t>由一颗牙齿科学地构建，后来发现是一只已经灭绝的猪的牙齿。</a:t>
              </a:r>
            </a:p>
          </p:txBody>
        </p:sp>
        <p:sp>
          <p:nvSpPr>
            <p:cNvPr id="5" name="文本框 4">
              <a:extLst>
                <a:ext uri="{FF2B5EF4-FFF2-40B4-BE49-F238E27FC236}">
                  <a16:creationId xmlns:a16="http://schemas.microsoft.com/office/drawing/2014/main" id="{1597E311-0AC8-7E36-5749-00EADFD92056}"/>
                </a:ext>
              </a:extLst>
            </p:cNvPr>
            <p:cNvSpPr txBox="1"/>
            <p:nvPr/>
          </p:nvSpPr>
          <p:spPr>
            <a:xfrm>
              <a:off x="5280486" y="2251595"/>
              <a:ext cx="1428537" cy="738664"/>
            </a:xfrm>
            <a:prstGeom prst="rect">
              <a:avLst/>
            </a:prstGeom>
            <a:solidFill>
              <a:schemeClr val="bg1"/>
            </a:solidFill>
          </p:spPr>
          <p:txBody>
            <a:bodyPr wrap="square" rtlCol="0">
              <a:spAutoFit/>
            </a:bodyPr>
            <a:lstStyle/>
            <a:p>
              <a:r>
                <a:rPr lang="zh-CN" altLang="en-US" sz="1400" b="1" dirty="0"/>
                <a:t>皮尔当人</a:t>
              </a:r>
              <a:endParaRPr lang="en-US" altLang="zh-CN" sz="1400" b="1" dirty="0"/>
            </a:p>
            <a:p>
              <a:r>
                <a:rPr lang="zh-CN" altLang="en-US" sz="1400" dirty="0"/>
                <a:t>下颚骨被证明属于一只现代猿。</a:t>
              </a:r>
            </a:p>
          </p:txBody>
        </p:sp>
        <p:sp>
          <p:nvSpPr>
            <p:cNvPr id="6" name="文本框 5">
              <a:extLst>
                <a:ext uri="{FF2B5EF4-FFF2-40B4-BE49-F238E27FC236}">
                  <a16:creationId xmlns:a16="http://schemas.microsoft.com/office/drawing/2014/main" id="{049E71DC-F7EE-009E-D413-D05B85ECDEE4}"/>
                </a:ext>
              </a:extLst>
            </p:cNvPr>
            <p:cNvSpPr txBox="1"/>
            <p:nvPr/>
          </p:nvSpPr>
          <p:spPr>
            <a:xfrm>
              <a:off x="6698320" y="2189951"/>
              <a:ext cx="1428537" cy="954107"/>
            </a:xfrm>
            <a:prstGeom prst="rect">
              <a:avLst/>
            </a:prstGeom>
            <a:solidFill>
              <a:schemeClr val="bg1"/>
            </a:solidFill>
          </p:spPr>
          <p:txBody>
            <a:bodyPr wrap="square" rtlCol="0">
              <a:spAutoFit/>
            </a:bodyPr>
            <a:lstStyle/>
            <a:p>
              <a:r>
                <a:rPr lang="zh-CN" altLang="en-US" sz="1400" dirty="0"/>
                <a:t>北京人</a:t>
              </a:r>
              <a:endParaRPr lang="en-US" altLang="zh-CN" sz="1400" dirty="0"/>
            </a:p>
            <a:p>
              <a:r>
                <a:rPr lang="zh-CN" altLang="en-US" sz="1400" dirty="0"/>
                <a:t>据称有</a:t>
              </a:r>
              <a:r>
                <a:rPr lang="en-US" altLang="zh-CN" sz="1400" dirty="0"/>
                <a:t>50</a:t>
              </a:r>
              <a:r>
                <a:rPr lang="zh-CN" altLang="en-US" sz="1400" dirty="0"/>
                <a:t>万年历史，但所有证据都消失了。</a:t>
              </a:r>
            </a:p>
          </p:txBody>
        </p:sp>
        <p:sp>
          <p:nvSpPr>
            <p:cNvPr id="7" name="文本框 6">
              <a:extLst>
                <a:ext uri="{FF2B5EF4-FFF2-40B4-BE49-F238E27FC236}">
                  <a16:creationId xmlns:a16="http://schemas.microsoft.com/office/drawing/2014/main" id="{2FDEB25D-9C3F-F654-CABC-9D20F2E43E8B}"/>
                </a:ext>
              </a:extLst>
            </p:cNvPr>
            <p:cNvSpPr txBox="1"/>
            <p:nvPr/>
          </p:nvSpPr>
          <p:spPr>
            <a:xfrm>
              <a:off x="1066801" y="5638800"/>
              <a:ext cx="2285999" cy="938719"/>
            </a:xfrm>
            <a:prstGeom prst="rect">
              <a:avLst/>
            </a:prstGeom>
            <a:solidFill>
              <a:schemeClr val="bg1"/>
            </a:solidFill>
          </p:spPr>
          <p:txBody>
            <a:bodyPr wrap="square" rtlCol="0">
              <a:spAutoFit/>
            </a:bodyPr>
            <a:lstStyle/>
            <a:p>
              <a:r>
                <a:rPr lang="zh-CN" altLang="en-US" sz="1100" b="1" dirty="0"/>
                <a:t>尼安德特人</a:t>
              </a:r>
              <a:endParaRPr lang="en-US" altLang="zh-CN" sz="1100" b="1" dirty="0"/>
            </a:p>
            <a:p>
              <a:r>
                <a:rPr lang="zh-CN" altLang="en-US" sz="1100" dirty="0"/>
                <a:t>在国际动物学大会（</a:t>
              </a:r>
              <a:r>
                <a:rPr lang="en-US" altLang="zh-CN" sz="1100" dirty="0"/>
                <a:t>1958</a:t>
              </a:r>
              <a:r>
                <a:rPr lang="zh-CN" altLang="en-US" sz="1100" dirty="0"/>
                <a:t>年），</a:t>
              </a:r>
              <a:r>
                <a:rPr lang="en-US" altLang="zh-CN" sz="1100" dirty="0"/>
                <a:t>Dr. A.J.E. Cave</a:t>
              </a:r>
              <a:r>
                <a:rPr lang="zh-CN" altLang="en-US" sz="1100" dirty="0"/>
                <a:t>说这个著名的化石骨架显示出</a:t>
              </a:r>
              <a:r>
                <a:rPr lang="en-US" altLang="zh-CN" sz="1100" dirty="0"/>
                <a:t>50</a:t>
              </a:r>
              <a:r>
                <a:rPr lang="zh-CN" altLang="en-US" sz="1100" dirty="0"/>
                <a:t>年前死于关节炎的现代人类的特征。</a:t>
              </a:r>
            </a:p>
          </p:txBody>
        </p:sp>
        <p:sp>
          <p:nvSpPr>
            <p:cNvPr id="8" name="文本框 7">
              <a:extLst>
                <a:ext uri="{FF2B5EF4-FFF2-40B4-BE49-F238E27FC236}">
                  <a16:creationId xmlns:a16="http://schemas.microsoft.com/office/drawing/2014/main" id="{39AC08A3-4355-5B3A-98C8-439849704F56}"/>
                </a:ext>
              </a:extLst>
            </p:cNvPr>
            <p:cNvSpPr txBox="1"/>
            <p:nvPr/>
          </p:nvSpPr>
          <p:spPr>
            <a:xfrm>
              <a:off x="3378487" y="5628526"/>
              <a:ext cx="1541122" cy="1015663"/>
            </a:xfrm>
            <a:prstGeom prst="rect">
              <a:avLst/>
            </a:prstGeom>
            <a:solidFill>
              <a:schemeClr val="bg1"/>
            </a:solidFill>
          </p:spPr>
          <p:txBody>
            <a:bodyPr wrap="square" rtlCol="0">
              <a:spAutoFit/>
            </a:bodyPr>
            <a:lstStyle/>
            <a:p>
              <a:r>
                <a:rPr lang="zh-CN" altLang="en-US" sz="1200" b="1" dirty="0"/>
                <a:t>新几内亚人</a:t>
              </a:r>
              <a:endParaRPr lang="en-US" altLang="zh-CN" sz="1200" b="1" dirty="0"/>
            </a:p>
            <a:p>
              <a:r>
                <a:rPr lang="zh-CN" altLang="en-US" sz="1200" dirty="0"/>
                <a:t>可以追溯到</a:t>
              </a:r>
              <a:r>
                <a:rPr lang="en-US" altLang="zh-CN" sz="1200" dirty="0"/>
                <a:t>1970</a:t>
              </a:r>
              <a:r>
                <a:rPr lang="zh-CN" altLang="en-US" sz="1200" dirty="0"/>
                <a:t>年。这个物种在澳大利亚北部地区已经建立。</a:t>
              </a:r>
            </a:p>
          </p:txBody>
        </p:sp>
        <p:sp>
          <p:nvSpPr>
            <p:cNvPr id="9" name="文本框 8">
              <a:extLst>
                <a:ext uri="{FF2B5EF4-FFF2-40B4-BE49-F238E27FC236}">
                  <a16:creationId xmlns:a16="http://schemas.microsoft.com/office/drawing/2014/main" id="{D7A2F0AC-48EC-6B45-C050-1CB333050FC9}"/>
                </a:ext>
              </a:extLst>
            </p:cNvPr>
            <p:cNvSpPr txBox="1"/>
            <p:nvPr/>
          </p:nvSpPr>
          <p:spPr>
            <a:xfrm>
              <a:off x="4796321" y="5556607"/>
              <a:ext cx="1833080" cy="1015663"/>
            </a:xfrm>
            <a:prstGeom prst="rect">
              <a:avLst/>
            </a:prstGeom>
            <a:solidFill>
              <a:schemeClr val="bg1"/>
            </a:solidFill>
          </p:spPr>
          <p:txBody>
            <a:bodyPr wrap="square" rtlCol="0">
              <a:spAutoFit/>
            </a:bodyPr>
            <a:lstStyle/>
            <a:p>
              <a:r>
                <a:rPr lang="zh-CN" altLang="en-US" sz="1200" b="1" dirty="0"/>
                <a:t>克罗马农人</a:t>
              </a:r>
              <a:endParaRPr lang="en-US" altLang="zh-CN" sz="1200" b="1" dirty="0"/>
            </a:p>
            <a:p>
              <a:r>
                <a:rPr lang="zh-CN" altLang="en-US" sz="1200" dirty="0"/>
                <a:t>最早和最好的化石之一，显示出与现代人类在体型和大脑容量上的相似性。所以有什么区别呢？</a:t>
              </a:r>
            </a:p>
          </p:txBody>
        </p:sp>
        <p:sp>
          <p:nvSpPr>
            <p:cNvPr id="10" name="文本框 9">
              <a:extLst>
                <a:ext uri="{FF2B5EF4-FFF2-40B4-BE49-F238E27FC236}">
                  <a16:creationId xmlns:a16="http://schemas.microsoft.com/office/drawing/2014/main" id="{983E013A-AB8D-4EF7-8709-10B64C256036}"/>
                </a:ext>
              </a:extLst>
            </p:cNvPr>
            <p:cNvSpPr txBox="1"/>
            <p:nvPr/>
          </p:nvSpPr>
          <p:spPr>
            <a:xfrm>
              <a:off x="6542964" y="5653306"/>
              <a:ext cx="1739248" cy="1061829"/>
            </a:xfrm>
            <a:prstGeom prst="rect">
              <a:avLst/>
            </a:prstGeom>
            <a:solidFill>
              <a:schemeClr val="bg1"/>
            </a:solidFill>
          </p:spPr>
          <p:txBody>
            <a:bodyPr wrap="square" rtlCol="0">
              <a:spAutoFit/>
            </a:bodyPr>
            <a:lstStyle/>
            <a:p>
              <a:r>
                <a:rPr lang="zh-CN" altLang="en-US" sz="1050" b="1" dirty="0"/>
                <a:t>现代人</a:t>
              </a:r>
              <a:endParaRPr lang="en-US" altLang="zh-CN" sz="1050" b="1" dirty="0"/>
            </a:p>
            <a:p>
              <a:r>
                <a:rPr lang="zh-CN" altLang="en-US" sz="1050" dirty="0"/>
                <a:t>这个天才认为我们是从猿猴进化而来的。</a:t>
              </a:r>
              <a:endParaRPr lang="en-US" altLang="zh-CN" sz="1050" dirty="0"/>
            </a:p>
            <a:p>
              <a:endParaRPr lang="zh-CN" altLang="en-US" sz="1050" dirty="0"/>
            </a:p>
            <a:p>
              <a:r>
                <a:rPr lang="zh-CN" altLang="en-US" sz="1050" dirty="0"/>
                <a:t>“自称为聪明的，他们反成了愚蠢。”（罗马书</a:t>
              </a:r>
              <a:r>
                <a:rPr lang="en-US" altLang="zh-CN" sz="1050" dirty="0"/>
                <a:t>1:22</a:t>
              </a:r>
              <a:r>
                <a:rPr lang="zh-CN" altLang="en-US" sz="1050" dirty="0"/>
                <a:t>）</a:t>
              </a:r>
            </a:p>
          </p:txBody>
        </p:sp>
      </p:grpSp>
    </p:spTree>
    <p:extLst>
      <p:ext uri="{BB962C8B-B14F-4D97-AF65-F5344CB8AC3E}">
        <p14:creationId xmlns:p14="http://schemas.microsoft.com/office/powerpoint/2010/main" val="12028798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zh-CN" altLang="en-US" sz="6000" b="1" dirty="0">
                <a:effectLst>
                  <a:glow rad="127000">
                    <a:schemeClr val="tx1"/>
                  </a:glow>
                </a:effectLst>
                <a:latin typeface="Arial" charset="0"/>
                <a:ea typeface="ＭＳ Ｐゴシック" charset="0"/>
                <a:cs typeface="ＭＳ Ｐゴシック" charset="0"/>
              </a:rPr>
              <a:t>道德论证：为什么无神论者相信道德？</a:t>
            </a:r>
            <a:endParaRPr lang="en-US" sz="6000" b="1" dirty="0">
              <a:effectLst>
                <a:glow rad="127000">
                  <a:schemeClr val="tx1"/>
                </a:glow>
              </a:effectLst>
              <a:latin typeface="Arial" charset="0"/>
              <a:ea typeface="ＭＳ Ｐゴシック" charset="0"/>
              <a:cs typeface="ＭＳ Ｐゴシック" charset="0"/>
            </a:endParaRPr>
          </a:p>
        </p:txBody>
      </p:sp>
      <p:sp>
        <p:nvSpPr>
          <p:cNvPr id="376834"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BONES" charset="0"/>
              <a:ea typeface="ＭＳ Ｐゴシック" charset="0"/>
            </a:endParaRPr>
          </a:p>
        </p:txBody>
      </p:sp>
      <p:pic>
        <p:nvPicPr>
          <p:cNvPr id="3768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6350" y="-26988"/>
            <a:ext cx="6464300" cy="42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6"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5</a:t>
            </a:r>
          </a:p>
        </p:txBody>
      </p:sp>
      <p:sp>
        <p:nvSpPr>
          <p:cNvPr id="376837"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
        <p:nvSpPr>
          <p:cNvPr id="2" name="任意形状 1">
            <a:extLst>
              <a:ext uri="{FF2B5EF4-FFF2-40B4-BE49-F238E27FC236}">
                <a16:creationId xmlns:a16="http://schemas.microsoft.com/office/drawing/2014/main" id="{10A6FAF8-DBA3-DE82-F0CC-75FCAF60573C}"/>
              </a:ext>
            </a:extLst>
          </p:cNvPr>
          <p:cNvSpPr/>
          <p:nvPr/>
        </p:nvSpPr>
        <p:spPr bwMode="auto">
          <a:xfrm>
            <a:off x="2540000" y="395111"/>
            <a:ext cx="3488267" cy="1591733"/>
          </a:xfrm>
          <a:custGeom>
            <a:avLst/>
            <a:gdLst>
              <a:gd name="connsiteX0" fmla="*/ 90311 w 3488267"/>
              <a:gd name="connsiteY0" fmla="*/ 0 h 1591733"/>
              <a:gd name="connsiteX1" fmla="*/ 3488267 w 3488267"/>
              <a:gd name="connsiteY1" fmla="*/ 869245 h 1591733"/>
              <a:gd name="connsiteX2" fmla="*/ 3488267 w 3488267"/>
              <a:gd name="connsiteY2" fmla="*/ 1444978 h 1591733"/>
              <a:gd name="connsiteX3" fmla="*/ 2777067 w 3488267"/>
              <a:gd name="connsiteY3" fmla="*/ 1524000 h 1591733"/>
              <a:gd name="connsiteX4" fmla="*/ 2517422 w 3488267"/>
              <a:gd name="connsiteY4" fmla="*/ 1591733 h 1591733"/>
              <a:gd name="connsiteX5" fmla="*/ 2370667 w 3488267"/>
              <a:gd name="connsiteY5" fmla="*/ 1478845 h 1591733"/>
              <a:gd name="connsiteX6" fmla="*/ 1659467 w 3488267"/>
              <a:gd name="connsiteY6" fmla="*/ 1320800 h 1591733"/>
              <a:gd name="connsiteX7" fmla="*/ 1603022 w 3488267"/>
              <a:gd name="connsiteY7" fmla="*/ 1422400 h 1591733"/>
              <a:gd name="connsiteX8" fmla="*/ 158044 w 3488267"/>
              <a:gd name="connsiteY8" fmla="*/ 1151467 h 1591733"/>
              <a:gd name="connsiteX9" fmla="*/ 33867 w 3488267"/>
              <a:gd name="connsiteY9" fmla="*/ 1095022 h 1591733"/>
              <a:gd name="connsiteX10" fmla="*/ 0 w 3488267"/>
              <a:gd name="connsiteY10" fmla="*/ 440267 h 1591733"/>
              <a:gd name="connsiteX11" fmla="*/ 90311 w 3488267"/>
              <a:gd name="connsiteY11" fmla="*/ 0 h 159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8267" h="1591733">
                <a:moveTo>
                  <a:pt x="90311" y="0"/>
                </a:moveTo>
                <a:lnTo>
                  <a:pt x="3488267" y="869245"/>
                </a:lnTo>
                <a:lnTo>
                  <a:pt x="3488267" y="1444978"/>
                </a:lnTo>
                <a:lnTo>
                  <a:pt x="2777067" y="1524000"/>
                </a:lnTo>
                <a:lnTo>
                  <a:pt x="2517422" y="1591733"/>
                </a:lnTo>
                <a:lnTo>
                  <a:pt x="2370667" y="1478845"/>
                </a:lnTo>
                <a:lnTo>
                  <a:pt x="1659467" y="1320800"/>
                </a:lnTo>
                <a:lnTo>
                  <a:pt x="1603022" y="1422400"/>
                </a:lnTo>
                <a:lnTo>
                  <a:pt x="158044" y="1151467"/>
                </a:lnTo>
                <a:lnTo>
                  <a:pt x="33867" y="1095022"/>
                </a:lnTo>
                <a:lnTo>
                  <a:pt x="0" y="440267"/>
                </a:lnTo>
                <a:lnTo>
                  <a:pt x="90311" y="0"/>
                </a:lnTo>
                <a:close/>
              </a:path>
            </a:pathLst>
          </a:custGeom>
          <a:solidFill>
            <a:srgbClr val="30A99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4" name="文本框 3">
            <a:extLst>
              <a:ext uri="{FF2B5EF4-FFF2-40B4-BE49-F238E27FC236}">
                <a16:creationId xmlns:a16="http://schemas.microsoft.com/office/drawing/2014/main" id="{F549471E-966A-2851-B3B8-0E1CCCF03896}"/>
              </a:ext>
            </a:extLst>
          </p:cNvPr>
          <p:cNvSpPr txBox="1"/>
          <p:nvPr/>
        </p:nvSpPr>
        <p:spPr>
          <a:xfrm rot="778224">
            <a:off x="3492149" y="852102"/>
            <a:ext cx="1765651" cy="923330"/>
          </a:xfrm>
          <a:prstGeom prst="rect">
            <a:avLst/>
          </a:prstGeom>
          <a:noFill/>
        </p:spPr>
        <p:txBody>
          <a:bodyPr wrap="square">
            <a:spAutoFit/>
          </a:bodyPr>
          <a:lstStyle/>
          <a:p>
            <a:r>
              <a:rPr lang="zh-CN" altLang="en-US" sz="5400" dirty="0">
                <a:solidFill>
                  <a:schemeClr val="bg1"/>
                </a:solidFill>
              </a:rPr>
              <a:t>正道</a:t>
            </a:r>
          </a:p>
        </p:txBody>
      </p:sp>
      <p:sp>
        <p:nvSpPr>
          <p:cNvPr id="6" name="任意形状 5">
            <a:extLst>
              <a:ext uri="{FF2B5EF4-FFF2-40B4-BE49-F238E27FC236}">
                <a16:creationId xmlns:a16="http://schemas.microsoft.com/office/drawing/2014/main" id="{01941F63-C785-673C-11D4-5B691ECEDBBE}"/>
              </a:ext>
            </a:extLst>
          </p:cNvPr>
          <p:cNvSpPr/>
          <p:nvPr/>
        </p:nvSpPr>
        <p:spPr bwMode="auto">
          <a:xfrm>
            <a:off x="2858077" y="1922462"/>
            <a:ext cx="3584864" cy="1428750"/>
          </a:xfrm>
          <a:custGeom>
            <a:avLst/>
            <a:gdLst>
              <a:gd name="connsiteX0" fmla="*/ 93518 w 3584864"/>
              <a:gd name="connsiteY0" fmla="*/ 436418 h 1428750"/>
              <a:gd name="connsiteX1" fmla="*/ 25977 w 3584864"/>
              <a:gd name="connsiteY1" fmla="*/ 472786 h 1428750"/>
              <a:gd name="connsiteX2" fmla="*/ 10391 w 3584864"/>
              <a:gd name="connsiteY2" fmla="*/ 514350 h 1428750"/>
              <a:gd name="connsiteX3" fmla="*/ 0 w 3584864"/>
              <a:gd name="connsiteY3" fmla="*/ 1413163 h 1428750"/>
              <a:gd name="connsiteX4" fmla="*/ 41564 w 3584864"/>
              <a:gd name="connsiteY4" fmla="*/ 1428750 h 1428750"/>
              <a:gd name="connsiteX5" fmla="*/ 1132609 w 3584864"/>
              <a:gd name="connsiteY5" fmla="*/ 1356013 h 1428750"/>
              <a:gd name="connsiteX6" fmla="*/ 1137804 w 3584864"/>
              <a:gd name="connsiteY6" fmla="*/ 1283277 h 1428750"/>
              <a:gd name="connsiteX7" fmla="*/ 1984664 w 3584864"/>
              <a:gd name="connsiteY7" fmla="*/ 1210541 h 1428750"/>
              <a:gd name="connsiteX8" fmla="*/ 1984664 w 3584864"/>
              <a:gd name="connsiteY8" fmla="*/ 1293668 h 1428750"/>
              <a:gd name="connsiteX9" fmla="*/ 3548495 w 3584864"/>
              <a:gd name="connsiteY9" fmla="*/ 1168977 h 1428750"/>
              <a:gd name="connsiteX10" fmla="*/ 3584864 w 3584864"/>
              <a:gd name="connsiteY10" fmla="*/ 914400 h 1428750"/>
              <a:gd name="connsiteX11" fmla="*/ 3564082 w 3584864"/>
              <a:gd name="connsiteY11" fmla="*/ 57150 h 1428750"/>
              <a:gd name="connsiteX12" fmla="*/ 3532909 w 3584864"/>
              <a:gd name="connsiteY12" fmla="*/ 0 h 1428750"/>
              <a:gd name="connsiteX13" fmla="*/ 3532909 w 3584864"/>
              <a:gd name="connsiteY13" fmla="*/ 0 h 1428750"/>
              <a:gd name="connsiteX14" fmla="*/ 2021032 w 3584864"/>
              <a:gd name="connsiteY14" fmla="*/ 176645 h 1428750"/>
              <a:gd name="connsiteX15" fmla="*/ 2021032 w 3584864"/>
              <a:gd name="connsiteY15" fmla="*/ 176645 h 1428750"/>
              <a:gd name="connsiteX16" fmla="*/ 2010641 w 3584864"/>
              <a:gd name="connsiteY16" fmla="*/ 275359 h 1428750"/>
              <a:gd name="connsiteX17" fmla="*/ 1184564 w 3584864"/>
              <a:gd name="connsiteY17" fmla="*/ 374072 h 1428750"/>
              <a:gd name="connsiteX18" fmla="*/ 1194954 w 3584864"/>
              <a:gd name="connsiteY18" fmla="*/ 301336 h 1428750"/>
              <a:gd name="connsiteX19" fmla="*/ 41564 w 3584864"/>
              <a:gd name="connsiteY19" fmla="*/ 446809 h 1428750"/>
              <a:gd name="connsiteX20" fmla="*/ 41564 w 3584864"/>
              <a:gd name="connsiteY20" fmla="*/ 446809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4" h="1428750">
                <a:moveTo>
                  <a:pt x="93518" y="436418"/>
                </a:moveTo>
                <a:lnTo>
                  <a:pt x="25977" y="472786"/>
                </a:lnTo>
                <a:lnTo>
                  <a:pt x="10391" y="514350"/>
                </a:lnTo>
                <a:lnTo>
                  <a:pt x="0" y="1413163"/>
                </a:lnTo>
                <a:lnTo>
                  <a:pt x="41564" y="1428750"/>
                </a:lnTo>
                <a:lnTo>
                  <a:pt x="1132609" y="1356013"/>
                </a:lnTo>
                <a:lnTo>
                  <a:pt x="1137804" y="1283277"/>
                </a:lnTo>
                <a:lnTo>
                  <a:pt x="1984664" y="1210541"/>
                </a:lnTo>
                <a:lnTo>
                  <a:pt x="1984664" y="1293668"/>
                </a:lnTo>
                <a:lnTo>
                  <a:pt x="3548495" y="1168977"/>
                </a:lnTo>
                <a:lnTo>
                  <a:pt x="3584864" y="914400"/>
                </a:lnTo>
                <a:lnTo>
                  <a:pt x="3564082" y="57150"/>
                </a:lnTo>
                <a:lnTo>
                  <a:pt x="3532909" y="0"/>
                </a:lnTo>
                <a:lnTo>
                  <a:pt x="3532909" y="0"/>
                </a:lnTo>
                <a:lnTo>
                  <a:pt x="2021032" y="176645"/>
                </a:lnTo>
                <a:lnTo>
                  <a:pt x="2021032" y="176645"/>
                </a:lnTo>
                <a:lnTo>
                  <a:pt x="2010641" y="275359"/>
                </a:lnTo>
                <a:lnTo>
                  <a:pt x="1184564" y="374072"/>
                </a:lnTo>
                <a:lnTo>
                  <a:pt x="1194954" y="301336"/>
                </a:lnTo>
                <a:lnTo>
                  <a:pt x="41564" y="446809"/>
                </a:lnTo>
                <a:lnTo>
                  <a:pt x="41564" y="446809"/>
                </a:lnTo>
              </a:path>
            </a:pathLst>
          </a:custGeom>
          <a:solidFill>
            <a:srgbClr val="1865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7" name="文本框 6">
            <a:extLst>
              <a:ext uri="{FF2B5EF4-FFF2-40B4-BE49-F238E27FC236}">
                <a16:creationId xmlns:a16="http://schemas.microsoft.com/office/drawing/2014/main" id="{7E7379A9-5125-A6B0-5624-5BED5076BBAE}"/>
              </a:ext>
            </a:extLst>
          </p:cNvPr>
          <p:cNvSpPr txBox="1"/>
          <p:nvPr/>
        </p:nvSpPr>
        <p:spPr>
          <a:xfrm rot="21237502">
            <a:off x="3171328" y="2295516"/>
            <a:ext cx="3127226" cy="830997"/>
          </a:xfrm>
          <a:prstGeom prst="rect">
            <a:avLst/>
          </a:prstGeom>
          <a:noFill/>
        </p:spPr>
        <p:txBody>
          <a:bodyPr wrap="square">
            <a:spAutoFit/>
          </a:bodyPr>
          <a:lstStyle/>
          <a:p>
            <a:pPr algn="ctr"/>
            <a:r>
              <a:rPr lang="zh-CN" altLang="en-US" sz="4800" dirty="0">
                <a:solidFill>
                  <a:schemeClr val="bg1"/>
                </a:solidFill>
              </a:rPr>
              <a:t>错误道路</a:t>
            </a:r>
          </a:p>
        </p:txBody>
      </p:sp>
    </p:spTree>
    <p:extLst>
      <p:ext uri="{BB962C8B-B14F-4D97-AF65-F5344CB8AC3E}">
        <p14:creationId xmlns:p14="http://schemas.microsoft.com/office/powerpoint/2010/main" val="321051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两种方式</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865026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理查德</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道金斯</a:t>
            </a:r>
            <a:endParaRPr lang="en-US" sz="5400" b="1" dirty="0">
              <a:effectLst>
                <a:glow rad="127000">
                  <a:schemeClr val="tx1"/>
                </a:glow>
              </a:effectLst>
              <a:latin typeface="Arial" charset="0"/>
              <a:ea typeface="ＭＳ Ｐゴシック" charset="0"/>
              <a:cs typeface="ＭＳ Ｐゴシック" charset="0"/>
            </a:endParaRPr>
          </a:p>
        </p:txBody>
      </p:sp>
      <p:sp>
        <p:nvSpPr>
          <p:cNvPr id="378883"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
        <p:nvSpPr>
          <p:cNvPr id="3" name="文本框 2">
            <a:extLst>
              <a:ext uri="{FF2B5EF4-FFF2-40B4-BE49-F238E27FC236}">
                <a16:creationId xmlns:a16="http://schemas.microsoft.com/office/drawing/2014/main" id="{7855E598-C6FC-5E16-F37C-573652D3C04F}"/>
              </a:ext>
            </a:extLst>
          </p:cNvPr>
          <p:cNvSpPr txBox="1"/>
          <p:nvPr/>
        </p:nvSpPr>
        <p:spPr>
          <a:xfrm>
            <a:off x="228600" y="291473"/>
            <a:ext cx="4876800" cy="5170646"/>
          </a:xfrm>
          <a:prstGeom prst="rect">
            <a:avLst/>
          </a:prstGeom>
          <a:solidFill>
            <a:schemeClr val="tx1"/>
          </a:solidFill>
        </p:spPr>
        <p:txBody>
          <a:bodyPr wrap="square">
            <a:spAutoFit/>
          </a:bodyPr>
          <a:lstStyle/>
          <a:p>
            <a:r>
              <a:rPr lang="zh-CN" altLang="en-US" sz="3000" dirty="0">
                <a:solidFill>
                  <a:schemeClr val="bg1"/>
                </a:solidFill>
              </a:rPr>
              <a:t>“据我所知，没有任何基督徒在炸毁建筑物。我从未听说过任何基督徒自杀式炸弹袭击者。我也没有听说过任何主要的基督教派认为叛教的惩罚是死刑。关于基督教的衰落，我有一些复杂的感受，因为基督教可能是抵御更糟糕事物的防线。”</a:t>
            </a:r>
            <a:endParaRPr lang="en-US" altLang="zh-CN" sz="3000" dirty="0">
              <a:solidFill>
                <a:schemeClr val="bg1"/>
              </a:solidFill>
            </a:endParaRPr>
          </a:p>
          <a:p>
            <a:endParaRPr lang="zh-CN" altLang="en-US" sz="3000" dirty="0">
              <a:solidFill>
                <a:schemeClr val="bg1"/>
              </a:solidFill>
            </a:endParaRPr>
          </a:p>
          <a:p>
            <a:r>
              <a:rPr lang="en-US" altLang="zh-CN" sz="3000" dirty="0">
                <a:solidFill>
                  <a:schemeClr val="bg1"/>
                </a:solidFill>
              </a:rPr>
              <a:t>——</a:t>
            </a:r>
            <a:r>
              <a:rPr lang="zh-CN" altLang="en-US" sz="3000" dirty="0">
                <a:solidFill>
                  <a:schemeClr val="bg1"/>
                </a:solidFill>
              </a:rPr>
              <a:t>理查德</a:t>
            </a:r>
            <a:r>
              <a:rPr lang="en-US" altLang="zh-CN" sz="3000" dirty="0">
                <a:solidFill>
                  <a:schemeClr val="bg1"/>
                </a:solidFill>
              </a:rPr>
              <a:t>·</a:t>
            </a:r>
            <a:r>
              <a:rPr lang="zh-CN" altLang="en-US" sz="3000" dirty="0">
                <a:solidFill>
                  <a:schemeClr val="bg1"/>
                </a:solidFill>
              </a:rPr>
              <a:t>道金斯</a:t>
            </a:r>
          </a:p>
        </p:txBody>
      </p:sp>
    </p:spTree>
    <p:extLst>
      <p:ext uri="{BB962C8B-B14F-4D97-AF65-F5344CB8AC3E}">
        <p14:creationId xmlns:p14="http://schemas.microsoft.com/office/powerpoint/2010/main" val="14881289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380930"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BONES" charset="0"/>
              <a:ea typeface="ＭＳ Ｐゴシック" charset="0"/>
            </a:endParaRPr>
          </a:p>
        </p:txBody>
      </p:sp>
      <p:pic>
        <p:nvPicPr>
          <p:cNvPr id="38093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63500"/>
            <a:ext cx="915987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
        <p:nvSpPr>
          <p:cNvPr id="2" name="文本框 1">
            <a:extLst>
              <a:ext uri="{FF2B5EF4-FFF2-40B4-BE49-F238E27FC236}">
                <a16:creationId xmlns:a16="http://schemas.microsoft.com/office/drawing/2014/main" id="{BF6ADBE9-E9BF-7ED5-3CE3-979ABCEB9FD3}"/>
              </a:ext>
            </a:extLst>
          </p:cNvPr>
          <p:cNvSpPr txBox="1"/>
          <p:nvPr/>
        </p:nvSpPr>
        <p:spPr>
          <a:xfrm>
            <a:off x="107950" y="44450"/>
            <a:ext cx="8045450" cy="646331"/>
          </a:xfrm>
          <a:prstGeom prst="rect">
            <a:avLst/>
          </a:prstGeom>
          <a:solidFill>
            <a:schemeClr val="tx1"/>
          </a:solidFill>
        </p:spPr>
        <p:txBody>
          <a:bodyPr wrap="square" rtlCol="0">
            <a:spAutoFit/>
          </a:bodyPr>
          <a:lstStyle/>
          <a:p>
            <a:r>
              <a:rPr lang="zh-CN" altLang="en-US" dirty="0">
                <a:solidFill>
                  <a:schemeClr val="bg1"/>
                </a:solidFill>
              </a:rPr>
              <a:t>另一个关于上帝的道德论证</a:t>
            </a:r>
            <a:endParaRPr kumimoji="1" lang="zh-CN" altLang="en-US" dirty="0">
              <a:solidFill>
                <a:schemeClr val="bg1"/>
              </a:solidFill>
            </a:endParaRPr>
          </a:p>
        </p:txBody>
      </p:sp>
      <p:sp>
        <p:nvSpPr>
          <p:cNvPr id="3" name="文本框 2">
            <a:extLst>
              <a:ext uri="{FF2B5EF4-FFF2-40B4-BE49-F238E27FC236}">
                <a16:creationId xmlns:a16="http://schemas.microsoft.com/office/drawing/2014/main" id="{40EE66DC-43A3-6D5D-E204-7DF7A59604E5}"/>
              </a:ext>
            </a:extLst>
          </p:cNvPr>
          <p:cNvSpPr txBox="1"/>
          <p:nvPr/>
        </p:nvSpPr>
        <p:spPr>
          <a:xfrm>
            <a:off x="228600" y="4993098"/>
            <a:ext cx="8451850" cy="1200329"/>
          </a:xfrm>
          <a:prstGeom prst="rect">
            <a:avLst/>
          </a:prstGeom>
          <a:solidFill>
            <a:schemeClr val="tx1"/>
          </a:solidFill>
        </p:spPr>
        <p:txBody>
          <a:bodyPr wrap="square" rtlCol="0">
            <a:spAutoFit/>
          </a:bodyPr>
          <a:lstStyle/>
          <a:p>
            <a:pPr marL="457200" indent="-457200">
              <a:buFont typeface="Arial" panose="020B0604020202020204" pitchFamily="34" charset="0"/>
              <a:buChar char="•"/>
            </a:pPr>
            <a:r>
              <a:rPr lang="zh-CN" altLang="en-US" sz="2400" dirty="0">
                <a:solidFill>
                  <a:schemeClr val="bg1"/>
                </a:solidFill>
              </a:rPr>
              <a:t>如果上帝不存在，客观的道德价值和义务就不存在。</a:t>
            </a:r>
            <a:endParaRPr lang="en-US" altLang="zh-CN" sz="2400" dirty="0">
              <a:solidFill>
                <a:schemeClr val="bg1"/>
              </a:solidFill>
            </a:endParaRPr>
          </a:p>
          <a:p>
            <a:pPr marL="457200" indent="-457200">
              <a:buFont typeface="Arial" panose="020B0604020202020204" pitchFamily="34" charset="0"/>
              <a:buChar char="•"/>
            </a:pPr>
            <a:r>
              <a:rPr lang="zh-CN" altLang="en-US" sz="2400" dirty="0">
                <a:solidFill>
                  <a:schemeClr val="bg1"/>
                </a:solidFill>
              </a:rPr>
              <a:t>客观的道德价值和义务是存在的。</a:t>
            </a:r>
            <a:endParaRPr lang="en-US" altLang="zh-CN" sz="2400" dirty="0">
              <a:solidFill>
                <a:schemeClr val="bg1"/>
              </a:solidFill>
            </a:endParaRPr>
          </a:p>
          <a:p>
            <a:pPr marL="457200" indent="-457200">
              <a:buFont typeface="Arial" panose="020B0604020202020204" pitchFamily="34" charset="0"/>
              <a:buChar char="•"/>
            </a:pPr>
            <a:r>
              <a:rPr lang="zh-CN" altLang="en-US" sz="2400" dirty="0">
                <a:solidFill>
                  <a:schemeClr val="bg1"/>
                </a:solidFill>
              </a:rPr>
              <a:t>因此，上帝存在。</a:t>
            </a:r>
            <a:endParaRPr kumimoji="1" lang="zh-CN" altLang="en-US" sz="2400" dirty="0">
              <a:solidFill>
                <a:schemeClr val="bg1"/>
              </a:solidFill>
            </a:endParaRPr>
          </a:p>
        </p:txBody>
      </p:sp>
    </p:spTree>
    <p:extLst>
      <p:ext uri="{BB962C8B-B14F-4D97-AF65-F5344CB8AC3E}">
        <p14:creationId xmlns:p14="http://schemas.microsoft.com/office/powerpoint/2010/main" val="13519086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468313" y="763588"/>
            <a:ext cx="8280400" cy="2305050"/>
          </a:xfrm>
          <a:ln w="57150">
            <a:solidFill>
              <a:schemeClr val="bg1"/>
            </a:solidFill>
            <a:miter lim="800000"/>
            <a:headEnd/>
            <a:tailEnd/>
          </a:ln>
        </p:spPr>
        <p:txBody>
          <a:bodyPr/>
          <a:lstStyle/>
          <a:p>
            <a:r>
              <a:rPr lang="en-US" b="1" dirty="0">
                <a:latin typeface="Arial" charset="0"/>
                <a:ea typeface="ＭＳ Ｐゴシック" charset="0"/>
              </a:rPr>
              <a:t>“</a:t>
            </a:r>
            <a:r>
              <a:rPr lang="zh-CN" altLang="en-US" b="1" dirty="0">
                <a:latin typeface="Arial" charset="0"/>
                <a:ea typeface="ＭＳ Ｐゴシック" charset="0"/>
              </a:rPr>
              <a:t>愚顽人心里说：</a:t>
            </a:r>
            <a:br>
              <a:rPr lang="en-GB" altLang="zh-CN" b="1" dirty="0">
                <a:latin typeface="Arial" charset="0"/>
                <a:ea typeface="ＭＳ Ｐゴシック" charset="0"/>
              </a:rPr>
            </a:br>
            <a:r>
              <a:rPr lang="zh-CN" altLang="en-US" b="1" dirty="0">
                <a:latin typeface="Arial" charset="0"/>
                <a:ea typeface="ＭＳ Ｐゴシック" charset="0"/>
              </a:rPr>
              <a:t>“没有　神。”</a:t>
            </a:r>
            <a:r>
              <a:rPr lang="fr-FR" b="1" dirty="0">
                <a:latin typeface="Arial" charset="0"/>
                <a:ea typeface="ＭＳ Ｐゴシック" charset="0"/>
              </a:rPr>
              <a:t>”</a:t>
            </a:r>
            <a:r>
              <a:rPr lang="en-US" b="1" dirty="0">
                <a:latin typeface="Arial" charset="0"/>
                <a:ea typeface="ＭＳ Ｐゴシック" charset="0"/>
              </a:rPr>
              <a:t> </a:t>
            </a:r>
            <a:br>
              <a:rPr lang="en-US" b="1" dirty="0">
                <a:latin typeface="Arial" charset="0"/>
                <a:ea typeface="ＭＳ Ｐゴシック" charset="0"/>
              </a:rPr>
            </a:br>
            <a:r>
              <a:rPr lang="en-US" b="1" dirty="0">
                <a:latin typeface="Arial" charset="0"/>
                <a:ea typeface="ＭＳ Ｐゴシック" charset="0"/>
              </a:rPr>
              <a:t>(</a:t>
            </a:r>
            <a:r>
              <a:rPr lang="zh-CN" altLang="en-US" b="1" dirty="0">
                <a:latin typeface="Arial" charset="0"/>
                <a:ea typeface="ＭＳ Ｐゴシック" charset="0"/>
              </a:rPr>
              <a:t>诗篇</a:t>
            </a:r>
            <a:r>
              <a:rPr lang="en-US" b="1" dirty="0">
                <a:latin typeface="Arial" charset="0"/>
                <a:ea typeface="ＭＳ Ｐゴシック" charset="0"/>
              </a:rPr>
              <a:t>14:1)</a:t>
            </a:r>
          </a:p>
        </p:txBody>
      </p:sp>
      <p:sp>
        <p:nvSpPr>
          <p:cNvPr id="382978" name="Title 1"/>
          <p:cNvSpPr txBox="1">
            <a:spLocks/>
          </p:cNvSpPr>
          <p:nvPr/>
        </p:nvSpPr>
        <p:spPr bwMode="auto">
          <a:xfrm rot="-565394">
            <a:off x="33338" y="4235450"/>
            <a:ext cx="90709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6000" b="1" i="1" dirty="0">
                <a:solidFill>
                  <a:srgbClr val="FFFFFF"/>
                </a:solidFill>
                <a:latin typeface="Arial" charset="0"/>
                <a:cs typeface="Arial" charset="0"/>
              </a:rPr>
              <a:t>为什么这是事实呢？</a:t>
            </a:r>
            <a:endParaRPr lang="en-US" sz="6000" b="1" i="1" dirty="0">
              <a:solidFill>
                <a:srgbClr val="FFFFFF"/>
              </a:solidFill>
              <a:latin typeface="Arial" charset="0"/>
              <a:cs typeface="Arial" charset="0"/>
            </a:endParaRPr>
          </a:p>
        </p:txBody>
      </p:sp>
    </p:spTree>
    <p:extLst>
      <p:ext uri="{BB962C8B-B14F-4D97-AF65-F5344CB8AC3E}">
        <p14:creationId xmlns:p14="http://schemas.microsoft.com/office/powerpoint/2010/main" val="7203176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937" y="2852936"/>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384002"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BONES" charset="0"/>
              <a:ea typeface="ＭＳ Ｐゴシック" charset="0"/>
            </a:endParaRPr>
          </a:p>
        </p:txBody>
      </p:sp>
      <p:pic>
        <p:nvPicPr>
          <p:cNvPr id="38400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3333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4"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
        <p:nvSpPr>
          <p:cNvPr id="2" name="文本框 1">
            <a:extLst>
              <a:ext uri="{FF2B5EF4-FFF2-40B4-BE49-F238E27FC236}">
                <a16:creationId xmlns:a16="http://schemas.microsoft.com/office/drawing/2014/main" id="{CF10716A-B698-DFFD-BC11-C7AC28BCA786}"/>
              </a:ext>
            </a:extLst>
          </p:cNvPr>
          <p:cNvSpPr txBox="1"/>
          <p:nvPr/>
        </p:nvSpPr>
        <p:spPr>
          <a:xfrm>
            <a:off x="2908968" y="944721"/>
            <a:ext cx="6127082" cy="3816429"/>
          </a:xfrm>
          <a:prstGeom prst="rect">
            <a:avLst/>
          </a:prstGeom>
          <a:solidFill>
            <a:schemeClr val="tx1"/>
          </a:solidFill>
        </p:spPr>
        <p:txBody>
          <a:bodyPr wrap="square" rtlCol="0">
            <a:spAutoFit/>
          </a:bodyPr>
          <a:lstStyle/>
          <a:p>
            <a:r>
              <a:rPr lang="zh-CN" altLang="en-US" sz="2200" dirty="0">
                <a:solidFill>
                  <a:schemeClr val="bg1"/>
                </a:solidFill>
              </a:rPr>
              <a:t>“我反对上帝的论点是，这个宇宙看起来如此残酷和不公正。那么，我究竟是如何得出‘公正’和‘不公正’这个概念的呢？一个人如果没有关于‘直线’的概念，是不会称某条线是弯的。我在称这个宇宙‘不公正’时，是在用什么标准来比较它呢？</a:t>
            </a:r>
            <a:r>
              <a:rPr lang="en-US" altLang="zh-CN" sz="2200" dirty="0">
                <a:solidFill>
                  <a:schemeClr val="bg1"/>
                </a:solidFill>
              </a:rPr>
              <a:t>……</a:t>
            </a:r>
            <a:r>
              <a:rPr lang="zh-CN" altLang="en-US" sz="2200" dirty="0">
                <a:solidFill>
                  <a:schemeClr val="bg1"/>
                </a:solidFill>
              </a:rPr>
              <a:t>因此，在试图证明上帝不存在的过程中</a:t>
            </a:r>
            <a:r>
              <a:rPr lang="en-US" altLang="zh-CN" sz="2200" dirty="0">
                <a:solidFill>
                  <a:schemeClr val="bg1"/>
                </a:solidFill>
              </a:rPr>
              <a:t>——</a:t>
            </a:r>
            <a:r>
              <a:rPr lang="zh-CN" altLang="en-US" sz="2200" dirty="0">
                <a:solidFill>
                  <a:schemeClr val="bg1"/>
                </a:solidFill>
              </a:rPr>
              <a:t>换句话说，证明整个现实是毫无意义的</a:t>
            </a:r>
            <a:r>
              <a:rPr lang="en-US" altLang="zh-CN" sz="2200" dirty="0">
                <a:solidFill>
                  <a:schemeClr val="bg1"/>
                </a:solidFill>
              </a:rPr>
              <a:t>——</a:t>
            </a:r>
            <a:r>
              <a:rPr lang="zh-CN" altLang="en-US" sz="2200" dirty="0">
                <a:solidFill>
                  <a:schemeClr val="bg1"/>
                </a:solidFill>
              </a:rPr>
              <a:t>我发现自己不得不假设现实的一部分（即我的正义观念）是有意义的。结果发现，无神论变得过于简单。如果整个宇宙都没有意义，我们根本不可能发现它没有意义。”</a:t>
            </a:r>
            <a:endParaRPr kumimoji="1" lang="zh-CN" altLang="en-US" sz="2200" dirty="0">
              <a:solidFill>
                <a:schemeClr val="bg1"/>
              </a:solidFill>
            </a:endParaRPr>
          </a:p>
        </p:txBody>
      </p:sp>
      <p:sp>
        <p:nvSpPr>
          <p:cNvPr id="3" name="文本框 2">
            <a:extLst>
              <a:ext uri="{FF2B5EF4-FFF2-40B4-BE49-F238E27FC236}">
                <a16:creationId xmlns:a16="http://schemas.microsoft.com/office/drawing/2014/main" id="{96196833-D000-F3CC-93A5-C86A70ECB0FA}"/>
              </a:ext>
            </a:extLst>
          </p:cNvPr>
          <p:cNvSpPr txBox="1"/>
          <p:nvPr/>
        </p:nvSpPr>
        <p:spPr>
          <a:xfrm>
            <a:off x="762000" y="5661223"/>
            <a:ext cx="4652236" cy="646331"/>
          </a:xfrm>
          <a:prstGeom prst="rect">
            <a:avLst/>
          </a:prstGeom>
          <a:noFill/>
        </p:spPr>
        <p:txBody>
          <a:bodyPr wrap="none" rtlCol="0">
            <a:spAutoFit/>
          </a:bodyPr>
          <a:lstStyle/>
          <a:p>
            <a:pPr algn="ctr"/>
            <a:r>
              <a:rPr lang="en-US" altLang="zh-CN" sz="2000" dirty="0">
                <a:solidFill>
                  <a:schemeClr val="bg1"/>
                </a:solidFill>
              </a:rPr>
              <a:t>C.S. </a:t>
            </a:r>
            <a:r>
              <a:rPr lang="zh-CN" altLang="en-US" sz="2000" dirty="0">
                <a:solidFill>
                  <a:schemeClr val="bg1"/>
                </a:solidFill>
              </a:rPr>
              <a:t>路易斯（</a:t>
            </a:r>
            <a:r>
              <a:rPr lang="en-US" altLang="zh-CN" sz="2000" dirty="0">
                <a:solidFill>
                  <a:schemeClr val="bg1"/>
                </a:solidFill>
              </a:rPr>
              <a:t>C.S. Lewis</a:t>
            </a:r>
            <a:r>
              <a:rPr lang="zh-CN" altLang="en-US" sz="2000" dirty="0">
                <a:solidFill>
                  <a:schemeClr val="bg1"/>
                </a:solidFill>
              </a:rPr>
              <a:t>）</a:t>
            </a:r>
            <a:endParaRPr lang="en-US" altLang="zh-CN" sz="2000" dirty="0">
              <a:solidFill>
                <a:schemeClr val="bg1"/>
              </a:solidFill>
            </a:endParaRPr>
          </a:p>
          <a:p>
            <a:pPr algn="ctr"/>
            <a:r>
              <a:rPr lang="en-US" altLang="zh-CN" sz="1600" dirty="0">
                <a:solidFill>
                  <a:schemeClr val="bg1"/>
                </a:solidFill>
              </a:rPr>
              <a:t>《</a:t>
            </a:r>
            <a:r>
              <a:rPr lang="zh-CN" altLang="en-US" sz="1600" dirty="0">
                <a:solidFill>
                  <a:schemeClr val="bg1"/>
                </a:solidFill>
              </a:rPr>
              <a:t>返璞归真</a:t>
            </a:r>
            <a:r>
              <a:rPr lang="en-US" altLang="zh-CN" sz="1600" dirty="0">
                <a:solidFill>
                  <a:schemeClr val="bg1"/>
                </a:solidFill>
              </a:rPr>
              <a:t>》</a:t>
            </a:r>
            <a:r>
              <a:rPr lang="zh-CN" altLang="en-US" sz="1600" dirty="0">
                <a:solidFill>
                  <a:schemeClr val="bg1"/>
                </a:solidFill>
              </a:rPr>
              <a:t>（</a:t>
            </a:r>
            <a:r>
              <a:rPr lang="en-US" altLang="zh-CN" sz="1600" dirty="0">
                <a:solidFill>
                  <a:schemeClr val="bg1"/>
                </a:solidFill>
              </a:rPr>
              <a:t>Mere Christianity</a:t>
            </a:r>
            <a:r>
              <a:rPr lang="zh-CN" altLang="en-US" sz="1600" dirty="0">
                <a:solidFill>
                  <a:schemeClr val="bg1"/>
                </a:solidFill>
              </a:rPr>
              <a:t>），</a:t>
            </a:r>
            <a:r>
              <a:rPr lang="en-US" altLang="zh-CN" sz="1600" dirty="0">
                <a:solidFill>
                  <a:schemeClr val="bg1"/>
                </a:solidFill>
              </a:rPr>
              <a:t>1952</a:t>
            </a:r>
            <a:r>
              <a:rPr lang="zh-CN" altLang="en-US" sz="1600" dirty="0">
                <a:solidFill>
                  <a:schemeClr val="bg1"/>
                </a:solidFill>
              </a:rPr>
              <a:t>年，第</a:t>
            </a:r>
            <a:r>
              <a:rPr lang="en-US" altLang="zh-CN" sz="1600" dirty="0">
                <a:solidFill>
                  <a:schemeClr val="bg1"/>
                </a:solidFill>
              </a:rPr>
              <a:t>45-46</a:t>
            </a:r>
            <a:r>
              <a:rPr lang="zh-CN" altLang="en-US" sz="1600" dirty="0">
                <a:solidFill>
                  <a:schemeClr val="bg1"/>
                </a:solidFill>
              </a:rPr>
              <a:t>页</a:t>
            </a:r>
            <a:endParaRPr kumimoji="1" lang="zh-CN" altLang="en-US" sz="1600" dirty="0">
              <a:solidFill>
                <a:schemeClr val="bg1"/>
              </a:solidFill>
            </a:endParaRPr>
          </a:p>
        </p:txBody>
      </p:sp>
    </p:spTree>
    <p:extLst>
      <p:ext uri="{BB962C8B-B14F-4D97-AF65-F5344CB8AC3E}">
        <p14:creationId xmlns:p14="http://schemas.microsoft.com/office/powerpoint/2010/main" val="7653767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Mark Twain</a:t>
            </a:r>
          </a:p>
        </p:txBody>
      </p:sp>
      <p:pic>
        <p:nvPicPr>
          <p:cNvPr id="3860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1"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
        <p:nvSpPr>
          <p:cNvPr id="2" name="文本框 1">
            <a:extLst>
              <a:ext uri="{FF2B5EF4-FFF2-40B4-BE49-F238E27FC236}">
                <a16:creationId xmlns:a16="http://schemas.microsoft.com/office/drawing/2014/main" id="{7231CD9A-019B-2FCA-50C3-FD4A40035315}"/>
              </a:ext>
            </a:extLst>
          </p:cNvPr>
          <p:cNvSpPr txBox="1"/>
          <p:nvPr/>
        </p:nvSpPr>
        <p:spPr>
          <a:xfrm>
            <a:off x="68179" y="257704"/>
            <a:ext cx="4495800" cy="4893647"/>
          </a:xfrm>
          <a:prstGeom prst="rect">
            <a:avLst/>
          </a:prstGeom>
          <a:solidFill>
            <a:srgbClr val="1B1B1B"/>
          </a:solidFill>
        </p:spPr>
        <p:txBody>
          <a:bodyPr wrap="square" rtlCol="0">
            <a:spAutoFit/>
          </a:bodyPr>
          <a:lstStyle/>
          <a:p>
            <a:r>
              <a:rPr lang="zh-CN" altLang="en-US" sz="6000" dirty="0">
                <a:solidFill>
                  <a:schemeClr val="bg1"/>
                </a:solidFill>
              </a:rPr>
              <a:t>“欺骗别人比让他们相信自己被欺骗更容易。”</a:t>
            </a:r>
            <a:endParaRPr lang="en-US" altLang="zh-CN" sz="6000" dirty="0">
              <a:solidFill>
                <a:schemeClr val="bg1"/>
              </a:solidFill>
            </a:endParaRPr>
          </a:p>
          <a:p>
            <a:br>
              <a:rPr lang="zh-CN" altLang="en-US" sz="4800" dirty="0">
                <a:solidFill>
                  <a:schemeClr val="bg1"/>
                </a:solidFill>
              </a:rPr>
            </a:br>
            <a:r>
              <a:rPr lang="en-US" altLang="zh-CN" sz="2400" dirty="0">
                <a:solidFill>
                  <a:schemeClr val="bg1"/>
                </a:solidFill>
              </a:rPr>
              <a:t>——</a:t>
            </a:r>
            <a:r>
              <a:rPr lang="zh-CN" altLang="en-US" sz="2400" dirty="0">
                <a:solidFill>
                  <a:schemeClr val="bg1"/>
                </a:solidFill>
              </a:rPr>
              <a:t>马克</a:t>
            </a:r>
            <a:r>
              <a:rPr lang="en-US" altLang="zh-CN" sz="2400" dirty="0">
                <a:solidFill>
                  <a:schemeClr val="bg1"/>
                </a:solidFill>
              </a:rPr>
              <a:t>·</a:t>
            </a:r>
            <a:r>
              <a:rPr lang="zh-CN" altLang="en-US" sz="2400" dirty="0">
                <a:solidFill>
                  <a:schemeClr val="bg1"/>
                </a:solidFill>
              </a:rPr>
              <a:t>吐温 </a:t>
            </a:r>
            <a:r>
              <a:rPr lang="en-US" altLang="zh-CN" sz="2400" dirty="0">
                <a:solidFill>
                  <a:schemeClr val="bg1"/>
                </a:solidFill>
              </a:rPr>
              <a:t>(Mark Twain)</a:t>
            </a:r>
            <a:endParaRPr lang="en-US" altLang="zh-CN" dirty="0">
              <a:solidFill>
                <a:schemeClr val="bg1"/>
              </a:solidFill>
            </a:endParaRPr>
          </a:p>
        </p:txBody>
      </p:sp>
    </p:spTree>
    <p:extLst>
      <p:ext uri="{BB962C8B-B14F-4D97-AF65-F5344CB8AC3E}">
        <p14:creationId xmlns:p14="http://schemas.microsoft.com/office/powerpoint/2010/main" val="32762531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本</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斯坦因采访理查德</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道金斯</a:t>
            </a:r>
            <a:endParaRPr lang="en-US" sz="3600" b="1" dirty="0">
              <a:effectLst>
                <a:glow rad="127000">
                  <a:schemeClr val="tx1"/>
                </a:glow>
              </a:effectLst>
              <a:latin typeface="Arial" charset="0"/>
              <a:ea typeface="ＭＳ Ｐゴシック" charset="0"/>
              <a:cs typeface="ＭＳ Ｐゴシック" charset="0"/>
            </a:endParaRPr>
          </a:p>
        </p:txBody>
      </p:sp>
      <p:sp>
        <p:nvSpPr>
          <p:cNvPr id="38809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
        <p:nvSpPr>
          <p:cNvPr id="5" name="Rectangle 2"/>
          <p:cNvSpPr txBox="1">
            <a:spLocks noChangeArrowheads="1"/>
          </p:cNvSpPr>
          <p:nvPr/>
        </p:nvSpPr>
        <p:spPr bwMode="auto">
          <a:xfrm>
            <a:off x="0" y="908720"/>
            <a:ext cx="4932040"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His View on Origins</a:t>
            </a:r>
          </a:p>
        </p:txBody>
      </p:sp>
      <p:pic>
        <p:nvPicPr>
          <p:cNvPr id="388100" name="2 Minute Richard Dawkins &amp; Ben Stein.mp4">
            <a:hlinkClick r:id="" action="ppaction://media"/>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528638"/>
            <a:ext cx="9110662"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0272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64329989"/>
      </p:ext>
    </p:extLst>
  </p:cSld>
  <p:clrMapOvr>
    <a:masterClrMapping/>
  </p:clrMapOvr>
  <p:transition spd="slow">
    <p:dissolv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B4ACB6A4-15EB-7144-AAE1-018AA7139977}"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147</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36866" name="Rectangle 3"/>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757BE94-57A2-3147-84EA-5911F58209B7}"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147</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36867" name="Rectangle 4"/>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46939F1D-8567-8A46-91DD-2ED7375787B2}" type="slidenum">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pPr marL="0" marR="0" lvl="0" indent="0" algn="l" defTabSz="814388" rtl="0" eaLnBrk="0" fontAlgn="base" latinLnBrk="0" hangingPunct="0">
                <a:lnSpc>
                  <a:spcPct val="100000"/>
                </a:lnSpc>
                <a:spcBef>
                  <a:spcPct val="0"/>
                </a:spcBef>
                <a:spcAft>
                  <a:spcPct val="0"/>
                </a:spcAft>
                <a:buClrTx/>
                <a:buSzTx/>
                <a:buFontTx/>
                <a:buNone/>
                <a:tabLst/>
                <a:defRPr/>
              </a:pPr>
              <a:t>147</a:t>
            </a:fld>
            <a:endPar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p:txBody>
      </p:sp>
      <p:sp>
        <p:nvSpPr>
          <p:cNvPr id="36868"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altLang="zh-TW" sz="700" b="0" i="0" u="none" strike="noStrike" kern="1200" cap="none" spc="0" normalizeH="0" baseline="0" noProof="0">
                <a:ln>
                  <a:noFill/>
                </a:ln>
                <a:solidFill>
                  <a:srgbClr val="808080"/>
                </a:solidFill>
                <a:effectLst/>
                <a:uLnTx/>
                <a:uFillTx/>
                <a:latin typeface="Arial" charset="0"/>
                <a:ea typeface="新細明體" charset="0"/>
                <a:cs typeface="新細明體" charset="0"/>
              </a:rPr>
              <a:t>© 2003 Cisco Systems, Inc. All rights reserved.</a:t>
            </a:r>
          </a:p>
        </p:txBody>
      </p:sp>
      <p:sp>
        <p:nvSpPr>
          <p:cNvPr id="36869"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zh-TW" altLang="en-US" sz="900" b="0" i="0" u="none" strike="noStrike" kern="1200" cap="none" spc="0" normalizeH="0" baseline="0" noProof="0">
              <a:ln>
                <a:noFill/>
              </a:ln>
              <a:solidFill>
                <a:srgbClr val="808080"/>
              </a:solidFill>
              <a:effectLst/>
              <a:uLnTx/>
              <a:uFillTx/>
              <a:latin typeface="Arial" charset="0"/>
              <a:ea typeface="新細明體" charset="0"/>
              <a:cs typeface="新細明體"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altLang="zh-TW" sz="900" b="0" i="0" u="none" strike="noStrike" kern="1200" cap="none" spc="0" normalizeH="0" baseline="0" noProof="0">
                <a:ln>
                  <a:noFill/>
                </a:ln>
                <a:solidFill>
                  <a:srgbClr val="808080"/>
                </a:solidFill>
                <a:effectLst/>
                <a:uLnTx/>
                <a:uFillTx/>
                <a:latin typeface="Arial" charset="0"/>
                <a:ea typeface="新細明體" charset="0"/>
                <a:cs typeface="新細明體" charset="0"/>
              </a:rPr>
              <a:t>Presentation_ID</a:t>
            </a:r>
          </a:p>
        </p:txBody>
      </p:sp>
      <p:pic>
        <p:nvPicPr>
          <p:cNvPr id="36870" name="Picture 7"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Rectangle 8"/>
          <p:cNvSpPr>
            <a:spLocks noGrp="1" noChangeArrowheads="1"/>
          </p:cNvSpPr>
          <p:nvPr>
            <p:ph type="title"/>
          </p:nvPr>
        </p:nvSpPr>
        <p:spPr>
          <a:xfrm>
            <a:off x="152400" y="225425"/>
            <a:ext cx="8648700" cy="1069975"/>
          </a:xfrm>
          <a:noFill/>
        </p:spPr>
        <p:txBody>
          <a:bodyPr lIns="82124" tIns="41061" rIns="82124" bIns="41061" anchor="b"/>
          <a:lstStyle/>
          <a:p>
            <a:pPr eaLnBrk="1" hangingPunct="1"/>
            <a:r>
              <a:rPr lang="zh-CN" altLang="en-US" sz="5400" b="1">
                <a:solidFill>
                  <a:schemeClr val="bg1"/>
                </a:solidFill>
                <a:latin typeface="Arial" charset="0"/>
                <a:ea typeface="SimSun" charset="0"/>
                <a:cs typeface="SimSun" charset="0"/>
              </a:rPr>
              <a:t>对圣经的攻击</a:t>
            </a:r>
            <a:endParaRPr lang="en-US" altLang="zh-CN" sz="5400" b="1">
              <a:latin typeface="Arial" charset="0"/>
              <a:ea typeface="SimSun" charset="0"/>
              <a:cs typeface="SimSun" charset="0"/>
            </a:endParaRPr>
          </a:p>
        </p:txBody>
      </p:sp>
      <p:sp>
        <p:nvSpPr>
          <p:cNvPr id="36872" name="Text Box 9"/>
          <p:cNvSpPr txBox="1">
            <a:spLocks noChangeArrowheads="1"/>
          </p:cNvSpPr>
          <p:nvPr/>
        </p:nvSpPr>
        <p:spPr bwMode="auto">
          <a:xfrm>
            <a:off x="376595" y="4951528"/>
            <a:ext cx="8648700"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自</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从</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早期教</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会</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以來，我</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们</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的信仰一直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面</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对着</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來自</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错谬</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教</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导</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的攻</a:t>
            </a:r>
            <a:r>
              <a:rPr kumimoji="0" lang="zh-CN" altLang="en-US" sz="4000" b="1" i="1" u="none" strike="noStrike" kern="1200" cap="none" spc="0" normalizeH="0" baseline="0" noProof="0" dirty="0">
                <a:ln>
                  <a:noFill/>
                </a:ln>
                <a:solidFill>
                  <a:srgbClr val="FFFFFF"/>
                </a:solidFill>
                <a:effectLst/>
                <a:uLnTx/>
                <a:uFillTx/>
                <a:latin typeface="書法家簡中圓體" charset="0"/>
                <a:ea typeface="SimSun" charset="0"/>
              </a:rPr>
              <a:t>击</a:t>
            </a:r>
            <a:r>
              <a:rPr kumimoji="0" lang="zh-TW" altLang="en-US" sz="4000" b="1" i="1" u="none" strike="noStrike" kern="1200" cap="none" spc="0" normalizeH="0" baseline="0" noProof="0" dirty="0">
                <a:ln>
                  <a:noFill/>
                </a:ln>
                <a:solidFill>
                  <a:srgbClr val="FFFFFF"/>
                </a:solidFill>
                <a:effectLst/>
                <a:uLnTx/>
                <a:uFillTx/>
                <a:latin typeface="書法家簡中圓體" charset="0"/>
                <a:ea typeface="SimSun" charset="0"/>
              </a:rPr>
              <a:t>。</a:t>
            </a:r>
          </a:p>
        </p:txBody>
      </p:sp>
      <p:pic>
        <p:nvPicPr>
          <p:cNvPr id="36873" name="Picture 10"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843762"/>
      </p:ext>
    </p:extLst>
  </p:cSld>
  <p:clrMapOvr>
    <a:masterClrMapping/>
  </p:clrMapOvr>
  <p:transition>
    <p:zoom/>
  </p:transition>
</p:sld>
</file>

<file path=ppt/slides/slide1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50000">
              <a:srgbClr val="00002F"/>
            </a:gs>
            <a:gs pos="100000">
              <a:srgbClr val="000066"/>
            </a:gs>
          </a:gsLst>
          <a:lin ang="2700000" scaled="1"/>
        </a:gra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1219200"/>
            <a:ext cx="3810000" cy="1143000"/>
          </a:xfrm>
        </p:spPr>
        <p:txBody>
          <a:bodyPr/>
          <a:lstStyle/>
          <a:p>
            <a:pPr eaLnBrk="1" hangingPunct="1"/>
            <a:r>
              <a:rPr lang="en-US">
                <a:latin typeface="Arial" charset="0"/>
                <a:ea typeface="ヒラギノ角ゴ Pro W3" charset="0"/>
                <a:cs typeface="ヒラギノ角ゴ Pro W3" charset="0"/>
              </a:rPr>
              <a:t>Attacks Continue</a:t>
            </a:r>
          </a:p>
        </p:txBody>
      </p:sp>
      <p:sp>
        <p:nvSpPr>
          <p:cNvPr id="38915" name="Rectangle 3"/>
          <p:cNvSpPr>
            <a:spLocks noGrp="1" noChangeArrowheads="1"/>
          </p:cNvSpPr>
          <p:nvPr>
            <p:ph type="body" idx="1"/>
          </p:nvPr>
        </p:nvSpPr>
        <p:spPr>
          <a:xfrm>
            <a:off x="5410200" y="914400"/>
            <a:ext cx="3505200" cy="3276600"/>
          </a:xfrm>
        </p:spPr>
        <p:txBody>
          <a:bodyPr/>
          <a:lstStyle/>
          <a:p>
            <a:pPr eaLnBrk="1" hangingPunct="1"/>
            <a:r>
              <a:rPr lang="zh-CN" altLang="en-US" sz="3600">
                <a:solidFill>
                  <a:schemeClr val="bg1"/>
                </a:solidFill>
                <a:latin typeface="Arial" charset="0"/>
                <a:ea typeface="SimSun" charset="0"/>
                <a:cs typeface="SimSun" charset="0"/>
              </a:rPr>
              <a:t>圣经不断地被攻击</a:t>
            </a:r>
            <a:endParaRPr lang="en-US" altLang="ja-JP" sz="3600">
              <a:solidFill>
                <a:schemeClr val="bg1"/>
              </a:solidFill>
              <a:latin typeface="Arial" charset="0"/>
              <a:ea typeface="SimSun" charset="0"/>
              <a:cs typeface="SimSun" charset="0"/>
            </a:endParaRPr>
          </a:p>
          <a:p>
            <a:pPr eaLnBrk="1" hangingPunct="1"/>
            <a:r>
              <a:rPr lang="zh-CN" altLang="en-US" sz="3600">
                <a:solidFill>
                  <a:schemeClr val="bg1"/>
                </a:solidFill>
                <a:latin typeface="Arial" charset="0"/>
                <a:ea typeface="SimSun" charset="0"/>
                <a:cs typeface="SimSun" charset="0"/>
              </a:rPr>
              <a:t>可是，持续的发现查证出它是正确的</a:t>
            </a:r>
            <a:endParaRPr lang="en-US" sz="3600">
              <a:solidFill>
                <a:schemeClr val="bg1"/>
              </a:solidFill>
              <a:latin typeface="Arial" charset="0"/>
              <a:ea typeface="SimSun" charset="0"/>
              <a:cs typeface="SimSun" charset="0"/>
            </a:endParaRPr>
          </a:p>
        </p:txBody>
      </p:sp>
      <p:pic>
        <p:nvPicPr>
          <p:cNvPr id="38916"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BCDAB7F5-C4EA-C84A-3165-F36E840937CB}"/>
              </a:ext>
            </a:extLst>
          </p:cNvPr>
          <p:cNvSpPr txBox="1"/>
          <p:nvPr/>
        </p:nvSpPr>
        <p:spPr>
          <a:xfrm rot="21261630">
            <a:off x="327985" y="2140817"/>
            <a:ext cx="1998923" cy="2800767"/>
          </a:xfrm>
          <a:prstGeom prst="rect">
            <a:avLst/>
          </a:prstGeom>
          <a:solidFill>
            <a:schemeClr val="accent5">
              <a:lumMod val="25000"/>
            </a:schemeClr>
          </a:solidFill>
        </p:spPr>
        <p:txBody>
          <a:bodyPr wrap="square" rtlCol="0">
            <a:spAutoFit/>
          </a:bodyPr>
          <a:lstStyle/>
          <a:p>
            <a:r>
              <a:rPr kumimoji="1" lang="zh-CN" altLang="en-US" sz="4400" dirty="0">
                <a:solidFill>
                  <a:srgbClr val="FFC000"/>
                </a:solidFill>
              </a:rPr>
              <a:t>圣经是事实还是虚构？</a:t>
            </a:r>
          </a:p>
        </p:txBody>
      </p:sp>
      <p:sp>
        <p:nvSpPr>
          <p:cNvPr id="3" name="文本框 2">
            <a:extLst>
              <a:ext uri="{FF2B5EF4-FFF2-40B4-BE49-F238E27FC236}">
                <a16:creationId xmlns:a16="http://schemas.microsoft.com/office/drawing/2014/main" id="{4AE7A867-B574-CA28-8FD0-727BDA5FD4A5}"/>
              </a:ext>
            </a:extLst>
          </p:cNvPr>
          <p:cNvSpPr txBox="1"/>
          <p:nvPr/>
        </p:nvSpPr>
        <p:spPr>
          <a:xfrm rot="21261630">
            <a:off x="517149" y="4877053"/>
            <a:ext cx="1998923" cy="1523494"/>
          </a:xfrm>
          <a:prstGeom prst="rect">
            <a:avLst/>
          </a:prstGeom>
          <a:solidFill>
            <a:schemeClr val="accent5">
              <a:lumMod val="25000"/>
            </a:schemeClr>
          </a:solidFill>
        </p:spPr>
        <p:txBody>
          <a:bodyPr wrap="square" rtlCol="0">
            <a:spAutoFit/>
          </a:bodyPr>
          <a:lstStyle/>
          <a:p>
            <a:pPr>
              <a:lnSpc>
                <a:spcPct val="150000"/>
              </a:lnSpc>
            </a:pPr>
            <a:r>
              <a:rPr kumimoji="1" lang="zh-CN" altLang="en-US" sz="1600" dirty="0">
                <a:solidFill>
                  <a:schemeClr val="bg1"/>
                </a:solidFill>
              </a:rPr>
              <a:t>圣地考古学家正在对圣经故事以及实际发生和未发生的事情进行新的阐释</a:t>
            </a:r>
          </a:p>
        </p:txBody>
      </p:sp>
    </p:spTree>
    <p:extLst>
      <p:ext uri="{BB962C8B-B14F-4D97-AF65-F5344CB8AC3E}">
        <p14:creationId xmlns:p14="http://schemas.microsoft.com/office/powerpoint/2010/main" val="21519112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066800"/>
            <a:ext cx="3810000" cy="16764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zh-CN" altLang="en-US" sz="2800" dirty="0">
                <a:latin typeface="Arial Black" charset="0"/>
                <a:ea typeface="ＭＳ Ｐゴシック" charset="0"/>
                <a:cs typeface="ＭＳ Ｐゴシック" charset="0"/>
              </a:rPr>
              <a:t>布朗借“历史学家”利</a:t>
            </a:r>
            <a:r>
              <a:rPr lang="en-US" altLang="zh-CN" sz="2800" dirty="0">
                <a:latin typeface="Arial Black" charset="0"/>
                <a:ea typeface="ＭＳ Ｐゴシック" charset="0"/>
                <a:cs typeface="ＭＳ Ｐゴシック" charset="0"/>
              </a:rPr>
              <a:t>·</a:t>
            </a:r>
            <a:r>
              <a:rPr lang="zh-CN" altLang="en-US" sz="2800" dirty="0">
                <a:latin typeface="Arial Black" charset="0"/>
                <a:ea typeface="ＭＳ Ｐゴシック" charset="0"/>
                <a:cs typeface="ＭＳ Ｐゴシック" charset="0"/>
              </a:rPr>
              <a:t>提彬（</a:t>
            </a:r>
            <a:r>
              <a:rPr lang="en-US" sz="2800" dirty="0">
                <a:latin typeface="Arial Black" charset="0"/>
                <a:ea typeface="ＭＳ Ｐゴシック" charset="0"/>
                <a:cs typeface="ＭＳ Ｐゴシック" charset="0"/>
              </a:rPr>
              <a:t>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r>
              <a:rPr lang="zh-CN" altLang="en-US" sz="2800" dirty="0">
                <a:latin typeface="Arial Black" charset="0"/>
                <a:ea typeface="ＭＳ Ｐゴシック" charset="0"/>
                <a:cs typeface="ＭＳ Ｐゴシック" charset="0"/>
              </a:rPr>
              <a:t>的口指控： </a:t>
            </a:r>
            <a:endParaRPr lang="en-US" sz="2800" dirty="0">
              <a:latin typeface="Arial Black" charset="0"/>
              <a:ea typeface="ＭＳ Ｐゴシック" charset="0"/>
              <a:cs typeface="ＭＳ Ｐゴシック" charset="0"/>
            </a:endParaRPr>
          </a:p>
        </p:txBody>
      </p:sp>
      <p:sp>
        <p:nvSpPr>
          <p:cNvPr id="396291" name="Rectangle 2"/>
          <p:cNvSpPr>
            <a:spLocks noGrp="1" noChangeArrowheads="1"/>
          </p:cNvSpPr>
          <p:nvPr>
            <p:ph type="ctrTitle"/>
          </p:nvPr>
        </p:nvSpPr>
        <p:spPr>
          <a:xfrm>
            <a:off x="2771775" y="0"/>
            <a:ext cx="5715000" cy="914400"/>
          </a:xfrm>
          <a:solidFill>
            <a:srgbClr val="020009"/>
          </a:solidFill>
        </p:spPr>
        <p:txBody>
          <a:bodyPr/>
          <a:lstStyle/>
          <a:p>
            <a:pPr eaLnBrk="1" hangingPunct="1"/>
            <a:r>
              <a:rPr lang="zh-CN" altLang="en-US" sz="3600" dirty="0">
                <a:latin typeface="Arial Black" charset="0"/>
                <a:ea typeface="ＭＳ Ｐゴシック" charset="0"/>
                <a:cs typeface="ＭＳ Ｐゴシック" charset="0"/>
              </a:rPr>
              <a:t>圣经可靠吗？</a:t>
            </a:r>
            <a:endParaRPr lang="en-US" sz="3600" dirty="0">
              <a:latin typeface="Arial Black" charset="0"/>
              <a:ea typeface="ＭＳ Ｐゴシック" charset="0"/>
              <a:cs typeface="ＭＳ Ｐゴシック"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a:endParaRPr lang="en-US" sz="2400">
              <a:solidFill>
                <a:srgbClr val="FFFFFF"/>
              </a:solidFill>
              <a:latin typeface="26" charset="0"/>
              <a:ea typeface="ＭＳ Ｐゴシック"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eaLnBrk="1" hangingPunct="1">
              <a:spcBef>
                <a:spcPct val="20000"/>
              </a:spcBef>
              <a:defRPr/>
            </a:pPr>
            <a:r>
              <a:rPr lang="zh-CN" altLang="en-US" dirty="0">
                <a:solidFill>
                  <a:srgbClr val="FFFFFF"/>
                </a:solidFill>
                <a:latin typeface="Arial Black" pitchFamily="-105" charset="0"/>
                <a:ea typeface="ＭＳ Ｐゴシック" charset="0"/>
              </a:rPr>
              <a:t>“亲爱的，圣经是人类的产物，而非上帝的</a:t>
            </a:r>
            <a:r>
              <a:rPr lang="en-US" altLang="zh-CN" dirty="0">
                <a:solidFill>
                  <a:srgbClr val="FFFFFF"/>
                </a:solidFill>
                <a:latin typeface="Arial Black" pitchFamily="-105" charset="0"/>
                <a:ea typeface="ＭＳ Ｐゴシック" charset="0"/>
              </a:rPr>
              <a:t>……</a:t>
            </a:r>
            <a:r>
              <a:rPr lang="zh-CN" altLang="en-US" dirty="0">
                <a:solidFill>
                  <a:srgbClr val="FFFFFF"/>
                </a:solidFill>
                <a:latin typeface="Arial Black" pitchFamily="-105" charset="0"/>
                <a:ea typeface="ＭＳ Ｐゴシック" charset="0"/>
              </a:rPr>
              <a:t>它经历了无数次的翻译、增补和修订。历史上从未有过一本明确版本的圣经。”</a:t>
            </a:r>
            <a:endParaRPr lang="en-US" dirty="0">
              <a:solidFill>
                <a:srgbClr val="FFFFFF"/>
              </a:solidFill>
              <a:latin typeface="Arial Black" pitchFamily="-105" charset="0"/>
              <a:ea typeface="ＭＳ Ｐゴシック" charset="0"/>
            </a:endParaRPr>
          </a:p>
        </p:txBody>
      </p:sp>
      <p:sp>
        <p:nvSpPr>
          <p:cNvPr id="396294"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26" charset="0"/>
              </a:rPr>
              <a:t>DVC, 195</a:t>
            </a:r>
          </a:p>
        </p:txBody>
      </p:sp>
      <p:sp>
        <p:nvSpPr>
          <p:cNvPr id="396295"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4003693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388276799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zh-CN" altLang="en-US" sz="6000" b="1" dirty="0">
                <a:solidFill>
                  <a:srgbClr val="FFFFFF"/>
                </a:solidFill>
                <a:effectLst>
                  <a:outerShdw blurRad="38100" dist="38100" dir="2700000" algn="tl">
                    <a:srgbClr val="000000">
                      <a:alpha val="43137"/>
                    </a:srgbClr>
                  </a:outerShdw>
                </a:effectLst>
              </a:rPr>
              <a:t>我们相信</a:t>
            </a:r>
            <a:r>
              <a:rPr lang="zh-CN" altLang="en-US" sz="6000" b="1" dirty="0">
                <a:solidFill>
                  <a:srgbClr val="FFFF00"/>
                </a:solidFill>
                <a:effectLst>
                  <a:outerShdw blurRad="38100" dist="38100" dir="2700000" algn="tl">
                    <a:srgbClr val="000000">
                      <a:alpha val="43137"/>
                    </a:srgbClr>
                  </a:outerShdw>
                </a:effectLst>
              </a:rPr>
              <a:t>自己</a:t>
            </a:r>
            <a:r>
              <a:rPr lang="zh-CN" altLang="en-US" sz="6000" b="1" dirty="0">
                <a:solidFill>
                  <a:srgbClr val="FFFFFF"/>
                </a:solidFill>
                <a:effectLst>
                  <a:outerShdw blurRad="38100" dist="38100" dir="2700000" algn="tl">
                    <a:srgbClr val="000000">
                      <a:alpha val="43137"/>
                    </a:srgbClr>
                  </a:outerShdw>
                </a:effectLst>
              </a:rPr>
              <a:t>，而不是相信上帝。</a:t>
            </a:r>
            <a:endParaRPr lang="en-US" sz="6000" b="1" dirty="0">
              <a:solidFill>
                <a:srgbClr val="FFFFFF"/>
              </a:solidFill>
              <a:effectLst>
                <a:outerShdw blurRad="38100" dist="38100" dir="2700000" algn="tl">
                  <a:srgbClr val="000000">
                    <a:alpha val="43137"/>
                  </a:srgbClr>
                </a:outerShdw>
              </a:effectLst>
            </a:endParaRPr>
          </a:p>
        </p:txBody>
      </p:sp>
      <p:pic>
        <p:nvPicPr>
          <p:cNvPr id="39833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97113"/>
            <a:ext cx="9144000"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04801" y="4051719"/>
            <a:ext cx="5105400" cy="977482"/>
          </a:xfrm>
          <a:prstGeom prst="rect">
            <a:avLst/>
          </a:prstGeom>
          <a:solidFill>
            <a:srgbClr val="FBF3F4"/>
          </a:solidFill>
          <a:ln>
            <a:noFill/>
          </a:ln>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600" b="1" kern="0" dirty="0">
                <a:solidFill>
                  <a:srgbClr val="000000"/>
                </a:solidFill>
                <a:effectLst>
                  <a:glow rad="355600">
                    <a:srgbClr val="FFFFFF"/>
                  </a:glow>
                </a:effectLst>
              </a:rPr>
              <a:t>祈祷没用。行动才有用。</a:t>
            </a:r>
            <a:endParaRPr lang="en-US" sz="3600" b="1" kern="0" dirty="0">
              <a:solidFill>
                <a:srgbClr val="000000"/>
              </a:solidFill>
              <a:effectLst>
                <a:glow rad="355600">
                  <a:srgbClr val="FFFFFF"/>
                </a:glow>
              </a:effectLst>
            </a:endParaRPr>
          </a:p>
        </p:txBody>
      </p:sp>
      <p:sp>
        <p:nvSpPr>
          <p:cNvPr id="398340"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9027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zh-CN" altLang="en-US" sz="6000" b="1" dirty="0">
                <a:solidFill>
                  <a:srgbClr val="FFFFFF"/>
                </a:solidFill>
                <a:effectLst>
                  <a:outerShdw blurRad="38100" dist="38100" dir="2700000" algn="tl">
                    <a:srgbClr val="000000">
                      <a:alpha val="43137"/>
                    </a:srgbClr>
                  </a:outerShdw>
                </a:effectLst>
              </a:rPr>
              <a:t>我们相信</a:t>
            </a:r>
            <a:r>
              <a:rPr lang="zh-CN" altLang="en-US" sz="6000" b="1" dirty="0">
                <a:solidFill>
                  <a:srgbClr val="FFFF00"/>
                </a:solidFill>
                <a:effectLst>
                  <a:outerShdw blurRad="38100" dist="38100" dir="2700000" algn="tl">
                    <a:srgbClr val="000000">
                      <a:alpha val="43137"/>
                    </a:srgbClr>
                  </a:outerShdw>
                </a:effectLst>
              </a:rPr>
              <a:t>自己</a:t>
            </a:r>
            <a:r>
              <a:rPr lang="zh-CN" altLang="en-US" sz="6000" b="1" dirty="0">
                <a:solidFill>
                  <a:srgbClr val="FFFFFF"/>
                </a:solidFill>
                <a:effectLst>
                  <a:outerShdw blurRad="38100" dist="38100" dir="2700000" algn="tl">
                    <a:srgbClr val="000000">
                      <a:alpha val="43137"/>
                    </a:srgbClr>
                  </a:outerShdw>
                </a:effectLst>
              </a:rPr>
              <a:t>，而不是相信上帝。</a:t>
            </a:r>
            <a:endParaRPr lang="en-US" sz="6000" b="1" dirty="0">
              <a:solidFill>
                <a:srgbClr val="FFFFFF"/>
              </a:solidFill>
              <a:effectLst>
                <a:outerShdw blurRad="38100" dist="38100" dir="2700000" algn="tl">
                  <a:srgbClr val="000000">
                    <a:alpha val="43137"/>
                  </a:srgbClr>
                </a:outerShdw>
              </a:effectLst>
            </a:endParaRPr>
          </a:p>
        </p:txBody>
      </p:sp>
      <p:pic>
        <p:nvPicPr>
          <p:cNvPr id="4003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2825"/>
            <a:ext cx="9144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51520" y="3877077"/>
            <a:ext cx="6198679" cy="114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eaLnBrk="1" fontAlgn="auto" hangingPunct="1">
              <a:spcBef>
                <a:spcPts val="0"/>
              </a:spcBef>
              <a:spcAft>
                <a:spcPts val="0"/>
              </a:spcAft>
              <a:defRPr/>
            </a:pPr>
            <a:r>
              <a:rPr lang="zh-CN" altLang="en-US" dirty="0">
                <a:effectLst>
                  <a:glow rad="355600">
                    <a:srgbClr val="FFFFFF"/>
                  </a:glow>
                </a:effectLst>
              </a:rPr>
              <a:t>用你的心来引导，</a:t>
            </a:r>
            <a:endParaRPr lang="en-US" altLang="zh-CN" dirty="0">
              <a:effectLst>
                <a:glow rad="355600">
                  <a:srgbClr val="FFFFFF"/>
                </a:glow>
              </a:effectLst>
            </a:endParaRPr>
          </a:p>
          <a:p>
            <a:pPr defTabSz="457200" eaLnBrk="1" fontAlgn="auto" hangingPunct="1">
              <a:spcBef>
                <a:spcPts val="0"/>
              </a:spcBef>
              <a:spcAft>
                <a:spcPts val="0"/>
              </a:spcAft>
              <a:defRPr/>
            </a:pPr>
            <a:r>
              <a:rPr lang="zh-CN" altLang="en-US" dirty="0">
                <a:effectLst>
                  <a:glow rad="355600">
                    <a:srgbClr val="FFFFFF"/>
                  </a:glow>
                </a:effectLst>
              </a:rPr>
              <a:t>而不是用你的圣经。</a:t>
            </a:r>
            <a:endParaRPr lang="en-US" dirty="0">
              <a:effectLst>
                <a:glow rad="355600">
                  <a:srgbClr val="FFFFFF"/>
                </a:glow>
              </a:effectLst>
            </a:endParaRPr>
          </a:p>
        </p:txBody>
      </p:sp>
      <p:sp>
        <p:nvSpPr>
          <p:cNvPr id="40038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176645935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ChangeArrowheads="1"/>
          </p:cNvSpPr>
          <p:nvPr>
            <p:ph type="title"/>
          </p:nvPr>
        </p:nvSpPr>
        <p:spPr>
          <a:xfrm>
            <a:off x="4495800" y="0"/>
            <a:ext cx="4648200" cy="1828800"/>
          </a:xfrm>
          <a:solidFill>
            <a:srgbClr val="FA0020"/>
          </a:solidFill>
        </p:spPr>
        <p:txBody>
          <a:bodyPr/>
          <a:lstStyle/>
          <a:p>
            <a:pPr eaLnBrk="1" hangingPunct="1"/>
            <a:r>
              <a:rPr lang="zh-CN" altLang="en-US" sz="3600" dirty="0">
                <a:latin typeface="Arial Black" charset="0"/>
                <a:ea typeface="ＭＳ Ｐゴシック" charset="0"/>
                <a:cs typeface="ＭＳ Ｐゴシック" charset="0"/>
              </a:rPr>
              <a:t>一些自由派学者重新定义基督教</a:t>
            </a:r>
            <a:endParaRPr lang="en-US" dirty="0">
              <a:latin typeface="Arial Black" charset="0"/>
              <a:ea typeface="ＭＳ Ｐゴシック" charset="0"/>
              <a:cs typeface="ＭＳ Ｐゴシック" charset="0"/>
            </a:endParaRPr>
          </a:p>
        </p:txBody>
      </p:sp>
      <p:sp>
        <p:nvSpPr>
          <p:cNvPr id="2635779" name="Rectangle 3"/>
          <p:cNvSpPr>
            <a:spLocks noGrp="1" noChangeArrowheads="1"/>
          </p:cNvSpPr>
          <p:nvPr>
            <p:ph type="body" idx="1"/>
          </p:nvPr>
        </p:nvSpPr>
        <p:spPr>
          <a:xfrm>
            <a:off x="5181600" y="2133600"/>
            <a:ext cx="3886200" cy="3886200"/>
          </a:xfrm>
        </p:spPr>
        <p:txBody>
          <a:bodyPr/>
          <a:lstStyle/>
          <a:p>
            <a:pPr marL="0" indent="0">
              <a:buNone/>
            </a:pPr>
            <a:r>
              <a:rPr lang="zh-CN" altLang="en-US" dirty="0"/>
              <a:t>伊莱恩</a:t>
            </a:r>
            <a:r>
              <a:rPr lang="en-US" altLang="zh-CN" dirty="0"/>
              <a:t>·</a:t>
            </a:r>
            <a:r>
              <a:rPr lang="zh-CN" altLang="en-US" dirty="0"/>
              <a:t>佩格尔斯在普林斯顿大学教授说，第一世纪的基督教也是诺斯替主义的！</a:t>
            </a:r>
          </a:p>
        </p:txBody>
      </p:sp>
      <p:pic>
        <p:nvPicPr>
          <p:cNvPr id="2635781" name="Picture 5" descr="ElainePagels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08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5783" name="Picture 7" descr="gnos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363913"/>
            <a:ext cx="2236788"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5782" name="Picture 6" descr="PagelsGnosticPa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1875917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635781"/>
                                        </p:tgtEl>
                                        <p:attrNameLst>
                                          <p:attrName>style.visibility</p:attrName>
                                        </p:attrNameLst>
                                      </p:cBhvr>
                                      <p:to>
                                        <p:strVal val="visible"/>
                                      </p:to>
                                    </p:set>
                                    <p:animEffect transition="in" filter="blinds(horizontal)">
                                      <p:cBhvr>
                                        <p:cTn id="7" dur="500"/>
                                        <p:tgtEl>
                                          <p:spTgt spid="263578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35779">
                                            <p:txEl>
                                              <p:pRg st="0" end="0"/>
                                            </p:txEl>
                                          </p:spTgt>
                                        </p:tgtEl>
                                        <p:attrNameLst>
                                          <p:attrName>style.visibility</p:attrName>
                                        </p:attrNameLst>
                                      </p:cBhvr>
                                      <p:to>
                                        <p:strVal val="visible"/>
                                      </p:to>
                                    </p:set>
                                    <p:animEffect transition="in" filter="blinds(horizontal)">
                                      <p:cBhvr>
                                        <p:cTn id="11" dur="500"/>
                                        <p:tgtEl>
                                          <p:spTgt spid="2635779">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35783"/>
                                        </p:tgtEl>
                                        <p:attrNameLst>
                                          <p:attrName>style.visibility</p:attrName>
                                        </p:attrNameLst>
                                      </p:cBhvr>
                                      <p:to>
                                        <p:strVal val="visible"/>
                                      </p:to>
                                    </p:set>
                                    <p:animEffect transition="in" filter="blinds(horizontal)">
                                      <p:cBhvr>
                                        <p:cTn id="15" dur="500"/>
                                        <p:tgtEl>
                                          <p:spTgt spid="2635783"/>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35782"/>
                                        </p:tgtEl>
                                        <p:attrNameLst>
                                          <p:attrName>style.visibility</p:attrName>
                                        </p:attrNameLst>
                                      </p:cBhvr>
                                      <p:to>
                                        <p:strVal val="visible"/>
                                      </p:to>
                                    </p:set>
                                    <p:animEffect transition="in" filter="blinds(horizontal)">
                                      <p:cBhvr>
                                        <p:cTn id="19" dur="500"/>
                                        <p:tgtEl>
                                          <p:spTgt spid="263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779"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1" name="Picture 3"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2" name="Picture 4"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3" name="Picture 5"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4"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4695" name="Text Box 7"/>
          <p:cNvSpPr txBox="1">
            <a:spLocks noChangeArrowheads="1"/>
          </p:cNvSpPr>
          <p:nvPr/>
        </p:nvSpPr>
        <p:spPr bwMode="auto">
          <a:xfrm>
            <a:off x="1600200" y="60198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SimSun" charset="0"/>
              </a:rPr>
              <a:t>第一世</a:t>
            </a:r>
            <a:r>
              <a:rPr kumimoji="0" lang="zh-CN" altLang="en-US" sz="3200" b="1" i="0" u="none" strike="noStrike" kern="1200" cap="none" spc="0" normalizeH="0" baseline="0" noProof="0">
                <a:ln>
                  <a:noFill/>
                </a:ln>
                <a:solidFill>
                  <a:srgbClr val="FFFFFF"/>
                </a:solidFill>
                <a:effectLst/>
                <a:uLnTx/>
                <a:uFillTx/>
                <a:latin typeface="Arial" charset="0"/>
                <a:ea typeface="SimSun" charset="0"/>
              </a:rPr>
              <a:t>纪</a:t>
            </a:r>
            <a:endParaRPr kumimoji="0" lang="en-US" altLang="zh-TW" sz="3200" b="1" i="0" u="none" strike="noStrike" kern="1200" cap="none" spc="0" normalizeH="0" baseline="0" noProof="0">
              <a:ln>
                <a:noFill/>
              </a:ln>
              <a:solidFill>
                <a:srgbClr val="FFFFFF"/>
              </a:solidFill>
              <a:effectLst/>
              <a:uLnTx/>
              <a:uFillTx/>
              <a:latin typeface="Arial" charset="0"/>
              <a:ea typeface="SimSun" charset="0"/>
            </a:endParaRPr>
          </a:p>
        </p:txBody>
      </p:sp>
      <p:sp>
        <p:nvSpPr>
          <p:cNvPr id="114696" name="Text Box 8"/>
          <p:cNvSpPr txBox="1">
            <a:spLocks noChangeArrowheads="1"/>
          </p:cNvSpPr>
          <p:nvPr/>
        </p:nvSpPr>
        <p:spPr bwMode="auto">
          <a:xfrm>
            <a:off x="5249863" y="5867400"/>
            <a:ext cx="2073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公元</a:t>
            </a:r>
            <a:r>
              <a:rPr kumimoji="0" lang="en-US" altLang="zh-TW" sz="2400" b="1" i="0" u="none" strike="noStrike" kern="1200" cap="none" spc="0" normalizeH="0" baseline="0" noProof="0">
                <a:ln>
                  <a:noFill/>
                </a:ln>
                <a:solidFill>
                  <a:srgbClr val="FFFFFF"/>
                </a:solidFill>
                <a:effectLst/>
                <a:uLnTx/>
                <a:uFillTx/>
                <a:latin typeface="SimSun" charset="0"/>
                <a:ea typeface="SimSun" charset="0"/>
              </a:rPr>
              <a:t>325</a:t>
            </a:r>
            <a:r>
              <a:rPr kumimoji="0" lang="zh-TW" altLang="en-US" sz="2400" b="1" i="0" u="none" strike="noStrike" kern="1200" cap="none" spc="0" normalizeH="0" baseline="0" noProof="0">
                <a:ln>
                  <a:noFill/>
                </a:ln>
                <a:solidFill>
                  <a:srgbClr val="FFFFFF"/>
                </a:solidFill>
                <a:effectLst/>
                <a:uLnTx/>
                <a:uFillTx/>
                <a:latin typeface="SimSun" charset="0"/>
                <a:ea typeface="SimSun" charset="0"/>
              </a:rPr>
              <a:t>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尼西</a:t>
            </a:r>
            <a:r>
              <a:rPr kumimoji="0" lang="zh-CN" altLang="en-US" sz="2400" b="1" i="0" u="none" strike="noStrike" kern="1200" cap="none" spc="0" normalizeH="0" baseline="0" noProof="0">
                <a:ln>
                  <a:noFill/>
                </a:ln>
                <a:solidFill>
                  <a:srgbClr val="FFFFFF"/>
                </a:solidFill>
                <a:effectLst/>
                <a:uLnTx/>
                <a:uFillTx/>
                <a:latin typeface="SimSun" charset="0"/>
                <a:ea typeface="SimSun" charset="0"/>
              </a:rPr>
              <a:t>亚会议</a:t>
            </a:r>
            <a:endParaRPr kumimoji="0" lang="zh-TW" altLang="en-US" sz="2400" b="1" i="0" u="none" strike="noStrike" kern="1200" cap="none" spc="0" normalizeH="0" baseline="0" noProof="0">
              <a:ln>
                <a:noFill/>
              </a:ln>
              <a:solidFill>
                <a:srgbClr val="FFFFFF"/>
              </a:solidFill>
              <a:effectLst/>
              <a:uLnTx/>
              <a:uFillTx/>
              <a:latin typeface="SimSun" charset="0"/>
              <a:ea typeface="SimSun" charset="0"/>
            </a:endParaRPr>
          </a:p>
        </p:txBody>
      </p:sp>
      <p:sp>
        <p:nvSpPr>
          <p:cNvPr id="114697" name="Rectangle 9"/>
          <p:cNvSpPr>
            <a:spLocks noGrp="1" noChangeArrowheads="1"/>
          </p:cNvSpPr>
          <p:nvPr>
            <p:ph type="ctrTitle"/>
          </p:nvPr>
        </p:nvSpPr>
        <p:spPr>
          <a:xfrm>
            <a:off x="3581400" y="152400"/>
            <a:ext cx="5410200" cy="914400"/>
          </a:xfrm>
        </p:spPr>
        <p:txBody>
          <a:bodyPr/>
          <a:lstStyle/>
          <a:p>
            <a:pPr algn="r" eaLnBrk="1" hangingPunct="1"/>
            <a:r>
              <a:rPr lang="zh-TW" altLang="en-US" sz="5400" b="1">
                <a:solidFill>
                  <a:schemeClr val="accent1"/>
                </a:solidFill>
                <a:latin typeface="Arial" charset="0"/>
                <a:ea typeface="SimSun" charset="0"/>
                <a:cs typeface="SimSun" charset="0"/>
              </a:rPr>
              <a:t>被模糊了的</a:t>
            </a:r>
            <a:r>
              <a:rPr lang="zh-CN" altLang="en-US" sz="5400" b="1">
                <a:solidFill>
                  <a:schemeClr val="accent1"/>
                </a:solidFill>
                <a:latin typeface="Arial" charset="0"/>
                <a:ea typeface="SimSun" charset="0"/>
                <a:cs typeface="SimSun" charset="0"/>
              </a:rPr>
              <a:t>历</a:t>
            </a:r>
            <a:r>
              <a:rPr lang="zh-TW" altLang="en-US" sz="5400" b="1">
                <a:solidFill>
                  <a:schemeClr val="accent1"/>
                </a:solidFill>
                <a:latin typeface="Arial" charset="0"/>
                <a:ea typeface="SimSun" charset="0"/>
                <a:cs typeface="SimSun" charset="0"/>
              </a:rPr>
              <a:t>史</a:t>
            </a:r>
            <a:endParaRPr lang="en-US" altLang="zh-TW" sz="5400" b="1">
              <a:solidFill>
                <a:schemeClr val="accent1"/>
              </a:solidFill>
              <a:latin typeface="Arial" charset="0"/>
              <a:ea typeface="SimSun" charset="0"/>
              <a:cs typeface="SimSun" charset="0"/>
            </a:endParaRPr>
          </a:p>
        </p:txBody>
      </p:sp>
      <p:sp>
        <p:nvSpPr>
          <p:cNvPr id="45066" name="Freeform 10"/>
          <p:cNvSpPr>
            <a:spLocks/>
          </p:cNvSpPr>
          <p:nvPr/>
        </p:nvSpPr>
        <p:spPr bwMode="auto">
          <a:xfrm>
            <a:off x="263525" y="193675"/>
            <a:ext cx="1473200" cy="1566863"/>
          </a:xfrm>
          <a:custGeom>
            <a:avLst/>
            <a:gdLst>
              <a:gd name="T0" fmla="*/ 0 w 928"/>
              <a:gd name="T1" fmla="*/ 1566863 h 987"/>
              <a:gd name="T2" fmla="*/ 773113 w 928"/>
              <a:gd name="T3" fmla="*/ 442913 h 987"/>
              <a:gd name="T4" fmla="*/ 977900 w 928"/>
              <a:gd name="T5" fmla="*/ 311150 h 987"/>
              <a:gd name="T6" fmla="*/ 1400175 w 928"/>
              <a:gd name="T7" fmla="*/ 92075 h 987"/>
              <a:gd name="T8" fmla="*/ 1473200 w 928"/>
              <a:gd name="T9" fmla="*/ 4763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45067" name="Freeform 11"/>
          <p:cNvSpPr>
            <a:spLocks/>
          </p:cNvSpPr>
          <p:nvPr/>
        </p:nvSpPr>
        <p:spPr bwMode="auto">
          <a:xfrm>
            <a:off x="407988" y="-152400"/>
            <a:ext cx="1884362" cy="2351088"/>
          </a:xfrm>
          <a:custGeom>
            <a:avLst/>
            <a:gdLst>
              <a:gd name="T0" fmla="*/ 0 w 1187"/>
              <a:gd name="T1" fmla="*/ 2351088 h 1481"/>
              <a:gd name="T2" fmla="*/ 292100 w 1187"/>
              <a:gd name="T3" fmla="*/ 1912938 h 1481"/>
              <a:gd name="T4" fmla="*/ 541337 w 1187"/>
              <a:gd name="T5" fmla="*/ 1606550 h 1481"/>
              <a:gd name="T6" fmla="*/ 833437 w 1187"/>
              <a:gd name="T7" fmla="*/ 1270000 h 1481"/>
              <a:gd name="T8" fmla="*/ 1182687 w 1187"/>
              <a:gd name="T9" fmla="*/ 1227138 h 1481"/>
              <a:gd name="T10" fmla="*/ 1373187 w 1187"/>
              <a:gd name="T11" fmla="*/ 904875 h 1481"/>
              <a:gd name="T12" fmla="*/ 1431925 w 1187"/>
              <a:gd name="T13" fmla="*/ 831850 h 1481"/>
              <a:gd name="T14" fmla="*/ 1562100 w 1187"/>
              <a:gd name="T15" fmla="*/ 730250 h 1481"/>
              <a:gd name="T16" fmla="*/ 1766887 w 1187"/>
              <a:gd name="T17" fmla="*/ 701675 h 1481"/>
              <a:gd name="T18" fmla="*/ 1825625 w 1187"/>
              <a:gd name="T19" fmla="*/ 320675 h 1481"/>
              <a:gd name="T20" fmla="*/ 1884362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45068" name="Text Box 12"/>
          <p:cNvSpPr txBox="1">
            <a:spLocks noChangeArrowheads="1"/>
          </p:cNvSpPr>
          <p:nvPr/>
        </p:nvSpPr>
        <p:spPr bwMode="auto">
          <a:xfrm>
            <a:off x="2971800" y="3886200"/>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翰福音</a:t>
            </a:r>
          </a:p>
        </p:txBody>
      </p:sp>
      <p:sp>
        <p:nvSpPr>
          <p:cNvPr id="45070" name="Text Box 14"/>
          <p:cNvSpPr txBox="1">
            <a:spLocks noChangeArrowheads="1"/>
          </p:cNvSpPr>
          <p:nvPr/>
        </p:nvSpPr>
        <p:spPr bwMode="auto">
          <a:xfrm rot="-709062">
            <a:off x="4875213" y="4216400"/>
            <a:ext cx="2605087" cy="981075"/>
          </a:xfrm>
          <a:prstGeom prst="rect">
            <a:avLst/>
          </a:prstGeom>
          <a:solidFill>
            <a:srgbClr val="C700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rPr>
              <a:t>伪</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造的福音</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书</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只有十三卷</a:t>
            </a:r>
            <a:endParaRPr kumimoji="0" lang="en-US" altLang="zh-TW" sz="2800" b="1" i="0" u="none" strike="noStrike" kern="1200" cap="none" spc="0" normalizeH="0" baseline="0" noProof="0">
              <a:ln>
                <a:noFill/>
              </a:ln>
              <a:solidFill>
                <a:srgbClr val="FFFFFF"/>
              </a:solidFill>
              <a:effectLst/>
              <a:uLnTx/>
              <a:uFillTx/>
              <a:latin typeface="Arial" charset="0"/>
              <a:ea typeface="SimSun" charset="0"/>
            </a:endParaRPr>
          </a:p>
        </p:txBody>
      </p:sp>
      <p:sp>
        <p:nvSpPr>
          <p:cNvPr id="45071" name="Text Box 15"/>
          <p:cNvSpPr txBox="1">
            <a:spLocks noChangeArrowheads="1"/>
          </p:cNvSpPr>
          <p:nvPr/>
        </p:nvSpPr>
        <p:spPr bwMode="auto">
          <a:xfrm>
            <a:off x="2133600" y="2286000"/>
            <a:ext cx="17526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rPr>
              <a:t>据说</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有八十卷福音</a:t>
            </a:r>
            <a:r>
              <a:rPr kumimoji="0" lang="zh-CN" altLang="en-US" sz="2400" b="1" i="0" u="none" strike="noStrike" kern="1200" cap="none" spc="0" normalizeH="0" baseline="0" noProof="0">
                <a:ln>
                  <a:noFill/>
                </a:ln>
                <a:solidFill>
                  <a:srgbClr val="FFFFFF"/>
                </a:solidFill>
                <a:effectLst/>
                <a:uLnTx/>
                <a:uFillTx/>
                <a:latin typeface="Arial" charset="0"/>
                <a:ea typeface="SimSun" charset="0"/>
              </a:rPr>
              <a:t>书</a:t>
            </a:r>
            <a:endParaRPr kumimoji="0" lang="en-US" altLang="zh-TW" sz="2400" b="1" i="0" u="none" strike="noStrike" kern="1200" cap="none" spc="0" normalizeH="0" baseline="0" noProof="0">
              <a:ln>
                <a:noFill/>
              </a:ln>
              <a:solidFill>
                <a:srgbClr val="FFFFFF"/>
              </a:solidFill>
              <a:effectLst/>
              <a:uLnTx/>
              <a:uFillTx/>
              <a:latin typeface="Arial" charset="0"/>
              <a:ea typeface="SimSun" charset="0"/>
            </a:endParaRPr>
          </a:p>
        </p:txBody>
      </p:sp>
      <p:sp>
        <p:nvSpPr>
          <p:cNvPr id="45072" name="Text Box 16"/>
          <p:cNvSpPr txBox="1">
            <a:spLocks noChangeArrowheads="1"/>
          </p:cNvSpPr>
          <p:nvPr/>
        </p:nvSpPr>
        <p:spPr bwMode="auto">
          <a:xfrm>
            <a:off x="5295900" y="2019300"/>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翰福音</a:t>
            </a:r>
          </a:p>
        </p:txBody>
      </p:sp>
      <p:sp>
        <p:nvSpPr>
          <p:cNvPr id="114704"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4705" name="WordArt 18"/>
          <p:cNvSpPr>
            <a:spLocks noChangeArrowheads="1" noChangeShapeType="1" noTextEdit="1"/>
          </p:cNvSpPr>
          <p:nvPr/>
        </p:nvSpPr>
        <p:spPr bwMode="auto">
          <a:xfrm>
            <a:off x="0" y="1828800"/>
            <a:ext cx="1625600" cy="17113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46662" dir="2115817" algn="ctr" rotWithShape="0">
                    <a:srgbClr val="000000">
                      <a:alpha val="74997"/>
                    </a:srgbClr>
                  </a:outerShdw>
                </a:effectLst>
                <a:uLnTx/>
                <a:uFillTx/>
                <a:latin typeface="SimSun"/>
                <a:ea typeface="SimSun"/>
                <a:cs typeface="SimSun"/>
              </a:rPr>
              <a:t>Brown的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46662" dir="2115817" algn="ctr" rotWithShape="0">
                    <a:srgbClr val="000000">
                      <a:alpha val="74997"/>
                    </a:srgbClr>
                  </a:outerShdw>
                </a:effectLst>
                <a:uLnTx/>
                <a:uFillTx/>
                <a:latin typeface="SimSun"/>
                <a:ea typeface="SimSun"/>
                <a:cs typeface="SimSun"/>
              </a:rPr>
              <a:t>"福音书"</a:t>
            </a:r>
          </a:p>
        </p:txBody>
      </p:sp>
      <p:sp>
        <p:nvSpPr>
          <p:cNvPr id="114706" name="WordArt 19"/>
          <p:cNvSpPr>
            <a:spLocks noChangeArrowheads="1" noChangeShapeType="1" noTextEdit="1"/>
          </p:cNvSpPr>
          <p:nvPr/>
        </p:nvSpPr>
        <p:spPr bwMode="auto">
          <a:xfrm>
            <a:off x="0" y="3962400"/>
            <a:ext cx="3276600" cy="1295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0" cap="none" spc="0" normalizeH="0" baseline="0" noProof="0">
                <a:ln w="12700">
                  <a:solidFill>
                    <a:srgbClr val="B2B2B2"/>
                  </a:solidFill>
                  <a:round/>
                  <a:headEnd/>
                  <a:tailEnd/>
                </a:ln>
                <a:solidFill>
                  <a:srgbClr val="800000"/>
                </a:solidFill>
                <a:effectLst>
                  <a:outerShdw blurRad="63500" dist="38099" dir="2700000" sy="50000" rotWithShape="0">
                    <a:srgbClr val="875B0D">
                      <a:alpha val="74997"/>
                    </a:srgbClr>
                  </a:outerShdw>
                </a:effectLst>
                <a:uLnTx/>
                <a:uFillTx/>
                <a:latin typeface="SimSun"/>
                <a:ea typeface="SimSun"/>
                <a:cs typeface="SimSun"/>
              </a:rPr>
              <a:t>关乎福音书的事实</a:t>
            </a:r>
            <a:endParaRPr kumimoji="0" lang="en-US" sz="3600" b="1" i="0" u="none" strike="noStrike" kern="10" cap="none" spc="0" normalizeH="0" baseline="0" noProof="0">
              <a:ln w="12700">
                <a:solidFill>
                  <a:srgbClr val="B2B2B2"/>
                </a:solidFill>
                <a:round/>
                <a:headEnd/>
                <a:tailEnd/>
              </a:ln>
              <a:solidFill>
                <a:srgbClr val="800000"/>
              </a:solidFill>
              <a:effectLst>
                <a:outerShdw blurRad="63500" dist="38099" dir="2700000" sy="50000" rotWithShape="0">
                  <a:srgbClr val="875B0D">
                    <a:alpha val="74997"/>
                  </a:srgbClr>
                </a:outerShdw>
              </a:effectLst>
              <a:uLnTx/>
              <a:uFillTx/>
              <a:latin typeface="SimSun"/>
              <a:ea typeface="SimSun"/>
              <a:cs typeface="SimSun"/>
            </a:endParaRPr>
          </a:p>
        </p:txBody>
      </p:sp>
      <p:grpSp>
        <p:nvGrpSpPr>
          <p:cNvPr id="2" name="Group 20"/>
          <p:cNvGrpSpPr>
            <a:grpSpLocks/>
          </p:cNvGrpSpPr>
          <p:nvPr/>
        </p:nvGrpSpPr>
        <p:grpSpPr bwMode="auto">
          <a:xfrm>
            <a:off x="7086600" y="2057400"/>
            <a:ext cx="1676400" cy="1692275"/>
            <a:chOff x="4272" y="1344"/>
            <a:chExt cx="1392" cy="1066"/>
          </a:xfrm>
        </p:grpSpPr>
        <p:sp>
          <p:nvSpPr>
            <p:cNvPr id="114708" name="Text Box 21"/>
            <p:cNvSpPr txBox="1">
              <a:spLocks noChangeArrowheads="1"/>
            </p:cNvSpPr>
            <p:nvPr/>
          </p:nvSpPr>
          <p:spPr bwMode="auto">
            <a:xfrm>
              <a:off x="4512" y="1392"/>
              <a:ext cx="1152" cy="1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SimSun" charset="0"/>
                </a:rPr>
                <a:t>因其「男性偏</a:t>
              </a:r>
              <a:r>
                <a:rPr kumimoji="0" lang="zh-CN" altLang="en-US" sz="2400" b="1" i="0" u="none" strike="noStrike" kern="1200" cap="none" spc="0" normalizeH="0" baseline="0" noProof="0">
                  <a:ln>
                    <a:noFill/>
                  </a:ln>
                  <a:solidFill>
                    <a:srgbClr val="FFFFFF"/>
                  </a:solidFill>
                  <a:effectLst/>
                  <a:uLnTx/>
                  <a:uFillTx/>
                  <a:latin typeface="Arial" charset="0"/>
                  <a:ea typeface="SimSun" charset="0"/>
                </a:rPr>
                <a:t>见</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」而被</a:t>
              </a:r>
              <a:r>
                <a:rPr kumimoji="0" lang="zh-CN" altLang="en-US" sz="2400" b="1" i="0" u="none" strike="noStrike" kern="1200" cap="none" spc="0" normalizeH="0" baseline="0" noProof="0">
                  <a:ln>
                    <a:noFill/>
                  </a:ln>
                  <a:solidFill>
                    <a:srgbClr val="FFFFFF"/>
                  </a:solidFill>
                  <a:effectLst/>
                  <a:uLnTx/>
                  <a:uFillTx/>
                  <a:latin typeface="Arial" charset="0"/>
                  <a:ea typeface="SimSun" charset="0"/>
                </a:rPr>
                <a:t>选</a:t>
              </a:r>
              <a:r>
                <a:rPr kumimoji="0" lang="zh-TW" altLang="en-US" sz="2400" b="1" i="0" u="none" strike="noStrike" kern="1200" cap="none" spc="0" normalizeH="0" baseline="0" noProof="0">
                  <a:ln>
                    <a:noFill/>
                  </a:ln>
                  <a:solidFill>
                    <a:srgbClr val="FFFFFF"/>
                  </a:solidFill>
                  <a:effectLst/>
                  <a:uLnTx/>
                  <a:uFillTx/>
                  <a:latin typeface="Arial" charset="0"/>
                  <a:ea typeface="SimSun" charset="0"/>
                </a:rPr>
                <a:t>上</a:t>
              </a:r>
              <a:endParaRPr kumimoji="0" lang="en-US" altLang="zh-TW" sz="2400" b="1" i="0" u="none" strike="noStrike" kern="1200" cap="none" spc="0" normalizeH="0" baseline="0" noProof="0">
                <a:ln>
                  <a:noFill/>
                </a:ln>
                <a:solidFill>
                  <a:srgbClr val="FFFFFF"/>
                </a:solidFill>
                <a:effectLst/>
                <a:uLnTx/>
                <a:uFillTx/>
                <a:latin typeface="Arial" charset="0"/>
                <a:ea typeface="SimSun" charset="0"/>
              </a:endParaRPr>
            </a:p>
          </p:txBody>
        </p:sp>
        <p:sp>
          <p:nvSpPr>
            <p:cNvPr id="114709" name="AutoShape 22"/>
            <p:cNvSpPr>
              <a:spLocks/>
            </p:cNvSpPr>
            <p:nvPr/>
          </p:nvSpPr>
          <p:spPr bwMode="auto">
            <a:xfrm>
              <a:off x="4272" y="1344"/>
              <a:ext cx="384" cy="1008"/>
            </a:xfrm>
            <a:prstGeom prst="rightBrace">
              <a:avLst>
                <a:gd name="adj1" fmla="val 21875"/>
                <a:gd name="adj2" fmla="val 50000"/>
              </a:avLst>
            </a:prstGeom>
            <a:noFill/>
            <a:ln w="571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3200" b="1" i="0" u="none" strike="noStrike" kern="1200" cap="none" spc="0" normalizeH="0" baseline="0" noProof="0">
                <a:ln>
                  <a:noFill/>
                </a:ln>
                <a:solidFill>
                  <a:srgbClr val="FFFFFF"/>
                </a:solidFill>
                <a:effectLst/>
                <a:uLnTx/>
                <a:uFillTx/>
                <a:latin typeface="SimSun" charset="0"/>
                <a:ea typeface="SimSun" charset="0"/>
              </a:endParaRPr>
            </a:p>
          </p:txBody>
        </p:sp>
      </p:grpSp>
    </p:spTree>
    <p:extLst>
      <p:ext uri="{BB962C8B-B14F-4D97-AF65-F5344CB8AC3E}">
        <p14:creationId xmlns:p14="http://schemas.microsoft.com/office/powerpoint/2010/main" val="3597074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066"/>
                                        </p:tgtEl>
                                        <p:attrNameLst>
                                          <p:attrName>style.visibility</p:attrName>
                                        </p:attrNameLst>
                                      </p:cBhvr>
                                      <p:to>
                                        <p:strVal val="visible"/>
                                      </p:to>
                                    </p:set>
                                    <p:animEffect transition="in" filter="wipe(down)">
                                      <p:cBhvr>
                                        <p:cTn id="11" dur="500"/>
                                        <p:tgtEl>
                                          <p:spTgt spid="450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5071"/>
                                        </p:tgtEl>
                                        <p:attrNameLst>
                                          <p:attrName>style.visibility</p:attrName>
                                        </p:attrNameLst>
                                      </p:cBhvr>
                                      <p:to>
                                        <p:strVal val="visible"/>
                                      </p:to>
                                    </p:set>
                                    <p:animEffect transition="in" filter="fade">
                                      <p:cBhvr>
                                        <p:cTn id="16" dur="1000"/>
                                        <p:tgtEl>
                                          <p:spTgt spid="45071"/>
                                        </p:tgtEl>
                                      </p:cBhvr>
                                    </p:animEffect>
                                    <p:anim calcmode="lin" valueType="num">
                                      <p:cBhvr>
                                        <p:cTn id="17" dur="1000" fill="hold"/>
                                        <p:tgtEl>
                                          <p:spTgt spid="45071"/>
                                        </p:tgtEl>
                                        <p:attrNameLst>
                                          <p:attrName>ppt_x</p:attrName>
                                        </p:attrNameLst>
                                      </p:cBhvr>
                                      <p:tavLst>
                                        <p:tav tm="0">
                                          <p:val>
                                            <p:strVal val="#ppt_x"/>
                                          </p:val>
                                        </p:tav>
                                        <p:tav tm="100000">
                                          <p:val>
                                            <p:strVal val="#ppt_x"/>
                                          </p:val>
                                        </p:tav>
                                      </p:tavLst>
                                    </p:anim>
                                    <p:anim calcmode="lin" valueType="num">
                                      <p:cBhvr>
                                        <p:cTn id="18" dur="1000" fill="hold"/>
                                        <p:tgtEl>
                                          <p:spTgt spid="45071"/>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5072"/>
                                        </p:tgtEl>
                                        <p:attrNameLst>
                                          <p:attrName>style.visibility</p:attrName>
                                        </p:attrNameLst>
                                      </p:cBhvr>
                                      <p:to>
                                        <p:strVal val="visible"/>
                                      </p:to>
                                    </p:set>
                                    <p:animEffect transition="in" filter="fade">
                                      <p:cBhvr>
                                        <p:cTn id="23" dur="1000"/>
                                        <p:tgtEl>
                                          <p:spTgt spid="45072"/>
                                        </p:tgtEl>
                                      </p:cBhvr>
                                    </p:animEffect>
                                    <p:anim calcmode="lin" valueType="num">
                                      <p:cBhvr>
                                        <p:cTn id="24" dur="1000" fill="hold"/>
                                        <p:tgtEl>
                                          <p:spTgt spid="45072"/>
                                        </p:tgtEl>
                                        <p:attrNameLst>
                                          <p:attrName>ppt_x</p:attrName>
                                        </p:attrNameLst>
                                      </p:cBhvr>
                                      <p:tavLst>
                                        <p:tav tm="0">
                                          <p:val>
                                            <p:strVal val="#ppt_x"/>
                                          </p:val>
                                        </p:tav>
                                        <p:tav tm="100000">
                                          <p:val>
                                            <p:strVal val="#ppt_x"/>
                                          </p:val>
                                        </p:tav>
                                      </p:tavLst>
                                    </p:anim>
                                    <p:anim calcmode="lin" valueType="num">
                                      <p:cBhvr>
                                        <p:cTn id="25" dur="1000" fill="hold"/>
                                        <p:tgtEl>
                                          <p:spTgt spid="45072"/>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5068"/>
                                        </p:tgtEl>
                                        <p:attrNameLst>
                                          <p:attrName>style.visibility</p:attrName>
                                        </p:attrNameLst>
                                      </p:cBhvr>
                                      <p:to>
                                        <p:strVal val="visible"/>
                                      </p:to>
                                    </p:set>
                                    <p:animEffect transition="in" filter="fade">
                                      <p:cBhvr>
                                        <p:cTn id="35" dur="1000"/>
                                        <p:tgtEl>
                                          <p:spTgt spid="45068"/>
                                        </p:tgtEl>
                                      </p:cBhvr>
                                    </p:animEffect>
                                    <p:anim calcmode="lin" valueType="num">
                                      <p:cBhvr>
                                        <p:cTn id="36" dur="1000" fill="hold"/>
                                        <p:tgtEl>
                                          <p:spTgt spid="45068"/>
                                        </p:tgtEl>
                                        <p:attrNameLst>
                                          <p:attrName>ppt_x</p:attrName>
                                        </p:attrNameLst>
                                      </p:cBhvr>
                                      <p:tavLst>
                                        <p:tav tm="0">
                                          <p:val>
                                            <p:strVal val="#ppt_x"/>
                                          </p:val>
                                        </p:tav>
                                        <p:tav tm="100000">
                                          <p:val>
                                            <p:strVal val="#ppt_x"/>
                                          </p:val>
                                        </p:tav>
                                      </p:tavLst>
                                    </p:anim>
                                    <p:anim calcmode="lin" valueType="num">
                                      <p:cBhvr>
                                        <p:cTn id="37" dur="1000" fill="hold"/>
                                        <p:tgtEl>
                                          <p:spTgt spid="45068"/>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45070"/>
                                        </p:tgtEl>
                                        <p:attrNameLst>
                                          <p:attrName>style.visibility</p:attrName>
                                        </p:attrNameLst>
                                      </p:cBhvr>
                                      <p:to>
                                        <p:strVal val="visible"/>
                                      </p:to>
                                    </p:set>
                                    <p:animEffect transition="in" filter="wipe(down)">
                                      <p:cBhvr>
                                        <p:cTn id="41"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6" grpId="0" animBg="1"/>
      <p:bldP spid="45067" grpId="0" animBg="1"/>
      <p:bldP spid="45068" grpId="0"/>
      <p:bldP spid="45070" grpId="0" animBg="1"/>
      <p:bldP spid="45071" grpId="0"/>
      <p:bldP spid="45072"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1"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6743" name="Rectangle 9"/>
          <p:cNvSpPr>
            <a:spLocks noGrp="1" noChangeArrowheads="1"/>
          </p:cNvSpPr>
          <p:nvPr>
            <p:ph type="ctrTitle"/>
          </p:nvPr>
        </p:nvSpPr>
        <p:spPr>
          <a:xfrm>
            <a:off x="3886200" y="-76200"/>
            <a:ext cx="3200400" cy="990600"/>
          </a:xfrm>
        </p:spPr>
        <p:txBody>
          <a:bodyPr/>
          <a:lstStyle/>
          <a:p>
            <a:pPr algn="r" eaLnBrk="1" hangingPunct="1"/>
            <a:r>
              <a:rPr lang="zh-TW" altLang="en-US" sz="5400" b="1">
                <a:solidFill>
                  <a:schemeClr val="accent1"/>
                </a:solidFill>
                <a:latin typeface="書法家簡魏碑" charset="0"/>
                <a:ea typeface="SimSun" charset="0"/>
                <a:cs typeface="SimSun" charset="0"/>
              </a:rPr>
              <a:t>清理</a:t>
            </a:r>
            <a:r>
              <a:rPr lang="zh-CN" altLang="en-US" sz="5400" b="1">
                <a:solidFill>
                  <a:schemeClr val="accent1"/>
                </a:solidFill>
                <a:latin typeface="書法家簡魏碑" charset="0"/>
                <a:ea typeface="SimSun" charset="0"/>
                <a:cs typeface="SimSun" charset="0"/>
              </a:rPr>
              <a:t>历</a:t>
            </a:r>
            <a:r>
              <a:rPr lang="zh-TW" altLang="en-US" sz="5400" b="1">
                <a:solidFill>
                  <a:schemeClr val="accent1"/>
                </a:solidFill>
                <a:latin typeface="書法家簡魏碑" charset="0"/>
                <a:ea typeface="SimSun" charset="0"/>
                <a:cs typeface="SimSun" charset="0"/>
              </a:rPr>
              <a:t>史</a:t>
            </a:r>
          </a:p>
        </p:txBody>
      </p:sp>
      <p:sp>
        <p:nvSpPr>
          <p:cNvPr id="116744" name="Text Box 10"/>
          <p:cNvSpPr txBox="1">
            <a:spLocks noChangeArrowheads="1"/>
          </p:cNvSpPr>
          <p:nvPr/>
        </p:nvSpPr>
        <p:spPr bwMode="auto">
          <a:xfrm>
            <a:off x="-304800" y="4010025"/>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翰福音</a:t>
            </a:r>
            <a:endParaRPr kumimoji="0" lang="en-US" altLang="zh-TW" sz="2400" b="1" i="0" u="none" strike="noStrike" kern="1200" cap="none" spc="0" normalizeH="0" baseline="0" noProof="0" dirty="0">
              <a:ln>
                <a:noFill/>
              </a:ln>
              <a:solidFill>
                <a:srgbClr val="FFFFFF"/>
              </a:solidFill>
              <a:effectLst/>
              <a:uLnTx/>
              <a:uFillTx/>
              <a:latin typeface="Arial" charset="0"/>
              <a:ea typeface="SimSun" charset="0"/>
            </a:endParaRPr>
          </a:p>
        </p:txBody>
      </p:sp>
      <p:sp>
        <p:nvSpPr>
          <p:cNvPr id="116745" name="Line 12"/>
          <p:cNvSpPr>
            <a:spLocks noChangeShapeType="1"/>
          </p:cNvSpPr>
          <p:nvPr/>
        </p:nvSpPr>
        <p:spPr bwMode="auto">
          <a:xfrm>
            <a:off x="-304800" y="3933825"/>
            <a:ext cx="96774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272397" name="Text Box 13"/>
          <p:cNvSpPr txBox="1">
            <a:spLocks noChangeArrowheads="1"/>
          </p:cNvSpPr>
          <p:nvPr/>
        </p:nvSpPr>
        <p:spPr bwMode="auto">
          <a:xfrm>
            <a:off x="3733800"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書法家簡魏碑" charset="0"/>
                <a:ea typeface="SimSun" charset="0"/>
              </a:rPr>
              <a:t>个</a:t>
            </a:r>
            <a:r>
              <a:rPr kumimoji="0" lang="zh-TW" altLang="en-US" sz="2400" b="1" i="0" u="none" strike="noStrike" kern="1200" cap="none" spc="0" normalizeH="0" baseline="0" noProof="0">
                <a:ln>
                  <a:noFill/>
                </a:ln>
                <a:solidFill>
                  <a:srgbClr val="FFFFFF"/>
                </a:solidFill>
                <a:effectLst/>
                <a:uLnTx/>
                <a:uFillTx/>
                <a:latin typeface="書法家簡魏碑" charset="0"/>
                <a:ea typeface="SimSun" charset="0"/>
              </a:rPr>
              <a:t>別人士</a:t>
            </a:r>
          </a:p>
        </p:txBody>
      </p:sp>
      <p:sp>
        <p:nvSpPr>
          <p:cNvPr id="272398" name="Text Box 14"/>
          <p:cNvSpPr txBox="1">
            <a:spLocks noChangeArrowheads="1"/>
          </p:cNvSpPr>
          <p:nvPr/>
        </p:nvSpPr>
        <p:spPr bwMode="auto">
          <a:xfrm rot="-2783676">
            <a:off x="787401"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Pseudo-Barnabas (70-130)</a:t>
            </a:r>
          </a:p>
        </p:txBody>
      </p:sp>
      <p:sp>
        <p:nvSpPr>
          <p:cNvPr id="116748" name="Text Box 15"/>
          <p:cNvSpPr txBox="1">
            <a:spLocks noChangeArrowheads="1"/>
          </p:cNvSpPr>
          <p:nvPr/>
        </p:nvSpPr>
        <p:spPr bwMode="auto">
          <a:xfrm>
            <a:off x="76200" y="22860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X=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引用</a:t>
            </a:r>
          </a:p>
        </p:txBody>
      </p:sp>
      <p:sp>
        <p:nvSpPr>
          <p:cNvPr id="116749" name="Text Box 16"/>
          <p:cNvSpPr txBox="1">
            <a:spLocks noChangeArrowheads="1"/>
          </p:cNvSpPr>
          <p:nvPr/>
        </p:nvSpPr>
        <p:spPr bwMode="auto">
          <a:xfrm>
            <a:off x="76200" y="29718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O=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指</a:t>
            </a:r>
            <a:r>
              <a:rPr kumimoji="0" lang="zh-CN" altLang="en-US" sz="1800" b="1" i="0" u="none" strike="noStrike" kern="1200" cap="none" spc="0" normalizeH="0" baseline="0" noProof="0">
                <a:ln>
                  <a:noFill/>
                </a:ln>
                <a:solidFill>
                  <a:srgbClr val="FFFFFF"/>
                </a:solidFill>
                <a:effectLst/>
                <a:uLnTx/>
                <a:uFillTx/>
                <a:latin typeface="Arial" charset="0"/>
                <a:ea typeface="SimSun" charset="0"/>
              </a:rPr>
              <a:t>为</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2"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3"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13823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dirty="0">
                <a:ln>
                  <a:noFill/>
                </a:ln>
                <a:solidFill>
                  <a:srgbClr val="FFFFFF"/>
                </a:solidFill>
                <a:effectLst/>
                <a:uLnTx/>
                <a:uFillTx/>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6"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48748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9"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0"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1"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1836738" y="21859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4"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185988" y="21748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7"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597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2978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2"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3"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4"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74" name="Text Box 90"/>
          <p:cNvSpPr txBox="1">
            <a:spLocks noChangeArrowheads="1"/>
          </p:cNvSpPr>
          <p:nvPr/>
        </p:nvSpPr>
        <p:spPr bwMode="auto">
          <a:xfrm>
            <a:off x="0" y="180975"/>
            <a:ext cx="2362200" cy="142557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Arial" charset="0"/>
                <a:ea typeface="SimSun" charset="0"/>
              </a:rPr>
              <a:t>尼西</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亚会议</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之前福音</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书</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被</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接纳</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的</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经过</a:t>
            </a:r>
            <a:endParaRPr kumimoji="0" lang="en-US" altLang="zh-TW" sz="2800" b="1" i="0" u="none" strike="noStrike" kern="1200" cap="none" spc="0" normalizeH="0" baseline="0" noProof="0">
              <a:ln>
                <a:noFill/>
              </a:ln>
              <a:solidFill>
                <a:srgbClr val="FFFFFF"/>
              </a:solidFill>
              <a:effectLst/>
              <a:uLnTx/>
              <a:uFillTx/>
              <a:latin typeface="Arial" charset="0"/>
              <a:ea typeface="SimSun" charset="0"/>
            </a:endParaRPr>
          </a:p>
        </p:txBody>
      </p:sp>
      <p:sp>
        <p:nvSpPr>
          <p:cNvPr id="116824" name="Text Box 91"/>
          <p:cNvSpPr txBox="1">
            <a:spLocks noChangeArrowheads="1"/>
          </p:cNvSpPr>
          <p:nvPr/>
        </p:nvSpPr>
        <p:spPr bwMode="auto">
          <a:xfrm>
            <a:off x="381000" y="59436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SimSun" charset="0"/>
              </a:rPr>
              <a:t>第一世</a:t>
            </a:r>
            <a:r>
              <a:rPr kumimoji="0" lang="zh-CN" altLang="en-US" sz="3200" b="1" i="0" u="none" strike="noStrike" kern="1200" cap="none" spc="0" normalizeH="0" baseline="0" noProof="0">
                <a:ln>
                  <a:noFill/>
                </a:ln>
                <a:solidFill>
                  <a:srgbClr val="FFFFFF"/>
                </a:solidFill>
                <a:effectLst/>
                <a:uLnTx/>
                <a:uFillTx/>
                <a:latin typeface="Arial" charset="0"/>
                <a:ea typeface="SimSun" charset="0"/>
              </a:rPr>
              <a:t>纪</a:t>
            </a:r>
            <a:endParaRPr kumimoji="0" lang="en-US" altLang="zh-TW" sz="3200" b="1" i="0" u="none" strike="noStrike" kern="1200" cap="none" spc="0" normalizeH="0" baseline="0" noProof="0">
              <a:ln>
                <a:noFill/>
              </a:ln>
              <a:solidFill>
                <a:srgbClr val="FFFFFF"/>
              </a:solidFill>
              <a:effectLst/>
              <a:uLnTx/>
              <a:uFillTx/>
              <a:latin typeface="Arial" charset="0"/>
              <a:ea typeface="SimSun" charset="0"/>
            </a:endParaRPr>
          </a:p>
        </p:txBody>
      </p:sp>
      <p:grpSp>
        <p:nvGrpSpPr>
          <p:cNvPr id="96" name="Group 157">
            <a:extLst>
              <a:ext uri="{FF2B5EF4-FFF2-40B4-BE49-F238E27FC236}">
                <a16:creationId xmlns:a16="http://schemas.microsoft.com/office/drawing/2014/main" id="{BAA5E54E-4314-4046-9757-F9EB5C00BA4F}"/>
              </a:ext>
            </a:extLst>
          </p:cNvPr>
          <p:cNvGrpSpPr>
            <a:grpSpLocks/>
          </p:cNvGrpSpPr>
          <p:nvPr/>
        </p:nvGrpSpPr>
        <p:grpSpPr bwMode="auto">
          <a:xfrm>
            <a:off x="990600" y="4995863"/>
            <a:ext cx="1600200" cy="1481137"/>
            <a:chOff x="720" y="3168"/>
            <a:chExt cx="1008" cy="933"/>
          </a:xfrm>
          <a:solidFill>
            <a:srgbClr val="3F7D43">
              <a:lumMod val="50000"/>
            </a:srgbClr>
          </a:solidFill>
        </p:grpSpPr>
        <p:sp>
          <p:nvSpPr>
            <p:cNvPr id="97" name="AutoShape 150">
              <a:extLst>
                <a:ext uri="{FF2B5EF4-FFF2-40B4-BE49-F238E27FC236}">
                  <a16:creationId xmlns:a16="http://schemas.microsoft.com/office/drawing/2014/main" id="{81D2A563-0C24-774F-B20B-C5476F5552FF}"/>
                </a:ext>
              </a:extLst>
            </p:cNvPr>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98" name="Text Box 149">
              <a:extLst>
                <a:ext uri="{FF2B5EF4-FFF2-40B4-BE49-F238E27FC236}">
                  <a16:creationId xmlns:a16="http://schemas.microsoft.com/office/drawing/2014/main" id="{5B3BDB01-C51A-A741-B82E-B0E9587D39BB}"/>
                </a:ext>
              </a:extLst>
            </p:cNvPr>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itchFamily="-105" charset="0"/>
                  <a:ea typeface="ＭＳ Ｐゴシック" charset="0"/>
                </a:rPr>
                <a:t>Gospel of Thomas </a:t>
              </a:r>
              <a:br>
                <a:rPr kumimoji="0" lang="en-US" sz="1800" b="0" i="0" u="none" strike="noStrike" kern="0" cap="none" spc="0" normalizeH="0" baseline="0" noProof="0" dirty="0">
                  <a:ln>
                    <a:noFill/>
                  </a:ln>
                  <a:solidFill>
                    <a:srgbClr val="FFFFFF"/>
                  </a:solidFill>
                  <a:effectLst/>
                  <a:uLnTx/>
                  <a:uFillTx/>
                  <a:latin typeface="Arial" pitchFamily="-105" charset="0"/>
                  <a:ea typeface="ＭＳ Ｐゴシック" charset="0"/>
                </a:rPr>
              </a:br>
              <a:r>
                <a:rPr kumimoji="0" lang="en-US" sz="1800" b="0" i="0" u="none" strike="noStrike" kern="0" cap="none" spc="0" normalizeH="0" baseline="0" noProof="0" dirty="0">
                  <a:ln>
                    <a:noFill/>
                  </a:ln>
                  <a:solidFill>
                    <a:srgbClr val="FFFFFF"/>
                  </a:solidFill>
                  <a:effectLst/>
                  <a:uLnTx/>
                  <a:uFillTx/>
                  <a:latin typeface="Arial" pitchFamily="-105" charset="0"/>
                  <a:ea typeface="ＭＳ Ｐゴシック" charset="0"/>
                </a:rPr>
                <a:t>AD 50-140</a:t>
              </a:r>
            </a:p>
          </p:txBody>
        </p:sp>
      </p:grpSp>
      <p:grpSp>
        <p:nvGrpSpPr>
          <p:cNvPr id="99" name="Group 156">
            <a:extLst>
              <a:ext uri="{FF2B5EF4-FFF2-40B4-BE49-F238E27FC236}">
                <a16:creationId xmlns:a16="http://schemas.microsoft.com/office/drawing/2014/main" id="{9747689C-E71C-C64A-8C4C-00ED62B4D9AF}"/>
              </a:ext>
            </a:extLst>
          </p:cNvPr>
          <p:cNvGrpSpPr>
            <a:grpSpLocks/>
          </p:cNvGrpSpPr>
          <p:nvPr/>
        </p:nvGrpSpPr>
        <p:grpSpPr bwMode="auto">
          <a:xfrm>
            <a:off x="2590800" y="4995863"/>
            <a:ext cx="1600200" cy="1481137"/>
            <a:chOff x="1728" y="3195"/>
            <a:chExt cx="1008" cy="933"/>
          </a:xfrm>
        </p:grpSpPr>
        <p:sp>
          <p:nvSpPr>
            <p:cNvPr id="100" name="AutoShape 153">
              <a:extLst>
                <a:ext uri="{FF2B5EF4-FFF2-40B4-BE49-F238E27FC236}">
                  <a16:creationId xmlns:a16="http://schemas.microsoft.com/office/drawing/2014/main" id="{BA439414-8CC3-3D41-9D89-8FCC7A1D1FF1}"/>
                </a:ext>
              </a:extLst>
            </p:cNvPr>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101" name="Text Box 154">
              <a:extLst>
                <a:ext uri="{FF2B5EF4-FFF2-40B4-BE49-F238E27FC236}">
                  <a16:creationId xmlns:a16="http://schemas.microsoft.com/office/drawing/2014/main" id="{BC39B22A-940A-A244-AE40-CD24C05C74E3}"/>
                </a:ext>
              </a:extLst>
            </p:cNvPr>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pitchFamily="-105" charset="0"/>
                  <a:ea typeface="ＭＳ Ｐゴシック" charset="0"/>
                </a:rPr>
                <a:t>Gospel of Judas </a:t>
              </a:r>
              <a:br>
                <a:rPr kumimoji="0" lang="en-US" sz="1800" b="0" i="0" u="none" strike="noStrike" kern="0" cap="none" spc="0" normalizeH="0" baseline="0" noProof="0">
                  <a:ln>
                    <a:noFill/>
                  </a:ln>
                  <a:solidFill>
                    <a:srgbClr val="FFFFFF"/>
                  </a:solidFill>
                  <a:effectLst/>
                  <a:uLnTx/>
                  <a:uFillTx/>
                  <a:latin typeface="Arial" pitchFamily="-105" charset="0"/>
                  <a:ea typeface="ＭＳ Ｐゴシック" charset="0"/>
                </a:rPr>
              </a:br>
              <a:r>
                <a:rPr kumimoji="0" lang="en-US" sz="1800" b="0" i="0" u="none" strike="noStrike" kern="0" cap="none" spc="0" normalizeH="0" baseline="0" noProof="0">
                  <a:ln>
                    <a:noFill/>
                  </a:ln>
                  <a:solidFill>
                    <a:srgbClr val="FFFFFF"/>
                  </a:solidFill>
                  <a:effectLst/>
                  <a:uLnTx/>
                  <a:uFillTx/>
                  <a:latin typeface="Arial" pitchFamily="-105" charset="0"/>
                  <a:ea typeface="ＭＳ Ｐゴシック" charset="0"/>
                </a:rPr>
                <a:t>AD 170?</a:t>
              </a:r>
            </a:p>
          </p:txBody>
        </p:sp>
      </p:grpSp>
    </p:spTree>
    <p:extLst>
      <p:ext uri="{BB962C8B-B14F-4D97-AF65-F5344CB8AC3E}">
        <p14:creationId xmlns:p14="http://schemas.microsoft.com/office/powerpoint/2010/main" val="258220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p:stCondLst>
                        <p:cond delay="indefinite"/>
                      </p:stCondLst>
                      <p:childTnLst>
                        <p:par>
                          <p:cTn id="97" fill="hold">
                            <p:stCondLst>
                              <p:cond delay="0"/>
                            </p:stCondLst>
                            <p:childTnLst>
                              <p:par>
                                <p:cTn id="98" presetID="37" presetClass="entr" presetSubtype="0" fill="hold" nodeType="clickEffect">
                                  <p:stCondLst>
                                    <p:cond delay="0"/>
                                  </p:stCondLst>
                                  <p:childTnLst>
                                    <p:set>
                                      <p:cBhvr>
                                        <p:cTn id="99" dur="1" fill="hold">
                                          <p:stCondLst>
                                            <p:cond delay="0"/>
                                          </p:stCondLst>
                                        </p:cTn>
                                        <p:tgtEl>
                                          <p:spTgt spid="96"/>
                                        </p:tgtEl>
                                        <p:attrNameLst>
                                          <p:attrName>style.visibility</p:attrName>
                                        </p:attrNameLst>
                                      </p:cBhvr>
                                      <p:to>
                                        <p:strVal val="visible"/>
                                      </p:to>
                                    </p:set>
                                    <p:animEffect transition="in" filter="fade">
                                      <p:cBhvr>
                                        <p:cTn id="100" dur="1000"/>
                                        <p:tgtEl>
                                          <p:spTgt spid="96"/>
                                        </p:tgtEl>
                                      </p:cBhvr>
                                    </p:animEffect>
                                    <p:anim calcmode="lin" valueType="num">
                                      <p:cBhvr>
                                        <p:cTn id="101" dur="1000" fill="hold"/>
                                        <p:tgtEl>
                                          <p:spTgt spid="96"/>
                                        </p:tgtEl>
                                        <p:attrNameLst>
                                          <p:attrName>ppt_x</p:attrName>
                                        </p:attrNameLst>
                                      </p:cBhvr>
                                      <p:tavLst>
                                        <p:tav tm="0">
                                          <p:val>
                                            <p:strVal val="#ppt_x"/>
                                          </p:val>
                                        </p:tav>
                                        <p:tav tm="100000">
                                          <p:val>
                                            <p:strVal val="#ppt_x"/>
                                          </p:val>
                                        </p:tav>
                                      </p:tavLst>
                                    </p:anim>
                                    <p:anim calcmode="lin" valueType="num">
                                      <p:cBhvr>
                                        <p:cTn id="102" dur="900" decel="100000" fill="hold"/>
                                        <p:tgtEl>
                                          <p:spTgt spid="96"/>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96"/>
                                        </p:tgtEl>
                                        <p:attrNameLst>
                                          <p:attrName>ppt_y</p:attrName>
                                        </p:attrNameLst>
                                      </p:cBhvr>
                                      <p:tavLst>
                                        <p:tav tm="0">
                                          <p:val>
                                            <p:strVal val="#ppt_y-.03"/>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37" presetClass="entr" presetSubtype="0" fill="hold" nodeType="clickEffect">
                                  <p:stCondLst>
                                    <p:cond delay="0"/>
                                  </p:stCondLst>
                                  <p:childTnLst>
                                    <p:set>
                                      <p:cBhvr>
                                        <p:cTn id="107" dur="1" fill="hold">
                                          <p:stCondLst>
                                            <p:cond delay="0"/>
                                          </p:stCondLst>
                                        </p:cTn>
                                        <p:tgtEl>
                                          <p:spTgt spid="99"/>
                                        </p:tgtEl>
                                        <p:attrNameLst>
                                          <p:attrName>style.visibility</p:attrName>
                                        </p:attrNameLst>
                                      </p:cBhvr>
                                      <p:to>
                                        <p:strVal val="visible"/>
                                      </p:to>
                                    </p:set>
                                    <p:animEffect transition="in" filter="fade">
                                      <p:cBhvr>
                                        <p:cTn id="108" dur="1000"/>
                                        <p:tgtEl>
                                          <p:spTgt spid="99"/>
                                        </p:tgtEl>
                                      </p:cBhvr>
                                    </p:animEffect>
                                    <p:anim calcmode="lin" valueType="num">
                                      <p:cBhvr>
                                        <p:cTn id="109" dur="1000" fill="hold"/>
                                        <p:tgtEl>
                                          <p:spTgt spid="99"/>
                                        </p:tgtEl>
                                        <p:attrNameLst>
                                          <p:attrName>ppt_x</p:attrName>
                                        </p:attrNameLst>
                                      </p:cBhvr>
                                      <p:tavLst>
                                        <p:tav tm="0">
                                          <p:val>
                                            <p:strVal val="#ppt_x"/>
                                          </p:val>
                                        </p:tav>
                                        <p:tav tm="100000">
                                          <p:val>
                                            <p:strVal val="#ppt_x"/>
                                          </p:val>
                                        </p:tav>
                                      </p:tavLst>
                                    </p:anim>
                                    <p:anim calcmode="lin" valueType="num">
                                      <p:cBhvr>
                                        <p:cTn id="110" dur="900" decel="100000" fill="hold"/>
                                        <p:tgtEl>
                                          <p:spTgt spid="99"/>
                                        </p:tgtEl>
                                        <p:attrNameLst>
                                          <p:attrName>ppt_y</p:attrName>
                                        </p:attrNameLst>
                                      </p:cBhvr>
                                      <p:tavLst>
                                        <p:tav tm="0">
                                          <p:val>
                                            <p:strVal val="#ppt_y+1"/>
                                          </p:val>
                                        </p:tav>
                                        <p:tav tm="100000">
                                          <p:val>
                                            <p:strVal val="#ppt_y-.03"/>
                                          </p:val>
                                        </p:tav>
                                      </p:tavLst>
                                    </p:anim>
                                    <p:anim calcmode="lin" valueType="num">
                                      <p:cBhvr>
                                        <p:cTn id="111" dur="100" accel="100000" fill="hold">
                                          <p:stCondLst>
                                            <p:cond delay="900"/>
                                          </p:stCondLst>
                                        </p:cTn>
                                        <p:tgtEl>
                                          <p:spTgt spid="9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706" name="Rectangle 2"/>
          <p:cNvSpPr>
            <a:spLocks noGrp="1" noChangeArrowheads="1"/>
          </p:cNvSpPr>
          <p:nvPr>
            <p:ph type="ctrTitle"/>
          </p:nvPr>
        </p:nvSpPr>
        <p:spPr>
          <a:xfrm>
            <a:off x="0" y="0"/>
            <a:ext cx="9144000" cy="9144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zh-CN" altLang="en-US" dirty="0">
                <a:solidFill>
                  <a:srgbClr val="FFFFFF"/>
                </a:solidFill>
                <a:latin typeface="Kai" pitchFamily="2" charset="-122"/>
                <a:ea typeface="Kai" pitchFamily="2" charset="-122"/>
                <a:cs typeface="SimSun" charset="0"/>
              </a:rPr>
              <a:t>依肋内</a:t>
            </a:r>
            <a:r>
              <a:rPr lang="zh-CN" altLang="en-US" dirty="0">
                <a:latin typeface="Kai" pitchFamily="2" charset="-122"/>
                <a:ea typeface="Kai" pitchFamily="2" charset="-122"/>
                <a:cs typeface="ＭＳ Ｐゴシック" charset="0"/>
              </a:rPr>
              <a:t>（公元</a:t>
            </a:r>
            <a:r>
              <a:rPr lang="en-US" altLang="zh-CN" dirty="0">
                <a:latin typeface="Kai" pitchFamily="2" charset="-122"/>
                <a:ea typeface="Kai" pitchFamily="2" charset="-122"/>
                <a:cs typeface="ＭＳ Ｐゴシック" charset="0"/>
              </a:rPr>
              <a:t>180</a:t>
            </a:r>
            <a:r>
              <a:rPr lang="zh-CN" altLang="en-US" dirty="0">
                <a:latin typeface="Kai" pitchFamily="2" charset="-122"/>
                <a:ea typeface="Kai" pitchFamily="2" charset="-122"/>
                <a:cs typeface="ＭＳ Ｐゴシック" charset="0"/>
              </a:rPr>
              <a:t>年）</a:t>
            </a:r>
            <a:endParaRPr lang="en-US" dirty="0">
              <a:latin typeface="Kai" pitchFamily="2" charset="-122"/>
              <a:ea typeface="Kai" pitchFamily="2" charset="-122"/>
              <a:cs typeface="ＭＳ Ｐゴシック" charset="0"/>
            </a:endParaRPr>
          </a:p>
        </p:txBody>
      </p:sp>
      <p:sp>
        <p:nvSpPr>
          <p:cNvPr id="408578" name="Rectangle 3"/>
          <p:cNvSpPr>
            <a:spLocks noGrp="1" noChangeArrowheads="1"/>
          </p:cNvSpPr>
          <p:nvPr>
            <p:ph type="subTitle" idx="1"/>
          </p:nvPr>
        </p:nvSpPr>
        <p:spPr>
          <a:xfrm>
            <a:off x="3352800" y="990600"/>
            <a:ext cx="5791200" cy="5257800"/>
          </a:xfrm>
        </p:spPr>
        <p:txBody>
          <a:bodyPr/>
          <a:lstStyle/>
          <a:p>
            <a:pPr algn="l"/>
            <a:r>
              <a:rPr lang="zh-CN" altLang="en-US" dirty="0"/>
              <a:t>“他们宣称，叛徒犹大对这些事情非常熟悉，并且只有他一人以无人可比的方式了解真理。他完成了出卖的奥秘；通过他，所有的事物，无论是属地的还是属天的，都因此陷入混乱。他们创造了一部虚构的历史，并将其称为</a:t>
            </a:r>
            <a:r>
              <a:rPr lang="en-US" altLang="zh-CN" dirty="0">
                <a:solidFill>
                  <a:srgbClr val="FFFF00"/>
                </a:solidFill>
              </a:rPr>
              <a:t>《</a:t>
            </a:r>
            <a:r>
              <a:rPr lang="zh-CN" altLang="en-US" dirty="0">
                <a:solidFill>
                  <a:srgbClr val="FFFF00"/>
                </a:solidFill>
              </a:rPr>
              <a:t>犹大福音</a:t>
            </a:r>
            <a:r>
              <a:rPr lang="en-US" altLang="zh-CN" dirty="0">
                <a:solidFill>
                  <a:srgbClr val="FFFF00"/>
                </a:solidFill>
              </a:rPr>
              <a:t>》</a:t>
            </a:r>
            <a:r>
              <a:rPr lang="zh-CN" altLang="en-US" dirty="0"/>
              <a:t>。”</a:t>
            </a:r>
            <a:endParaRPr lang="en-US" altLang="zh-CN" dirty="0"/>
          </a:p>
          <a:p>
            <a:endParaRPr lang="zh-CN" altLang="en-US" sz="1600" dirty="0"/>
          </a:p>
          <a:p>
            <a:r>
              <a:rPr lang="en-US" altLang="zh-CN" sz="1800" dirty="0"/>
              <a:t>——</a:t>
            </a:r>
            <a:r>
              <a:rPr lang="zh-CN" altLang="en-US" sz="1800" dirty="0"/>
              <a:t>摘自</a:t>
            </a:r>
            <a:r>
              <a:rPr lang="en-US" altLang="zh-CN" sz="1800" dirty="0"/>
              <a:t>《</a:t>
            </a:r>
            <a:r>
              <a:rPr lang="zh-CN" altLang="en-US" sz="1800" dirty="0"/>
              <a:t>反异端</a:t>
            </a:r>
            <a:r>
              <a:rPr lang="en-US" altLang="zh-CN" sz="1800" dirty="0"/>
              <a:t>》</a:t>
            </a:r>
            <a:r>
              <a:rPr lang="zh-CN" altLang="en-US" sz="1800" dirty="0"/>
              <a:t>（</a:t>
            </a:r>
            <a:r>
              <a:rPr lang="en-US" altLang="zh-CN" sz="1800" b="1" dirty="0"/>
              <a:t>Against Heresies</a:t>
            </a:r>
            <a:r>
              <a:rPr lang="zh-CN" altLang="en-US" sz="1800" dirty="0"/>
              <a:t>）</a:t>
            </a:r>
            <a:r>
              <a:rPr lang="en-US" altLang="zh-CN" sz="1800" dirty="0"/>
              <a:t>1.31.1</a:t>
            </a:r>
          </a:p>
        </p:txBody>
      </p:sp>
      <p:sp>
        <p:nvSpPr>
          <p:cNvPr id="40857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en-US" sz="2800" i="1">
                <a:solidFill>
                  <a:srgbClr val="FFFFFF"/>
                </a:solidFill>
                <a:latin typeface="Arial" charset="0"/>
                <a:ea typeface="ＭＳ Ｐゴシック" charset="0"/>
              </a:rPr>
              <a:t>Against Heresies</a:t>
            </a:r>
            <a:r>
              <a:rPr lang="en-US" sz="2800">
                <a:solidFill>
                  <a:srgbClr val="FFFFFF"/>
                </a:solidFill>
                <a:latin typeface="Arial" charset="0"/>
                <a:ea typeface="ＭＳ Ｐゴシック" charset="0"/>
              </a:rPr>
              <a:t> 1.31.1</a:t>
            </a:r>
          </a:p>
        </p:txBody>
      </p:sp>
      <p:pic>
        <p:nvPicPr>
          <p:cNvPr id="408580"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1"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27664480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ctrTitle"/>
          </p:nvPr>
        </p:nvSpPr>
        <p:spPr>
          <a:xfrm>
            <a:off x="609600" y="0"/>
            <a:ext cx="7772400" cy="1143000"/>
          </a:xfrm>
        </p:spPr>
        <p:txBody>
          <a:bodyPr/>
          <a:lstStyle/>
          <a:p>
            <a:pPr eaLnBrk="1" hangingPunct="1"/>
            <a:r>
              <a:rPr lang="zh-CN" altLang="en-US" dirty="0">
                <a:solidFill>
                  <a:srgbClr val="FFFFFF"/>
                </a:solidFill>
                <a:latin typeface="KaiTi" pitchFamily="49" charset="-122"/>
                <a:ea typeface="KaiTi" pitchFamily="49" charset="-122"/>
                <a:cs typeface="SimSun" charset="0"/>
              </a:rPr>
              <a:t>依肋内</a:t>
            </a:r>
            <a:r>
              <a:rPr lang="en-US" altLang="zh-CN" dirty="0">
                <a:solidFill>
                  <a:srgbClr val="FFFFFF"/>
                </a:solidFill>
                <a:latin typeface="KaiTi" pitchFamily="49" charset="-122"/>
                <a:ea typeface="KaiTi" pitchFamily="49" charset="-122"/>
                <a:cs typeface="SimSun" charset="0"/>
              </a:rPr>
              <a:t>(</a:t>
            </a:r>
            <a:r>
              <a:rPr lang="en-US" altLang="zh-TW" dirty="0">
                <a:solidFill>
                  <a:srgbClr val="FFFFFF"/>
                </a:solidFill>
                <a:latin typeface="KaiTi" pitchFamily="49" charset="-122"/>
                <a:ea typeface="KaiTi" pitchFamily="49" charset="-122"/>
                <a:cs typeface="ＭＳ Ｐゴシック" charset="0"/>
              </a:rPr>
              <a:t>Irenaeus)</a:t>
            </a:r>
            <a:r>
              <a:rPr lang="zh-CN" altLang="en-US" sz="3000" dirty="0">
                <a:solidFill>
                  <a:srgbClr val="FFFFFF"/>
                </a:solidFill>
                <a:latin typeface="KaiTi" pitchFamily="49" charset="-122"/>
                <a:ea typeface="KaiTi" pitchFamily="49" charset="-122"/>
                <a:cs typeface="SimHei" charset="0"/>
              </a:rPr>
              <a:t>主后</a:t>
            </a:r>
            <a:r>
              <a:rPr lang="en-US" altLang="ja-JP" sz="3000" dirty="0">
                <a:solidFill>
                  <a:srgbClr val="FFFFFF"/>
                </a:solidFill>
                <a:latin typeface="KaiTi" pitchFamily="49" charset="-122"/>
                <a:ea typeface="KaiTi" pitchFamily="49" charset="-122"/>
                <a:cs typeface="ＭＳ Ｐゴシック" charset="0"/>
              </a:rPr>
              <a:t>180</a:t>
            </a:r>
            <a:r>
              <a:rPr lang="zh-CN" altLang="en-US" sz="3000" dirty="0">
                <a:solidFill>
                  <a:srgbClr val="FFFFFF"/>
                </a:solidFill>
                <a:latin typeface="KaiTi" pitchFamily="49" charset="-122"/>
                <a:ea typeface="KaiTi" pitchFamily="49" charset="-122"/>
                <a:cs typeface="SimHei" charset="0"/>
              </a:rPr>
              <a:t>年</a:t>
            </a:r>
            <a:endParaRPr lang="en-US" dirty="0">
              <a:latin typeface="Arial Black" charset="0"/>
              <a:ea typeface="ＭＳ Ｐゴシック" charset="0"/>
              <a:cs typeface="ＭＳ Ｐゴシック" charset="0"/>
            </a:endParaRPr>
          </a:p>
        </p:txBody>
      </p:sp>
      <p:sp>
        <p:nvSpPr>
          <p:cNvPr id="186370" name="Rectangle 3"/>
          <p:cNvSpPr>
            <a:spLocks noGrp="1" noChangeArrowheads="1"/>
          </p:cNvSpPr>
          <p:nvPr>
            <p:ph type="subTitle" idx="1"/>
          </p:nvPr>
        </p:nvSpPr>
        <p:spPr>
          <a:xfrm>
            <a:off x="3352800" y="1447800"/>
            <a:ext cx="5638800" cy="4495800"/>
          </a:xfrm>
        </p:spPr>
        <p:txBody>
          <a:bodyPr/>
          <a:lstStyle/>
          <a:p>
            <a:pPr eaLnBrk="1" hangingPunct="1"/>
            <a:r>
              <a:rPr lang="ja-JP" altLang="en-US" sz="4000" b="1">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福音</a:t>
            </a:r>
            <a:r>
              <a:rPr lang="zh-TW" altLang="en-US" sz="4000" b="1" dirty="0">
                <a:latin typeface="KaiTi" pitchFamily="49" charset="-122"/>
                <a:ea typeface="KaiTi" pitchFamily="49" charset="-122"/>
                <a:cs typeface="SimHei" charset="0"/>
              </a:rPr>
              <a:t>书</a:t>
            </a:r>
            <a:r>
              <a:rPr lang="zh-CN" altLang="en-US" sz="4000" b="1" dirty="0">
                <a:latin typeface="KaiTi" pitchFamily="49" charset="-122"/>
                <a:ea typeface="KaiTi" pitchFamily="49" charset="-122"/>
                <a:cs typeface="SimHei" charset="0"/>
              </a:rPr>
              <a:t>不可能多</a:t>
            </a:r>
            <a:r>
              <a:rPr lang="zh-TW" altLang="en-US" sz="4000" b="1" dirty="0">
                <a:latin typeface="KaiTi" pitchFamily="49" charset="-122"/>
                <a:ea typeface="KaiTi" pitchFamily="49" charset="-122"/>
                <a:cs typeface="SimHei" charset="0"/>
              </a:rPr>
              <a:t>过</a:t>
            </a:r>
            <a:r>
              <a:rPr lang="zh-CN" altLang="en-US" sz="4000" b="1" dirty="0">
                <a:latin typeface="KaiTi" pitchFamily="49" charset="-122"/>
                <a:ea typeface="KaiTi" pitchFamily="49" charset="-122"/>
                <a:cs typeface="SimHei" charset="0"/>
              </a:rPr>
              <a:t>或少</a:t>
            </a:r>
            <a:r>
              <a:rPr lang="zh-TW" altLang="en-US" sz="4000" b="1" dirty="0">
                <a:latin typeface="KaiTi" pitchFamily="49" charset="-122"/>
                <a:ea typeface="KaiTi" pitchFamily="49" charset="-122"/>
                <a:cs typeface="SimHei" charset="0"/>
              </a:rPr>
              <a:t>过</a:t>
            </a:r>
            <a:r>
              <a:rPr lang="zh-CN" altLang="en-US" sz="4000" b="1" dirty="0">
                <a:latin typeface="KaiTi" pitchFamily="49" charset="-122"/>
                <a:ea typeface="KaiTi" pitchFamily="49" charset="-122"/>
                <a:cs typeface="SimHei" charset="0"/>
              </a:rPr>
              <a:t>四福音</a:t>
            </a:r>
            <a:r>
              <a:rPr lang="zh-TW" altLang="en-US" sz="4000" b="1" dirty="0">
                <a:latin typeface="KaiTi" pitchFamily="49" charset="-122"/>
                <a:ea typeface="KaiTi" pitchFamily="49" charset="-122"/>
                <a:cs typeface="SimHei" charset="0"/>
              </a:rPr>
              <a:t>书</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因</a:t>
            </a:r>
            <a:r>
              <a:rPr lang="zh-TW" altLang="en-US" sz="4000" b="1" dirty="0">
                <a:latin typeface="KaiTi" pitchFamily="49" charset="-122"/>
                <a:ea typeface="KaiTi" pitchFamily="49" charset="-122"/>
                <a:cs typeface="SimHei" charset="0"/>
              </a:rPr>
              <a:t>为</a:t>
            </a:r>
            <a:r>
              <a:rPr lang="zh-CN" altLang="en-US" sz="4000" b="1" dirty="0">
                <a:latin typeface="KaiTi" pitchFamily="49" charset="-122"/>
                <a:ea typeface="KaiTi" pitchFamily="49" charset="-122"/>
                <a:cs typeface="SimHei" charset="0"/>
              </a:rPr>
              <a:t>世界分四大</a:t>
            </a:r>
            <a:r>
              <a:rPr lang="zh-TW" altLang="en-US" sz="4000" b="1" dirty="0">
                <a:latin typeface="KaiTi" pitchFamily="49" charset="-122"/>
                <a:ea typeface="KaiTi" pitchFamily="49" charset="-122"/>
                <a:cs typeface="SimHei" charset="0"/>
              </a:rPr>
              <a:t>地</a:t>
            </a:r>
            <a:r>
              <a:rPr lang="zh-CN" altLang="en-US" sz="4000" b="1" dirty="0">
                <a:latin typeface="KaiTi" pitchFamily="49" charset="-122"/>
                <a:ea typeface="KaiTi" pitchFamily="49" charset="-122"/>
                <a:cs typeface="SimHei" charset="0"/>
              </a:rPr>
              <a:t>域</a:t>
            </a:r>
            <a:r>
              <a:rPr lang="en-US" altLang="ja-JP" sz="4000" b="1" dirty="0">
                <a:latin typeface="KaiTi" pitchFamily="49" charset="-122"/>
                <a:ea typeface="KaiTi" pitchFamily="49" charset="-122"/>
                <a:cs typeface="SimHei" charset="0"/>
              </a:rPr>
              <a:t>…</a:t>
            </a:r>
            <a:r>
              <a:rPr lang="zh-TW" altLang="en-US" sz="4000" b="1" dirty="0">
                <a:latin typeface="KaiTi" pitchFamily="49" charset="-122"/>
                <a:ea typeface="KaiTi" pitchFamily="49" charset="-122"/>
                <a:cs typeface="SimHei" charset="0"/>
              </a:rPr>
              <a:t>风来</a:t>
            </a:r>
            <a:r>
              <a:rPr lang="zh-CN" altLang="en-US" sz="4000" b="1" dirty="0">
                <a:latin typeface="KaiTi" pitchFamily="49" charset="-122"/>
                <a:ea typeface="KaiTi" pitchFamily="49" charset="-122"/>
                <a:cs typeface="SimHei" charset="0"/>
              </a:rPr>
              <a:t>自四</a:t>
            </a:r>
            <a:r>
              <a:rPr lang="zh-TW" altLang="en-US" sz="4000" b="1" dirty="0">
                <a:latin typeface="KaiTi" pitchFamily="49" charset="-122"/>
                <a:ea typeface="KaiTi" pitchFamily="49" charset="-122"/>
                <a:cs typeface="SimHei" charset="0"/>
              </a:rPr>
              <a:t>个方</a:t>
            </a:r>
            <a:r>
              <a:rPr lang="zh-CN" altLang="en-US" sz="4000" b="1" dirty="0">
                <a:latin typeface="KaiTi" pitchFamily="49" charset="-122"/>
                <a:ea typeface="KaiTi" pitchFamily="49" charset="-122"/>
                <a:cs typeface="SimHei" charset="0"/>
              </a:rPr>
              <a:t>向</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所以教</a:t>
            </a:r>
            <a:r>
              <a:rPr lang="zh-TW" altLang="en-US" sz="4000" b="1" dirty="0">
                <a:latin typeface="KaiTi" pitchFamily="49" charset="-122"/>
                <a:ea typeface="KaiTi" pitchFamily="49" charset="-122"/>
                <a:cs typeface="SimHei" charset="0"/>
              </a:rPr>
              <a:t>会</a:t>
            </a:r>
            <a:r>
              <a:rPr lang="zh-CN" altLang="en-US" sz="4000" b="1" dirty="0">
                <a:latin typeface="KaiTi" pitchFamily="49" charset="-122"/>
                <a:ea typeface="KaiTi" pitchFamily="49" charset="-122"/>
                <a:cs typeface="SimHei" charset="0"/>
              </a:rPr>
              <a:t>有四</a:t>
            </a:r>
            <a:r>
              <a:rPr lang="zh-TW" altLang="en-US" sz="4000" b="1" dirty="0">
                <a:latin typeface="KaiTi" pitchFamily="49" charset="-122"/>
                <a:ea typeface="KaiTi" pitchFamily="49" charset="-122"/>
                <a:cs typeface="SimHei" charset="0"/>
              </a:rPr>
              <a:t>个</a:t>
            </a:r>
            <a:r>
              <a:rPr lang="zh-CN" altLang="en-US" sz="4000" b="1" dirty="0">
                <a:latin typeface="KaiTi" pitchFamily="49" charset="-122"/>
                <a:ea typeface="KaiTi" pitchFamily="49" charset="-122"/>
                <a:cs typeface="SimHei" charset="0"/>
              </a:rPr>
              <a:t>支柱</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随后他列出</a:t>
            </a:r>
            <a:r>
              <a:rPr lang="zh-TW" altLang="en-US" sz="4000" b="1" dirty="0">
                <a:latin typeface="KaiTi" pitchFamily="49" charset="-122"/>
                <a:ea typeface="KaiTi" pitchFamily="49" charset="-122"/>
                <a:cs typeface="SimHei" charset="0"/>
              </a:rPr>
              <a:t>马</a:t>
            </a:r>
            <a:r>
              <a:rPr lang="zh-CN" altLang="en-US" sz="4000" b="1" dirty="0">
                <a:latin typeface="KaiTi" pitchFamily="49" charset="-122"/>
                <a:ea typeface="KaiTi" pitchFamily="49" charset="-122"/>
                <a:cs typeface="SimHei" charset="0"/>
              </a:rPr>
              <a:t>太</a:t>
            </a:r>
            <a:r>
              <a:rPr lang="en-US" altLang="ja-JP" sz="4000" b="1" dirty="0">
                <a:latin typeface="KaiTi" pitchFamily="49" charset="-122"/>
                <a:ea typeface="KaiTi" pitchFamily="49" charset="-122"/>
                <a:cs typeface="SimHei" charset="0"/>
              </a:rPr>
              <a:t>,</a:t>
            </a:r>
            <a:r>
              <a:rPr lang="zh-TW" altLang="en-US" sz="4000" b="1" dirty="0">
                <a:latin typeface="KaiTi" pitchFamily="49" charset="-122"/>
                <a:ea typeface="KaiTi" pitchFamily="49" charset="-122"/>
                <a:cs typeface="SimHei" charset="0"/>
              </a:rPr>
              <a:t>马</a:t>
            </a:r>
            <a:r>
              <a:rPr lang="zh-CN" altLang="en-US" sz="4000" b="1" dirty="0">
                <a:latin typeface="KaiTi" pitchFamily="49" charset="-122"/>
                <a:ea typeface="KaiTi" pitchFamily="49" charset="-122"/>
                <a:cs typeface="SimHei" charset="0"/>
              </a:rPr>
              <a:t>可</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路加及</a:t>
            </a:r>
            <a:r>
              <a:rPr lang="zh-TW" altLang="en-US" sz="4000" b="1" dirty="0">
                <a:latin typeface="KaiTi" pitchFamily="49" charset="-122"/>
                <a:ea typeface="KaiTi" pitchFamily="49" charset="-122"/>
                <a:cs typeface="SimHei" charset="0"/>
              </a:rPr>
              <a:t>约</a:t>
            </a:r>
            <a:r>
              <a:rPr lang="zh-CN" altLang="en-US" sz="4000" b="1" dirty="0">
                <a:latin typeface="KaiTi" pitchFamily="49" charset="-122"/>
                <a:ea typeface="KaiTi" pitchFamily="49" charset="-122"/>
                <a:cs typeface="SimHei" charset="0"/>
              </a:rPr>
              <a:t>翰</a:t>
            </a:r>
            <a:r>
              <a:rPr lang="en-US" altLang="ja-JP" sz="4000" b="1" dirty="0">
                <a:latin typeface="KaiTi" pitchFamily="49" charset="-122"/>
                <a:ea typeface="KaiTi" pitchFamily="49" charset="-122"/>
                <a:cs typeface="SimHei" charset="0"/>
              </a:rPr>
              <a:t>)</a:t>
            </a:r>
            <a:endParaRPr lang="en-US" altLang="zh-TW" sz="4000" b="1" dirty="0">
              <a:latin typeface="KaiTi" pitchFamily="49" charset="-122"/>
              <a:ea typeface="KaiTi" pitchFamily="49" charset="-122"/>
              <a:cs typeface="SimHei" charset="0"/>
            </a:endParaRPr>
          </a:p>
          <a:p>
            <a:pPr eaLnBrk="1" hangingPunct="1"/>
            <a:endParaRPr lang="en-US" sz="2800" b="1" dirty="0">
              <a:latin typeface="Arial" charset="0"/>
              <a:ea typeface="ＭＳ Ｐゴシック" charset="0"/>
              <a:cs typeface="ＭＳ Ｐゴシック" charset="0"/>
            </a:endParaRPr>
          </a:p>
        </p:txBody>
      </p:sp>
      <p:sp>
        <p:nvSpPr>
          <p:cNvPr id="186371"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zh-CN" altLang="en-US" sz="2800" b="0" i="1" u="none" strike="noStrike" kern="1200" cap="none" spc="0" normalizeH="0" baseline="0" noProof="0" dirty="0">
                <a:ln>
                  <a:noFill/>
                </a:ln>
                <a:solidFill>
                  <a:srgbClr val="FFFFFF"/>
                </a:solidFill>
                <a:effectLst/>
                <a:uLnTx/>
                <a:uFillTx/>
                <a:latin typeface="Arial" charset="0"/>
                <a:ea typeface="ＭＳ Ｐゴシック" charset="0"/>
              </a:rPr>
              <a:t>抵御异端  </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3.11.8</a:t>
            </a:r>
          </a:p>
        </p:txBody>
      </p:sp>
      <p:pic>
        <p:nvPicPr>
          <p:cNvPr id="186372"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5479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ChangeArrowheads="1"/>
          </p:cNvSpPr>
          <p:nvPr>
            <p:ph type="ctrTitle"/>
          </p:nvPr>
        </p:nvSpPr>
        <p:spPr>
          <a:xfrm>
            <a:off x="152400" y="228600"/>
            <a:ext cx="3124200" cy="1066800"/>
          </a:xfrm>
        </p:spPr>
        <p:txBody>
          <a:bodyPr/>
          <a:lstStyle/>
          <a:p>
            <a:pPr eaLnBrk="1" hangingPunct="1"/>
            <a:r>
              <a:rPr lang="zh-CN" altLang="en-US" sz="3600" dirty="0">
                <a:solidFill>
                  <a:srgbClr val="FFFFFF"/>
                </a:solidFill>
                <a:latin typeface="KaiTi" pitchFamily="49" charset="-122"/>
                <a:ea typeface="KaiTi" pitchFamily="49" charset="-122"/>
                <a:cs typeface="SimSun" charset="0"/>
              </a:rPr>
              <a:t>依肋内</a:t>
            </a:r>
            <a:br>
              <a:rPr lang="en-US" altLang="zh-CN" sz="3600" dirty="0">
                <a:solidFill>
                  <a:srgbClr val="FFFFFF"/>
                </a:solidFill>
                <a:latin typeface="KaiTi" pitchFamily="49" charset="-122"/>
                <a:ea typeface="KaiTi" pitchFamily="49" charset="-122"/>
                <a:cs typeface="SimSun" charset="0"/>
              </a:rPr>
            </a:br>
            <a:r>
              <a:rPr lang="en-US" sz="2800" dirty="0">
                <a:latin typeface="Arial Black" charset="0"/>
                <a:ea typeface="ＭＳ Ｐゴシック" charset="0"/>
                <a:cs typeface="ＭＳ Ｐゴシック" charset="0"/>
              </a:rPr>
              <a:t>(</a:t>
            </a:r>
            <a:r>
              <a:rPr lang="en-US" sz="2800" dirty="0" err="1">
                <a:latin typeface="Arial Black" charset="0"/>
                <a:ea typeface="ＭＳ Ｐゴシック" charset="0"/>
                <a:cs typeface="ＭＳ Ｐゴシック" charset="0"/>
              </a:rPr>
              <a:t>主后</a:t>
            </a:r>
            <a:r>
              <a:rPr lang="en-US" sz="2800" dirty="0">
                <a:latin typeface="Arial Black" charset="0"/>
                <a:ea typeface="ＭＳ Ｐゴシック" charset="0"/>
                <a:cs typeface="ＭＳ Ｐゴシック" charset="0"/>
              </a:rPr>
              <a:t> 180年)</a:t>
            </a:r>
            <a:endParaRPr lang="en-US" dirty="0">
              <a:latin typeface="Arial Black" charset="0"/>
              <a:ea typeface="ＭＳ Ｐゴシック" charset="0"/>
              <a:cs typeface="ＭＳ Ｐゴシック" charset="0"/>
            </a:endParaRPr>
          </a:p>
        </p:txBody>
      </p:sp>
      <p:sp>
        <p:nvSpPr>
          <p:cNvPr id="412674" name="Rectangle 3"/>
          <p:cNvSpPr>
            <a:spLocks noGrp="1" noChangeArrowheads="1"/>
          </p:cNvSpPr>
          <p:nvPr>
            <p:ph type="subTitle" idx="1"/>
          </p:nvPr>
        </p:nvSpPr>
        <p:spPr>
          <a:xfrm>
            <a:off x="3505200" y="381000"/>
            <a:ext cx="5410200" cy="6477000"/>
          </a:xfrm>
        </p:spPr>
        <p:txBody>
          <a:bodyPr/>
          <a:lstStyle/>
          <a:p>
            <a:pPr algn="l" eaLnBrk="1" hangingPunct="1">
              <a:lnSpc>
                <a:spcPct val="150000"/>
              </a:lnSpc>
            </a:pPr>
            <a:r>
              <a:rPr lang="zh-CN" altLang="en-US" sz="2400" b="1" dirty="0">
                <a:latin typeface="Arial" charset="0"/>
                <a:ea typeface="ＭＳ Ｐゴシック" charset="0"/>
                <a:cs typeface="ＭＳ Ｐゴシック" charset="0"/>
              </a:rPr>
              <a:t>“</a:t>
            </a:r>
            <a:r>
              <a:rPr lang="zh-CN" altLang="en-US" sz="2400" b="1" dirty="0">
                <a:solidFill>
                  <a:srgbClr val="FFFF00"/>
                </a:solidFill>
                <a:latin typeface="Arial" charset="0"/>
                <a:ea typeface="ＭＳ Ｐゴシック" charset="0"/>
                <a:cs typeface="ＭＳ Ｐゴシック" charset="0"/>
              </a:rPr>
              <a:t>马太</a:t>
            </a:r>
            <a:r>
              <a:rPr lang="zh-CN" altLang="en-US" sz="2400" b="1" dirty="0">
                <a:latin typeface="Arial" charset="0"/>
                <a:ea typeface="ＭＳ Ｐゴシック" charset="0"/>
                <a:cs typeface="ＭＳ Ｐゴシック" charset="0"/>
              </a:rPr>
              <a:t>在彼得和保罗于罗马传道并奠定教会基础时，用希伯来人的方言撰写了一本福音书。在他们离世之后，彼得的门徒兼翻译</a:t>
            </a:r>
            <a:r>
              <a:rPr lang="zh-CN" altLang="en-US" sz="2400" b="1" dirty="0">
                <a:solidFill>
                  <a:srgbClr val="FFFF00"/>
                </a:solidFill>
                <a:latin typeface="Arial" charset="0"/>
                <a:ea typeface="ＭＳ Ｐゴシック" charset="0"/>
                <a:cs typeface="ＭＳ Ｐゴシック" charset="0"/>
              </a:rPr>
              <a:t>马可</a:t>
            </a:r>
            <a:r>
              <a:rPr lang="zh-CN" altLang="en-US" sz="2400" b="1" dirty="0">
                <a:latin typeface="Arial" charset="0"/>
                <a:ea typeface="ＭＳ Ｐゴシック" charset="0"/>
                <a:cs typeface="ＭＳ Ｐゴシック" charset="0"/>
              </a:rPr>
              <a:t>也将彼得所传讲的内容以文字形式传递给了我们。保罗的同工</a:t>
            </a:r>
            <a:r>
              <a:rPr lang="zh-CN" altLang="en-US" sz="2400" b="1" dirty="0">
                <a:solidFill>
                  <a:srgbClr val="FFFF00"/>
                </a:solidFill>
                <a:latin typeface="Arial" charset="0"/>
                <a:ea typeface="ＭＳ Ｐゴシック" charset="0"/>
                <a:cs typeface="ＭＳ Ｐゴシック" charset="0"/>
              </a:rPr>
              <a:t>路加</a:t>
            </a:r>
            <a:r>
              <a:rPr lang="zh-CN" altLang="en-US" sz="2400" b="1" dirty="0">
                <a:latin typeface="Arial" charset="0"/>
                <a:ea typeface="ＭＳ Ｐゴシック" charset="0"/>
                <a:cs typeface="ＭＳ Ｐゴシック" charset="0"/>
              </a:rPr>
              <a:t>将保罗所传讲的福音记录在书中。之后，主的门徒</a:t>
            </a:r>
            <a:r>
              <a:rPr lang="zh-CN" altLang="en-US" sz="2400" b="1" dirty="0">
                <a:solidFill>
                  <a:srgbClr val="FFFF00"/>
                </a:solidFill>
                <a:latin typeface="Arial" charset="0"/>
                <a:ea typeface="ＭＳ Ｐゴシック" charset="0"/>
                <a:cs typeface="ＭＳ Ｐゴシック" charset="0"/>
              </a:rPr>
              <a:t>约翰</a:t>
            </a:r>
            <a:r>
              <a:rPr lang="zh-CN" altLang="en-US" sz="2400" b="1" dirty="0">
                <a:latin typeface="Arial" charset="0"/>
                <a:ea typeface="ＭＳ Ｐゴシック" charset="0"/>
                <a:cs typeface="ＭＳ Ｐゴシック" charset="0"/>
              </a:rPr>
              <a:t>（那位曾靠在主胸怀上的人），在他居住于小亚细亚的以弗所时，也亲自出版了一本福音书。”</a:t>
            </a:r>
          </a:p>
        </p:txBody>
      </p:sp>
      <p:sp>
        <p:nvSpPr>
          <p:cNvPr id="412675"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2000" b="1" i="1">
                <a:solidFill>
                  <a:srgbClr val="FFFFFF"/>
                </a:solidFill>
                <a:latin typeface="Arial" charset="0"/>
                <a:ea typeface="ＭＳ Ｐゴシック" charset="0"/>
              </a:rPr>
              <a:t>Against Heresies</a:t>
            </a:r>
            <a:r>
              <a:rPr lang="en-US" sz="2000" b="1">
                <a:solidFill>
                  <a:srgbClr val="FFFFFF"/>
                </a:solidFill>
                <a:latin typeface="Arial" charset="0"/>
                <a:ea typeface="ＭＳ Ｐゴシック" charset="0"/>
              </a:rPr>
              <a:t> 3.1</a:t>
            </a:r>
          </a:p>
        </p:txBody>
      </p:sp>
      <p:pic>
        <p:nvPicPr>
          <p:cNvPr id="412676"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25"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7"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24968302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1"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116743" name="Rectangle 9"/>
          <p:cNvSpPr>
            <a:spLocks noGrp="1" noChangeArrowheads="1"/>
          </p:cNvSpPr>
          <p:nvPr>
            <p:ph type="ctrTitle"/>
          </p:nvPr>
        </p:nvSpPr>
        <p:spPr>
          <a:xfrm>
            <a:off x="3886200" y="-76200"/>
            <a:ext cx="3200400" cy="990600"/>
          </a:xfrm>
        </p:spPr>
        <p:txBody>
          <a:bodyPr/>
          <a:lstStyle/>
          <a:p>
            <a:pPr algn="r" eaLnBrk="1" hangingPunct="1"/>
            <a:r>
              <a:rPr lang="zh-TW" altLang="en-US" sz="5400" b="1">
                <a:solidFill>
                  <a:schemeClr val="accent1"/>
                </a:solidFill>
                <a:latin typeface="書法家簡魏碑" charset="0"/>
                <a:ea typeface="SimSun" charset="0"/>
                <a:cs typeface="SimSun" charset="0"/>
              </a:rPr>
              <a:t>清理</a:t>
            </a:r>
            <a:r>
              <a:rPr lang="zh-CN" altLang="en-US" sz="5400" b="1">
                <a:solidFill>
                  <a:schemeClr val="accent1"/>
                </a:solidFill>
                <a:latin typeface="書法家簡魏碑" charset="0"/>
                <a:ea typeface="SimSun" charset="0"/>
                <a:cs typeface="SimSun" charset="0"/>
              </a:rPr>
              <a:t>历</a:t>
            </a:r>
            <a:r>
              <a:rPr lang="zh-TW" altLang="en-US" sz="5400" b="1">
                <a:solidFill>
                  <a:schemeClr val="accent1"/>
                </a:solidFill>
                <a:latin typeface="書法家簡魏碑" charset="0"/>
                <a:ea typeface="SimSun" charset="0"/>
                <a:cs typeface="SimSun" charset="0"/>
              </a:rPr>
              <a:t>史</a:t>
            </a:r>
          </a:p>
        </p:txBody>
      </p:sp>
      <p:sp>
        <p:nvSpPr>
          <p:cNvPr id="116744" name="Text Box 10"/>
          <p:cNvSpPr txBox="1">
            <a:spLocks noChangeArrowheads="1"/>
          </p:cNvSpPr>
          <p:nvPr/>
        </p:nvSpPr>
        <p:spPr bwMode="auto">
          <a:xfrm>
            <a:off x="-304800" y="4010025"/>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太福音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马</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可福音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路加福音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SimSun" charset="0"/>
              </a:rPr>
              <a:t>约</a:t>
            </a:r>
            <a:r>
              <a:rPr kumimoji="0" lang="zh-TW" altLang="en-US" sz="2400" b="1" i="0" u="none" strike="noStrike" kern="1200" cap="none" spc="0" normalizeH="0" baseline="0" noProof="0" dirty="0">
                <a:ln>
                  <a:noFill/>
                </a:ln>
                <a:solidFill>
                  <a:srgbClr val="FFFFFF"/>
                </a:solidFill>
                <a:effectLst/>
                <a:uLnTx/>
                <a:uFillTx/>
                <a:latin typeface="Arial" charset="0"/>
                <a:ea typeface="SimSun" charset="0"/>
              </a:rPr>
              <a:t>翰福音</a:t>
            </a:r>
            <a:endParaRPr kumimoji="0" lang="en-US" altLang="zh-TW" sz="2400" b="1" i="0" u="none" strike="noStrike" kern="1200" cap="none" spc="0" normalizeH="0" baseline="0" noProof="0" dirty="0">
              <a:ln>
                <a:noFill/>
              </a:ln>
              <a:solidFill>
                <a:srgbClr val="FFFFFF"/>
              </a:solidFill>
              <a:effectLst/>
              <a:uLnTx/>
              <a:uFillTx/>
              <a:latin typeface="Arial" charset="0"/>
              <a:ea typeface="SimSun" charset="0"/>
            </a:endParaRPr>
          </a:p>
        </p:txBody>
      </p:sp>
      <p:sp>
        <p:nvSpPr>
          <p:cNvPr id="116745" name="Line 12"/>
          <p:cNvSpPr>
            <a:spLocks noChangeShapeType="1"/>
          </p:cNvSpPr>
          <p:nvPr/>
        </p:nvSpPr>
        <p:spPr bwMode="auto">
          <a:xfrm>
            <a:off x="-304800" y="3933825"/>
            <a:ext cx="96774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imSun" charset="0"/>
              <a:ea typeface="SimSun" charset="0"/>
            </a:endParaRPr>
          </a:p>
        </p:txBody>
      </p:sp>
      <p:sp>
        <p:nvSpPr>
          <p:cNvPr id="272397" name="Text Box 13"/>
          <p:cNvSpPr txBox="1">
            <a:spLocks noChangeArrowheads="1"/>
          </p:cNvSpPr>
          <p:nvPr/>
        </p:nvSpPr>
        <p:spPr bwMode="auto">
          <a:xfrm>
            <a:off x="3733800"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書法家簡魏碑" charset="0"/>
                <a:ea typeface="SimSun" charset="0"/>
              </a:rPr>
              <a:t>个</a:t>
            </a:r>
            <a:r>
              <a:rPr kumimoji="0" lang="zh-TW" altLang="en-US" sz="2400" b="1" i="0" u="none" strike="noStrike" kern="1200" cap="none" spc="0" normalizeH="0" baseline="0" noProof="0">
                <a:ln>
                  <a:noFill/>
                </a:ln>
                <a:solidFill>
                  <a:srgbClr val="FFFFFF"/>
                </a:solidFill>
                <a:effectLst/>
                <a:uLnTx/>
                <a:uFillTx/>
                <a:latin typeface="書法家簡魏碑" charset="0"/>
                <a:ea typeface="SimSun" charset="0"/>
              </a:rPr>
              <a:t>別人士</a:t>
            </a:r>
          </a:p>
        </p:txBody>
      </p:sp>
      <p:sp>
        <p:nvSpPr>
          <p:cNvPr id="272398" name="Text Box 14"/>
          <p:cNvSpPr txBox="1">
            <a:spLocks noChangeArrowheads="1"/>
          </p:cNvSpPr>
          <p:nvPr/>
        </p:nvSpPr>
        <p:spPr bwMode="auto">
          <a:xfrm rot="-2783676">
            <a:off x="787401"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Pseudo-Barnabas (70-130)</a:t>
            </a:r>
          </a:p>
        </p:txBody>
      </p:sp>
      <p:sp>
        <p:nvSpPr>
          <p:cNvPr id="116748" name="Text Box 15"/>
          <p:cNvSpPr txBox="1">
            <a:spLocks noChangeArrowheads="1"/>
          </p:cNvSpPr>
          <p:nvPr/>
        </p:nvSpPr>
        <p:spPr bwMode="auto">
          <a:xfrm>
            <a:off x="76200" y="22860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X=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引用</a:t>
            </a:r>
          </a:p>
        </p:txBody>
      </p:sp>
      <p:sp>
        <p:nvSpPr>
          <p:cNvPr id="116749" name="Text Box 16"/>
          <p:cNvSpPr txBox="1">
            <a:spLocks noChangeArrowheads="1"/>
          </p:cNvSpPr>
          <p:nvPr/>
        </p:nvSpPr>
        <p:spPr bwMode="auto">
          <a:xfrm>
            <a:off x="76200" y="29718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O= </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指</a:t>
            </a:r>
            <a:r>
              <a:rPr kumimoji="0" lang="zh-CN" altLang="en-US" sz="1800" b="1" i="0" u="none" strike="noStrike" kern="1200" cap="none" spc="0" normalizeH="0" baseline="0" noProof="0">
                <a:ln>
                  <a:noFill/>
                </a:ln>
                <a:solidFill>
                  <a:srgbClr val="FFFFFF"/>
                </a:solidFill>
                <a:effectLst/>
                <a:uLnTx/>
                <a:uFillTx/>
                <a:latin typeface="Arial" charset="0"/>
                <a:ea typeface="SimSun" charset="0"/>
              </a:rPr>
              <a:t>为</a:t>
            </a:r>
            <a:r>
              <a:rPr kumimoji="0" lang="zh-TW" altLang="en-US" sz="1800" b="1" i="0" u="none" strike="noStrike" kern="1200" cap="none" spc="0" normalizeH="0" baseline="0" noProof="0">
                <a:ln>
                  <a:noFill/>
                </a:ln>
                <a:solidFill>
                  <a:srgbClr val="FFFFFF"/>
                </a:solidFill>
                <a:effectLst/>
                <a:uLnTx/>
                <a:uFillTx/>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2"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3"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13823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6"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48748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09"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0"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1"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1836738" y="21859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4"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185988" y="21748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7"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597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2978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2"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3"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4"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25" name="Text Box 41"/>
          <p:cNvSpPr txBox="1">
            <a:spLocks noChangeArrowheads="1"/>
          </p:cNvSpPr>
          <p:nvPr/>
        </p:nvSpPr>
        <p:spPr bwMode="auto">
          <a:xfrm rot="-2783676">
            <a:off x="3359151" y="21796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Justin Martyr (150-55)</a:t>
            </a:r>
          </a:p>
        </p:txBody>
      </p:sp>
      <p:sp>
        <p:nvSpPr>
          <p:cNvPr id="272426"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7"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8"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29"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0" name="Text Box 46"/>
          <p:cNvSpPr txBox="1">
            <a:spLocks noChangeArrowheads="1"/>
          </p:cNvSpPr>
          <p:nvPr/>
        </p:nvSpPr>
        <p:spPr bwMode="auto">
          <a:xfrm rot="-2783676">
            <a:off x="3623470" y="2072481"/>
            <a:ext cx="42719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Origen (185-254)</a:t>
            </a:r>
          </a:p>
        </p:txBody>
      </p:sp>
      <p:sp>
        <p:nvSpPr>
          <p:cNvPr id="272431"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2"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3"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4"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X</a:t>
            </a:r>
          </a:p>
        </p:txBody>
      </p:sp>
      <p:sp>
        <p:nvSpPr>
          <p:cNvPr id="272435" name="Text Box 51"/>
          <p:cNvSpPr txBox="1">
            <a:spLocks noChangeArrowheads="1"/>
          </p:cNvSpPr>
          <p:nvPr/>
        </p:nvSpPr>
        <p:spPr bwMode="auto">
          <a:xfrm rot="-2783676">
            <a:off x="4122738" y="22748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Arial" charset="0"/>
                <a:ea typeface="新細明體" charset="0"/>
                <a:cs typeface="新細明體" charset="0"/>
              </a:rPr>
              <a:t>Cyril of Jerusalem (315-86)</a:t>
            </a:r>
          </a:p>
        </p:txBody>
      </p:sp>
      <p:sp>
        <p:nvSpPr>
          <p:cNvPr id="272436"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7"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8"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39"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FF"/>
                </a:solidFill>
                <a:effectLst/>
                <a:uLnTx/>
                <a:uFillTx/>
                <a:latin typeface="Arial" charset="0"/>
                <a:ea typeface="新細明體" charset="0"/>
                <a:cs typeface="新細明體" charset="0"/>
              </a:rPr>
              <a:t>O</a:t>
            </a:r>
          </a:p>
        </p:txBody>
      </p:sp>
      <p:sp>
        <p:nvSpPr>
          <p:cNvPr id="272440" name="Text Box 56"/>
          <p:cNvSpPr txBox="1">
            <a:spLocks noChangeArrowheads="1"/>
          </p:cNvSpPr>
          <p:nvPr/>
        </p:nvSpPr>
        <p:spPr bwMode="auto">
          <a:xfrm rot="-2783676">
            <a:off x="4528344" y="2248694"/>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Marcion (140)</a:t>
            </a:r>
          </a:p>
        </p:txBody>
      </p:sp>
      <p:sp>
        <p:nvSpPr>
          <p:cNvPr id="272441"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2" name="Text Box 58"/>
          <p:cNvSpPr txBox="1">
            <a:spLocks noChangeArrowheads="1"/>
          </p:cNvSpPr>
          <p:nvPr/>
        </p:nvSpPr>
        <p:spPr bwMode="auto">
          <a:xfrm rot="-2783676">
            <a:off x="4908551" y="22796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Muratonian (170)</a:t>
            </a:r>
          </a:p>
        </p:txBody>
      </p:sp>
      <p:sp>
        <p:nvSpPr>
          <p:cNvPr id="272443"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4"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5"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6"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7" name="Text Box 63"/>
          <p:cNvSpPr txBox="1">
            <a:spLocks noChangeArrowheads="1"/>
          </p:cNvSpPr>
          <p:nvPr/>
        </p:nvSpPr>
        <p:spPr bwMode="auto">
          <a:xfrm rot="-2783676">
            <a:off x="5291138"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Barococcio (206)</a:t>
            </a:r>
          </a:p>
        </p:txBody>
      </p:sp>
      <p:sp>
        <p:nvSpPr>
          <p:cNvPr id="272448"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49"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0"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1"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2" name="Text Box 68"/>
          <p:cNvSpPr txBox="1">
            <a:spLocks noChangeArrowheads="1"/>
          </p:cNvSpPr>
          <p:nvPr/>
        </p:nvSpPr>
        <p:spPr bwMode="auto">
          <a:xfrm rot="-2783676">
            <a:off x="5684838" y="22971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00"/>
                </a:solidFill>
                <a:effectLst/>
                <a:uLnTx/>
                <a:uFillTx/>
                <a:latin typeface="Arial" charset="0"/>
                <a:ea typeface="新細明體" charset="0"/>
                <a:cs typeface="新細明體" charset="0"/>
              </a:rPr>
              <a:t>Apostolic (300)</a:t>
            </a:r>
          </a:p>
        </p:txBody>
      </p:sp>
      <p:sp>
        <p:nvSpPr>
          <p:cNvPr id="272453"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4"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5"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6"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FFFF00"/>
                </a:solidFill>
                <a:effectLst/>
                <a:uLnTx/>
                <a:uFillTx/>
                <a:latin typeface="Arial" charset="0"/>
                <a:ea typeface="新細明體" charset="0"/>
                <a:cs typeface="新細明體" charset="0"/>
              </a:rPr>
              <a:t>O</a:t>
            </a:r>
          </a:p>
        </p:txBody>
      </p:sp>
      <p:sp>
        <p:nvSpPr>
          <p:cNvPr id="272457" name="Text Box 73"/>
          <p:cNvSpPr txBox="1">
            <a:spLocks noChangeArrowheads="1"/>
          </p:cNvSpPr>
          <p:nvPr/>
        </p:nvSpPr>
        <p:spPr bwMode="auto">
          <a:xfrm rot="-2783676">
            <a:off x="6103938" y="22463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6699FF"/>
                </a:solidFill>
                <a:effectLst/>
                <a:uLnTx/>
                <a:uFillTx/>
                <a:latin typeface="Arial" charset="0"/>
                <a:ea typeface="新細明體" charset="0"/>
                <a:cs typeface="新細明體" charset="0"/>
              </a:rPr>
              <a:t>Tatian Diatesseron (170)</a:t>
            </a:r>
          </a:p>
        </p:txBody>
      </p:sp>
      <p:sp>
        <p:nvSpPr>
          <p:cNvPr id="272458"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59"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0"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1"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2" name="Text Box 78"/>
          <p:cNvSpPr txBox="1">
            <a:spLocks noChangeArrowheads="1"/>
          </p:cNvSpPr>
          <p:nvPr/>
        </p:nvSpPr>
        <p:spPr bwMode="auto">
          <a:xfrm rot="-2783676">
            <a:off x="6559551" y="22463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6699FF"/>
                </a:solidFill>
                <a:effectLst/>
                <a:uLnTx/>
                <a:uFillTx/>
                <a:latin typeface="Arial" charset="0"/>
                <a:ea typeface="新細明體" charset="0"/>
                <a:cs typeface="新細明體" charset="0"/>
              </a:rPr>
              <a:t>Old Latin (150-170)</a:t>
            </a:r>
          </a:p>
        </p:txBody>
      </p:sp>
      <p:sp>
        <p:nvSpPr>
          <p:cNvPr id="272463"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4"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5"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6"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7" name="Text Box 83"/>
          <p:cNvSpPr txBox="1">
            <a:spLocks noChangeArrowheads="1"/>
          </p:cNvSpPr>
          <p:nvPr/>
        </p:nvSpPr>
        <p:spPr bwMode="auto">
          <a:xfrm rot="-2783676">
            <a:off x="7016751"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6699FF"/>
                </a:solidFill>
                <a:effectLst/>
                <a:uLnTx/>
                <a:uFillTx/>
                <a:latin typeface="Arial" charset="0"/>
                <a:ea typeface="新細明體" charset="0"/>
                <a:cs typeface="新細明體" charset="0"/>
              </a:rPr>
              <a:t>Old Syriac (200)</a:t>
            </a:r>
          </a:p>
        </p:txBody>
      </p:sp>
      <p:sp>
        <p:nvSpPr>
          <p:cNvPr id="272468"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69"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70"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71"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TW" sz="1800" b="1" i="0" u="none" strike="noStrike" kern="1200" cap="none" spc="0" normalizeH="0" baseline="0" noProof="0">
                <a:ln>
                  <a:noFill/>
                </a:ln>
                <a:solidFill>
                  <a:srgbClr val="6699FF"/>
                </a:solidFill>
                <a:effectLst/>
                <a:uLnTx/>
                <a:uFillTx/>
                <a:latin typeface="Arial" charset="0"/>
                <a:ea typeface="新細明體" charset="0"/>
                <a:cs typeface="新細明體" charset="0"/>
              </a:rPr>
              <a:t>O</a:t>
            </a:r>
          </a:p>
        </p:txBody>
      </p:sp>
      <p:sp>
        <p:nvSpPr>
          <p:cNvPr id="272472" name="Text Box 88"/>
          <p:cNvSpPr txBox="1">
            <a:spLocks noChangeArrowheads="1"/>
          </p:cNvSpPr>
          <p:nvPr/>
        </p:nvSpPr>
        <p:spPr bwMode="auto">
          <a:xfrm>
            <a:off x="5562600" y="914400"/>
            <a:ext cx="16002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00"/>
                </a:solidFill>
                <a:effectLst/>
                <a:uLnTx/>
                <a:uFillTx/>
                <a:latin typeface="Arial" charset="0"/>
                <a:ea typeface="SimSun" charset="0"/>
              </a:rPr>
              <a:t>正典</a:t>
            </a:r>
          </a:p>
        </p:txBody>
      </p:sp>
      <p:sp>
        <p:nvSpPr>
          <p:cNvPr id="272473" name="Text Box 89"/>
          <p:cNvSpPr txBox="1">
            <a:spLocks noChangeArrowheads="1"/>
          </p:cNvSpPr>
          <p:nvPr/>
        </p:nvSpPr>
        <p:spPr bwMode="auto">
          <a:xfrm>
            <a:off x="7070725"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99FF"/>
                </a:solidFill>
                <a:effectLst/>
                <a:uLnTx/>
                <a:uFillTx/>
                <a:latin typeface="Arial" charset="0"/>
                <a:ea typeface="SimSun" charset="0"/>
              </a:rPr>
              <a:t>翻译</a:t>
            </a:r>
            <a:endParaRPr kumimoji="0" lang="en-US" altLang="zh-TW" sz="2400" b="1" i="0" u="none" strike="noStrike" kern="1200" cap="none" spc="0" normalizeH="0" baseline="0" noProof="0">
              <a:ln>
                <a:noFill/>
              </a:ln>
              <a:solidFill>
                <a:srgbClr val="6699FF"/>
              </a:solidFill>
              <a:effectLst/>
              <a:uLnTx/>
              <a:uFillTx/>
              <a:latin typeface="Arial" charset="0"/>
              <a:ea typeface="SimSun" charset="0"/>
            </a:endParaRPr>
          </a:p>
        </p:txBody>
      </p:sp>
      <p:sp>
        <p:nvSpPr>
          <p:cNvPr id="272474" name="Text Box 90"/>
          <p:cNvSpPr txBox="1">
            <a:spLocks noChangeArrowheads="1"/>
          </p:cNvSpPr>
          <p:nvPr/>
        </p:nvSpPr>
        <p:spPr bwMode="auto">
          <a:xfrm>
            <a:off x="0" y="180975"/>
            <a:ext cx="2362200" cy="142557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Arial" charset="0"/>
                <a:ea typeface="SimSun" charset="0"/>
              </a:rPr>
              <a:t>尼西</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亚会议</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之前福音</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书</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被</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接纳</a:t>
            </a:r>
            <a:r>
              <a:rPr kumimoji="0" lang="zh-TW" altLang="en-US" sz="2800" b="1" i="0" u="none" strike="noStrike" kern="1200" cap="none" spc="0" normalizeH="0" baseline="0" noProof="0">
                <a:ln>
                  <a:noFill/>
                </a:ln>
                <a:solidFill>
                  <a:srgbClr val="FFFFFF"/>
                </a:solidFill>
                <a:effectLst/>
                <a:uLnTx/>
                <a:uFillTx/>
                <a:latin typeface="Arial" charset="0"/>
                <a:ea typeface="SimSun" charset="0"/>
              </a:rPr>
              <a:t>的</a:t>
            </a:r>
            <a:r>
              <a:rPr kumimoji="0" lang="zh-CN" altLang="en-US" sz="2800" b="1" i="0" u="none" strike="noStrike" kern="1200" cap="none" spc="0" normalizeH="0" baseline="0" noProof="0">
                <a:ln>
                  <a:noFill/>
                </a:ln>
                <a:solidFill>
                  <a:srgbClr val="FFFFFF"/>
                </a:solidFill>
                <a:effectLst/>
                <a:uLnTx/>
                <a:uFillTx/>
                <a:latin typeface="Arial" charset="0"/>
                <a:ea typeface="SimSun" charset="0"/>
              </a:rPr>
              <a:t>经过</a:t>
            </a:r>
            <a:endParaRPr kumimoji="0" lang="en-US" altLang="zh-TW" sz="2800" b="1" i="0" u="none" strike="noStrike" kern="1200" cap="none" spc="0" normalizeH="0" baseline="0" noProof="0">
              <a:ln>
                <a:noFill/>
              </a:ln>
              <a:solidFill>
                <a:srgbClr val="FFFFFF"/>
              </a:solidFill>
              <a:effectLst/>
              <a:uLnTx/>
              <a:uFillTx/>
              <a:latin typeface="Arial" charset="0"/>
              <a:ea typeface="SimSun" charset="0"/>
            </a:endParaRPr>
          </a:p>
        </p:txBody>
      </p:sp>
      <p:sp>
        <p:nvSpPr>
          <p:cNvPr id="116824" name="Text Box 91"/>
          <p:cNvSpPr txBox="1">
            <a:spLocks noChangeArrowheads="1"/>
          </p:cNvSpPr>
          <p:nvPr/>
        </p:nvSpPr>
        <p:spPr bwMode="auto">
          <a:xfrm>
            <a:off x="381000" y="59436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SimSun" charset="0"/>
              </a:rPr>
              <a:t>第一世</a:t>
            </a:r>
            <a:r>
              <a:rPr kumimoji="0" lang="zh-CN" altLang="en-US" sz="3200" b="1" i="0" u="none" strike="noStrike" kern="1200" cap="none" spc="0" normalizeH="0" baseline="0" noProof="0">
                <a:ln>
                  <a:noFill/>
                </a:ln>
                <a:solidFill>
                  <a:srgbClr val="FFFFFF"/>
                </a:solidFill>
                <a:effectLst/>
                <a:uLnTx/>
                <a:uFillTx/>
                <a:latin typeface="Arial" charset="0"/>
                <a:ea typeface="SimSun" charset="0"/>
              </a:rPr>
              <a:t>纪</a:t>
            </a:r>
            <a:endParaRPr kumimoji="0" lang="en-US" altLang="zh-TW" sz="3200" b="1" i="0" u="none" strike="noStrike" kern="1200" cap="none" spc="0" normalizeH="0" baseline="0" noProof="0">
              <a:ln>
                <a:noFill/>
              </a:ln>
              <a:solidFill>
                <a:srgbClr val="FFFFFF"/>
              </a:solidFill>
              <a:effectLst/>
              <a:uLnTx/>
              <a:uFillTx/>
              <a:latin typeface="Arial" charset="0"/>
              <a:ea typeface="SimSun" charset="0"/>
            </a:endParaRPr>
          </a:p>
        </p:txBody>
      </p:sp>
      <p:sp>
        <p:nvSpPr>
          <p:cNvPr id="116825" name="Text Box 92"/>
          <p:cNvSpPr txBox="1">
            <a:spLocks noChangeArrowheads="1"/>
          </p:cNvSpPr>
          <p:nvPr/>
        </p:nvSpPr>
        <p:spPr bwMode="auto">
          <a:xfrm>
            <a:off x="6537325" y="5867400"/>
            <a:ext cx="2073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公元</a:t>
            </a:r>
            <a:r>
              <a:rPr kumimoji="0" lang="en-US" altLang="zh-TW" sz="2400" b="1" i="0" u="none" strike="noStrike" kern="1200" cap="none" spc="0" normalizeH="0" baseline="0" noProof="0">
                <a:ln>
                  <a:noFill/>
                </a:ln>
                <a:solidFill>
                  <a:srgbClr val="FFFFFF"/>
                </a:solidFill>
                <a:effectLst/>
                <a:uLnTx/>
                <a:uFillTx/>
                <a:latin typeface="SimSun" charset="0"/>
                <a:ea typeface="SimSun" charset="0"/>
              </a:rPr>
              <a:t>325</a:t>
            </a:r>
            <a:r>
              <a:rPr kumimoji="0" lang="zh-TW" altLang="en-US" sz="2400" b="1" i="0" u="none" strike="noStrike" kern="1200" cap="none" spc="0" normalizeH="0" baseline="0" noProof="0">
                <a:ln>
                  <a:noFill/>
                </a:ln>
                <a:solidFill>
                  <a:srgbClr val="FFFFFF"/>
                </a:solidFill>
                <a:effectLst/>
                <a:uLnTx/>
                <a:uFillTx/>
                <a:latin typeface="SimSun" charset="0"/>
                <a:ea typeface="SimSun" charset="0"/>
              </a:rPr>
              <a:t>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SimSun" charset="0"/>
                <a:ea typeface="SimSun" charset="0"/>
              </a:rPr>
              <a:t>尼西</a:t>
            </a:r>
            <a:r>
              <a:rPr kumimoji="0" lang="zh-CN" altLang="en-US" sz="2400" b="1" i="0" u="none" strike="noStrike" kern="1200" cap="none" spc="0" normalizeH="0" baseline="0" noProof="0">
                <a:ln>
                  <a:noFill/>
                </a:ln>
                <a:solidFill>
                  <a:srgbClr val="FFFFFF"/>
                </a:solidFill>
                <a:effectLst/>
                <a:uLnTx/>
                <a:uFillTx/>
                <a:latin typeface="SimSun" charset="0"/>
                <a:ea typeface="SimSun" charset="0"/>
              </a:rPr>
              <a:t>亚会议</a:t>
            </a:r>
            <a:endParaRPr kumimoji="0" lang="zh-TW" altLang="en-US" sz="2400" b="1" i="0" u="none" strike="noStrike" kern="1200" cap="none" spc="0" normalizeH="0" baseline="0" noProof="0">
              <a:ln>
                <a:noFill/>
              </a:ln>
              <a:solidFill>
                <a:srgbClr val="FFFFFF"/>
              </a:solidFill>
              <a:effectLst/>
              <a:uLnTx/>
              <a:uFillTx/>
              <a:latin typeface="SimSun" charset="0"/>
              <a:ea typeface="SimSun" charset="0"/>
            </a:endParaRPr>
          </a:p>
        </p:txBody>
      </p:sp>
      <p:grpSp>
        <p:nvGrpSpPr>
          <p:cNvPr id="91" name="Group 92">
            <a:extLst>
              <a:ext uri="{FF2B5EF4-FFF2-40B4-BE49-F238E27FC236}">
                <a16:creationId xmlns:a16="http://schemas.microsoft.com/office/drawing/2014/main" id="{082B02DD-F6E5-2C4A-B284-2AEECD448BA2}"/>
              </a:ext>
            </a:extLst>
          </p:cNvPr>
          <p:cNvGrpSpPr>
            <a:grpSpLocks/>
          </p:cNvGrpSpPr>
          <p:nvPr/>
        </p:nvGrpSpPr>
        <p:grpSpPr bwMode="auto">
          <a:xfrm>
            <a:off x="990600" y="4995863"/>
            <a:ext cx="1600200" cy="1481137"/>
            <a:chOff x="720" y="3168"/>
            <a:chExt cx="1008" cy="933"/>
          </a:xfrm>
        </p:grpSpPr>
        <p:sp>
          <p:nvSpPr>
            <p:cNvPr id="92" name="AutoShape 93">
              <a:extLst>
                <a:ext uri="{FF2B5EF4-FFF2-40B4-BE49-F238E27FC236}">
                  <a16:creationId xmlns:a16="http://schemas.microsoft.com/office/drawing/2014/main" id="{13C89DD9-0F8B-1241-801A-63D43E5F45C5}"/>
                </a:ext>
              </a:extLst>
            </p:cNvPr>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endParaRPr lang="en-US" sz="2400">
                <a:solidFill>
                  <a:srgbClr val="FFFFFF"/>
                </a:solidFill>
                <a:latin typeface="BONES" charset="0"/>
                <a:ea typeface="ＭＳ Ｐゴシック" charset="0"/>
              </a:endParaRPr>
            </a:p>
          </p:txBody>
        </p:sp>
        <p:sp>
          <p:nvSpPr>
            <p:cNvPr id="93" name="Text Box 94">
              <a:extLst>
                <a:ext uri="{FF2B5EF4-FFF2-40B4-BE49-F238E27FC236}">
                  <a16:creationId xmlns:a16="http://schemas.microsoft.com/office/drawing/2014/main" id="{0C52ED0B-12D5-D64D-8DA6-3B3EDDC60B23}"/>
                </a:ext>
              </a:extLst>
            </p:cNvPr>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dirty="0">
                  <a:solidFill>
                    <a:srgbClr val="FFFFFF"/>
                  </a:solidFill>
                  <a:latin typeface="Arial" pitchFamily="-105" charset="0"/>
                  <a:ea typeface="ＭＳ Ｐゴシック" charset="0"/>
                </a:rPr>
                <a:t>Gospel of Thomas </a:t>
              </a:r>
              <a:br>
                <a:rPr lang="en-US" sz="1800" dirty="0">
                  <a:solidFill>
                    <a:srgbClr val="FFFFFF"/>
                  </a:solidFill>
                  <a:latin typeface="Arial" pitchFamily="-105" charset="0"/>
                  <a:ea typeface="ＭＳ Ｐゴシック" charset="0"/>
                </a:rPr>
              </a:br>
              <a:r>
                <a:rPr lang="en-US" sz="1800" dirty="0">
                  <a:solidFill>
                    <a:srgbClr val="FFFFFF"/>
                  </a:solidFill>
                  <a:latin typeface="Arial" pitchFamily="-105" charset="0"/>
                  <a:ea typeface="ＭＳ Ｐゴシック" charset="0"/>
                </a:rPr>
                <a:t>AD 50-140</a:t>
              </a:r>
            </a:p>
          </p:txBody>
        </p:sp>
      </p:grpSp>
      <p:grpSp>
        <p:nvGrpSpPr>
          <p:cNvPr id="94" name="Group 95">
            <a:extLst>
              <a:ext uri="{FF2B5EF4-FFF2-40B4-BE49-F238E27FC236}">
                <a16:creationId xmlns:a16="http://schemas.microsoft.com/office/drawing/2014/main" id="{A138809E-449E-9741-AEAF-ED25113159C1}"/>
              </a:ext>
            </a:extLst>
          </p:cNvPr>
          <p:cNvGrpSpPr>
            <a:grpSpLocks/>
          </p:cNvGrpSpPr>
          <p:nvPr/>
        </p:nvGrpSpPr>
        <p:grpSpPr bwMode="auto">
          <a:xfrm>
            <a:off x="2590800" y="4995863"/>
            <a:ext cx="1600200" cy="1481137"/>
            <a:chOff x="1728" y="3195"/>
            <a:chExt cx="1008" cy="933"/>
          </a:xfrm>
        </p:grpSpPr>
        <p:sp>
          <p:nvSpPr>
            <p:cNvPr id="95" name="AutoShape 96">
              <a:extLst>
                <a:ext uri="{FF2B5EF4-FFF2-40B4-BE49-F238E27FC236}">
                  <a16:creationId xmlns:a16="http://schemas.microsoft.com/office/drawing/2014/main" id="{E91E5759-B883-C442-AA8E-4A50F5DA7E3C}"/>
                </a:ext>
              </a:extLst>
            </p:cNvPr>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sz="2400">
                <a:solidFill>
                  <a:srgbClr val="FFFFFF"/>
                </a:solidFill>
                <a:latin typeface="BONES" charset="0"/>
                <a:ea typeface="ＭＳ Ｐゴシック" charset="0"/>
              </a:endParaRPr>
            </a:p>
          </p:txBody>
        </p:sp>
        <p:sp>
          <p:nvSpPr>
            <p:cNvPr id="96" name="Text Box 97">
              <a:extLst>
                <a:ext uri="{FF2B5EF4-FFF2-40B4-BE49-F238E27FC236}">
                  <a16:creationId xmlns:a16="http://schemas.microsoft.com/office/drawing/2014/main" id="{FA3D0DFD-3D38-EF47-AF10-95EFC93EDA54}"/>
                </a:ext>
              </a:extLst>
            </p:cNvPr>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solidFill>
                    <a:srgbClr val="FFFFFF"/>
                  </a:solidFill>
                  <a:latin typeface="Arial" pitchFamily="-105" charset="0"/>
                  <a:ea typeface="ＭＳ Ｐゴシック" charset="0"/>
                </a:rPr>
                <a:t>Gospel of Judas </a:t>
              </a:r>
              <a:br>
                <a:rPr lang="en-US" sz="1800">
                  <a:solidFill>
                    <a:srgbClr val="FFFFFF"/>
                  </a:solidFill>
                  <a:latin typeface="Arial" pitchFamily="-105" charset="0"/>
                  <a:ea typeface="ＭＳ Ｐゴシック" charset="0"/>
                </a:rPr>
              </a:br>
              <a:r>
                <a:rPr lang="en-US" sz="1800">
                  <a:solidFill>
                    <a:srgbClr val="FFFFFF"/>
                  </a:solidFill>
                  <a:latin typeface="Arial" pitchFamily="-105" charset="0"/>
                  <a:ea typeface="ＭＳ Ｐゴシック" charset="0"/>
                </a:rPr>
                <a:t>AD 170?</a:t>
              </a:r>
            </a:p>
          </p:txBody>
        </p:sp>
      </p:grpSp>
    </p:spTree>
    <p:extLst>
      <p:ext uri="{BB962C8B-B14F-4D97-AF65-F5344CB8AC3E}">
        <p14:creationId xmlns:p14="http://schemas.microsoft.com/office/powerpoint/2010/main" val="3166873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2425"/>
                                        </p:tgtEl>
                                        <p:attrNameLst>
                                          <p:attrName>style.visibility</p:attrName>
                                        </p:attrNameLst>
                                      </p:cBhvr>
                                      <p:to>
                                        <p:strVal val="visible"/>
                                      </p:to>
                                    </p:set>
                                    <p:animEffect transition="in" filter="wipe(down)">
                                      <p:cBhvr>
                                        <p:cTn id="100" dur="500"/>
                                        <p:tgtEl>
                                          <p:spTgt spid="272425"/>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72426"/>
                                        </p:tgtEl>
                                        <p:attrNameLst>
                                          <p:attrName>style.visibility</p:attrName>
                                        </p:attrNameLst>
                                      </p:cBhvr>
                                      <p:to>
                                        <p:strVal val="visible"/>
                                      </p:to>
                                    </p:set>
                                    <p:animEffect transition="in" filter="wipe(down)">
                                      <p:cBhvr>
                                        <p:cTn id="103" dur="500"/>
                                        <p:tgtEl>
                                          <p:spTgt spid="272426"/>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2427"/>
                                        </p:tgtEl>
                                        <p:attrNameLst>
                                          <p:attrName>style.visibility</p:attrName>
                                        </p:attrNameLst>
                                      </p:cBhvr>
                                      <p:to>
                                        <p:strVal val="visible"/>
                                      </p:to>
                                    </p:set>
                                    <p:animEffect transition="in" filter="wipe(down)">
                                      <p:cBhvr>
                                        <p:cTn id="106" dur="500"/>
                                        <p:tgtEl>
                                          <p:spTgt spid="27242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72428"/>
                                        </p:tgtEl>
                                        <p:attrNameLst>
                                          <p:attrName>style.visibility</p:attrName>
                                        </p:attrNameLst>
                                      </p:cBhvr>
                                      <p:to>
                                        <p:strVal val="visible"/>
                                      </p:to>
                                    </p:set>
                                    <p:animEffect transition="in" filter="wipe(down)">
                                      <p:cBhvr>
                                        <p:cTn id="109" dur="500"/>
                                        <p:tgtEl>
                                          <p:spTgt spid="27242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72429"/>
                                        </p:tgtEl>
                                        <p:attrNameLst>
                                          <p:attrName>style.visibility</p:attrName>
                                        </p:attrNameLst>
                                      </p:cBhvr>
                                      <p:to>
                                        <p:strVal val="visible"/>
                                      </p:to>
                                    </p:set>
                                    <p:animEffect transition="in" filter="wipe(down)">
                                      <p:cBhvr>
                                        <p:cTn id="112" dur="500"/>
                                        <p:tgtEl>
                                          <p:spTgt spid="2724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72430"/>
                                        </p:tgtEl>
                                        <p:attrNameLst>
                                          <p:attrName>style.visibility</p:attrName>
                                        </p:attrNameLst>
                                      </p:cBhvr>
                                      <p:to>
                                        <p:strVal val="visible"/>
                                      </p:to>
                                    </p:set>
                                    <p:animEffect transition="in" filter="wipe(down)">
                                      <p:cBhvr>
                                        <p:cTn id="117" dur="500"/>
                                        <p:tgtEl>
                                          <p:spTgt spid="27243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72431"/>
                                        </p:tgtEl>
                                        <p:attrNameLst>
                                          <p:attrName>style.visibility</p:attrName>
                                        </p:attrNameLst>
                                      </p:cBhvr>
                                      <p:to>
                                        <p:strVal val="visible"/>
                                      </p:to>
                                    </p:set>
                                    <p:animEffect transition="in" filter="wipe(down)">
                                      <p:cBhvr>
                                        <p:cTn id="120" dur="500"/>
                                        <p:tgtEl>
                                          <p:spTgt spid="27243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72432"/>
                                        </p:tgtEl>
                                        <p:attrNameLst>
                                          <p:attrName>style.visibility</p:attrName>
                                        </p:attrNameLst>
                                      </p:cBhvr>
                                      <p:to>
                                        <p:strVal val="visible"/>
                                      </p:to>
                                    </p:set>
                                    <p:animEffect transition="in" filter="wipe(down)">
                                      <p:cBhvr>
                                        <p:cTn id="123" dur="500"/>
                                        <p:tgtEl>
                                          <p:spTgt spid="27243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72433"/>
                                        </p:tgtEl>
                                        <p:attrNameLst>
                                          <p:attrName>style.visibility</p:attrName>
                                        </p:attrNameLst>
                                      </p:cBhvr>
                                      <p:to>
                                        <p:strVal val="visible"/>
                                      </p:to>
                                    </p:set>
                                    <p:animEffect transition="in" filter="wipe(down)">
                                      <p:cBhvr>
                                        <p:cTn id="126" dur="500"/>
                                        <p:tgtEl>
                                          <p:spTgt spid="272433"/>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2434"/>
                                        </p:tgtEl>
                                        <p:attrNameLst>
                                          <p:attrName>style.visibility</p:attrName>
                                        </p:attrNameLst>
                                      </p:cBhvr>
                                      <p:to>
                                        <p:strVal val="visible"/>
                                      </p:to>
                                    </p:set>
                                    <p:animEffect transition="in" filter="wipe(down)">
                                      <p:cBhvr>
                                        <p:cTn id="129" dur="500"/>
                                        <p:tgtEl>
                                          <p:spTgt spid="272434"/>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272435"/>
                                        </p:tgtEl>
                                        <p:attrNameLst>
                                          <p:attrName>style.visibility</p:attrName>
                                        </p:attrNameLst>
                                      </p:cBhvr>
                                      <p:to>
                                        <p:strVal val="visible"/>
                                      </p:to>
                                    </p:set>
                                    <p:animEffect transition="in" filter="wipe(down)">
                                      <p:cBhvr>
                                        <p:cTn id="134" dur="500"/>
                                        <p:tgtEl>
                                          <p:spTgt spid="27243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72436"/>
                                        </p:tgtEl>
                                        <p:attrNameLst>
                                          <p:attrName>style.visibility</p:attrName>
                                        </p:attrNameLst>
                                      </p:cBhvr>
                                      <p:to>
                                        <p:strVal val="visible"/>
                                      </p:to>
                                    </p:set>
                                    <p:animEffect transition="in" filter="wipe(down)">
                                      <p:cBhvr>
                                        <p:cTn id="137" dur="500"/>
                                        <p:tgtEl>
                                          <p:spTgt spid="27243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2437"/>
                                        </p:tgtEl>
                                        <p:attrNameLst>
                                          <p:attrName>style.visibility</p:attrName>
                                        </p:attrNameLst>
                                      </p:cBhvr>
                                      <p:to>
                                        <p:strVal val="visible"/>
                                      </p:to>
                                    </p:set>
                                    <p:animEffect transition="in" filter="wipe(down)">
                                      <p:cBhvr>
                                        <p:cTn id="140" dur="500"/>
                                        <p:tgtEl>
                                          <p:spTgt spid="27243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2438"/>
                                        </p:tgtEl>
                                        <p:attrNameLst>
                                          <p:attrName>style.visibility</p:attrName>
                                        </p:attrNameLst>
                                      </p:cBhvr>
                                      <p:to>
                                        <p:strVal val="visible"/>
                                      </p:to>
                                    </p:set>
                                    <p:animEffect transition="in" filter="wipe(down)">
                                      <p:cBhvr>
                                        <p:cTn id="143" dur="500"/>
                                        <p:tgtEl>
                                          <p:spTgt spid="272438"/>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439"/>
                                        </p:tgtEl>
                                        <p:attrNameLst>
                                          <p:attrName>style.visibility</p:attrName>
                                        </p:attrNameLst>
                                      </p:cBhvr>
                                      <p:to>
                                        <p:strVal val="visible"/>
                                      </p:to>
                                    </p:set>
                                    <p:animEffect transition="in" filter="wipe(down)">
                                      <p:cBhvr>
                                        <p:cTn id="146" dur="500"/>
                                        <p:tgtEl>
                                          <p:spTgt spid="2724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72472"/>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2440"/>
                                        </p:tgtEl>
                                        <p:attrNameLst>
                                          <p:attrName>style.visibility</p:attrName>
                                        </p:attrNameLst>
                                      </p:cBhvr>
                                      <p:to>
                                        <p:strVal val="visible"/>
                                      </p:to>
                                    </p:set>
                                    <p:animEffect transition="in" filter="wipe(down)">
                                      <p:cBhvr>
                                        <p:cTn id="155" dur="500"/>
                                        <p:tgtEl>
                                          <p:spTgt spid="272440"/>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72441"/>
                                        </p:tgtEl>
                                        <p:attrNameLst>
                                          <p:attrName>style.visibility</p:attrName>
                                        </p:attrNameLst>
                                      </p:cBhvr>
                                      <p:to>
                                        <p:strVal val="visible"/>
                                      </p:to>
                                    </p:set>
                                    <p:animEffect transition="in" filter="wipe(down)">
                                      <p:cBhvr>
                                        <p:cTn id="158" dur="500"/>
                                        <p:tgtEl>
                                          <p:spTgt spid="27244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72442"/>
                                        </p:tgtEl>
                                        <p:attrNameLst>
                                          <p:attrName>style.visibility</p:attrName>
                                        </p:attrNameLst>
                                      </p:cBhvr>
                                      <p:to>
                                        <p:strVal val="visible"/>
                                      </p:to>
                                    </p:set>
                                    <p:animEffect transition="in" filter="wipe(down)">
                                      <p:cBhvr>
                                        <p:cTn id="163" dur="500"/>
                                        <p:tgtEl>
                                          <p:spTgt spid="27244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72443"/>
                                        </p:tgtEl>
                                        <p:attrNameLst>
                                          <p:attrName>style.visibility</p:attrName>
                                        </p:attrNameLst>
                                      </p:cBhvr>
                                      <p:to>
                                        <p:strVal val="visible"/>
                                      </p:to>
                                    </p:set>
                                    <p:animEffect transition="in" filter="wipe(down)">
                                      <p:cBhvr>
                                        <p:cTn id="166" dur="500"/>
                                        <p:tgtEl>
                                          <p:spTgt spid="27244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272444"/>
                                        </p:tgtEl>
                                        <p:attrNameLst>
                                          <p:attrName>style.visibility</p:attrName>
                                        </p:attrNameLst>
                                      </p:cBhvr>
                                      <p:to>
                                        <p:strVal val="visible"/>
                                      </p:to>
                                    </p:set>
                                    <p:animEffect transition="in" filter="wipe(down)">
                                      <p:cBhvr>
                                        <p:cTn id="169" dur="500"/>
                                        <p:tgtEl>
                                          <p:spTgt spid="27244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272445"/>
                                        </p:tgtEl>
                                        <p:attrNameLst>
                                          <p:attrName>style.visibility</p:attrName>
                                        </p:attrNameLst>
                                      </p:cBhvr>
                                      <p:to>
                                        <p:strVal val="visible"/>
                                      </p:to>
                                    </p:set>
                                    <p:animEffect transition="in" filter="wipe(down)">
                                      <p:cBhvr>
                                        <p:cTn id="172" dur="500"/>
                                        <p:tgtEl>
                                          <p:spTgt spid="27244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272446"/>
                                        </p:tgtEl>
                                        <p:attrNameLst>
                                          <p:attrName>style.visibility</p:attrName>
                                        </p:attrNameLst>
                                      </p:cBhvr>
                                      <p:to>
                                        <p:strVal val="visible"/>
                                      </p:to>
                                    </p:set>
                                    <p:animEffect transition="in" filter="wipe(down)">
                                      <p:cBhvr>
                                        <p:cTn id="175" dur="500"/>
                                        <p:tgtEl>
                                          <p:spTgt spid="272446"/>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72447"/>
                                        </p:tgtEl>
                                        <p:attrNameLst>
                                          <p:attrName>style.visibility</p:attrName>
                                        </p:attrNameLst>
                                      </p:cBhvr>
                                      <p:to>
                                        <p:strVal val="visible"/>
                                      </p:to>
                                    </p:set>
                                    <p:animEffect transition="in" filter="wipe(down)">
                                      <p:cBhvr>
                                        <p:cTn id="180" dur="500"/>
                                        <p:tgtEl>
                                          <p:spTgt spid="27244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72448"/>
                                        </p:tgtEl>
                                        <p:attrNameLst>
                                          <p:attrName>style.visibility</p:attrName>
                                        </p:attrNameLst>
                                      </p:cBhvr>
                                      <p:to>
                                        <p:strVal val="visible"/>
                                      </p:to>
                                    </p:set>
                                    <p:animEffect transition="in" filter="wipe(down)">
                                      <p:cBhvr>
                                        <p:cTn id="183" dur="500"/>
                                        <p:tgtEl>
                                          <p:spTgt spid="272448"/>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72449"/>
                                        </p:tgtEl>
                                        <p:attrNameLst>
                                          <p:attrName>style.visibility</p:attrName>
                                        </p:attrNameLst>
                                      </p:cBhvr>
                                      <p:to>
                                        <p:strVal val="visible"/>
                                      </p:to>
                                    </p:set>
                                    <p:animEffect transition="in" filter="wipe(down)">
                                      <p:cBhvr>
                                        <p:cTn id="186" dur="500"/>
                                        <p:tgtEl>
                                          <p:spTgt spid="272449"/>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72450"/>
                                        </p:tgtEl>
                                        <p:attrNameLst>
                                          <p:attrName>style.visibility</p:attrName>
                                        </p:attrNameLst>
                                      </p:cBhvr>
                                      <p:to>
                                        <p:strVal val="visible"/>
                                      </p:to>
                                    </p:set>
                                    <p:animEffect transition="in" filter="wipe(down)">
                                      <p:cBhvr>
                                        <p:cTn id="189" dur="500"/>
                                        <p:tgtEl>
                                          <p:spTgt spid="272450"/>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272451"/>
                                        </p:tgtEl>
                                        <p:attrNameLst>
                                          <p:attrName>style.visibility</p:attrName>
                                        </p:attrNameLst>
                                      </p:cBhvr>
                                      <p:to>
                                        <p:strVal val="visible"/>
                                      </p:to>
                                    </p:set>
                                    <p:animEffect transition="in" filter="wipe(down)">
                                      <p:cBhvr>
                                        <p:cTn id="192" dur="500"/>
                                        <p:tgtEl>
                                          <p:spTgt spid="272451"/>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272452"/>
                                        </p:tgtEl>
                                        <p:attrNameLst>
                                          <p:attrName>style.visibility</p:attrName>
                                        </p:attrNameLst>
                                      </p:cBhvr>
                                      <p:to>
                                        <p:strVal val="visible"/>
                                      </p:to>
                                    </p:set>
                                    <p:animEffect transition="in" filter="wipe(down)">
                                      <p:cBhvr>
                                        <p:cTn id="197" dur="500"/>
                                        <p:tgtEl>
                                          <p:spTgt spid="272452"/>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72453"/>
                                        </p:tgtEl>
                                        <p:attrNameLst>
                                          <p:attrName>style.visibility</p:attrName>
                                        </p:attrNameLst>
                                      </p:cBhvr>
                                      <p:to>
                                        <p:strVal val="visible"/>
                                      </p:to>
                                    </p:set>
                                    <p:animEffect transition="in" filter="wipe(down)">
                                      <p:cBhvr>
                                        <p:cTn id="200" dur="500"/>
                                        <p:tgtEl>
                                          <p:spTgt spid="272453"/>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272454"/>
                                        </p:tgtEl>
                                        <p:attrNameLst>
                                          <p:attrName>style.visibility</p:attrName>
                                        </p:attrNameLst>
                                      </p:cBhvr>
                                      <p:to>
                                        <p:strVal val="visible"/>
                                      </p:to>
                                    </p:set>
                                    <p:animEffect transition="in" filter="wipe(down)">
                                      <p:cBhvr>
                                        <p:cTn id="203" dur="500"/>
                                        <p:tgtEl>
                                          <p:spTgt spid="272454"/>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272455"/>
                                        </p:tgtEl>
                                        <p:attrNameLst>
                                          <p:attrName>style.visibility</p:attrName>
                                        </p:attrNameLst>
                                      </p:cBhvr>
                                      <p:to>
                                        <p:strVal val="visible"/>
                                      </p:to>
                                    </p:set>
                                    <p:animEffect transition="in" filter="wipe(down)">
                                      <p:cBhvr>
                                        <p:cTn id="206" dur="500"/>
                                        <p:tgtEl>
                                          <p:spTgt spid="272455"/>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272456"/>
                                        </p:tgtEl>
                                        <p:attrNameLst>
                                          <p:attrName>style.visibility</p:attrName>
                                        </p:attrNameLst>
                                      </p:cBhvr>
                                      <p:to>
                                        <p:strVal val="visible"/>
                                      </p:to>
                                    </p:set>
                                    <p:animEffect transition="in" filter="wipe(down)">
                                      <p:cBhvr>
                                        <p:cTn id="209" dur="500"/>
                                        <p:tgtEl>
                                          <p:spTgt spid="272456"/>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27247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72457"/>
                                        </p:tgtEl>
                                        <p:attrNameLst>
                                          <p:attrName>style.visibility</p:attrName>
                                        </p:attrNameLst>
                                      </p:cBhvr>
                                      <p:to>
                                        <p:strVal val="visible"/>
                                      </p:to>
                                    </p:set>
                                    <p:animEffect transition="in" filter="wipe(down)">
                                      <p:cBhvr>
                                        <p:cTn id="218" dur="500"/>
                                        <p:tgtEl>
                                          <p:spTgt spid="27245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272458"/>
                                        </p:tgtEl>
                                        <p:attrNameLst>
                                          <p:attrName>style.visibility</p:attrName>
                                        </p:attrNameLst>
                                      </p:cBhvr>
                                      <p:to>
                                        <p:strVal val="visible"/>
                                      </p:to>
                                    </p:set>
                                    <p:animEffect transition="in" filter="wipe(down)">
                                      <p:cBhvr>
                                        <p:cTn id="221" dur="500"/>
                                        <p:tgtEl>
                                          <p:spTgt spid="272458"/>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272459"/>
                                        </p:tgtEl>
                                        <p:attrNameLst>
                                          <p:attrName>style.visibility</p:attrName>
                                        </p:attrNameLst>
                                      </p:cBhvr>
                                      <p:to>
                                        <p:strVal val="visible"/>
                                      </p:to>
                                    </p:set>
                                    <p:animEffect transition="in" filter="wipe(down)">
                                      <p:cBhvr>
                                        <p:cTn id="224" dur="500"/>
                                        <p:tgtEl>
                                          <p:spTgt spid="272459"/>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272460"/>
                                        </p:tgtEl>
                                        <p:attrNameLst>
                                          <p:attrName>style.visibility</p:attrName>
                                        </p:attrNameLst>
                                      </p:cBhvr>
                                      <p:to>
                                        <p:strVal val="visible"/>
                                      </p:to>
                                    </p:set>
                                    <p:animEffect transition="in" filter="wipe(down)">
                                      <p:cBhvr>
                                        <p:cTn id="227" dur="500"/>
                                        <p:tgtEl>
                                          <p:spTgt spid="272460"/>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272461"/>
                                        </p:tgtEl>
                                        <p:attrNameLst>
                                          <p:attrName>style.visibility</p:attrName>
                                        </p:attrNameLst>
                                      </p:cBhvr>
                                      <p:to>
                                        <p:strVal val="visible"/>
                                      </p:to>
                                    </p:set>
                                    <p:animEffect transition="in" filter="wipe(down)">
                                      <p:cBhvr>
                                        <p:cTn id="230" dur="500"/>
                                        <p:tgtEl>
                                          <p:spTgt spid="272461"/>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72462"/>
                                        </p:tgtEl>
                                        <p:attrNameLst>
                                          <p:attrName>style.visibility</p:attrName>
                                        </p:attrNameLst>
                                      </p:cBhvr>
                                      <p:to>
                                        <p:strVal val="visible"/>
                                      </p:to>
                                    </p:set>
                                    <p:animEffect transition="in" filter="wipe(down)">
                                      <p:cBhvr>
                                        <p:cTn id="235" dur="500"/>
                                        <p:tgtEl>
                                          <p:spTgt spid="272462"/>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72463"/>
                                        </p:tgtEl>
                                        <p:attrNameLst>
                                          <p:attrName>style.visibility</p:attrName>
                                        </p:attrNameLst>
                                      </p:cBhvr>
                                      <p:to>
                                        <p:strVal val="visible"/>
                                      </p:to>
                                    </p:set>
                                    <p:animEffect transition="in" filter="wipe(down)">
                                      <p:cBhvr>
                                        <p:cTn id="238" dur="500"/>
                                        <p:tgtEl>
                                          <p:spTgt spid="272463"/>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72464"/>
                                        </p:tgtEl>
                                        <p:attrNameLst>
                                          <p:attrName>style.visibility</p:attrName>
                                        </p:attrNameLst>
                                      </p:cBhvr>
                                      <p:to>
                                        <p:strVal val="visible"/>
                                      </p:to>
                                    </p:set>
                                    <p:animEffect transition="in" filter="wipe(down)">
                                      <p:cBhvr>
                                        <p:cTn id="241" dur="500"/>
                                        <p:tgtEl>
                                          <p:spTgt spid="272464"/>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72465"/>
                                        </p:tgtEl>
                                        <p:attrNameLst>
                                          <p:attrName>style.visibility</p:attrName>
                                        </p:attrNameLst>
                                      </p:cBhvr>
                                      <p:to>
                                        <p:strVal val="visible"/>
                                      </p:to>
                                    </p:set>
                                    <p:animEffect transition="in" filter="wipe(down)">
                                      <p:cBhvr>
                                        <p:cTn id="244" dur="500"/>
                                        <p:tgtEl>
                                          <p:spTgt spid="272465"/>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72466"/>
                                        </p:tgtEl>
                                        <p:attrNameLst>
                                          <p:attrName>style.visibility</p:attrName>
                                        </p:attrNameLst>
                                      </p:cBhvr>
                                      <p:to>
                                        <p:strVal val="visible"/>
                                      </p:to>
                                    </p:set>
                                    <p:animEffect transition="in" filter="wipe(down)">
                                      <p:cBhvr>
                                        <p:cTn id="247" dur="500"/>
                                        <p:tgtEl>
                                          <p:spTgt spid="27246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4" fill="hold" grpId="0" nodeType="clickEffect">
                                  <p:stCondLst>
                                    <p:cond delay="0"/>
                                  </p:stCondLst>
                                  <p:childTnLst>
                                    <p:set>
                                      <p:cBhvr>
                                        <p:cTn id="251" dur="1" fill="hold">
                                          <p:stCondLst>
                                            <p:cond delay="0"/>
                                          </p:stCondLst>
                                        </p:cTn>
                                        <p:tgtEl>
                                          <p:spTgt spid="272467"/>
                                        </p:tgtEl>
                                        <p:attrNameLst>
                                          <p:attrName>style.visibility</p:attrName>
                                        </p:attrNameLst>
                                      </p:cBhvr>
                                      <p:to>
                                        <p:strVal val="visible"/>
                                      </p:to>
                                    </p:set>
                                    <p:animEffect transition="in" filter="wipe(down)">
                                      <p:cBhvr>
                                        <p:cTn id="252" dur="500"/>
                                        <p:tgtEl>
                                          <p:spTgt spid="272467"/>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272468"/>
                                        </p:tgtEl>
                                        <p:attrNameLst>
                                          <p:attrName>style.visibility</p:attrName>
                                        </p:attrNameLst>
                                      </p:cBhvr>
                                      <p:to>
                                        <p:strVal val="visible"/>
                                      </p:to>
                                    </p:set>
                                    <p:animEffect transition="in" filter="wipe(down)">
                                      <p:cBhvr>
                                        <p:cTn id="255" dur="500"/>
                                        <p:tgtEl>
                                          <p:spTgt spid="272468"/>
                                        </p:tgtEl>
                                      </p:cBhvr>
                                    </p:animEffect>
                                  </p:childTnLst>
                                </p:cTn>
                              </p:par>
                              <p:par>
                                <p:cTn id="256" presetID="22" presetClass="entr" presetSubtype="4" fill="hold" grpId="0" nodeType="withEffect">
                                  <p:stCondLst>
                                    <p:cond delay="0"/>
                                  </p:stCondLst>
                                  <p:childTnLst>
                                    <p:set>
                                      <p:cBhvr>
                                        <p:cTn id="257" dur="1" fill="hold">
                                          <p:stCondLst>
                                            <p:cond delay="0"/>
                                          </p:stCondLst>
                                        </p:cTn>
                                        <p:tgtEl>
                                          <p:spTgt spid="272469"/>
                                        </p:tgtEl>
                                        <p:attrNameLst>
                                          <p:attrName>style.visibility</p:attrName>
                                        </p:attrNameLst>
                                      </p:cBhvr>
                                      <p:to>
                                        <p:strVal val="visible"/>
                                      </p:to>
                                    </p:set>
                                    <p:animEffect transition="in" filter="wipe(down)">
                                      <p:cBhvr>
                                        <p:cTn id="258" dur="500"/>
                                        <p:tgtEl>
                                          <p:spTgt spid="272469"/>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272470"/>
                                        </p:tgtEl>
                                        <p:attrNameLst>
                                          <p:attrName>style.visibility</p:attrName>
                                        </p:attrNameLst>
                                      </p:cBhvr>
                                      <p:to>
                                        <p:strVal val="visible"/>
                                      </p:to>
                                    </p:set>
                                    <p:animEffect transition="in" filter="wipe(down)">
                                      <p:cBhvr>
                                        <p:cTn id="261" dur="500"/>
                                        <p:tgtEl>
                                          <p:spTgt spid="272470"/>
                                        </p:tgtEl>
                                      </p:cBhvr>
                                    </p:animEffect>
                                  </p:childTnLst>
                                </p:cTn>
                              </p:par>
                              <p:par>
                                <p:cTn id="262" presetID="22" presetClass="entr" presetSubtype="4" fill="hold" grpId="0" nodeType="withEffect">
                                  <p:stCondLst>
                                    <p:cond delay="0"/>
                                  </p:stCondLst>
                                  <p:childTnLst>
                                    <p:set>
                                      <p:cBhvr>
                                        <p:cTn id="263" dur="1" fill="hold">
                                          <p:stCondLst>
                                            <p:cond delay="0"/>
                                          </p:stCondLst>
                                        </p:cTn>
                                        <p:tgtEl>
                                          <p:spTgt spid="272471"/>
                                        </p:tgtEl>
                                        <p:attrNameLst>
                                          <p:attrName>style.visibility</p:attrName>
                                        </p:attrNameLst>
                                      </p:cBhvr>
                                      <p:to>
                                        <p:strVal val="visible"/>
                                      </p:to>
                                    </p:set>
                                    <p:animEffect transition="in" filter="wipe(down)">
                                      <p:cBhvr>
                                        <p:cTn id="264" dur="500"/>
                                        <p:tgtEl>
                                          <p:spTgt spid="27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P spid="272425" grpId="0"/>
      <p:bldP spid="272426" grpId="0"/>
      <p:bldP spid="272427" grpId="0"/>
      <p:bldP spid="272428" grpId="0"/>
      <p:bldP spid="272429" grpId="0"/>
      <p:bldP spid="272430" grpId="0"/>
      <p:bldP spid="272431" grpId="0"/>
      <p:bldP spid="272432" grpId="0"/>
      <p:bldP spid="272433" grpId="0"/>
      <p:bldP spid="272434" grpId="0"/>
      <p:bldP spid="272435" grpId="0"/>
      <p:bldP spid="272436" grpId="0"/>
      <p:bldP spid="272437" grpId="0"/>
      <p:bldP spid="272438" grpId="0"/>
      <p:bldP spid="272439" grpId="0"/>
      <p:bldP spid="272440" grpId="0"/>
      <p:bldP spid="272441" grpId="0"/>
      <p:bldP spid="272442" grpId="0"/>
      <p:bldP spid="272443" grpId="0"/>
      <p:bldP spid="272444" grpId="0"/>
      <p:bldP spid="272445" grpId="0"/>
      <p:bldP spid="272446" grpId="0"/>
      <p:bldP spid="272447" grpId="0"/>
      <p:bldP spid="272448" grpId="0"/>
      <p:bldP spid="272449" grpId="0"/>
      <p:bldP spid="272450" grpId="0"/>
      <p:bldP spid="272451" grpId="0"/>
      <p:bldP spid="272452" grpId="0"/>
      <p:bldP spid="272453" grpId="0"/>
      <p:bldP spid="272454" grpId="0"/>
      <p:bldP spid="272455" grpId="0"/>
      <p:bldP spid="272456" grpId="0"/>
      <p:bldP spid="272457" grpId="0"/>
      <p:bldP spid="272458" grpId="0"/>
      <p:bldP spid="272459" grpId="0"/>
      <p:bldP spid="272460" grpId="0"/>
      <p:bldP spid="272461" grpId="0"/>
      <p:bldP spid="272462" grpId="0"/>
      <p:bldP spid="272463" grpId="0"/>
      <p:bldP spid="272464" grpId="0"/>
      <p:bldP spid="272465" grpId="0"/>
      <p:bldP spid="272466" grpId="0"/>
      <p:bldP spid="272467" grpId="0"/>
      <p:bldP spid="272468" grpId="0"/>
      <p:bldP spid="272469" grpId="0"/>
      <p:bldP spid="272470" grpId="0"/>
      <p:bldP spid="272471" grpId="0"/>
      <p:bldP spid="272472" grpId="0"/>
      <p:bldP spid="27247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677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5B5249"/>
              </a:solidFill>
              <a:ea typeface="ＭＳ Ｐゴシック" charset="0"/>
            </a:endParaRPr>
          </a:p>
        </p:txBody>
      </p:sp>
      <p:sp>
        <p:nvSpPr>
          <p:cNvPr id="416772" name="Text Box 5"/>
          <p:cNvSpPr txBox="1">
            <a:spLocks noChangeArrowheads="1"/>
          </p:cNvSpPr>
          <p:nvPr/>
        </p:nvSpPr>
        <p:spPr bwMode="auto">
          <a:xfrm>
            <a:off x="533400" y="654050"/>
            <a:ext cx="7924800" cy="7386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dirty="0">
                <a:solidFill>
                  <a:srgbClr val="FFFFFF"/>
                </a:solidFill>
                <a:latin typeface="Arial" charset="0"/>
                <a:ea typeface="SimSun" charset="0"/>
                <a:cs typeface="SimSun" charset="0"/>
              </a:rPr>
              <a:t>前四个世纪的新约圣经正典</a:t>
            </a:r>
          </a:p>
          <a:p>
            <a:pPr algn="ctr" eaLnBrk="1" hangingPunct="1"/>
            <a:r>
              <a:rPr lang="en-US" altLang="zh-CN" sz="1800" b="1" dirty="0">
                <a:solidFill>
                  <a:srgbClr val="FFFFFF"/>
                </a:solidFill>
                <a:latin typeface="Arial" charset="0"/>
                <a:ea typeface="SimSun" charset="0"/>
                <a:cs typeface="SimSun" charset="0"/>
              </a:rPr>
              <a:t>H. Wayne House</a:t>
            </a:r>
            <a:r>
              <a:rPr lang="zh-CN" altLang="en-US" sz="1800" b="1" dirty="0">
                <a:solidFill>
                  <a:srgbClr val="FFFFFF"/>
                </a:solidFill>
                <a:latin typeface="Arial" charset="0"/>
                <a:ea typeface="SimSun" charset="0"/>
                <a:cs typeface="SimSun" charset="0"/>
              </a:rPr>
              <a:t>，新约圣经年代和背景图表</a:t>
            </a:r>
            <a:endParaRPr lang="en-US" sz="1200" dirty="0">
              <a:solidFill>
                <a:srgbClr val="FFFFFF"/>
              </a:solidFill>
              <a:latin typeface="Arial" charset="0"/>
              <a:ea typeface="SimSun" charset="0"/>
              <a:cs typeface="SimSun" charset="0"/>
            </a:endParaRPr>
          </a:p>
        </p:txBody>
      </p:sp>
      <p:sp>
        <p:nvSpPr>
          <p:cNvPr id="416773"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CN" altLang="en-US" kern="10" dirty="0">
                <a:ln w="9525">
                  <a:round/>
                  <a:headEnd/>
                  <a:tailEnd/>
                </a:ln>
                <a:gradFill rotWithShape="1">
                  <a:gsLst>
                    <a:gs pos="0">
                      <a:srgbClr val="FFE701"/>
                    </a:gs>
                    <a:gs pos="100000">
                      <a:srgbClr val="FE3E02"/>
                    </a:gs>
                  </a:gsLst>
                  <a:lin ang="5400000" scaled="1"/>
                </a:gradFill>
                <a:latin typeface="Impact"/>
                <a:ea typeface="Impact"/>
                <a:cs typeface="Impact"/>
              </a:rPr>
              <a:t>更多详细信息请参阅</a:t>
            </a:r>
            <a:r>
              <a:rPr lang="en-US" altLang="zh-CN" kern="10" dirty="0">
                <a:ln w="9525">
                  <a:round/>
                  <a:headEnd/>
                  <a:tailEnd/>
                </a:ln>
                <a:gradFill rotWithShape="1">
                  <a:gsLst>
                    <a:gs pos="0">
                      <a:srgbClr val="FFE701"/>
                    </a:gs>
                    <a:gs pos="100000">
                      <a:srgbClr val="FE3E02"/>
                    </a:gs>
                  </a:gsLst>
                  <a:lin ang="5400000" scaled="1"/>
                </a:gradFill>
                <a:latin typeface="Impact"/>
                <a:ea typeface="Impact"/>
                <a:cs typeface="Impact"/>
              </a:rPr>
              <a:t>...</a:t>
            </a:r>
            <a:endParaRPr lang="en-US"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416774" name="TextBox 1"/>
          <p:cNvSpPr txBox="1">
            <a:spLocks noChangeArrowheads="1"/>
          </p:cNvSpPr>
          <p:nvPr/>
        </p:nvSpPr>
        <p:spPr bwMode="auto">
          <a:xfrm>
            <a:off x="8594725" y="44450"/>
            <a:ext cx="527050" cy="4619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17</a:t>
            </a:r>
          </a:p>
        </p:txBody>
      </p:sp>
      <p:grpSp>
        <p:nvGrpSpPr>
          <p:cNvPr id="7" name="组合 6">
            <a:extLst>
              <a:ext uri="{FF2B5EF4-FFF2-40B4-BE49-F238E27FC236}">
                <a16:creationId xmlns:a16="http://schemas.microsoft.com/office/drawing/2014/main" id="{27F481DC-E199-7D9F-21D2-EB373BAE3B6F}"/>
              </a:ext>
            </a:extLst>
          </p:cNvPr>
          <p:cNvGrpSpPr/>
          <p:nvPr/>
        </p:nvGrpSpPr>
        <p:grpSpPr>
          <a:xfrm>
            <a:off x="304800" y="1335088"/>
            <a:ext cx="8458200" cy="5827712"/>
            <a:chOff x="304800" y="1335088"/>
            <a:chExt cx="8458200" cy="5827712"/>
          </a:xfrm>
        </p:grpSpPr>
        <p:pic>
          <p:nvPicPr>
            <p:cNvPr id="41677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61097124-E7A3-D72A-CA60-16E6FD00CE2A}"/>
                </a:ext>
              </a:extLst>
            </p:cNvPr>
            <p:cNvSpPr txBox="1"/>
            <p:nvPr/>
          </p:nvSpPr>
          <p:spPr>
            <a:xfrm>
              <a:off x="1382945" y="1456125"/>
              <a:ext cx="510709" cy="230832"/>
            </a:xfrm>
            <a:prstGeom prst="rect">
              <a:avLst/>
            </a:prstGeom>
            <a:solidFill>
              <a:schemeClr val="bg1"/>
            </a:solidFill>
          </p:spPr>
          <p:txBody>
            <a:bodyPr wrap="square" rtlCol="0">
              <a:spAutoFit/>
            </a:bodyPr>
            <a:lstStyle/>
            <a:p>
              <a:pPr algn="ctr"/>
              <a:r>
                <a:rPr lang="zh-CN" altLang="en-US" sz="900" dirty="0">
                  <a:solidFill>
                    <a:srgbClr val="1B1B1B"/>
                  </a:solidFill>
                </a:rPr>
                <a:t>书卷</a:t>
              </a:r>
              <a:endParaRPr kumimoji="1" lang="zh-CN" altLang="en-US" sz="900" dirty="0">
                <a:solidFill>
                  <a:srgbClr val="1B1B1B"/>
                </a:solidFill>
              </a:endParaRPr>
            </a:p>
          </p:txBody>
        </p:sp>
        <p:sp>
          <p:nvSpPr>
            <p:cNvPr id="3" name="文本框 2">
              <a:extLst>
                <a:ext uri="{FF2B5EF4-FFF2-40B4-BE49-F238E27FC236}">
                  <a16:creationId xmlns:a16="http://schemas.microsoft.com/office/drawing/2014/main" id="{94F1C88B-6DB5-0F28-FDB4-4EFE2C71A869}"/>
                </a:ext>
              </a:extLst>
            </p:cNvPr>
            <p:cNvSpPr txBox="1"/>
            <p:nvPr/>
          </p:nvSpPr>
          <p:spPr>
            <a:xfrm>
              <a:off x="2688284" y="1449499"/>
              <a:ext cx="1350316" cy="230832"/>
            </a:xfrm>
            <a:prstGeom prst="rect">
              <a:avLst/>
            </a:prstGeom>
            <a:solidFill>
              <a:schemeClr val="bg1"/>
            </a:solidFill>
          </p:spPr>
          <p:txBody>
            <a:bodyPr wrap="square" rtlCol="0">
              <a:spAutoFit/>
            </a:bodyPr>
            <a:lstStyle/>
            <a:p>
              <a:pPr algn="ctr"/>
              <a:r>
                <a:rPr lang="zh-CN" altLang="en-US" sz="900" dirty="0">
                  <a:solidFill>
                    <a:srgbClr val="1B1B1B"/>
                  </a:solidFill>
                </a:rPr>
                <a:t>工人</a:t>
              </a:r>
              <a:endParaRPr kumimoji="1" lang="zh-CN" altLang="en-US" sz="900" dirty="0">
                <a:solidFill>
                  <a:srgbClr val="1B1B1B"/>
                </a:solidFill>
              </a:endParaRPr>
            </a:p>
          </p:txBody>
        </p:sp>
        <p:sp>
          <p:nvSpPr>
            <p:cNvPr id="4" name="文本框 3">
              <a:extLst>
                <a:ext uri="{FF2B5EF4-FFF2-40B4-BE49-F238E27FC236}">
                  <a16:creationId xmlns:a16="http://schemas.microsoft.com/office/drawing/2014/main" id="{9B9CE699-7513-D6BF-D93E-09C754E18DB8}"/>
                </a:ext>
              </a:extLst>
            </p:cNvPr>
            <p:cNvSpPr txBox="1"/>
            <p:nvPr/>
          </p:nvSpPr>
          <p:spPr>
            <a:xfrm>
              <a:off x="4911586" y="1440254"/>
              <a:ext cx="833481" cy="230832"/>
            </a:xfrm>
            <a:prstGeom prst="rect">
              <a:avLst/>
            </a:prstGeom>
            <a:solidFill>
              <a:schemeClr val="bg1"/>
            </a:solidFill>
          </p:spPr>
          <p:txBody>
            <a:bodyPr wrap="square" rtlCol="0">
              <a:spAutoFit/>
            </a:bodyPr>
            <a:lstStyle/>
            <a:p>
              <a:pPr algn="ctr"/>
              <a:r>
                <a:rPr lang="zh-CN" altLang="en-US" sz="900" dirty="0">
                  <a:solidFill>
                    <a:srgbClr val="1B1B1B"/>
                  </a:solidFill>
                </a:rPr>
                <a:t>教会法典</a:t>
              </a:r>
              <a:endParaRPr kumimoji="1" lang="zh-CN" altLang="en-US" sz="900" dirty="0">
                <a:solidFill>
                  <a:srgbClr val="1B1B1B"/>
                </a:solidFill>
              </a:endParaRPr>
            </a:p>
          </p:txBody>
        </p:sp>
        <p:sp>
          <p:nvSpPr>
            <p:cNvPr id="5" name="文本框 4">
              <a:extLst>
                <a:ext uri="{FF2B5EF4-FFF2-40B4-BE49-F238E27FC236}">
                  <a16:creationId xmlns:a16="http://schemas.microsoft.com/office/drawing/2014/main" id="{79F420F9-A856-4A6B-E6CC-DF8604F5D673}"/>
                </a:ext>
              </a:extLst>
            </p:cNvPr>
            <p:cNvSpPr txBox="1"/>
            <p:nvPr/>
          </p:nvSpPr>
          <p:spPr>
            <a:xfrm>
              <a:off x="6049867" y="1440254"/>
              <a:ext cx="1262269" cy="230832"/>
            </a:xfrm>
            <a:prstGeom prst="rect">
              <a:avLst/>
            </a:prstGeom>
            <a:solidFill>
              <a:schemeClr val="bg1"/>
            </a:solidFill>
          </p:spPr>
          <p:txBody>
            <a:bodyPr wrap="square" rtlCol="0">
              <a:spAutoFit/>
            </a:bodyPr>
            <a:lstStyle/>
            <a:p>
              <a:pPr algn="ctr"/>
              <a:r>
                <a:rPr lang="zh-CN" altLang="en-US" sz="900" dirty="0">
                  <a:solidFill>
                    <a:srgbClr val="1B1B1B"/>
                  </a:solidFill>
                </a:rPr>
                <a:t>翻译</a:t>
              </a:r>
              <a:endParaRPr kumimoji="1" lang="zh-CN" altLang="en-US" sz="900" dirty="0">
                <a:solidFill>
                  <a:srgbClr val="1B1B1B"/>
                </a:solidFill>
              </a:endParaRPr>
            </a:p>
          </p:txBody>
        </p:sp>
        <p:sp>
          <p:nvSpPr>
            <p:cNvPr id="6" name="文本框 5">
              <a:extLst>
                <a:ext uri="{FF2B5EF4-FFF2-40B4-BE49-F238E27FC236}">
                  <a16:creationId xmlns:a16="http://schemas.microsoft.com/office/drawing/2014/main" id="{1CDAAFAB-7D2C-38EB-111B-54AD1162BF65}"/>
                </a:ext>
              </a:extLst>
            </p:cNvPr>
            <p:cNvSpPr txBox="1"/>
            <p:nvPr/>
          </p:nvSpPr>
          <p:spPr>
            <a:xfrm>
              <a:off x="7388336" y="1413749"/>
              <a:ext cx="1207605" cy="230832"/>
            </a:xfrm>
            <a:prstGeom prst="rect">
              <a:avLst/>
            </a:prstGeom>
            <a:solidFill>
              <a:schemeClr val="bg1"/>
            </a:solidFill>
          </p:spPr>
          <p:txBody>
            <a:bodyPr wrap="square" rtlCol="0">
              <a:spAutoFit/>
            </a:bodyPr>
            <a:lstStyle/>
            <a:p>
              <a:pPr algn="ctr"/>
              <a:r>
                <a:rPr lang="zh-CN" altLang="en-US" sz="900" dirty="0">
                  <a:solidFill>
                    <a:srgbClr val="1B1B1B"/>
                  </a:solidFill>
                </a:rPr>
                <a:t>会议</a:t>
              </a:r>
              <a:endParaRPr kumimoji="1" lang="zh-CN" altLang="en-US" sz="900" dirty="0">
                <a:solidFill>
                  <a:srgbClr val="1B1B1B"/>
                </a:solidFill>
              </a:endParaRPr>
            </a:p>
          </p:txBody>
        </p:sp>
      </p:grpSp>
    </p:spTree>
    <p:extLst>
      <p:ext uri="{BB962C8B-B14F-4D97-AF65-F5344CB8AC3E}">
        <p14:creationId xmlns:p14="http://schemas.microsoft.com/office/powerpoint/2010/main" val="1585268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二。上帝通过</a:t>
            </a:r>
            <a:r>
              <a:rPr lang="zh-CN" altLang="en-US" b="1" dirty="0">
                <a:solidFill>
                  <a:srgbClr val="FFFF00"/>
                </a:solidFill>
                <a:effectLst>
                  <a:glow rad="127000">
                    <a:schemeClr val="tx1"/>
                  </a:glow>
                </a:effectLst>
                <a:latin typeface="Arial" charset="0"/>
                <a:ea typeface="ＭＳ Ｐゴシック" charset="0"/>
                <a:cs typeface="ＭＳ Ｐゴシック" charset="0"/>
              </a:rPr>
              <a:t>平衡</a:t>
            </a:r>
            <a:r>
              <a:rPr lang="zh-CN" altLang="en-US" b="1" dirty="0">
                <a:effectLst>
                  <a:glow rad="127000">
                    <a:schemeClr val="tx1"/>
                  </a:glow>
                </a:effectLst>
                <a:latin typeface="Arial" charset="0"/>
                <a:ea typeface="ＭＳ Ｐゴシック" charset="0"/>
                <a:cs typeface="ＭＳ Ｐゴシック" charset="0"/>
              </a:rPr>
              <a:t>纠正和祝福来激励忠诚（何</a:t>
            </a:r>
            <a:r>
              <a:rPr lang="en-US" altLang="zh-CN" b="1" dirty="0">
                <a:effectLst>
                  <a:glow rad="127000">
                    <a:schemeClr val="tx1"/>
                  </a:glow>
                </a:effectLst>
                <a:latin typeface="Arial" charset="0"/>
                <a:ea typeface="ＭＳ Ｐゴシック" charset="0"/>
                <a:cs typeface="ＭＳ Ｐゴシック" charset="0"/>
              </a:rPr>
              <a:t>4-14</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54685562"/>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2"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6002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7571" name="Rectangle 3"/>
          <p:cNvSpPr>
            <a:spLocks noGrp="1" noChangeArrowheads="1"/>
          </p:cNvSpPr>
          <p:nvPr>
            <p:ph type="title"/>
          </p:nvPr>
        </p:nvSpPr>
        <p:spPr>
          <a:xfrm>
            <a:off x="2209800" y="381000"/>
            <a:ext cx="4343400" cy="1246188"/>
          </a:xfrm>
          <a:effectLst>
            <a:outerShdw blurRad="63500" dist="35921" dir="2700000" algn="ctr" rotWithShape="0">
              <a:srgbClr val="020009">
                <a:alpha val="74998"/>
              </a:srgbClr>
            </a:outerShdw>
          </a:effectLst>
        </p:spPr>
        <p:txBody>
          <a:bodyPr/>
          <a:lstStyle/>
          <a:p>
            <a:pPr eaLnBrk="1" hangingPunct="1">
              <a:defRPr/>
            </a:pPr>
            <a:r>
              <a:rPr lang="zh-CN" altLang="en-US" sz="4000" b="1" dirty="0">
                <a:latin typeface="Arial" charset="0"/>
                <a:ea typeface="ＭＳ Ｐゴシック" charset="0"/>
                <a:cs typeface="ＭＳ Ｐゴシック" charset="0"/>
              </a:rPr>
              <a:t>新约圣经正典要求</a:t>
            </a:r>
            <a:endParaRPr lang="en-US" sz="4000" b="1" dirty="0">
              <a:latin typeface="Arial" charset="0"/>
              <a:ea typeface="ＭＳ Ｐゴシック" charset="0"/>
              <a:cs typeface="ＭＳ Ｐゴシック" charset="0"/>
            </a:endParaRPr>
          </a:p>
        </p:txBody>
      </p:sp>
      <p:sp>
        <p:nvSpPr>
          <p:cNvPr id="877572" name="Rectangle 4"/>
          <p:cNvSpPr>
            <a:spLocks noGrp="1" noChangeArrowheads="1"/>
          </p:cNvSpPr>
          <p:nvPr>
            <p:ph type="body" idx="1"/>
          </p:nvPr>
        </p:nvSpPr>
        <p:spPr>
          <a:xfrm>
            <a:off x="304800" y="3200400"/>
            <a:ext cx="8610600" cy="1676400"/>
          </a:xfrm>
          <a:effectLst>
            <a:outerShdw blurRad="63500" dist="35921" dir="2700000" algn="ctr" rotWithShape="0">
              <a:srgbClr val="020009">
                <a:alpha val="74998"/>
              </a:srgbClr>
            </a:outerShdw>
          </a:effectLst>
        </p:spPr>
        <p:txBody>
          <a:bodyPr/>
          <a:lstStyle/>
          <a:p>
            <a:pPr eaLnBrk="1" hangingPunct="1">
              <a:defRPr/>
            </a:pPr>
            <a:r>
              <a:rPr lang="zh-CN" altLang="en-US" sz="2800" b="1" dirty="0">
                <a:latin typeface="Arial" charset="0"/>
                <a:ea typeface="ＭＳ Ｐゴシック" charset="0"/>
                <a:cs typeface="ＭＳ Ｐゴシック" charset="0"/>
              </a:rPr>
              <a:t>由使徒撰写（或在使徒指导下撰写）</a:t>
            </a:r>
          </a:p>
          <a:p>
            <a:pPr eaLnBrk="1" hangingPunct="1">
              <a:defRPr/>
            </a:pPr>
            <a:r>
              <a:rPr lang="zh-CN" altLang="en-US" sz="2800" b="1" dirty="0">
                <a:latin typeface="Arial" charset="0"/>
                <a:ea typeface="ＭＳ Ｐゴシック" charset="0"/>
                <a:cs typeface="ＭＳ Ｐゴシック" charset="0"/>
              </a:rPr>
              <a:t>被广泛接受（被教堂使用）</a:t>
            </a:r>
          </a:p>
          <a:p>
            <a:pPr eaLnBrk="1" hangingPunct="1">
              <a:defRPr/>
            </a:pPr>
            <a:r>
              <a:rPr lang="zh-CN" altLang="en-US" sz="2800" b="1" dirty="0">
                <a:latin typeface="Arial" charset="0"/>
                <a:ea typeface="ＭＳ Ｐゴシック" charset="0"/>
                <a:cs typeface="ＭＳ Ｐゴシック" charset="0"/>
              </a:rPr>
              <a:t>神学上合理（无错误教义）</a:t>
            </a:r>
            <a:endParaRPr lang="en-US" sz="2800" b="1" dirty="0">
              <a:latin typeface="Arial" charset="0"/>
              <a:ea typeface="ＭＳ Ｐゴシック" charset="0"/>
              <a:cs typeface="ＭＳ Ｐゴシック" charset="0"/>
            </a:endParaRPr>
          </a:p>
        </p:txBody>
      </p:sp>
      <p:sp>
        <p:nvSpPr>
          <p:cNvPr id="877583" name="Rectangle 15"/>
          <p:cNvSpPr>
            <a:spLocks noChangeArrowheads="1"/>
          </p:cNvSpPr>
          <p:nvPr/>
        </p:nvSpPr>
        <p:spPr bwMode="auto">
          <a:xfrm>
            <a:off x="304800" y="1905000"/>
            <a:ext cx="8343900" cy="1219200"/>
          </a:xfrm>
          <a:prstGeom prst="rect">
            <a:avLst/>
          </a:prstGeom>
          <a:noFill/>
          <a:ln w="9525">
            <a:noFill/>
            <a:miter lim="800000"/>
            <a:headEnd/>
            <a:tailEnd/>
          </a:ln>
          <a:effectLst>
            <a:outerShdw blurRad="63500" dist="38099" dir="2700000" algn="ctr" rotWithShape="0">
              <a:srgbClr val="020009">
                <a:alpha val="74998"/>
              </a:srgbClr>
            </a:outerShdw>
          </a:effectLst>
        </p:spPr>
        <p:txBody>
          <a:bodyPr/>
          <a:lstStyle/>
          <a:p>
            <a:pPr eaLnBrk="1" hangingPunct="1">
              <a:spcBef>
                <a:spcPct val="20000"/>
              </a:spcBef>
              <a:buClr>
                <a:srgbClr val="86D1EC"/>
              </a:buClr>
              <a:buSzPct val="90000"/>
              <a:buFont typeface="Wingdings" pitchFamily="-105" charset="2"/>
              <a:buNone/>
              <a:defRPr/>
            </a:pPr>
            <a:r>
              <a:rPr lang="zh-CN" altLang="en-US" sz="3200" b="1" dirty="0">
                <a:solidFill>
                  <a:srgbClr val="FFFFFF"/>
                </a:solidFill>
                <a:latin typeface="Arial" pitchFamily="-105" charset="0"/>
                <a:ea typeface="ＭＳ Ｐゴシック" charset="0"/>
              </a:rPr>
              <a:t>早期文献需要什么才能被视为圣经？</a:t>
            </a:r>
            <a:endParaRPr lang="en-US" sz="3200" b="1" dirty="0">
              <a:solidFill>
                <a:srgbClr val="FFFFFF"/>
              </a:solidFill>
              <a:latin typeface="Arial" pitchFamily="-105" charset="0"/>
              <a:ea typeface="ＭＳ Ｐゴシック" charset="0"/>
            </a:endParaRPr>
          </a:p>
        </p:txBody>
      </p:sp>
      <p:sp>
        <p:nvSpPr>
          <p:cNvPr id="877584" name="Rectangle 16"/>
          <p:cNvSpPr>
            <a:spLocks noChangeArrowheads="1"/>
          </p:cNvSpPr>
          <p:nvPr/>
        </p:nvSpPr>
        <p:spPr bwMode="auto">
          <a:xfrm>
            <a:off x="266700" y="5105400"/>
            <a:ext cx="8610600" cy="1447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lstStyle/>
          <a:p>
            <a:pPr>
              <a:defRPr/>
            </a:pPr>
            <a:r>
              <a:rPr lang="zh-CN" altLang="en-US" sz="2800" b="1" dirty="0">
                <a:solidFill>
                  <a:srgbClr val="FFFFFF"/>
                </a:solidFill>
                <a:latin typeface="Arial" charset="0"/>
                <a:ea typeface="ＭＳ Ｐゴシック" charset="0"/>
              </a:rPr>
              <a:t>这些都不适用于丹</a:t>
            </a:r>
            <a:r>
              <a:rPr lang="en-US" altLang="zh-CN"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布朗所说的“真正的圣经”，</a:t>
            </a:r>
            <a:endParaRPr lang="en-US" altLang="zh-CN" sz="2800" b="1" dirty="0">
              <a:solidFill>
                <a:srgbClr val="FFFFFF"/>
              </a:solidFill>
              <a:latin typeface="Arial" charset="0"/>
              <a:ea typeface="ＭＳ Ｐゴシック" charset="0"/>
            </a:endParaRPr>
          </a:p>
          <a:p>
            <a:pPr>
              <a:defRPr/>
            </a:pPr>
            <a:r>
              <a:rPr lang="zh-CN" altLang="en-US" sz="2800" b="1" dirty="0">
                <a:solidFill>
                  <a:srgbClr val="FFFFFF"/>
                </a:solidFill>
                <a:latin typeface="Arial" charset="0"/>
                <a:ea typeface="ＭＳ Ｐゴシック" charset="0"/>
              </a:rPr>
              <a:t>例如</a:t>
            </a:r>
            <a:r>
              <a:rPr lang="en-US" altLang="zh-CN"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腓力福音</a:t>
            </a:r>
            <a:r>
              <a:rPr lang="en-US" altLang="zh-CN"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和</a:t>
            </a:r>
            <a:r>
              <a:rPr lang="en-US" altLang="zh-CN"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多马福音</a:t>
            </a:r>
            <a:r>
              <a:rPr lang="en-US" altLang="zh-CN"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
        <p:nvSpPr>
          <p:cNvPr id="41882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3645374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7583">
                                            <p:txEl>
                                              <p:pRg st="0" end="0"/>
                                            </p:txEl>
                                          </p:spTgt>
                                        </p:tgtEl>
                                        <p:attrNameLst>
                                          <p:attrName>style.visibility</p:attrName>
                                        </p:attrNameLst>
                                      </p:cBhvr>
                                      <p:to>
                                        <p:strVal val="visible"/>
                                      </p:to>
                                    </p:set>
                                    <p:animEffect transition="in" filter="dissolve">
                                      <p:cBhvr>
                                        <p:cTn id="7" dur="500"/>
                                        <p:tgtEl>
                                          <p:spTgt spid="8775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7572">
                                            <p:txEl>
                                              <p:pRg st="0" end="0"/>
                                            </p:txEl>
                                          </p:spTgt>
                                        </p:tgtEl>
                                        <p:attrNameLst>
                                          <p:attrName>style.visibility</p:attrName>
                                        </p:attrNameLst>
                                      </p:cBhvr>
                                      <p:to>
                                        <p:strVal val="visible"/>
                                      </p:to>
                                    </p:set>
                                    <p:animEffect transition="in" filter="dissolve">
                                      <p:cBhvr>
                                        <p:cTn id="12" dur="500"/>
                                        <p:tgtEl>
                                          <p:spTgt spid="87757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7572">
                                            <p:txEl>
                                              <p:pRg st="1" end="1"/>
                                            </p:txEl>
                                          </p:spTgt>
                                        </p:tgtEl>
                                        <p:attrNameLst>
                                          <p:attrName>style.visibility</p:attrName>
                                        </p:attrNameLst>
                                      </p:cBhvr>
                                      <p:to>
                                        <p:strVal val="visible"/>
                                      </p:to>
                                    </p:set>
                                    <p:animEffect transition="in" filter="dissolve">
                                      <p:cBhvr>
                                        <p:cTn id="17" dur="500"/>
                                        <p:tgtEl>
                                          <p:spTgt spid="87757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7572">
                                            <p:txEl>
                                              <p:pRg st="2" end="2"/>
                                            </p:txEl>
                                          </p:spTgt>
                                        </p:tgtEl>
                                        <p:attrNameLst>
                                          <p:attrName>style.visibility</p:attrName>
                                        </p:attrNameLst>
                                      </p:cBhvr>
                                      <p:to>
                                        <p:strVal val="visible"/>
                                      </p:to>
                                    </p:set>
                                    <p:animEffect transition="in" filter="dissolve">
                                      <p:cBhvr>
                                        <p:cTn id="22" dur="500"/>
                                        <p:tgtEl>
                                          <p:spTgt spid="8775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77584">
                                            <p:bg/>
                                          </p:spTgt>
                                        </p:tgtEl>
                                        <p:attrNameLst>
                                          <p:attrName>style.visibility</p:attrName>
                                        </p:attrNameLst>
                                      </p:cBhvr>
                                      <p:to>
                                        <p:strVal val="visible"/>
                                      </p:to>
                                    </p:set>
                                    <p:animEffect transition="in" filter="dissolve">
                                      <p:cBhvr>
                                        <p:cTn id="27" dur="500"/>
                                        <p:tgtEl>
                                          <p:spTgt spid="877584">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77584">
                                            <p:txEl>
                                              <p:pRg st="0" end="0"/>
                                            </p:txEl>
                                          </p:spTgt>
                                        </p:tgtEl>
                                        <p:attrNameLst>
                                          <p:attrName>style.visibility</p:attrName>
                                        </p:attrNameLst>
                                      </p:cBhvr>
                                      <p:to>
                                        <p:strVal val="visible"/>
                                      </p:to>
                                    </p:set>
                                    <p:animEffect transition="in" filter="dissolve">
                                      <p:cBhvr>
                                        <p:cTn id="30" dur="500"/>
                                        <p:tgtEl>
                                          <p:spTgt spid="877584">
                                            <p:txEl>
                                              <p:pRg st="0" end="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77584">
                                            <p:txEl>
                                              <p:pRg st="1" end="1"/>
                                            </p:txEl>
                                          </p:spTgt>
                                        </p:tgtEl>
                                        <p:attrNameLst>
                                          <p:attrName>style.visibility</p:attrName>
                                        </p:attrNameLst>
                                      </p:cBhvr>
                                      <p:to>
                                        <p:strVal val="visible"/>
                                      </p:to>
                                    </p:set>
                                    <p:animEffect transition="in" filter="dissolve">
                                      <p:cBhvr>
                                        <p:cTn id="33" dur="500"/>
                                        <p:tgtEl>
                                          <p:spTgt spid="8775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build="p"/>
      <p:bldP spid="877583" grpId="0" build="p"/>
      <p:bldP spid="877584" grpId="0" build="p"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1385337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160749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41257612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7218" name="Title 1"/>
          <p:cNvSpPr>
            <a:spLocks noGrp="1"/>
          </p:cNvSpPr>
          <p:nvPr>
            <p:ph type="ctrTitle"/>
          </p:nvPr>
        </p:nvSpPr>
        <p:spPr>
          <a:xfrm>
            <a:off x="685800" y="4419600"/>
            <a:ext cx="7772400" cy="781050"/>
          </a:xfrm>
        </p:spPr>
        <p:txBody>
          <a:bodyPr/>
          <a:lstStyle/>
          <a:p>
            <a:r>
              <a:rPr lang="zh-CN" altLang="en-US">
                <a:latin typeface="Calibri" charset="0"/>
                <a:ea typeface="MS PGothic" charset="0"/>
              </a:rPr>
              <a:t>何西阿</a:t>
            </a:r>
            <a:r>
              <a:rPr lang="en-US" altLang="ja-JP">
                <a:latin typeface="Calibri" charset="0"/>
                <a:ea typeface="MS PGothic" charset="0"/>
              </a:rPr>
              <a:t> 10:1</a:t>
            </a:r>
            <a:endParaRPr lang="en-US">
              <a:latin typeface="Calibri" charset="0"/>
              <a:ea typeface="MS PGothic" charset="0"/>
            </a:endParaRPr>
          </a:p>
        </p:txBody>
      </p:sp>
      <p:sp>
        <p:nvSpPr>
          <p:cNvPr id="3" name="TextBox 2"/>
          <p:cNvSpPr txBox="1"/>
          <p:nvPr/>
        </p:nvSpPr>
        <p:spPr>
          <a:xfrm>
            <a:off x="1259632" y="836712"/>
            <a:ext cx="4062828" cy="3477875"/>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b="1" dirty="0">
                <a:solidFill>
                  <a:prstClr val="white"/>
                </a:solidFill>
                <a:effectLst>
                  <a:glow rad="152400">
                    <a:prstClr val="black">
                      <a:alpha val="91000"/>
                    </a:prstClr>
                  </a:glow>
                </a:effectLst>
                <a:latin typeface="Arial" charset="0"/>
                <a:cs typeface="Arial" charset="0"/>
              </a:rPr>
              <a:t>“果子约多，</a:t>
            </a:r>
            <a:endParaRPr lang="en-US" altLang="zh-CN" sz="4400" b="1" dirty="0">
              <a:solidFill>
                <a:prstClr val="white"/>
              </a:solidFill>
              <a:effectLst>
                <a:glow rad="152400">
                  <a:prstClr val="black">
                    <a:alpha val="91000"/>
                  </a:prstClr>
                </a:glow>
              </a:effectLst>
              <a:latin typeface="Arial" charset="0"/>
              <a:cs typeface="Arial" charset="0"/>
            </a:endParaRPr>
          </a:p>
          <a:p>
            <a:pPr>
              <a:defRPr/>
            </a:pPr>
            <a:r>
              <a:rPr lang="zh-CN" altLang="en-US" sz="4400" b="1" dirty="0">
                <a:solidFill>
                  <a:prstClr val="white"/>
                </a:solidFill>
                <a:effectLst>
                  <a:glow rad="152400">
                    <a:prstClr val="black">
                      <a:alpha val="91000"/>
                    </a:prstClr>
                  </a:glow>
                </a:effectLst>
                <a:latin typeface="Arial" charset="0"/>
                <a:cs typeface="Arial" charset="0"/>
              </a:rPr>
              <a:t>就越增添祭坛；</a:t>
            </a:r>
            <a:endParaRPr lang="en-US" altLang="zh-CN" sz="4400" b="1" dirty="0">
              <a:solidFill>
                <a:prstClr val="white"/>
              </a:solidFill>
              <a:effectLst>
                <a:glow rad="152400">
                  <a:prstClr val="black">
                    <a:alpha val="91000"/>
                  </a:prstClr>
                </a:glow>
              </a:effectLst>
              <a:latin typeface="Arial" charset="0"/>
              <a:cs typeface="Arial" charset="0"/>
            </a:endParaRPr>
          </a:p>
          <a:p>
            <a:pPr>
              <a:defRPr/>
            </a:pPr>
            <a:r>
              <a:rPr lang="zh-CN" altLang="en-US" sz="4400" b="1" dirty="0">
                <a:solidFill>
                  <a:prstClr val="white"/>
                </a:solidFill>
                <a:effectLst>
                  <a:glow rad="152400">
                    <a:prstClr val="black">
                      <a:alpha val="91000"/>
                    </a:prstClr>
                  </a:glow>
                </a:effectLst>
                <a:latin typeface="Arial" charset="0"/>
                <a:cs typeface="Arial" charset="0"/>
              </a:rPr>
              <a:t>地土越肥美，</a:t>
            </a:r>
            <a:endParaRPr lang="en-US" altLang="zh-CN" sz="4400" b="1" dirty="0">
              <a:solidFill>
                <a:prstClr val="white"/>
              </a:solidFill>
              <a:effectLst>
                <a:glow rad="152400">
                  <a:prstClr val="black">
                    <a:alpha val="91000"/>
                  </a:prstClr>
                </a:glow>
              </a:effectLst>
              <a:latin typeface="Arial" charset="0"/>
              <a:cs typeface="Arial" charset="0"/>
            </a:endParaRPr>
          </a:p>
          <a:p>
            <a:pPr>
              <a:defRPr/>
            </a:pPr>
            <a:r>
              <a:rPr lang="zh-CN" altLang="en-US" sz="4400" b="1" dirty="0">
                <a:solidFill>
                  <a:prstClr val="white"/>
                </a:solidFill>
                <a:effectLst>
                  <a:glow rad="152400">
                    <a:prstClr val="black">
                      <a:alpha val="91000"/>
                    </a:prstClr>
                  </a:glow>
                </a:effectLst>
                <a:latin typeface="Arial" charset="0"/>
                <a:cs typeface="Arial" charset="0"/>
              </a:rPr>
              <a:t>就越造美丽的柱像。”</a:t>
            </a:r>
            <a:endParaRPr lang="en-US" sz="4400" b="1" dirty="0">
              <a:solidFill>
                <a:prstClr val="white"/>
              </a:solidFill>
              <a:effectLst>
                <a:glow rad="152400">
                  <a:prstClr val="black">
                    <a:alpha val="91000"/>
                  </a:prstClr>
                </a:glow>
              </a:effectLst>
              <a:latin typeface="Arial" charset="0"/>
              <a:cs typeface="Arial" charset="0"/>
            </a:endParaRPr>
          </a:p>
        </p:txBody>
      </p:sp>
      <p:sp>
        <p:nvSpPr>
          <p:cNvPr id="4" name="TextBox 3"/>
          <p:cNvSpPr txBox="1"/>
          <p:nvPr/>
        </p:nvSpPr>
        <p:spPr>
          <a:xfrm>
            <a:off x="2987824" y="5334000"/>
            <a:ext cx="6156176" cy="954107"/>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dirty="0">
                <a:solidFill>
                  <a:prstClr val="white"/>
                </a:solidFill>
                <a:effectLst>
                  <a:glow rad="152400">
                    <a:prstClr val="black">
                      <a:alpha val="91000"/>
                    </a:prstClr>
                  </a:glow>
                </a:effectLst>
                <a:latin typeface="Arial" charset="0"/>
                <a:cs typeface="Arial" charset="0"/>
              </a:rPr>
              <a:t>“以色列多富足啊</a:t>
            </a:r>
            <a:r>
              <a:rPr lang="en-US" altLang="zh-CN" sz="2800" b="1" dirty="0">
                <a:solidFill>
                  <a:prstClr val="white"/>
                </a:solidFill>
                <a:effectLst>
                  <a:glow rad="152400">
                    <a:prstClr val="black">
                      <a:alpha val="91000"/>
                    </a:prstClr>
                  </a:glow>
                </a:effectLst>
                <a:latin typeface="Arial" charset="0"/>
                <a:cs typeface="Arial" charset="0"/>
              </a:rPr>
              <a:t>—</a:t>
            </a:r>
          </a:p>
          <a:p>
            <a:pPr>
              <a:defRPr/>
            </a:pPr>
            <a:r>
              <a:rPr lang="en-US" altLang="zh-CN" sz="2800" b="1" dirty="0">
                <a:solidFill>
                  <a:prstClr val="white"/>
                </a:solidFill>
                <a:effectLst>
                  <a:glow rad="152400">
                    <a:prstClr val="black">
                      <a:alpha val="91000"/>
                    </a:prstClr>
                  </a:glow>
                </a:effectLst>
                <a:latin typeface="Arial" charset="0"/>
                <a:cs typeface="Arial" charset="0"/>
              </a:rPr>
              <a:t>	</a:t>
            </a:r>
            <a:r>
              <a:rPr lang="zh-CN" altLang="en-US" sz="2800" b="1" dirty="0">
                <a:solidFill>
                  <a:prstClr val="white"/>
                </a:solidFill>
                <a:effectLst>
                  <a:glow rad="152400">
                    <a:prstClr val="black">
                      <a:alpha val="91000"/>
                    </a:prstClr>
                  </a:glow>
                </a:effectLst>
                <a:latin typeface="Arial" charset="0"/>
                <a:cs typeface="Arial" charset="0"/>
              </a:rPr>
              <a:t>结满水果的葡萄黎。”</a:t>
            </a:r>
            <a:endParaRPr lang="en-US" sz="2800" b="1" dirty="0">
              <a:solidFill>
                <a:prstClr val="white"/>
              </a:solidFill>
              <a:effectLst>
                <a:glow rad="152400">
                  <a:prstClr val="black">
                    <a:alpha val="91000"/>
                  </a:prstClr>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24635675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zh-CN" altLang="en-US" dirty="0">
                <a:ea typeface="+mj-ea"/>
                <a:cs typeface="+mj-cs"/>
              </a:rPr>
              <a:t>案例研究：</a:t>
            </a:r>
            <a:br>
              <a:rPr lang="en-NZ" dirty="0">
                <a:ea typeface="+mj-ea"/>
                <a:cs typeface="+mj-cs"/>
              </a:rPr>
            </a:br>
            <a:r>
              <a:rPr lang="zh-CN" altLang="en-US" dirty="0">
                <a:ea typeface="+mj-ea"/>
                <a:cs typeface="+mj-cs"/>
              </a:rPr>
              <a:t>马太福音</a:t>
            </a:r>
            <a:r>
              <a:rPr lang="en-US" altLang="zh-CN" dirty="0">
                <a:ea typeface="+mj-ea"/>
                <a:cs typeface="+mj-cs"/>
              </a:rPr>
              <a:t>2:15</a:t>
            </a:r>
            <a:r>
              <a:rPr lang="zh-CN" altLang="en-US" dirty="0">
                <a:ea typeface="+mj-ea"/>
                <a:cs typeface="+mj-cs"/>
              </a:rPr>
              <a:t>里的何西阿书</a:t>
            </a:r>
            <a:r>
              <a:rPr lang="en-NZ" dirty="0">
                <a:ea typeface="+mj-ea"/>
                <a:cs typeface="+mj-cs"/>
              </a:rPr>
              <a:t>11:1</a:t>
            </a:r>
          </a:p>
        </p:txBody>
      </p:sp>
      <p:sp>
        <p:nvSpPr>
          <p:cNvPr id="178178" name="Content Placeholder 2"/>
          <p:cNvSpPr>
            <a:spLocks noGrp="1"/>
          </p:cNvSpPr>
          <p:nvPr>
            <p:ph sz="quarter" idx="1"/>
          </p:nvPr>
        </p:nvSpPr>
        <p:spPr>
          <a:xfrm>
            <a:off x="612775" y="1600200"/>
            <a:ext cx="8153400" cy="2335213"/>
          </a:xfrm>
        </p:spPr>
        <p:txBody>
          <a:bodyPr/>
          <a:lstStyle/>
          <a:p>
            <a:pPr eaLnBrk="1" hangingPunct="1"/>
            <a:r>
              <a:rPr lang="zh-CN" altLang="en-US" sz="3200" b="1">
                <a:latin typeface="Tw Cen MT" charset="0"/>
                <a:ea typeface="MS PGothic" charset="0"/>
              </a:rPr>
              <a:t>在这两个经文里，“儿子”是指向谁呢？</a:t>
            </a:r>
            <a:endParaRPr lang="en-NZ" altLang="ja-JP" sz="3200" b="1">
              <a:latin typeface="Tw Cen MT" charset="0"/>
              <a:ea typeface="MS PGothic" charset="0"/>
            </a:endParaRPr>
          </a:p>
          <a:p>
            <a:pPr eaLnBrk="1" hangingPunct="1"/>
            <a:r>
              <a:rPr lang="zh-CN" altLang="en-US" sz="3200" b="1">
                <a:latin typeface="Tw Cen MT" charset="0"/>
                <a:ea typeface="MS PGothic" charset="0"/>
              </a:rPr>
              <a:t>这之间的不同有何意义呢？ </a:t>
            </a:r>
            <a:endParaRPr lang="en-NZ" sz="3200" b="1">
              <a:latin typeface="Tw Cen MT" charset="0"/>
              <a:ea typeface="MS PGothic" charset="0"/>
            </a:endParaRPr>
          </a:p>
          <a:p>
            <a:pPr eaLnBrk="1" hangingPunct="1"/>
            <a:r>
              <a:rPr lang="zh-CN" altLang="en-US" sz="3200" b="1">
                <a:latin typeface="Tw Cen MT" charset="0"/>
                <a:ea typeface="MS PGothic" charset="0"/>
              </a:rPr>
              <a:t>马太给我们的信息是什么？ </a:t>
            </a:r>
            <a:endParaRPr lang="en-NZ" sz="3200" b="1">
              <a:latin typeface="Tw Cen MT" charset="0"/>
              <a:ea typeface="MS PGothic" charset="0"/>
            </a:endParaRPr>
          </a:p>
          <a:p>
            <a:pPr eaLnBrk="1" hangingPunct="1"/>
            <a:r>
              <a:rPr lang="zh-CN" altLang="en-US" sz="3200" b="1">
                <a:latin typeface="Tw Cen MT" charset="0"/>
                <a:ea typeface="MS PGothic" charset="0"/>
              </a:rPr>
              <a:t>他忠于旧约的处境和信息吗？</a:t>
            </a:r>
            <a:endParaRPr lang="en-NZ" sz="3200" b="1">
              <a:latin typeface="Tw Cen MT" charset="0"/>
              <a:ea typeface="MS PGothic" charset="0"/>
            </a:endParaRPr>
          </a:p>
        </p:txBody>
      </p:sp>
      <p:grpSp>
        <p:nvGrpSpPr>
          <p:cNvPr id="10" name="Group 9"/>
          <p:cNvGrpSpPr>
            <a:grpSpLocks/>
          </p:cNvGrpSpPr>
          <p:nvPr/>
        </p:nvGrpSpPr>
        <p:grpSpPr bwMode="auto">
          <a:xfrm>
            <a:off x="981075" y="4217988"/>
            <a:ext cx="2668588" cy="2640012"/>
            <a:chOff x="981711" y="4217548"/>
            <a:chExt cx="2667881" cy="2640452"/>
          </a:xfrm>
        </p:grpSpPr>
        <p:pic>
          <p:nvPicPr>
            <p:cNvPr id="178184"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以色列</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何</a:t>
              </a:r>
              <a:r>
                <a:rPr lang="en-NZ" sz="2400" b="1" dirty="0">
                  <a:solidFill>
                    <a:srgbClr val="FFFFFF"/>
                  </a:solidFill>
                  <a:effectLst>
                    <a:glow rad="165100">
                      <a:prstClr val="black">
                        <a:alpha val="98000"/>
                      </a:prstClr>
                    </a:glow>
                  </a:effectLst>
                  <a:latin typeface="Arial"/>
                  <a:cs typeface="Arial"/>
                </a:rPr>
                <a:t>11:1)</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grpSp>
        <p:nvGrpSpPr>
          <p:cNvPr id="11" name="Group 10"/>
          <p:cNvGrpSpPr>
            <a:grpSpLocks/>
          </p:cNvGrpSpPr>
          <p:nvPr/>
        </p:nvGrpSpPr>
        <p:grpSpPr bwMode="auto">
          <a:xfrm>
            <a:off x="4997450" y="4217988"/>
            <a:ext cx="2668588" cy="2640012"/>
            <a:chOff x="4997406" y="4217548"/>
            <a:chExt cx="2667881" cy="2640452"/>
          </a:xfrm>
        </p:grpSpPr>
        <p:pic>
          <p:nvPicPr>
            <p:cNvPr id="178181"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耶酥</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太</a:t>
              </a:r>
              <a:r>
                <a:rPr lang="en-NZ" sz="2400" b="1" dirty="0">
                  <a:solidFill>
                    <a:srgbClr val="FFFFFF"/>
                  </a:solidFill>
                  <a:effectLst>
                    <a:glow rad="165100">
                      <a:prstClr val="black">
                        <a:alpha val="98000"/>
                      </a:prstClr>
                    </a:glow>
                  </a:effectLst>
                  <a:latin typeface="Arial"/>
                  <a:cs typeface="Arial"/>
                </a:rPr>
                <a:t>2:15)</a:t>
              </a:r>
            </a:p>
          </p:txBody>
        </p:sp>
        <p:sp>
          <p:nvSpPr>
            <p:cNvPr id="9" name="Right Arrow 8"/>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Content Placeholder 2"/>
          <p:cNvSpPr>
            <a:spLocks noGrp="1"/>
          </p:cNvSpPr>
          <p:nvPr>
            <p:ph sz="quarter" idx="1"/>
          </p:nvPr>
        </p:nvSpPr>
        <p:spPr>
          <a:xfrm>
            <a:off x="320675" y="1600200"/>
            <a:ext cx="8729663" cy="2617788"/>
          </a:xfrm>
        </p:spPr>
        <p:txBody>
          <a:bodyPr/>
          <a:lstStyle/>
          <a:p>
            <a:pPr eaLnBrk="1" hangingPunct="1"/>
            <a:r>
              <a:rPr lang="zh-CN" altLang="en-US" sz="3200" b="1">
                <a:latin typeface="Tw Cen MT" charset="0"/>
                <a:ea typeface="MS PGothic" charset="0"/>
              </a:rPr>
              <a:t>何西阿称以色列为上帝的“儿子”，但以色列是个</a:t>
            </a:r>
            <a:r>
              <a:rPr lang="zh-CN" altLang="en-US" sz="3200" b="1" i="1">
                <a:solidFill>
                  <a:srgbClr val="FF0000"/>
                </a:solidFill>
                <a:latin typeface="Tw Cen MT" charset="0"/>
                <a:ea typeface="MS PGothic" charset="0"/>
              </a:rPr>
              <a:t>悖逆</a:t>
            </a:r>
            <a:r>
              <a:rPr lang="zh-CN" altLang="en-US" sz="3200" b="1">
                <a:latin typeface="Tw Cen MT" charset="0"/>
                <a:ea typeface="MS PGothic" charset="0"/>
              </a:rPr>
              <a:t>的儿子。</a:t>
            </a:r>
            <a:endParaRPr lang="en-NZ" altLang="ja-JP" sz="3200" b="1">
              <a:latin typeface="Tw Cen MT" charset="0"/>
              <a:ea typeface="MS PGothic" charset="0"/>
            </a:endParaRPr>
          </a:p>
          <a:p>
            <a:pPr eaLnBrk="1" hangingPunct="1"/>
            <a:r>
              <a:rPr lang="zh-CN" altLang="en-US" sz="3200" b="1">
                <a:latin typeface="Tw Cen MT" charset="0"/>
                <a:ea typeface="MS PGothic" charset="0"/>
              </a:rPr>
              <a:t>马太称耶酥为上帝的儿子，但是祂是个</a:t>
            </a:r>
            <a:r>
              <a:rPr lang="zh-CN" altLang="en-US" sz="3200" b="1" i="1">
                <a:solidFill>
                  <a:srgbClr val="000090"/>
                </a:solidFill>
                <a:latin typeface="Tw Cen MT" charset="0"/>
                <a:ea typeface="MS PGothic" charset="0"/>
              </a:rPr>
              <a:t>顺服</a:t>
            </a:r>
            <a:r>
              <a:rPr lang="zh-CN" altLang="en-US" sz="3200" b="1">
                <a:latin typeface="Tw Cen MT" charset="0"/>
                <a:ea typeface="MS PGothic" charset="0"/>
              </a:rPr>
              <a:t>的儿子。不像以色列，耶稣在每一方面都是完美的，然而以色列却失败了。</a:t>
            </a:r>
            <a:endParaRPr lang="en-NZ" sz="3200" b="1">
              <a:latin typeface="Tw Cen MT" charset="0"/>
              <a:ea typeface="MS PGothic" charset="0"/>
            </a:endParaRPr>
          </a:p>
        </p:txBody>
      </p:sp>
      <p:grpSp>
        <p:nvGrpSpPr>
          <p:cNvPr id="179202" name="Group 3"/>
          <p:cNvGrpSpPr>
            <a:grpSpLocks/>
          </p:cNvGrpSpPr>
          <p:nvPr/>
        </p:nvGrpSpPr>
        <p:grpSpPr bwMode="auto">
          <a:xfrm>
            <a:off x="981075" y="4217988"/>
            <a:ext cx="2668588" cy="2640012"/>
            <a:chOff x="981711" y="4217548"/>
            <a:chExt cx="2667881" cy="2640452"/>
          </a:xfrm>
        </p:grpSpPr>
        <p:pic>
          <p:nvPicPr>
            <p:cNvPr id="179208"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以色列</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何</a:t>
              </a:r>
              <a:r>
                <a:rPr lang="en-NZ" sz="2400" b="1" dirty="0">
                  <a:solidFill>
                    <a:srgbClr val="FFFFFF"/>
                  </a:solidFill>
                  <a:effectLst>
                    <a:glow rad="165100">
                      <a:prstClr val="black">
                        <a:alpha val="98000"/>
                      </a:prstClr>
                    </a:glow>
                  </a:effectLst>
                  <a:latin typeface="Arial"/>
                  <a:cs typeface="Arial"/>
                </a:rPr>
                <a:t>11:1)</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grpSp>
        <p:nvGrpSpPr>
          <p:cNvPr id="179203" name="Group 7"/>
          <p:cNvGrpSpPr>
            <a:grpSpLocks/>
          </p:cNvGrpSpPr>
          <p:nvPr/>
        </p:nvGrpSpPr>
        <p:grpSpPr bwMode="auto">
          <a:xfrm>
            <a:off x="4997450" y="4217988"/>
            <a:ext cx="2668588" cy="2640012"/>
            <a:chOff x="4997406" y="4217548"/>
            <a:chExt cx="2667881" cy="2640452"/>
          </a:xfrm>
        </p:grpSpPr>
        <p:pic>
          <p:nvPicPr>
            <p:cNvPr id="179205" name="Picture 1" descr="exodus-nasa-map-sinai.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zh-CN" altLang="en-US" sz="2400" b="1" dirty="0">
                  <a:solidFill>
                    <a:srgbClr val="FFFFFF"/>
                  </a:solidFill>
                  <a:effectLst>
                    <a:glow rad="165100">
                      <a:prstClr val="black">
                        <a:alpha val="98000"/>
                      </a:prstClr>
                    </a:glow>
                  </a:effectLst>
                  <a:latin typeface="Arial"/>
                  <a:cs typeface="Arial"/>
                </a:rPr>
                <a:t>耶酥</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zh-CN" altLang="en-US" sz="2400" b="1" dirty="0">
                  <a:solidFill>
                    <a:srgbClr val="FFFFFF"/>
                  </a:solidFill>
                  <a:effectLst>
                    <a:glow rad="165100">
                      <a:prstClr val="black">
                        <a:alpha val="98000"/>
                      </a:prstClr>
                    </a:glow>
                  </a:effectLst>
                  <a:latin typeface="Arial"/>
                  <a:cs typeface="Arial"/>
                </a:rPr>
                <a:t>太</a:t>
              </a:r>
              <a:r>
                <a:rPr lang="en-NZ" sz="2400" b="1" dirty="0">
                  <a:solidFill>
                    <a:srgbClr val="FFFFFF"/>
                  </a:solidFill>
                  <a:effectLst>
                    <a:glow rad="165100">
                      <a:prstClr val="black">
                        <a:alpha val="98000"/>
                      </a:prstClr>
                    </a:glow>
                  </a:effectLst>
                  <a:latin typeface="Arial"/>
                  <a:cs typeface="Arial"/>
                </a:rPr>
                <a:t>2:15)</a:t>
              </a:r>
            </a:p>
          </p:txBody>
        </p:sp>
        <p:sp>
          <p:nvSpPr>
            <p:cNvPr id="11" name="Right Arrow 10"/>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0000"/>
                </a:solidFill>
                <a:latin typeface="Tw Cen MT" charset="0"/>
                <a:ea typeface="MS PGothic" charset="0"/>
                <a:cs typeface="MS PGothic" charset="0"/>
              </a:endParaRPr>
            </a:p>
          </p:txBody>
        </p:sp>
      </p:grpSp>
      <p:sp>
        <p:nvSpPr>
          <p:cNvPr id="14"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zh-CN" altLang="en-US" dirty="0">
                <a:ea typeface="+mj-ea"/>
                <a:cs typeface="+mj-cs"/>
              </a:rPr>
              <a:t>案例研究：</a:t>
            </a:r>
            <a:br>
              <a:rPr lang="en-NZ" dirty="0">
                <a:ea typeface="+mj-ea"/>
                <a:cs typeface="+mj-cs"/>
              </a:rPr>
            </a:br>
            <a:r>
              <a:rPr lang="zh-CN" altLang="en-US" dirty="0">
                <a:ea typeface="+mj-ea"/>
                <a:cs typeface="+mj-cs"/>
              </a:rPr>
              <a:t>马太福音</a:t>
            </a:r>
            <a:r>
              <a:rPr lang="en-US" altLang="zh-CN" dirty="0">
                <a:ea typeface="+mj-ea"/>
                <a:cs typeface="+mj-cs"/>
              </a:rPr>
              <a:t>2:15</a:t>
            </a:r>
            <a:r>
              <a:rPr lang="zh-CN" altLang="en-US" dirty="0">
                <a:ea typeface="+mj-ea"/>
                <a:cs typeface="+mj-cs"/>
              </a:rPr>
              <a:t>里的何西阿书</a:t>
            </a:r>
            <a:r>
              <a:rPr lang="en-NZ" dirty="0">
                <a:ea typeface="+mj-ea"/>
                <a:cs typeface="+mj-cs"/>
              </a:rPr>
              <a:t>11:1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err="1">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1793613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67190877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752022" y="1143000"/>
            <a:ext cx="6391978" cy="5715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以色列人哪，你们当听耶和华的话。耶和华与这地的居民争辩，因这地上无</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zh-CN" altLang="en-US" sz="3600" b="1" dirty="0">
                <a:effectLst>
                  <a:glow rad="127000">
                    <a:schemeClr val="tx1"/>
                  </a:glow>
                </a:effectLst>
                <a:latin typeface="Arial" charset="0"/>
                <a:ea typeface="ＭＳ Ｐゴシック" charset="0"/>
                <a:cs typeface="ＭＳ Ｐゴシック" charset="0"/>
              </a:rPr>
              <a:t>，</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无</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良善</a:t>
            </a:r>
            <a:r>
              <a:rPr lang="en-US" altLang="zh-CN" sz="3600" b="1" dirty="0">
                <a:effectLst>
                  <a:glow rad="127000">
                    <a:schemeClr val="tx1"/>
                  </a:glow>
                </a:effectLst>
                <a:latin typeface="Arial" charset="0"/>
                <a:ea typeface="ＭＳ Ｐゴシック" charset="0"/>
                <a:cs typeface="ＭＳ Ｐゴシック" charset="0"/>
              </a:rPr>
              <a:t>(</a:t>
            </a:r>
            <a:r>
              <a:rPr lang="en-US" altLang="zh-CN" sz="3600" b="1" dirty="0" err="1">
                <a:effectLst>
                  <a:glow rad="127000">
                    <a:schemeClr val="tx1"/>
                  </a:glow>
                </a:effectLst>
                <a:latin typeface="Arial" charset="0"/>
                <a:ea typeface="ＭＳ Ｐゴシック" charset="0"/>
                <a:cs typeface="ＭＳ Ｐゴシック" charset="0"/>
              </a:rPr>
              <a:t>hesed</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无人</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认识</a:t>
            </a:r>
            <a:r>
              <a:rPr lang="zh-CN" altLang="en-US" sz="3600" b="1" dirty="0">
                <a:effectLst>
                  <a:glow rad="127000">
                    <a:schemeClr val="tx1"/>
                  </a:glow>
                </a:effectLst>
                <a:latin typeface="Arial" charset="0"/>
                <a:ea typeface="ＭＳ Ｐゴシック" charset="0"/>
                <a:cs typeface="ＭＳ Ｐゴシック" charset="0"/>
              </a:rPr>
              <a:t>神” </a:t>
            </a:r>
            <a:br>
              <a:rPr lang="en-US" altLang="zh-CN" sz="3600" b="1" dirty="0">
                <a:effectLst>
                  <a:glow rad="127000">
                    <a:schemeClr val="tx1"/>
                  </a:glow>
                </a:effectLst>
                <a:latin typeface="Arial" charset="0"/>
                <a:ea typeface="ＭＳ Ｐゴシック" charset="0"/>
                <a:cs typeface="ＭＳ Ｐゴシック" charset="0"/>
              </a:rPr>
            </a:br>
            <a:br>
              <a:rPr lang="en-US" altLang="zh-CN"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altLang="zh-CN" sz="3600" b="1" dirty="0">
                <a:effectLst>
                  <a:glow rad="127000">
                    <a:schemeClr val="tx1"/>
                  </a:glow>
                </a:effectLst>
                <a:latin typeface="Arial" charset="0"/>
                <a:ea typeface="ＭＳ Ｐゴシック" charset="0"/>
                <a:cs typeface="ＭＳ Ｐゴシック" charset="0"/>
              </a:rPr>
              <a:t>4:1)</a:t>
            </a:r>
            <a:br>
              <a:rPr lang="en-US" sz="3600" dirty="0"/>
            </a:br>
            <a:endParaRPr lang="en-US" sz="3600" b="1" dirty="0">
              <a:effectLst>
                <a:glow rad="127000">
                  <a:schemeClr val="tx1"/>
                </a:glow>
              </a:effectLst>
              <a:latin typeface="Arial" charset="0"/>
              <a:ea typeface="ＭＳ Ｐゴシック" charset="0"/>
              <a:cs typeface="ＭＳ Ｐゴシック" charset="0"/>
            </a:endParaRPr>
          </a:p>
        </p:txBody>
      </p:sp>
      <p:sp>
        <p:nvSpPr>
          <p:cNvPr id="6" name="AutoShape 16"/>
          <p:cNvSpPr>
            <a:spLocks noChangeArrowheads="1"/>
          </p:cNvSpPr>
          <p:nvPr/>
        </p:nvSpPr>
        <p:spPr bwMode="auto">
          <a:xfrm>
            <a:off x="37260"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4:4–6:3</a:t>
            </a:r>
          </a:p>
        </p:txBody>
      </p:sp>
      <p:sp>
        <p:nvSpPr>
          <p:cNvPr id="4" name="Down Arrow 3"/>
          <p:cNvSpPr/>
          <p:nvPr/>
        </p:nvSpPr>
        <p:spPr bwMode="auto">
          <a:xfrm rot="4129096">
            <a:off x="3109060" y="2573086"/>
            <a:ext cx="612535" cy="4603520"/>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AutoShape 16"/>
          <p:cNvSpPr>
            <a:spLocks noChangeArrowheads="1"/>
          </p:cNvSpPr>
          <p:nvPr/>
        </p:nvSpPr>
        <p:spPr bwMode="auto">
          <a:xfrm>
            <a:off x="294019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6:4–11:11</a:t>
            </a:r>
          </a:p>
        </p:txBody>
      </p:sp>
      <p:sp>
        <p:nvSpPr>
          <p:cNvPr id="11" name="Down Arrow 10"/>
          <p:cNvSpPr/>
          <p:nvPr/>
        </p:nvSpPr>
        <p:spPr bwMode="auto">
          <a:xfrm rot="1569351">
            <a:off x="3504959" y="3302199"/>
            <a:ext cx="751968" cy="2737060"/>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AutoShape 16"/>
          <p:cNvSpPr>
            <a:spLocks noChangeArrowheads="1"/>
          </p:cNvSpPr>
          <p:nvPr/>
        </p:nvSpPr>
        <p:spPr bwMode="auto">
          <a:xfrm>
            <a:off x="5880385"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11:12–13:16</a:t>
            </a:r>
          </a:p>
        </p:txBody>
      </p:sp>
      <p:sp>
        <p:nvSpPr>
          <p:cNvPr id="14" name="Down Arrow 13"/>
          <p:cNvSpPr/>
          <p:nvPr/>
        </p:nvSpPr>
        <p:spPr bwMode="auto">
          <a:xfrm rot="20896789">
            <a:off x="7761138" y="2937482"/>
            <a:ext cx="804330" cy="2765207"/>
          </a:xfrm>
          <a:prstGeom prst="downArrow">
            <a:avLst>
              <a:gd name="adj1" fmla="val 47371"/>
              <a:gd name="adj2" fmla="val 50000"/>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357028553"/>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3853002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70" y="0"/>
            <a:ext cx="45362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4566830" y="29469"/>
            <a:ext cx="4577170" cy="582614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撒玛利亚必承担自己罪的刑罚，</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因为他背叛了他的　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他们必倒在刀下。</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他们的婴孩被摔死，</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他们的孕妇必被剖开肚腹。</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13:16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898538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69311487"/>
      </p:ext>
    </p:extLst>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800">
              <a:solidFill>
                <a:srgbClr val="000000"/>
              </a:solidFill>
              <a:ea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p:spPr>
        <p:txBody>
          <a:bodyPr anchor="t"/>
          <a:lstStyle/>
          <a:p>
            <a:pPr>
              <a:defRPr/>
            </a:pPr>
            <a:r>
              <a:rPr lang="zh-CN" altLang="en-US" sz="4000" b="1" dirty="0">
                <a:effectLst>
                  <a:glow rad="381000">
                    <a:schemeClr val="tx1"/>
                  </a:glow>
                </a:effectLst>
                <a:latin typeface="Arial" charset="0"/>
                <a:ea typeface="ＭＳ Ｐゴシック" charset="0"/>
                <a:cs typeface="ＭＳ Ｐゴシック" charset="0"/>
              </a:rPr>
              <a:t>神今天也同样将</a:t>
            </a:r>
            <a:br>
              <a:rPr lang="en-US" altLang="zh-CN" sz="4000" b="1" dirty="0">
                <a:effectLst>
                  <a:glow rad="381000">
                    <a:schemeClr val="tx1"/>
                  </a:glow>
                </a:effectLst>
                <a:latin typeface="Arial" charset="0"/>
                <a:ea typeface="ＭＳ Ｐゴシック" charset="0"/>
                <a:cs typeface="ＭＳ Ｐゴシック" charset="0"/>
              </a:rPr>
            </a:br>
            <a:r>
              <a:rPr lang="zh-CN" altLang="en-US" sz="4000" b="1" dirty="0">
                <a:effectLst>
                  <a:glow rad="381000">
                    <a:schemeClr val="tx1"/>
                  </a:glow>
                </a:effectLst>
                <a:latin typeface="Arial" charset="0"/>
                <a:ea typeface="ＭＳ Ｐゴシック" charset="0"/>
                <a:cs typeface="ＭＳ Ｐゴシック" charset="0"/>
              </a:rPr>
              <a:t>管教与祝福平衡起来！</a:t>
            </a:r>
            <a:br>
              <a:rPr lang="zh-CN" altLang="en-US" sz="4000" b="1" dirty="0">
                <a:effectLst>
                  <a:glow rad="381000">
                    <a:schemeClr val="tx1"/>
                  </a:glow>
                </a:effectLst>
                <a:latin typeface="Arial" charset="0"/>
                <a:ea typeface="ＭＳ Ｐゴシック" charset="0"/>
                <a:cs typeface="ＭＳ Ｐゴシック" charset="0"/>
              </a:rPr>
            </a:br>
            <a:endParaRPr lang="en-US" sz="4000" b="1" dirty="0">
              <a:effectLst>
                <a:glow rad="381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spc="-300" dirty="0">
                <a:solidFill>
                  <a:srgbClr val="FFFFFF"/>
                </a:solidFill>
                <a:effectLst>
                  <a:glow rad="381000">
                    <a:srgbClr val="000000"/>
                  </a:glow>
                </a:effectLst>
                <a:latin typeface="Arial" charset="0"/>
                <a:ea typeface="ＭＳ Ｐゴシック" charset="0"/>
                <a:cs typeface="ＭＳ Ｐゴシック" charset="0"/>
              </a:rPr>
              <a:t>从破损到全新</a:t>
            </a:r>
            <a:endParaRPr lang="en-US" sz="4000" b="1" spc="-300" dirty="0">
              <a:solidFill>
                <a:srgbClr val="FFFFFF"/>
              </a:solidFill>
              <a:effectLst>
                <a:glow rad="381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13800" b="1" dirty="0">
                <a:solidFill>
                  <a:srgbClr val="FFFFFF"/>
                </a:solidFill>
                <a:effectLst>
                  <a:glow rad="381000">
                    <a:srgbClr val="000000"/>
                  </a:glow>
                </a:effectLst>
                <a:latin typeface="Times New Roman"/>
                <a:ea typeface="ＭＳ Ｐゴシック" charset="0"/>
                <a:cs typeface="Times New Roman"/>
              </a:rPr>
              <a:t>何西阿</a:t>
            </a:r>
            <a:endParaRPr lang="en-US" sz="13800" b="1" dirty="0">
              <a:solidFill>
                <a:srgbClr val="FFFFFF"/>
              </a:solidFill>
              <a:effectLst>
                <a:glow rad="381000">
                  <a:srgbClr val="000000"/>
                </a:glow>
              </a:effectLst>
              <a:latin typeface="Times New Roman"/>
              <a:ea typeface="ＭＳ Ｐゴシック" charset="0"/>
              <a:cs typeface="Times New Roman"/>
            </a:endParaRPr>
          </a:p>
        </p:txBody>
      </p:sp>
    </p:spTree>
    <p:extLst>
      <p:ext uri="{BB962C8B-B14F-4D97-AF65-F5344CB8AC3E}">
        <p14:creationId xmlns:p14="http://schemas.microsoft.com/office/powerpoint/2010/main" val="256182971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33344"/>
            <a:ext cx="4845438" cy="2428857"/>
          </a:xfrm>
          <a:solidFill>
            <a:schemeClr val="tx1"/>
          </a:solidFill>
          <a:effectLst/>
        </p:spPr>
        <p:txBody>
          <a:bodyPr anchor="t"/>
          <a:lstStyle/>
          <a:p>
            <a:pPr>
              <a:defRPr/>
            </a:pPr>
            <a:r>
              <a:rPr lang="zh-CN" altLang="en-US" sz="6000" b="1" dirty="0">
                <a:effectLst>
                  <a:glow rad="127000">
                    <a:schemeClr val="tx1"/>
                  </a:glow>
                </a:effectLst>
                <a:latin typeface="Arial" charset="0"/>
                <a:ea typeface="ＭＳ Ｐゴシック" charset="0"/>
                <a:cs typeface="ＭＳ Ｐゴシック" charset="0"/>
              </a:rPr>
              <a:t>从破碎</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79293948"/>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a:solidFill>
            <a:schemeClr val="tx1"/>
          </a:solidFill>
          <a:ln>
            <a:noFill/>
          </a:ln>
          <a:effectLst>
            <a:outerShdw blurRad="63500" dist="35921" dir="2700000" algn="ctr" rotWithShape="0">
              <a:schemeClr val="tx2">
                <a:alpha val="74998"/>
              </a:schemeClr>
            </a:outerShdw>
          </a:effec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4492614" y="2004853"/>
            <a:ext cx="3881055" cy="2816030"/>
          </a:xfrm>
          <a:solidFill>
            <a:schemeClr val="tx1"/>
          </a:solidFill>
          <a:ln>
            <a:noFill/>
          </a:ln>
          <a:effectLst/>
        </p:spPr>
        <p:txBody>
          <a:bodyPr vert="horz" wrap="square" lIns="91440" tIns="45720" rIns="91440" bIns="45720" numCol="1" anchor="t" anchorCtr="0" compatLnSpc="1">
            <a:prstTxWarp prst="textNoShape">
              <a:avLst/>
            </a:prstTxWarp>
          </a:bodyPr>
          <a:lstStyle/>
          <a:p>
            <a:r>
              <a:rPr lang="zh-CN" altLang="en-US" sz="6000" b="1" dirty="0">
                <a:effectLst>
                  <a:glow rad="127000">
                    <a:schemeClr val="tx1"/>
                  </a:glow>
                </a:effectLst>
                <a:latin typeface="Arial" charset="0"/>
                <a:ea typeface="ＭＳ Ｐゴシック" charset="0"/>
                <a:cs typeface="ＭＳ Ｐゴシック" charset="0"/>
              </a:rPr>
              <a:t>到全新</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5824700"/>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p:spPr>
        <p:txBody>
          <a:bodyPr anchor="t"/>
          <a:lstStyle/>
          <a:p>
            <a:pPr>
              <a:defRPr/>
            </a:pPr>
            <a:r>
              <a:rPr lang="zh-CN" altLang="en-US" sz="4000" b="1" dirty="0">
                <a:effectLst>
                  <a:glow rad="381000">
                    <a:schemeClr val="tx1"/>
                  </a:glow>
                </a:effectLst>
                <a:latin typeface="Arial" charset="0"/>
                <a:ea typeface="ＭＳ Ｐゴシック" charset="0"/>
                <a:cs typeface="ＭＳ Ｐゴシック" charset="0"/>
              </a:rPr>
              <a:t>神今天也同样将</a:t>
            </a:r>
            <a:br>
              <a:rPr lang="en-US" altLang="zh-CN" sz="4000" b="1" dirty="0">
                <a:effectLst>
                  <a:glow rad="381000">
                    <a:schemeClr val="tx1"/>
                  </a:glow>
                </a:effectLst>
                <a:latin typeface="Arial" charset="0"/>
                <a:ea typeface="ＭＳ Ｐゴシック" charset="0"/>
                <a:cs typeface="ＭＳ Ｐゴシック" charset="0"/>
              </a:rPr>
            </a:br>
            <a:r>
              <a:rPr lang="zh-CN" altLang="en-US" sz="4000" b="1" dirty="0">
                <a:effectLst>
                  <a:glow rad="381000">
                    <a:schemeClr val="tx1"/>
                  </a:glow>
                </a:effectLst>
                <a:latin typeface="Arial" charset="0"/>
                <a:ea typeface="ＭＳ Ｐゴシック" charset="0"/>
                <a:cs typeface="ＭＳ Ｐゴシック" charset="0"/>
              </a:rPr>
              <a:t>管教与祝福平衡起来！</a:t>
            </a:r>
            <a:br>
              <a:rPr lang="zh-CN" altLang="en-US" sz="4000" b="1" dirty="0">
                <a:effectLst>
                  <a:glow rad="381000">
                    <a:schemeClr val="tx1"/>
                  </a:glow>
                </a:effectLst>
                <a:latin typeface="Arial" charset="0"/>
                <a:ea typeface="ＭＳ Ｐゴシック" charset="0"/>
                <a:cs typeface="ＭＳ Ｐゴシック" charset="0"/>
              </a:rPr>
            </a:br>
            <a:endParaRPr lang="en-US" sz="4000" b="1" dirty="0">
              <a:effectLst>
                <a:glow rad="381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30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从破损到全新</a:t>
            </a:r>
            <a:endParaRPr kumimoji="0" lang="en-US" sz="4000" b="1" i="0" u="none" strike="noStrike" kern="1200" cap="none" spc="-30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13800" b="1" i="0" u="none" strike="noStrike" kern="1200" cap="none" spc="0" normalizeH="0" baseline="0" noProof="0" dirty="0">
                <a:ln>
                  <a:noFill/>
                </a:ln>
                <a:solidFill>
                  <a:srgbClr val="FFFFFF"/>
                </a:solidFill>
                <a:effectLst>
                  <a:glow rad="381000">
                    <a:srgbClr val="000000"/>
                  </a:glow>
                </a:effectLst>
                <a:uLnTx/>
                <a:uFillTx/>
                <a:latin typeface="Times New Roman"/>
                <a:ea typeface="ＭＳ Ｐゴシック" charset="0"/>
                <a:cs typeface="Times New Roman"/>
              </a:rPr>
              <a:t>何西阿</a:t>
            </a:r>
            <a:endParaRPr kumimoji="0" lang="en-US" sz="13800" b="1" i="0" u="none" strike="noStrike" kern="1200" cap="none" spc="0" normalizeH="0" baseline="0" noProof="0" dirty="0">
              <a:ln>
                <a:noFill/>
              </a:ln>
              <a:solidFill>
                <a:srgbClr val="FFFFFF"/>
              </a:solidFill>
              <a:effectLst>
                <a:glow rad="381000">
                  <a:srgbClr val="000000"/>
                </a:glow>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324876710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137204178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重点</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上帝忠于你，</a:t>
            </a:r>
            <a:b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所以你要</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忠于</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14225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简单地说</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做忠心的人</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何西阿</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1074640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重点</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上帝忠于你，</a:t>
            </a:r>
            <a:br>
              <a:rPr lang="en-US" altLang="zh-CN" sz="5400" b="1" dirty="0">
                <a:solidFill>
                  <a:srgbClr val="FFFFFF"/>
                </a:solidFill>
                <a:effectLst>
                  <a:glow rad="127000">
                    <a:srgbClr val="000000"/>
                  </a:glow>
                </a:effectLst>
                <a:latin typeface="Arial" charset="0"/>
                <a:ea typeface="ＭＳ Ｐゴシック" charset="0"/>
                <a:cs typeface="ＭＳ Ｐゴシック" charset="0"/>
              </a:rPr>
            </a:br>
            <a:r>
              <a:rPr lang="zh-CN" altLang="en-US" sz="5400" b="1" dirty="0">
                <a:solidFill>
                  <a:srgbClr val="FFFFFF"/>
                </a:solidFill>
                <a:effectLst>
                  <a:glow rad="127000">
                    <a:srgbClr val="000000"/>
                  </a:glow>
                </a:effectLst>
                <a:latin typeface="Arial" charset="0"/>
                <a:ea typeface="ＭＳ Ｐゴシック" charset="0"/>
                <a:cs typeface="ＭＳ Ｐゴシック" charset="0"/>
              </a:rPr>
              <a:t>所以你要</a:t>
            </a:r>
            <a:r>
              <a:rPr lang="zh-CN" altLang="en-US" sz="5400" b="1" dirty="0">
                <a:solidFill>
                  <a:srgbClr val="FFFF00"/>
                </a:solidFill>
                <a:effectLst>
                  <a:glow rad="127000">
                    <a:srgbClr val="000000"/>
                  </a:glow>
                </a:effectLst>
                <a:latin typeface="Arial" charset="0"/>
                <a:ea typeface="ＭＳ Ｐゴシック" charset="0"/>
                <a:cs typeface="ＭＳ Ｐゴシック" charset="0"/>
              </a:rPr>
              <a:t>忠于</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他</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09682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两种方式</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74447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1223368510"/>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二。上帝通过</a:t>
            </a:r>
            <a:r>
              <a:rPr lang="zh-CN" altLang="en-US" b="1" dirty="0">
                <a:solidFill>
                  <a:srgbClr val="FFFF00"/>
                </a:solidFill>
                <a:effectLst>
                  <a:glow rad="127000">
                    <a:schemeClr val="tx1"/>
                  </a:glow>
                </a:effectLst>
                <a:latin typeface="Arial" charset="0"/>
                <a:ea typeface="ＭＳ Ｐゴシック" charset="0"/>
                <a:cs typeface="ＭＳ Ｐゴシック" charset="0"/>
              </a:rPr>
              <a:t>平衡</a:t>
            </a:r>
            <a:r>
              <a:rPr lang="zh-CN" altLang="en-US" b="1" dirty="0">
                <a:effectLst>
                  <a:glow rad="127000">
                    <a:schemeClr val="tx1"/>
                  </a:glow>
                </a:effectLst>
                <a:latin typeface="Arial" charset="0"/>
                <a:ea typeface="ＭＳ Ｐゴシック" charset="0"/>
                <a:cs typeface="ＭＳ Ｐゴシック" charset="0"/>
              </a:rPr>
              <a:t>纠正和祝福来激励忠诚（何</a:t>
            </a:r>
            <a:r>
              <a:rPr lang="en-US" altLang="zh-CN" b="1" dirty="0">
                <a:effectLst>
                  <a:glow rad="127000">
                    <a:schemeClr val="tx1"/>
                  </a:glow>
                </a:effectLst>
                <a:latin typeface="Arial" charset="0"/>
                <a:ea typeface="ＭＳ Ｐゴシック" charset="0"/>
                <a:cs typeface="ＭＳ Ｐゴシック" charset="0"/>
              </a:rPr>
              <a:t>4-14</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2657850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p:spPr>
        <p:txBody>
          <a:bodyPr anchor="t"/>
          <a:lstStyle/>
          <a:p>
            <a:r>
              <a:rPr lang="zh-CN" altLang="en-US" dirty="0"/>
              <a:t>你是如何忠于忠诚的主呢？</a:t>
            </a:r>
            <a:endParaRPr lang="en-US" altLang="zh-CN" dirty="0"/>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63101336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1066800" y="212725"/>
            <a:ext cx="71628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000" b="1" i="1">
                <a:solidFill>
                  <a:schemeClr val="bg1"/>
                </a:solidFill>
                <a:cs typeface="SimSun" charset="0"/>
              </a:rPr>
              <a:t>然而有一件事我要责备你，就是你把起初的爱心离弃了。</a:t>
            </a:r>
            <a:r>
              <a:rPr lang="en-US" altLang="zh-CN" sz="4000" b="1" i="1">
                <a:solidFill>
                  <a:schemeClr val="bg1"/>
                </a:solidFill>
                <a:cs typeface="SimSun" charset="0"/>
              </a:rPr>
              <a:t> </a:t>
            </a:r>
          </a:p>
        </p:txBody>
      </p:sp>
      <p:sp>
        <p:nvSpPr>
          <p:cNvPr id="32772" name="Text Box 4"/>
          <p:cNvSpPr txBox="1">
            <a:spLocks noChangeArrowheads="1"/>
          </p:cNvSpPr>
          <p:nvPr/>
        </p:nvSpPr>
        <p:spPr bwMode="auto">
          <a:xfrm>
            <a:off x="4572000" y="5867400"/>
            <a:ext cx="41148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a:solidFill>
                  <a:schemeClr val="bg1"/>
                </a:solidFill>
                <a:effectLst>
                  <a:outerShdw blurRad="38100" dist="38100" dir="2700000" algn="tl">
                    <a:srgbClr val="000000"/>
                  </a:outerShdw>
                </a:effectLst>
                <a:cs typeface="SimSun" charset="0"/>
              </a:rPr>
              <a:t>启示录 </a:t>
            </a:r>
            <a:r>
              <a:rPr lang="en-US" altLang="zh-CN" sz="3200" b="1">
                <a:solidFill>
                  <a:schemeClr val="bg1"/>
                </a:solidFill>
                <a:effectLst>
                  <a:outerShdw blurRad="38100" dist="38100" dir="2700000" algn="tl">
                    <a:srgbClr val="000000"/>
                  </a:outerShdw>
                </a:effectLst>
                <a:cs typeface="SimSun" charset="0"/>
              </a:rPr>
              <a:t>2:4 </a:t>
            </a:r>
          </a:p>
        </p:txBody>
      </p:sp>
    </p:spTree>
  </p:cSld>
  <p:clrMapOvr>
    <a:masterClrMapping/>
  </p:clrMapOvr>
  <p:transition spd="med">
    <p:randomBar dir="ver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90600" y="304800"/>
            <a:ext cx="7162800" cy="1920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000" b="1" i="1">
                <a:solidFill>
                  <a:schemeClr val="bg1"/>
                </a:solidFill>
                <a:cs typeface="SimSun" charset="0"/>
              </a:rPr>
              <a:t>不要爱世界和世界上的事。人若爱世界，爱父的心就不在他里面了。</a:t>
            </a:r>
            <a:endParaRPr lang="en-US" altLang="zh-CN" sz="4000" b="1" i="1">
              <a:solidFill>
                <a:schemeClr val="bg1"/>
              </a:solidFill>
              <a:cs typeface="SimSun" charset="0"/>
            </a:endParaRPr>
          </a:p>
        </p:txBody>
      </p:sp>
      <p:sp>
        <p:nvSpPr>
          <p:cNvPr id="33796" name="Text Box 4"/>
          <p:cNvSpPr txBox="1">
            <a:spLocks noChangeArrowheads="1"/>
          </p:cNvSpPr>
          <p:nvPr/>
        </p:nvSpPr>
        <p:spPr bwMode="auto">
          <a:xfrm>
            <a:off x="4572000" y="5867400"/>
            <a:ext cx="41148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dirty="0">
                <a:solidFill>
                  <a:schemeClr val="bg1"/>
                </a:solidFill>
                <a:effectLst>
                  <a:outerShdw blurRad="38100" dist="38100" dir="2700000" algn="tl">
                    <a:srgbClr val="000000"/>
                  </a:outerShdw>
                </a:effectLst>
                <a:cs typeface="SimSun" charset="0"/>
              </a:rPr>
              <a:t>约翰一书</a:t>
            </a:r>
            <a:r>
              <a:rPr lang="zh-CN" altLang="en-US" sz="3200" dirty="0">
                <a:cs typeface="SimSun" charset="0"/>
              </a:rPr>
              <a:t> </a:t>
            </a:r>
            <a:r>
              <a:rPr lang="en-US" altLang="zh-CN" sz="3200" b="1" dirty="0">
                <a:solidFill>
                  <a:schemeClr val="bg1"/>
                </a:solidFill>
                <a:effectLst>
                  <a:outerShdw blurRad="38100" dist="38100" dir="2700000" algn="tl">
                    <a:srgbClr val="000000"/>
                  </a:outerShdw>
                </a:effectLst>
                <a:cs typeface="SimSun" charset="0"/>
              </a:rPr>
              <a:t>2:15 </a:t>
            </a:r>
          </a:p>
        </p:txBody>
      </p:sp>
    </p:spTree>
  </p:cSld>
  <p:clrMapOvr>
    <a:masterClrMapping/>
  </p:clrMapOvr>
  <p:transition spd="med">
    <p:randomBar dir="ver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990600" y="304800"/>
            <a:ext cx="7162800" cy="3749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zh-CN" altLang="en-US" sz="4000" b="1" i="1">
                <a:solidFill>
                  <a:schemeClr val="bg1"/>
                </a:solidFill>
                <a:cs typeface="SimSun" charset="0"/>
              </a:rPr>
              <a:t>因为凡世界上的事，就像肉体的情欲，眼目的情欲，并今生的骄傲，都不是从父来的，乃是从世界来的。 这世界和其上的情欲都要过去，惟独遵行神旨意的，是永远常存。</a:t>
            </a:r>
            <a:r>
              <a:rPr lang="zh-CN" altLang="en-US" sz="4000">
                <a:solidFill>
                  <a:schemeClr val="bg1"/>
                </a:solidFill>
                <a:cs typeface="SimSun" charset="0"/>
              </a:rPr>
              <a:t> </a:t>
            </a:r>
            <a:endParaRPr lang="en-US" altLang="zh-CN" sz="4000">
              <a:solidFill>
                <a:schemeClr val="bg1"/>
              </a:solidFill>
              <a:cs typeface="SimSun" charset="0"/>
            </a:endParaRPr>
          </a:p>
        </p:txBody>
      </p:sp>
      <p:sp>
        <p:nvSpPr>
          <p:cNvPr id="34820" name="Text Box 4"/>
          <p:cNvSpPr txBox="1">
            <a:spLocks noChangeArrowheads="1"/>
          </p:cNvSpPr>
          <p:nvPr/>
        </p:nvSpPr>
        <p:spPr bwMode="auto">
          <a:xfrm>
            <a:off x="4572000" y="5867400"/>
            <a:ext cx="41148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dirty="0">
                <a:solidFill>
                  <a:schemeClr val="bg1"/>
                </a:solidFill>
                <a:effectLst>
                  <a:outerShdw blurRad="38100" dist="38100" dir="2700000" algn="tl">
                    <a:srgbClr val="000000"/>
                  </a:outerShdw>
                </a:effectLst>
                <a:cs typeface="SimSun" charset="0"/>
              </a:rPr>
              <a:t>约翰一书 </a:t>
            </a:r>
            <a:r>
              <a:rPr lang="en-US" altLang="zh-CN" sz="3200" b="1" dirty="0">
                <a:solidFill>
                  <a:schemeClr val="bg1"/>
                </a:solidFill>
                <a:effectLst>
                  <a:outerShdw blurRad="38100" dist="38100" dir="2700000" algn="tl">
                    <a:srgbClr val="000000"/>
                  </a:outerShdw>
                </a:effectLst>
                <a:cs typeface="SimSun" charset="0"/>
              </a:rPr>
              <a:t>2:16-17</a:t>
            </a:r>
          </a:p>
        </p:txBody>
      </p:sp>
    </p:spTree>
  </p:cSld>
  <p:clrMapOvr>
    <a:masterClrMapping/>
  </p:clrMapOvr>
  <p:transition spd="med">
    <p:randomBar dir="ver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990600" y="381000"/>
            <a:ext cx="7467600" cy="2530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000" b="1" i="1">
                <a:solidFill>
                  <a:schemeClr val="bg1"/>
                </a:solidFill>
                <a:cs typeface="SimSun" charset="0"/>
              </a:rPr>
              <a:t>你们这些淫乱的人（原文作淫妇）哪，岂不知与世俗为友就是与神为敌吗？所以凡想要与世俗为友的，就是与神为敌了。</a:t>
            </a:r>
            <a:endParaRPr lang="en-US" altLang="zh-CN" sz="4000" b="1" i="1">
              <a:solidFill>
                <a:schemeClr val="bg1"/>
              </a:solidFill>
              <a:cs typeface="SimSun" charset="0"/>
            </a:endParaRPr>
          </a:p>
        </p:txBody>
      </p:sp>
      <p:sp>
        <p:nvSpPr>
          <p:cNvPr id="35844" name="Text Box 4"/>
          <p:cNvSpPr txBox="1">
            <a:spLocks noChangeArrowheads="1"/>
          </p:cNvSpPr>
          <p:nvPr/>
        </p:nvSpPr>
        <p:spPr bwMode="auto">
          <a:xfrm>
            <a:off x="5181600" y="5867400"/>
            <a:ext cx="2514600" cy="579438"/>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3200" b="1">
                <a:solidFill>
                  <a:schemeClr val="bg1"/>
                </a:solidFill>
                <a:effectLst>
                  <a:outerShdw blurRad="38100" dist="38100" dir="2700000" algn="tl">
                    <a:srgbClr val="000000"/>
                  </a:outerShdw>
                </a:effectLst>
                <a:cs typeface="SimSun" charset="0"/>
              </a:rPr>
              <a:t>雅各书 </a:t>
            </a:r>
            <a:r>
              <a:rPr lang="en-US" altLang="zh-CN" sz="3200" b="1">
                <a:solidFill>
                  <a:schemeClr val="bg1"/>
                </a:solidFill>
                <a:effectLst>
                  <a:outerShdw blurRad="38100" dist="38100" dir="2700000" algn="tl">
                    <a:srgbClr val="000000"/>
                  </a:outerShdw>
                </a:effectLst>
                <a:cs typeface="SimSun" charset="0"/>
              </a:rPr>
              <a:t>4:4 </a:t>
            </a:r>
          </a:p>
        </p:txBody>
      </p:sp>
    </p:spTree>
  </p:cSld>
  <p:clrMapOvr>
    <a:masterClrMapping/>
  </p:clrMapOvr>
  <p:transition spd="med">
    <p:randomBar dir="ver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27893840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p:spPr>
        <p:txBody>
          <a:bodyPr anchor="t"/>
          <a:lstStyle/>
          <a:p>
            <a:r>
              <a:rPr lang="zh-CN" altLang="en-US" dirty="0"/>
              <a:t>你是如何忠于忠诚的主呢？</a:t>
            </a:r>
            <a:endParaRPr lang="en-US" altLang="zh-CN" dirty="0"/>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37450147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a:solidFill>
                  <a:srgbClr val="FFFFFF"/>
                </a:solidFill>
                <a:effectLst>
                  <a:glow rad="127000">
                    <a:srgbClr val="000000"/>
                  </a:glow>
                </a:effectLst>
                <a:latin typeface="Arial" charset="0"/>
                <a:ea typeface="ＭＳ Ｐゴシック" charset="0"/>
                <a:cs typeface="ＭＳ Ｐゴシック" charset="0"/>
              </a:rPr>
              <a:t>忠贞</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何西阿</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28923224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1106" name="Title 1"/>
          <p:cNvSpPr>
            <a:spLocks noGrp="1"/>
          </p:cNvSpPr>
          <p:nvPr>
            <p:ph type="ctrTitle"/>
          </p:nvPr>
        </p:nvSpPr>
        <p:spPr>
          <a:xfrm>
            <a:off x="-1616075" y="115888"/>
            <a:ext cx="7772400" cy="1470025"/>
          </a:xfrm>
        </p:spPr>
        <p:txBody>
          <a:bodyPr/>
          <a:lstStyle/>
          <a:p>
            <a:pPr algn="l"/>
            <a:r>
              <a:rPr lang="en-US">
                <a:solidFill>
                  <a:srgbClr val="FFFFFF"/>
                </a:solidFill>
                <a:latin typeface="Calibri" charset="0"/>
                <a:ea typeface="ＭＳ Ｐゴシック" charset="0"/>
                <a:cs typeface="ＭＳ Ｐゴシック" charset="0"/>
              </a:rPr>
              <a:t>Black</a:t>
            </a:r>
          </a:p>
        </p:txBody>
      </p:sp>
    </p:spTree>
    <p:extLst>
      <p:ext uri="{BB962C8B-B14F-4D97-AF65-F5344CB8AC3E}">
        <p14:creationId xmlns:p14="http://schemas.microsoft.com/office/powerpoint/2010/main" val="1980824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85800" y="-76200"/>
            <a:ext cx="7543800" cy="685800"/>
          </a:xfrm>
        </p:spPr>
        <p:txBody>
          <a:bodyPr/>
          <a:lstStyle/>
          <a:p>
            <a:r>
              <a:rPr kumimoji="0" lang="zh-CN" altLang="en-US" sz="4000">
                <a:solidFill>
                  <a:schemeClr val="tx1"/>
                </a:solidFill>
                <a:latin typeface="Times New Roman" charset="0"/>
                <a:ea typeface="MS PGothic" charset="0"/>
                <a:cs typeface="SimSun" charset="0"/>
              </a:rPr>
              <a:t>旧约王与先知的图表</a:t>
            </a:r>
          </a:p>
        </p:txBody>
      </p:sp>
      <p:sp>
        <p:nvSpPr>
          <p:cNvPr id="126979" name="Text Box 4"/>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r>
              <a:rPr lang="en-US" altLang="zh-CN" sz="2400" b="1">
                <a:latin typeface="Arial" charset="0"/>
                <a:cs typeface="SimSun" charset="0"/>
              </a:rPr>
              <a:t>342</a:t>
            </a:r>
          </a:p>
        </p:txBody>
      </p:sp>
    </p:spTree>
  </p:cSld>
  <p:clrMapOvr>
    <a:masterClrMapping/>
  </p:clrMapOvr>
  <p:transition spd="med">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26" descr="Whitcomb Chart"/>
          <p:cNvPicPr>
            <a:picLocks noChangeAspect="1" noChangeArrowheads="1"/>
          </p:cNvPicPr>
          <p:nvPr/>
        </p:nvPicPr>
        <p:blipFill>
          <a:blip r:embed="rId3"/>
          <a:srcRect/>
          <a:stretch>
            <a:fillRect/>
          </a:stretch>
        </p:blipFill>
        <p:spPr bwMode="auto">
          <a:xfrm>
            <a:off x="-4613275" y="-4038600"/>
            <a:ext cx="21605875" cy="15011400"/>
          </a:xfrm>
          <a:prstGeom prst="rect">
            <a:avLst/>
          </a:prstGeom>
          <a:gradFill flip="none" rotWithShape="1">
            <a:gsLst>
              <a:gs pos="0">
                <a:schemeClr val="bg1">
                  <a:lumMod val="75000"/>
                </a:schemeClr>
              </a:gs>
              <a:gs pos="100000">
                <a:schemeClr val="bg2"/>
              </a:gs>
            </a:gsLst>
            <a:path path="rect">
              <a:fillToRect l="100000" t="100000"/>
            </a:path>
            <a:tileRect r="-100000" b="-100000"/>
          </a:gradFill>
          <a:ln w="9525">
            <a:noFill/>
            <a:miter lim="800000"/>
            <a:headEnd/>
            <a:tailEnd/>
          </a:ln>
        </p:spPr>
      </p:pic>
      <p:sp>
        <p:nvSpPr>
          <p:cNvPr id="5" name="Rectangle 4"/>
          <p:cNvSpPr/>
          <p:nvPr/>
        </p:nvSpPr>
        <p:spPr>
          <a:xfrm>
            <a:off x="-1371600" y="-76200"/>
            <a:ext cx="10820400" cy="762000"/>
          </a:xfrm>
          <a:prstGeom prst="rect">
            <a:avLst/>
          </a:prstGeom>
          <a:gradFill flip="none" rotWithShape="1">
            <a:gsLst>
              <a:gs pos="0">
                <a:schemeClr val="bg1">
                  <a:lumMod val="75000"/>
                </a:schemeClr>
              </a:gs>
              <a:gs pos="100000">
                <a:schemeClr val="bg2"/>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defRPr/>
            </a:pPr>
            <a:endParaRPr lang="en-US" sz="2400">
              <a:solidFill>
                <a:srgbClr val="FFFFFF"/>
              </a:solidFill>
              <a:latin typeface="Arial" charset="0"/>
            </a:endParaRPr>
          </a:p>
        </p:txBody>
      </p:sp>
      <p:sp>
        <p:nvSpPr>
          <p:cNvPr id="75781" name="Rectangle 1027"/>
          <p:cNvSpPr>
            <a:spLocks noGrp="1" noChangeArrowheads="1"/>
          </p:cNvSpPr>
          <p:nvPr>
            <p:ph type="title"/>
          </p:nvPr>
        </p:nvSpPr>
        <p:spPr>
          <a:xfrm>
            <a:off x="685800" y="-76200"/>
            <a:ext cx="7543800" cy="685800"/>
          </a:xfrm>
        </p:spPr>
        <p:txBody>
          <a:bodyPr/>
          <a:lstStyle/>
          <a:p>
            <a:pPr>
              <a:defRPr/>
            </a:pPr>
            <a:r>
              <a:rPr kumimoji="0" lang="zh-CN" altLang="en-US" sz="4000" b="1" dirty="0">
                <a:solidFill>
                  <a:schemeClr val="tx1"/>
                </a:solidFill>
                <a:latin typeface="Arial" pitchFamily="34" charset="0"/>
                <a:cs typeface="+mj-cs"/>
              </a:rPr>
              <a:t>旧约王与先知的图表</a:t>
            </a:r>
            <a:endParaRPr kumimoji="0" lang="en-US" altLang="en-US" sz="4000" b="1" dirty="0">
              <a:solidFill>
                <a:schemeClr val="tx1"/>
              </a:solidFill>
              <a:latin typeface="Arial" pitchFamily="34" charset="0"/>
              <a:cs typeface="+mj-cs"/>
            </a:endParaRPr>
          </a:p>
        </p:txBody>
      </p:sp>
      <p:sp>
        <p:nvSpPr>
          <p:cNvPr id="29700" name="Text Box 1028"/>
          <p:cNvSpPr txBox="1">
            <a:spLocks noChangeArrowheads="1"/>
          </p:cNvSpPr>
          <p:nvPr/>
        </p:nvSpPr>
        <p:spPr bwMode="auto">
          <a:xfrm>
            <a:off x="8375650" y="76200"/>
            <a:ext cx="692150" cy="457200"/>
          </a:xfrm>
          <a:prstGeom prst="rect">
            <a:avLst/>
          </a:prstGeom>
          <a:noFill/>
          <a:ln w="9525">
            <a:noFill/>
            <a:miter lim="800000"/>
            <a:headEnd/>
            <a:tailEnd/>
          </a:ln>
        </p:spPr>
        <p:txBody>
          <a:bodyPr wrap="none">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a:defRPr/>
            </a:pPr>
            <a:r>
              <a:rPr kumimoji="0" lang="en-US" sz="2400">
                <a:effectLst>
                  <a:outerShdw blurRad="38100" dist="38100" dir="2700000" algn="tl">
                    <a:srgbClr val="000000"/>
                  </a:outerShdw>
                </a:effectLst>
                <a:cs typeface="Arial" charset="0"/>
              </a:rPr>
              <a:t>342</a:t>
            </a:r>
          </a:p>
        </p:txBody>
      </p:sp>
      <p:sp>
        <p:nvSpPr>
          <p:cNvPr id="129031" name="TextBox 1"/>
          <p:cNvSpPr txBox="1">
            <a:spLocks noChangeArrowheads="1"/>
          </p:cNvSpPr>
          <p:nvPr/>
        </p:nvSpPr>
        <p:spPr bwMode="auto">
          <a:xfrm>
            <a:off x="-3429000" y="-2895600"/>
            <a:ext cx="5486400"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r>
              <a:rPr lang="zh-CN" altLang="en-US" b="1">
                <a:solidFill>
                  <a:schemeClr val="bg2"/>
                </a:solidFill>
              </a:rPr>
              <a:t>旧约王与先知的</a:t>
            </a:r>
            <a:endParaRPr lang="en-US" b="1">
              <a:solidFill>
                <a:schemeClr val="bg2"/>
              </a:solidFill>
            </a:endParaRPr>
          </a:p>
        </p:txBody>
      </p:sp>
      <p:sp>
        <p:nvSpPr>
          <p:cNvPr id="129032" name="TextBox 7"/>
          <p:cNvSpPr txBox="1">
            <a:spLocks noChangeArrowheads="1"/>
          </p:cNvSpPr>
          <p:nvPr/>
        </p:nvSpPr>
        <p:spPr bwMode="auto">
          <a:xfrm>
            <a:off x="5978525" y="9982200"/>
            <a:ext cx="9109075"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r>
              <a:rPr lang="zh-CN" altLang="en-US" b="1">
                <a:solidFill>
                  <a:schemeClr val="bg2"/>
                </a:solidFill>
              </a:rPr>
              <a:t>旧约王与先知的图表</a:t>
            </a:r>
            <a:endParaRPr lang="en-US" b="1">
              <a:solidFill>
                <a:schemeClr val="bg2"/>
              </a:solidFill>
            </a:endParaRPr>
          </a:p>
        </p:txBody>
      </p:sp>
    </p:spTree>
  </p:cSld>
  <p:clrMapOvr>
    <a:masterClrMapping/>
  </p:clrMapOvr>
  <p:transition spd="med">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descr="Green marble"/>
          <p:cNvSpPr>
            <a:spLocks noChangeArrowheads="1"/>
          </p:cNvSpPr>
          <p:nvPr/>
        </p:nvSpPr>
        <p:spPr bwMode="auto">
          <a:xfrm>
            <a:off x="3124200" y="3248025"/>
            <a:ext cx="1295400" cy="6413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chemeClr val="bg1"/>
                </a:solidFill>
                <a:cs typeface="SimSun" charset="0"/>
              </a:rPr>
              <a:t>作者</a:t>
            </a:r>
          </a:p>
        </p:txBody>
      </p:sp>
      <p:sp>
        <p:nvSpPr>
          <p:cNvPr id="5124" name="Rectangle 4"/>
          <p:cNvSpPr>
            <a:spLocks noChangeArrowheads="1"/>
          </p:cNvSpPr>
          <p:nvPr/>
        </p:nvSpPr>
        <p:spPr bwMode="auto">
          <a:xfrm>
            <a:off x="304800" y="3886200"/>
            <a:ext cx="8839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568325" indent="-568325">
              <a:spcBef>
                <a:spcPct val="20000"/>
              </a:spcBef>
              <a:buFont typeface="Wingdings" charset="0"/>
              <a:buChar char="&amp;"/>
            </a:pPr>
            <a:r>
              <a:rPr lang="zh-CN" altLang="en-US" sz="2800" b="1">
                <a:cs typeface="SimSun" charset="0"/>
              </a:rPr>
              <a:t>何西阿书</a:t>
            </a:r>
            <a:r>
              <a:rPr lang="en-US" altLang="zh-CN" sz="2800" b="1">
                <a:cs typeface="SimSun" charset="0"/>
              </a:rPr>
              <a:t> 1:1 </a:t>
            </a:r>
            <a:r>
              <a:rPr lang="zh-CN" altLang="en-US" sz="2800" b="1">
                <a:cs typeface="SimSun" charset="0"/>
              </a:rPr>
              <a:t>说明何西阿是作者。</a:t>
            </a:r>
            <a:endParaRPr lang="en-US" altLang="zh-CN" sz="2800" b="1">
              <a:cs typeface="SimSun" charset="0"/>
            </a:endParaRPr>
          </a:p>
          <a:p>
            <a:pPr marL="568325" indent="-568325">
              <a:spcBef>
                <a:spcPct val="20000"/>
              </a:spcBef>
              <a:buFont typeface="Wingdings" charset="0"/>
              <a:buChar char="&amp;"/>
            </a:pPr>
            <a:r>
              <a:rPr lang="zh-CN" altLang="en-US" sz="2800" b="1">
                <a:cs typeface="SimSun" charset="0"/>
              </a:rPr>
              <a:t>对先知的认识不多</a:t>
            </a:r>
            <a:r>
              <a:rPr lang="en-US" altLang="zh-CN" sz="2800" b="1">
                <a:cs typeface="SimSun" charset="0"/>
              </a:rPr>
              <a:t>, </a:t>
            </a:r>
            <a:r>
              <a:rPr lang="zh-CN" altLang="en-US" sz="2800" b="1">
                <a:cs typeface="SimSun" charset="0"/>
              </a:rPr>
              <a:t>我们不知道他的故乡、家庭或职业</a:t>
            </a:r>
          </a:p>
          <a:p>
            <a:pPr marL="568325" indent="-568325">
              <a:spcBef>
                <a:spcPct val="20000"/>
              </a:spcBef>
              <a:buFont typeface="Wingdings" charset="0"/>
              <a:buChar char="&amp;"/>
            </a:pPr>
            <a:r>
              <a:rPr lang="zh-CN" altLang="en-US" sz="2800" b="1">
                <a:cs typeface="SimSun" charset="0"/>
              </a:rPr>
              <a:t>他有可能是个烘面包的师傅  </a:t>
            </a:r>
            <a:r>
              <a:rPr lang="en-US" altLang="zh-CN" sz="2800" b="1">
                <a:cs typeface="SimSun" charset="0"/>
              </a:rPr>
              <a:t>(</a:t>
            </a:r>
            <a:r>
              <a:rPr lang="zh-CN" altLang="en-US" sz="2800" b="1">
                <a:cs typeface="SimSun" charset="0"/>
              </a:rPr>
              <a:t>见 </a:t>
            </a:r>
            <a:r>
              <a:rPr lang="en-US" altLang="zh-CN" sz="2800" b="1">
                <a:cs typeface="SimSun" charset="0"/>
              </a:rPr>
              <a:t>7:4ff)</a:t>
            </a:r>
          </a:p>
          <a:p>
            <a:pPr marL="568325" indent="-568325">
              <a:spcBef>
                <a:spcPct val="20000"/>
              </a:spcBef>
              <a:buFont typeface="Wingdings" charset="0"/>
              <a:buChar char="&amp;"/>
            </a:pPr>
            <a:r>
              <a:rPr lang="zh-CN" altLang="en-US" sz="2800" b="1">
                <a:cs typeface="SimSun" charset="0"/>
              </a:rPr>
              <a:t>但他比较可能是个农夫，因为他应用了很多花园和农场的图像来描述。</a:t>
            </a:r>
            <a:endParaRPr lang="en-US" altLang="zh-CN" sz="2800" b="1">
              <a:cs typeface="SimSun" charset="0"/>
            </a:endParaRPr>
          </a:p>
        </p:txBody>
      </p:sp>
      <p:sp>
        <p:nvSpPr>
          <p:cNvPr id="133123" name="Rectangle 6" descr="Green marble"/>
          <p:cNvSpPr>
            <a:spLocks noChangeArrowheads="1"/>
          </p:cNvSpPr>
          <p:nvPr/>
        </p:nvSpPr>
        <p:spPr bwMode="auto">
          <a:xfrm>
            <a:off x="2514600" y="44450"/>
            <a:ext cx="3352800" cy="6413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chemeClr val="bg1"/>
                </a:solidFill>
                <a:cs typeface="SimSun" charset="0"/>
              </a:rPr>
              <a:t>你知道吗</a:t>
            </a:r>
            <a:r>
              <a:rPr lang="en-US" altLang="zh-CN" b="1">
                <a:solidFill>
                  <a:schemeClr val="bg1"/>
                </a:solidFill>
                <a:cs typeface="SimSun" charset="0"/>
              </a:rPr>
              <a:t>…?</a:t>
            </a:r>
          </a:p>
        </p:txBody>
      </p:sp>
      <p:sp>
        <p:nvSpPr>
          <p:cNvPr id="5127" name="Rectangle 7"/>
          <p:cNvSpPr>
            <a:spLocks noChangeArrowheads="1"/>
          </p:cNvSpPr>
          <p:nvPr/>
        </p:nvSpPr>
        <p:spPr bwMode="auto">
          <a:xfrm>
            <a:off x="304800" y="685800"/>
            <a:ext cx="8686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457200" indent="-457200">
              <a:spcBef>
                <a:spcPct val="20000"/>
              </a:spcBef>
              <a:buFont typeface="Wingdings" charset="0"/>
              <a:buChar char="&amp;"/>
            </a:pPr>
            <a:r>
              <a:rPr lang="zh-CN" altLang="en-US" sz="2800" b="1">
                <a:cs typeface="SimSun" charset="0"/>
              </a:rPr>
              <a:t>何西阿是唯一记录预言并从以色列</a:t>
            </a:r>
            <a:r>
              <a:rPr lang="en-US" altLang="zh-CN" sz="2800" b="1">
                <a:cs typeface="SimSun" charset="0"/>
              </a:rPr>
              <a:t>(</a:t>
            </a:r>
            <a:r>
              <a:rPr lang="zh-CN" altLang="en-US" sz="2800" b="1">
                <a:cs typeface="SimSun" charset="0"/>
              </a:rPr>
              <a:t>北国</a:t>
            </a:r>
            <a:r>
              <a:rPr lang="en-US" altLang="zh-CN" sz="2800" b="1">
                <a:cs typeface="SimSun" charset="0"/>
              </a:rPr>
              <a:t>)</a:t>
            </a:r>
            <a:r>
              <a:rPr lang="zh-CN" altLang="en-US" sz="2800" b="1">
                <a:cs typeface="SimSun" charset="0"/>
              </a:rPr>
              <a:t>向以色列宣讲的先知</a:t>
            </a:r>
          </a:p>
          <a:p>
            <a:pPr marL="457200" indent="-457200">
              <a:spcBef>
                <a:spcPct val="20000"/>
              </a:spcBef>
              <a:buFont typeface="Wingdings" charset="0"/>
              <a:buChar char="&amp;"/>
            </a:pPr>
            <a:r>
              <a:rPr lang="zh-CN" altLang="en-US" sz="2800" b="1">
                <a:cs typeface="SimSun" charset="0"/>
              </a:rPr>
              <a:t>圣经中，何西阿是唯一娶一个犯奸淫的女子为妻的先知。</a:t>
            </a:r>
            <a:endParaRPr lang="en-US" altLang="zh-CN" sz="2800" b="1">
              <a:cs typeface="SimSun" charset="0"/>
            </a:endParaRPr>
          </a:p>
          <a:p>
            <a:pPr marL="457200" indent="-457200">
              <a:spcBef>
                <a:spcPct val="20000"/>
              </a:spcBef>
              <a:buFont typeface="Wingdings" charset="0"/>
              <a:buChar char="&amp;"/>
            </a:pPr>
            <a:r>
              <a:rPr lang="zh-CN" altLang="en-US" sz="2800" b="1">
                <a:cs typeface="SimSun" charset="0"/>
              </a:rPr>
              <a:t>被掳之前</a:t>
            </a:r>
            <a:r>
              <a:rPr lang="en-US" altLang="zh-CN" sz="2800" b="1">
                <a:cs typeface="SimSun" charset="0"/>
              </a:rPr>
              <a:t>，</a:t>
            </a:r>
            <a:r>
              <a:rPr lang="zh-CN" altLang="en-US" sz="2800" b="1">
                <a:cs typeface="SimSun" charset="0"/>
              </a:rPr>
              <a:t>最长的小先知书。</a:t>
            </a:r>
            <a:endParaRPr lang="en-US" altLang="zh-CN" sz="2800" b="1">
              <a:cs typeface="SimSun" charset="0"/>
            </a:endParaRPr>
          </a:p>
        </p:txBody>
      </p:sp>
      <p:sp>
        <p:nvSpPr>
          <p:cNvPr id="133125" name="Text Box 8"/>
          <p:cNvSpPr txBox="1">
            <a:spLocks noChangeArrowheads="1"/>
          </p:cNvSpPr>
          <p:nvPr/>
        </p:nvSpPr>
        <p:spPr bwMode="auto">
          <a:xfrm>
            <a:off x="838200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en-US" altLang="zh-CN" sz="2400" b="1">
                <a:cs typeface="SimSun" charset="0"/>
              </a:rPr>
              <a:t>566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127">
                                            <p:txEl>
                                              <p:pRg st="0" end="0"/>
                                            </p:txEl>
                                          </p:spTgt>
                                        </p:tgtEl>
                                        <p:attrNameLst>
                                          <p:attrName>style.color</p:attrName>
                                        </p:attrNameLst>
                                      </p:cBhvr>
                                      <p:to>
                                        <a:schemeClr val="tx2"/>
                                      </p:to>
                                    </p:animClr>
                                  </p:childTnLst>
                                  <p:subTnLst>
                                    <p:animClr clrSpc="rgb" dir="cw">
                                      <p:cBhvr override="childStyle">
                                        <p:cTn dur="1" fill="hold" display="0" masterRel="nextClick" afterEffect="1"/>
                                        <p:tgtEl>
                                          <p:spTgt spid="5127">
                                            <p:txEl>
                                              <p:pRg st="0" end="0"/>
                                            </p:txEl>
                                          </p:spTgt>
                                        </p:tgtEl>
                                        <p:attrNameLst>
                                          <p:attrName>ppt_c</p:attrName>
                                        </p:attrNameLst>
                                      </p:cBhvr>
                                      <p:to>
                                        <a:srgbClr val="9966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5127">
                                            <p:txEl>
                                              <p:pRg st="1" end="1"/>
                                            </p:txEl>
                                          </p:spTgt>
                                        </p:tgtEl>
                                        <p:attrNameLst>
                                          <p:attrName>style.color</p:attrName>
                                        </p:attrNameLst>
                                      </p:cBhvr>
                                      <p:to>
                                        <a:schemeClr val="tx2"/>
                                      </p:to>
                                    </p:animClr>
                                  </p:childTnLst>
                                  <p:subTnLst>
                                    <p:animClr clrSpc="rgb" dir="cw">
                                      <p:cBhvr override="childStyle">
                                        <p:cTn dur="1" fill="hold" display="0" masterRel="nextClick" afterEffect="1"/>
                                        <p:tgtEl>
                                          <p:spTgt spid="5127">
                                            <p:txEl>
                                              <p:pRg st="1" end="1"/>
                                            </p:txEl>
                                          </p:spTgt>
                                        </p:tgtEl>
                                        <p:attrNameLst>
                                          <p:attrName>ppt_c</p:attrName>
                                        </p:attrNameLst>
                                      </p:cBhvr>
                                      <p:to>
                                        <a:srgbClr val="99660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5127">
                                            <p:txEl>
                                              <p:pRg st="2" end="2"/>
                                            </p:txEl>
                                          </p:spTgt>
                                        </p:tgtEl>
                                        <p:attrNameLst>
                                          <p:attrName>style.color</p:attrName>
                                        </p:attrNameLst>
                                      </p:cBhvr>
                                      <p:to>
                                        <a:schemeClr val="tx2"/>
                                      </p:to>
                                    </p:animClr>
                                  </p:childTnLst>
                                  <p:subTnLst>
                                    <p:animClr clrSpc="rgb" dir="cw">
                                      <p:cBhvr override="childStyle">
                                        <p:cTn dur="1" fill="hold" display="0" masterRel="nextClick" afterEffect="1"/>
                                        <p:tgtEl>
                                          <p:spTgt spid="5127">
                                            <p:txEl>
                                              <p:pRg st="2" end="2"/>
                                            </p:txEl>
                                          </p:spTgt>
                                        </p:tgtEl>
                                        <p:attrNameLst>
                                          <p:attrName>ppt_c</p:attrName>
                                        </p:attrNameLst>
                                      </p:cBhvr>
                                      <p:to>
                                        <a:srgbClr val="9966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5123"/>
                                        </p:tgtEl>
                                        <p:attrNameLst>
                                          <p:attrName>style.color</p:attrName>
                                        </p:attrNameLst>
                                      </p:cBhvr>
                                      <p:to>
                                        <a:schemeClr val="bg1"/>
                                      </p:to>
                                    </p:animClr>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mph" presetSubtype="2" fill="hold" grpId="0" nodeType="clickEffect">
                                  <p:stCondLst>
                                    <p:cond delay="0"/>
                                  </p:stCondLst>
                                  <p:childTnLst>
                                    <p:animClr clrSpc="rgb" dir="cw">
                                      <p:cBhvr override="childStyle">
                                        <p:cTn id="22" dur="2000" fill="hold"/>
                                        <p:tgtEl>
                                          <p:spTgt spid="5124">
                                            <p:txEl>
                                              <p:pRg st="0" end="0"/>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0" end="0"/>
                                            </p:txEl>
                                          </p:spTgt>
                                        </p:tgtEl>
                                        <p:attrNameLst>
                                          <p:attrName>ppt_c</p:attrName>
                                        </p:attrNameLst>
                                      </p:cBhvr>
                                      <p:to>
                                        <a:srgbClr val="996600"/>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5124">
                                            <p:txEl>
                                              <p:pRg st="1" end="1"/>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1" end="1"/>
                                            </p:txEl>
                                          </p:spTgt>
                                        </p:tgtEl>
                                        <p:attrNameLst>
                                          <p:attrName>ppt_c</p:attrName>
                                        </p:attrNameLst>
                                      </p:cBhvr>
                                      <p:to>
                                        <a:srgbClr val="99660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mph" presetSubtype="2" fill="hold" grpId="0" nodeType="clickEffect">
                                  <p:stCondLst>
                                    <p:cond delay="0"/>
                                  </p:stCondLst>
                                  <p:childTnLst>
                                    <p:animClr clrSpc="rgb" dir="cw">
                                      <p:cBhvr override="childStyle">
                                        <p:cTn id="30" dur="2000" fill="hold"/>
                                        <p:tgtEl>
                                          <p:spTgt spid="5124">
                                            <p:txEl>
                                              <p:pRg st="2" end="2"/>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2" end="2"/>
                                            </p:txEl>
                                          </p:spTgt>
                                        </p:tgtEl>
                                        <p:attrNameLst>
                                          <p:attrName>ppt_c</p:attrName>
                                        </p:attrNameLst>
                                      </p:cBhvr>
                                      <p:to>
                                        <a:srgbClr val="996600"/>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124">
                                            <p:txEl>
                                              <p:pRg st="3" end="3"/>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3" end="3"/>
                                            </p:txEl>
                                          </p:spTgt>
                                        </p:tgtEl>
                                        <p:attrNameLst>
                                          <p:attrName>ppt_c</p:attrName>
                                        </p:attrNameLst>
                                      </p:cBhvr>
                                      <p:to>
                                        <a:srgbClr val="9966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P spid="5124" grpId="0" build="p" autoUpdateAnimBg="0"/>
      <p:bldP spid="512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8" descr="Flower Ribb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2"/>
          <p:cNvSpPr txBox="1">
            <a:spLocks noChangeArrowheads="1"/>
          </p:cNvSpPr>
          <p:nvPr/>
        </p:nvSpPr>
        <p:spPr bwMode="auto">
          <a:xfrm>
            <a:off x="1447800" y="6858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pPr>
            <a:endParaRPr lang="zh-CN" altLang="en-US" sz="2400">
              <a:cs typeface="SimSun" charset="0"/>
            </a:endParaRPr>
          </a:p>
        </p:txBody>
      </p:sp>
      <p:sp>
        <p:nvSpPr>
          <p:cNvPr id="3075" name="Text Box 3"/>
          <p:cNvSpPr txBox="1">
            <a:spLocks noChangeArrowheads="1"/>
          </p:cNvSpPr>
          <p:nvPr/>
        </p:nvSpPr>
        <p:spPr bwMode="auto">
          <a:xfrm>
            <a:off x="381000" y="1981200"/>
            <a:ext cx="640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nSpc>
                <a:spcPct val="90000"/>
              </a:lnSpc>
              <a:spcBef>
                <a:spcPct val="50000"/>
              </a:spcBef>
            </a:pPr>
            <a:r>
              <a:rPr lang="zh-CN" altLang="en-US" sz="2800" b="1">
                <a:cs typeface="SimSun" charset="0"/>
              </a:rPr>
              <a:t>姓名</a:t>
            </a:r>
            <a:r>
              <a:rPr lang="en-US" altLang="zh-CN" sz="2800" b="1">
                <a:cs typeface="SimSun" charset="0"/>
              </a:rPr>
              <a:t>:    </a:t>
            </a:r>
            <a:r>
              <a:rPr lang="zh-CN" altLang="en-US" sz="2800" b="1">
                <a:cs typeface="SimSun" charset="0"/>
              </a:rPr>
              <a:t>何西阿 </a:t>
            </a:r>
            <a:r>
              <a:rPr lang="en-US" altLang="zh-CN" sz="2800" b="1">
                <a:cs typeface="SimSun" charset="0"/>
              </a:rPr>
              <a:t>(</a:t>
            </a:r>
            <a:r>
              <a:rPr lang="zh-CN" altLang="en-US" sz="2800" b="1">
                <a:cs typeface="SimSun" charset="0"/>
              </a:rPr>
              <a:t>耶和华拯救</a:t>
            </a:r>
            <a:r>
              <a:rPr lang="en-US" altLang="zh-CN" sz="2800" b="1">
                <a:cs typeface="SimSun" charset="0"/>
              </a:rPr>
              <a:t>)</a:t>
            </a:r>
            <a:endParaRPr lang="zh-CN" altLang="en-US" sz="2800" b="1">
              <a:cs typeface="SimSun" charset="0"/>
            </a:endParaRPr>
          </a:p>
        </p:txBody>
      </p:sp>
      <p:sp>
        <p:nvSpPr>
          <p:cNvPr id="135172" name="Text Box 4"/>
          <p:cNvSpPr txBox="1">
            <a:spLocks noChangeArrowheads="1"/>
          </p:cNvSpPr>
          <p:nvPr/>
        </p:nvSpPr>
        <p:spPr bwMode="auto">
          <a:xfrm>
            <a:off x="2133600" y="609600"/>
            <a:ext cx="480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b="1">
                <a:cs typeface="SimSun" charset="0"/>
              </a:rPr>
              <a:t>何西阿的履历表</a:t>
            </a:r>
            <a:endParaRPr lang="en-US" altLang="zh-CN" b="1">
              <a:cs typeface="SimSun" charset="0"/>
            </a:endParaRPr>
          </a:p>
        </p:txBody>
      </p:sp>
      <p:graphicFrame>
        <p:nvGraphicFramePr>
          <p:cNvPr id="3077" name="Object 2"/>
          <p:cNvGraphicFramePr>
            <a:graphicFrameLocks noChangeAspect="1"/>
          </p:cNvGraphicFramePr>
          <p:nvPr/>
        </p:nvGraphicFramePr>
        <p:xfrm>
          <a:off x="7580313" y="1981200"/>
          <a:ext cx="1487487" cy="2743200"/>
        </p:xfrm>
        <a:graphic>
          <a:graphicData uri="http://schemas.openxmlformats.org/presentationml/2006/ole">
            <mc:AlternateContent xmlns:mc="http://schemas.openxmlformats.org/markup-compatibility/2006">
              <mc:Choice xmlns:v="urn:schemas-microsoft-com:vml" Requires="v">
                <p:oleObj name="Clip" r:id="rId4" imgW="520294" imgH="961034" progId="MS_ClipArt_Gallery.2">
                  <p:embed/>
                </p:oleObj>
              </mc:Choice>
              <mc:Fallback>
                <p:oleObj name="Clip" r:id="rId4" imgW="520294" imgH="961034"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0313" y="1981200"/>
                        <a:ext cx="1487487"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78" name="Rectangle 6"/>
          <p:cNvSpPr>
            <a:spLocks noChangeArrowheads="1"/>
          </p:cNvSpPr>
          <p:nvPr/>
        </p:nvSpPr>
        <p:spPr bwMode="auto">
          <a:xfrm>
            <a:off x="381000" y="2438400"/>
            <a:ext cx="3098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50000"/>
              </a:spcBef>
            </a:pPr>
            <a:r>
              <a:rPr lang="zh-CN" altLang="en-US" sz="2800" b="1">
                <a:cs typeface="SimSun" charset="0"/>
              </a:rPr>
              <a:t>家庭</a:t>
            </a:r>
            <a:r>
              <a:rPr lang="en-US" altLang="zh-CN" sz="2800" b="1">
                <a:cs typeface="SimSun" charset="0"/>
              </a:rPr>
              <a:t>:    </a:t>
            </a:r>
            <a:r>
              <a:rPr lang="zh-CN" altLang="en-US" sz="2800" b="1">
                <a:cs typeface="SimSun" charset="0"/>
              </a:rPr>
              <a:t>父亲 </a:t>
            </a:r>
            <a:r>
              <a:rPr lang="en-US" altLang="zh-CN" sz="2800" b="1">
                <a:cs typeface="SimSun" charset="0"/>
              </a:rPr>
              <a:t>- </a:t>
            </a:r>
            <a:r>
              <a:rPr lang="zh-CN" altLang="en-US" sz="2800" b="1">
                <a:cs typeface="SimSun" charset="0"/>
              </a:rPr>
              <a:t>备利</a:t>
            </a:r>
            <a:endParaRPr lang="en-US" altLang="zh-CN" sz="2800" b="1">
              <a:cs typeface="SimSun" charset="0"/>
            </a:endParaRPr>
          </a:p>
        </p:txBody>
      </p:sp>
      <p:sp>
        <p:nvSpPr>
          <p:cNvPr id="3079" name="Rectangle 7"/>
          <p:cNvSpPr>
            <a:spLocks noChangeArrowheads="1"/>
          </p:cNvSpPr>
          <p:nvPr/>
        </p:nvSpPr>
        <p:spPr bwMode="auto">
          <a:xfrm>
            <a:off x="1600200" y="3352800"/>
            <a:ext cx="32496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50000"/>
              </a:spcBef>
            </a:pPr>
            <a:r>
              <a:rPr lang="zh-CN" altLang="en-US" sz="2800" b="1">
                <a:cs typeface="SimSun" charset="0"/>
              </a:rPr>
              <a:t>第一个孩子 </a:t>
            </a:r>
            <a:r>
              <a:rPr lang="en-US" altLang="zh-CN" sz="2800" b="1">
                <a:cs typeface="SimSun" charset="0"/>
              </a:rPr>
              <a:t>-</a:t>
            </a:r>
            <a:r>
              <a:rPr lang="zh-CN" altLang="en-US" sz="2800" b="1">
                <a:cs typeface="SimSun" charset="0"/>
              </a:rPr>
              <a:t>耶斯列</a:t>
            </a:r>
            <a:endParaRPr lang="en-US" altLang="zh-CN" sz="2800" b="1">
              <a:cs typeface="SimSun" charset="0"/>
            </a:endParaRPr>
          </a:p>
        </p:txBody>
      </p:sp>
      <p:sp>
        <p:nvSpPr>
          <p:cNvPr id="3081" name="Rectangle 9"/>
          <p:cNvSpPr>
            <a:spLocks noChangeArrowheads="1"/>
          </p:cNvSpPr>
          <p:nvPr/>
        </p:nvSpPr>
        <p:spPr bwMode="auto">
          <a:xfrm>
            <a:off x="1600200" y="3810000"/>
            <a:ext cx="3754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cs typeface="SimSun" charset="0"/>
              </a:rPr>
              <a:t>第二个孩子 </a:t>
            </a:r>
            <a:r>
              <a:rPr lang="en-US" altLang="zh-CN" sz="2800" b="1">
                <a:cs typeface="SimSun" charset="0"/>
              </a:rPr>
              <a:t>– </a:t>
            </a:r>
            <a:r>
              <a:rPr lang="zh-CN" altLang="en-US" sz="2800" b="1">
                <a:cs typeface="SimSun" charset="0"/>
              </a:rPr>
              <a:t>罗路哈玛</a:t>
            </a:r>
          </a:p>
        </p:txBody>
      </p:sp>
      <p:sp>
        <p:nvSpPr>
          <p:cNvPr id="3082" name="Rectangle 10"/>
          <p:cNvSpPr>
            <a:spLocks noChangeArrowheads="1"/>
          </p:cNvSpPr>
          <p:nvPr/>
        </p:nvSpPr>
        <p:spPr bwMode="auto">
          <a:xfrm>
            <a:off x="1587500" y="4343400"/>
            <a:ext cx="3397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cs typeface="SimSun" charset="0"/>
              </a:rPr>
              <a:t>第三个孩子 </a:t>
            </a:r>
            <a:r>
              <a:rPr lang="en-US" altLang="zh-CN" sz="2800" b="1">
                <a:cs typeface="SimSun" charset="0"/>
              </a:rPr>
              <a:t>– </a:t>
            </a:r>
            <a:r>
              <a:rPr lang="zh-CN" altLang="en-US" sz="2800" b="1">
                <a:cs typeface="SimSun" charset="0"/>
              </a:rPr>
              <a:t>罗阿米</a:t>
            </a:r>
          </a:p>
        </p:txBody>
      </p:sp>
      <p:sp>
        <p:nvSpPr>
          <p:cNvPr id="3083" name="Rectangle 11"/>
          <p:cNvSpPr>
            <a:spLocks noChangeArrowheads="1"/>
          </p:cNvSpPr>
          <p:nvPr/>
        </p:nvSpPr>
        <p:spPr bwMode="auto">
          <a:xfrm>
            <a:off x="381000" y="5029200"/>
            <a:ext cx="31591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50000"/>
              </a:spcBef>
            </a:pPr>
            <a:r>
              <a:rPr lang="zh-CN" altLang="en-US" sz="2800" b="1">
                <a:cs typeface="SimSun" charset="0"/>
              </a:rPr>
              <a:t>职业</a:t>
            </a:r>
            <a:r>
              <a:rPr lang="en-US" altLang="zh-CN" sz="2800" b="1">
                <a:cs typeface="SimSun" charset="0"/>
              </a:rPr>
              <a:t>:    </a:t>
            </a:r>
            <a:r>
              <a:rPr lang="zh-CN" altLang="en-US" sz="2800" b="1">
                <a:cs typeface="SimSun" charset="0"/>
              </a:rPr>
              <a:t>北国的先知</a:t>
            </a:r>
          </a:p>
        </p:txBody>
      </p:sp>
      <p:graphicFrame>
        <p:nvGraphicFramePr>
          <p:cNvPr id="3084" name="Object 3"/>
          <p:cNvGraphicFramePr>
            <a:graphicFrameLocks noChangeAspect="1"/>
          </p:cNvGraphicFramePr>
          <p:nvPr/>
        </p:nvGraphicFramePr>
        <p:xfrm>
          <a:off x="6858000" y="2438400"/>
          <a:ext cx="1916113" cy="2362200"/>
        </p:xfrm>
        <a:graphic>
          <a:graphicData uri="http://schemas.openxmlformats.org/presentationml/2006/ole">
            <mc:AlternateContent xmlns:mc="http://schemas.openxmlformats.org/markup-compatibility/2006">
              <mc:Choice xmlns:v="urn:schemas-microsoft-com:vml" Requires="v">
                <p:oleObj name="Clip" r:id="rId6" imgW="2048256" imgH="2532888" progId="MS_ClipArt_Gallery.2">
                  <p:embed/>
                </p:oleObj>
              </mc:Choice>
              <mc:Fallback>
                <p:oleObj name="Clip" r:id="rId6" imgW="2048256" imgH="2532888" progId="MS_ClipArt_Gallery.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438400"/>
                        <a:ext cx="1916113"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085" name="Object 4"/>
          <p:cNvGraphicFramePr>
            <a:graphicFrameLocks noChangeAspect="1"/>
          </p:cNvGraphicFramePr>
          <p:nvPr/>
        </p:nvGraphicFramePr>
        <p:xfrm>
          <a:off x="5410200" y="2590800"/>
          <a:ext cx="3360738" cy="2020888"/>
        </p:xfrm>
        <a:graphic>
          <a:graphicData uri="http://schemas.openxmlformats.org/presentationml/2006/ole">
            <mc:AlternateContent xmlns:mc="http://schemas.openxmlformats.org/markup-compatibility/2006">
              <mc:Choice xmlns:v="urn:schemas-microsoft-com:vml" Requires="v">
                <p:oleObj name="Clip" r:id="rId8" imgW="4579545" imgH="2761307" progId="MS_ClipArt_Gallery.2">
                  <p:embed/>
                </p:oleObj>
              </mc:Choice>
              <mc:Fallback>
                <p:oleObj name="Clip" r:id="rId8" imgW="4579545" imgH="2761307" progId="MS_ClipArt_Gallery.2">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2590800"/>
                        <a:ext cx="3360738" cy="202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91" name="Rectangle 19"/>
          <p:cNvSpPr>
            <a:spLocks noChangeArrowheads="1"/>
          </p:cNvSpPr>
          <p:nvPr/>
        </p:nvSpPr>
        <p:spPr bwMode="auto">
          <a:xfrm>
            <a:off x="381000" y="2895600"/>
            <a:ext cx="6477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50000"/>
              </a:spcBef>
            </a:pPr>
            <a:r>
              <a:rPr lang="zh-CN" altLang="en-US" sz="2800" b="1">
                <a:cs typeface="SimSun" charset="0"/>
              </a:rPr>
              <a:t>	   妻子 </a:t>
            </a:r>
            <a:r>
              <a:rPr lang="en-US" altLang="zh-CN" sz="2800" b="1">
                <a:cs typeface="SimSun" charset="0"/>
              </a:rPr>
              <a:t>- </a:t>
            </a:r>
            <a:r>
              <a:rPr lang="zh-CN" altLang="en-US" sz="2800" b="1">
                <a:cs typeface="SimSun" charset="0"/>
              </a:rPr>
              <a:t>歌篾</a:t>
            </a:r>
            <a:r>
              <a:rPr lang="en-US" altLang="zh-CN" sz="2800" b="1">
                <a:cs typeface="SimSun" charset="0"/>
              </a:rPr>
              <a:t>		 	</a:t>
            </a:r>
          </a:p>
        </p:txBody>
      </p:sp>
      <p:sp>
        <p:nvSpPr>
          <p:cNvPr id="135182" name="Text Box 23"/>
          <p:cNvSpPr txBox="1">
            <a:spLocks noChangeArrowheads="1"/>
          </p:cNvSpPr>
          <p:nvPr/>
        </p:nvSpPr>
        <p:spPr bwMode="auto">
          <a:xfrm>
            <a:off x="8350250" y="117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en-US" altLang="zh-CN" sz="2400" b="1">
                <a:cs typeface="SimSun" charset="0"/>
              </a:rPr>
              <a:t>566</a:t>
            </a:r>
          </a:p>
        </p:txBody>
      </p:sp>
      <p:grpSp>
        <p:nvGrpSpPr>
          <p:cNvPr id="2" name="Group 27"/>
          <p:cNvGrpSpPr>
            <a:grpSpLocks/>
          </p:cNvGrpSpPr>
          <p:nvPr/>
        </p:nvGrpSpPr>
        <p:grpSpPr bwMode="auto">
          <a:xfrm>
            <a:off x="5857875" y="3105150"/>
            <a:ext cx="847725" cy="857250"/>
            <a:chOff x="3600" y="2928"/>
            <a:chExt cx="534" cy="540"/>
          </a:xfrm>
        </p:grpSpPr>
        <p:grpSp>
          <p:nvGrpSpPr>
            <p:cNvPr id="135196" name="Group 26"/>
            <p:cNvGrpSpPr>
              <a:grpSpLocks/>
            </p:cNvGrpSpPr>
            <p:nvPr/>
          </p:nvGrpSpPr>
          <p:grpSpPr bwMode="auto">
            <a:xfrm>
              <a:off x="3600" y="2928"/>
              <a:ext cx="534" cy="540"/>
              <a:chOff x="3600" y="2928"/>
              <a:chExt cx="534" cy="540"/>
            </a:xfrm>
          </p:grpSpPr>
          <p:pic>
            <p:nvPicPr>
              <p:cNvPr id="135198" name="Picture 22" descr="j018924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00" y="2928"/>
                <a:ext cx="534"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9" name="Rectangle 25"/>
              <p:cNvSpPr>
                <a:spLocks noChangeArrowheads="1"/>
              </p:cNvSpPr>
              <p:nvPr/>
            </p:nvSpPr>
            <p:spPr bwMode="auto">
              <a:xfrm>
                <a:off x="3648" y="3072"/>
                <a:ext cx="432" cy="24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35197" name="Text Box 24"/>
            <p:cNvSpPr txBox="1">
              <a:spLocks noChangeArrowheads="1"/>
            </p:cNvSpPr>
            <p:nvPr/>
          </p:nvSpPr>
          <p:spPr bwMode="auto">
            <a:xfrm>
              <a:off x="3696" y="3024"/>
              <a:ext cx="288" cy="32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pPr>
              <a:r>
                <a:rPr lang="zh-CN" altLang="en-US" sz="2800" b="1">
                  <a:cs typeface="SimSun" charset="0"/>
                </a:rPr>
                <a:t>停</a:t>
              </a:r>
            </a:p>
          </p:txBody>
        </p:sp>
      </p:grpSp>
      <p:grpSp>
        <p:nvGrpSpPr>
          <p:cNvPr id="4" name="Group 42"/>
          <p:cNvGrpSpPr>
            <a:grpSpLocks/>
          </p:cNvGrpSpPr>
          <p:nvPr/>
        </p:nvGrpSpPr>
        <p:grpSpPr bwMode="auto">
          <a:xfrm>
            <a:off x="381000" y="1981200"/>
            <a:ext cx="6705600" cy="4479925"/>
            <a:chOff x="192" y="1152"/>
            <a:chExt cx="4224" cy="2822"/>
          </a:xfrm>
        </p:grpSpPr>
        <p:pic>
          <p:nvPicPr>
            <p:cNvPr id="135185" name="Picture 14" descr="Nth &amp; Sth Kingdo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 y="1152"/>
              <a:ext cx="4224" cy="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5186" name="Group 41"/>
            <p:cNvGrpSpPr>
              <a:grpSpLocks/>
            </p:cNvGrpSpPr>
            <p:nvPr/>
          </p:nvGrpSpPr>
          <p:grpSpPr bwMode="auto">
            <a:xfrm>
              <a:off x="264" y="1210"/>
              <a:ext cx="4008" cy="2726"/>
              <a:chOff x="264" y="1210"/>
              <a:chExt cx="4008" cy="2726"/>
            </a:xfrm>
          </p:grpSpPr>
          <p:sp>
            <p:nvSpPr>
              <p:cNvPr id="3100" name="Text Box 28"/>
              <p:cNvSpPr txBox="1">
                <a:spLocks noChangeArrowheads="1"/>
              </p:cNvSpPr>
              <p:nvPr/>
            </p:nvSpPr>
            <p:spPr bwMode="auto">
              <a:xfrm>
                <a:off x="264" y="3648"/>
                <a:ext cx="2600" cy="288"/>
              </a:xfrm>
              <a:prstGeom prst="rect">
                <a:avLst/>
              </a:prstGeom>
              <a:solidFill>
                <a:srgbClr val="339966">
                  <a:alpha val="80000"/>
                </a:srgbClr>
              </a:solid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effectLst>
                      <a:outerShdw blurRad="38100" dist="38100" dir="2700000" algn="tl">
                        <a:srgbClr val="FFFFFF"/>
                      </a:outerShdw>
                    </a:effectLst>
                    <a:cs typeface="SimSun" charset="0"/>
                  </a:rPr>
                  <a:t>南国</a:t>
                </a:r>
              </a:p>
            </p:txBody>
          </p:sp>
          <p:sp>
            <p:nvSpPr>
              <p:cNvPr id="135188" name="Text Box 29"/>
              <p:cNvSpPr txBox="1">
                <a:spLocks noChangeArrowheads="1"/>
              </p:cNvSpPr>
              <p:nvPr/>
            </p:nvSpPr>
            <p:spPr bwMode="auto">
              <a:xfrm>
                <a:off x="2322" y="3205"/>
                <a:ext cx="813" cy="491"/>
              </a:xfrm>
              <a:prstGeom prst="rect">
                <a:avLst/>
              </a:prstGeom>
              <a:solidFill>
                <a:srgbClr val="33996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1800" b="1">
                    <a:cs typeface="SimSun" charset="0"/>
                  </a:rPr>
                  <a:t>死海</a:t>
                </a:r>
              </a:p>
              <a:p>
                <a:pPr algn="ctr">
                  <a:spcBef>
                    <a:spcPct val="50000"/>
                  </a:spcBef>
                </a:pPr>
                <a:r>
                  <a:rPr lang="en-US" altLang="zh-CN" sz="1800" b="1">
                    <a:cs typeface="SimSun" charset="0"/>
                  </a:rPr>
                  <a:t>(</a:t>
                </a:r>
                <a:r>
                  <a:rPr lang="zh-CN" altLang="en-US" sz="1800" b="1">
                    <a:cs typeface="SimSun" charset="0"/>
                  </a:rPr>
                  <a:t>盐海</a:t>
                </a:r>
                <a:r>
                  <a:rPr lang="en-US" altLang="zh-CN" sz="1800" b="1">
                    <a:cs typeface="SimSun" charset="0"/>
                  </a:rPr>
                  <a:t>)</a:t>
                </a:r>
              </a:p>
            </p:txBody>
          </p:sp>
          <p:sp>
            <p:nvSpPr>
              <p:cNvPr id="3102" name="Text Box 30"/>
              <p:cNvSpPr txBox="1">
                <a:spLocks noChangeArrowheads="1"/>
              </p:cNvSpPr>
              <p:nvPr/>
            </p:nvSpPr>
            <p:spPr bwMode="auto">
              <a:xfrm>
                <a:off x="1185" y="1772"/>
                <a:ext cx="2600" cy="288"/>
              </a:xfrm>
              <a:prstGeom prst="rect">
                <a:avLst/>
              </a:prstGeom>
              <a:solidFill>
                <a:srgbClr val="339966">
                  <a:alpha val="80000"/>
                </a:srgbClr>
              </a:solid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effectLst>
                      <a:outerShdw blurRad="38100" dist="38100" dir="2700000" algn="tl">
                        <a:srgbClr val="FFFFFF"/>
                      </a:outerShdw>
                    </a:effectLst>
                    <a:cs typeface="SimSun" charset="0"/>
                  </a:rPr>
                  <a:t>北国</a:t>
                </a:r>
              </a:p>
            </p:txBody>
          </p:sp>
          <p:sp>
            <p:nvSpPr>
              <p:cNvPr id="135190" name="Text Box 31"/>
              <p:cNvSpPr txBox="1">
                <a:spLocks noChangeArrowheads="1"/>
              </p:cNvSpPr>
              <p:nvPr/>
            </p:nvSpPr>
            <p:spPr bwMode="auto">
              <a:xfrm>
                <a:off x="2376" y="1285"/>
                <a:ext cx="1517" cy="491"/>
              </a:xfrm>
              <a:prstGeom prst="rect">
                <a:avLst/>
              </a:prstGeom>
              <a:solidFill>
                <a:srgbClr val="33996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1800" b="1">
                    <a:cs typeface="SimSun" charset="0"/>
                  </a:rPr>
                  <a:t>基尼烈湖</a:t>
                </a:r>
              </a:p>
              <a:p>
                <a:pPr algn="ctr">
                  <a:spcBef>
                    <a:spcPct val="50000"/>
                  </a:spcBef>
                </a:pPr>
                <a:r>
                  <a:rPr lang="en-US" altLang="zh-CN" sz="1800" b="1">
                    <a:cs typeface="SimSun" charset="0"/>
                  </a:rPr>
                  <a:t>(</a:t>
                </a:r>
                <a:r>
                  <a:rPr lang="zh-CN" altLang="en-US" sz="1800" b="1">
                    <a:cs typeface="SimSun" charset="0"/>
                  </a:rPr>
                  <a:t>加利利湖）</a:t>
                </a:r>
              </a:p>
            </p:txBody>
          </p:sp>
          <p:sp>
            <p:nvSpPr>
              <p:cNvPr id="135191" name="Text Box 32"/>
              <p:cNvSpPr txBox="1">
                <a:spLocks noChangeArrowheads="1"/>
              </p:cNvSpPr>
              <p:nvPr/>
            </p:nvSpPr>
            <p:spPr bwMode="auto">
              <a:xfrm>
                <a:off x="643" y="2894"/>
                <a:ext cx="1138" cy="232"/>
              </a:xfrm>
              <a:prstGeom prst="rect">
                <a:avLst/>
              </a:prstGeom>
              <a:solidFill>
                <a:srgbClr val="33996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1800" b="1">
                    <a:cs typeface="SimSun" charset="0"/>
                  </a:rPr>
                  <a:t>耶路撒冷</a:t>
                </a:r>
              </a:p>
            </p:txBody>
          </p:sp>
          <p:sp>
            <p:nvSpPr>
              <p:cNvPr id="135192" name="Text Box 33"/>
              <p:cNvSpPr txBox="1">
                <a:spLocks noChangeArrowheads="1"/>
              </p:cNvSpPr>
              <p:nvPr/>
            </p:nvSpPr>
            <p:spPr bwMode="auto">
              <a:xfrm rot="-3359550">
                <a:off x="1224" y="2341"/>
                <a:ext cx="855" cy="231"/>
              </a:xfrm>
              <a:prstGeom prst="rect">
                <a:avLst/>
              </a:prstGeom>
              <a:solidFill>
                <a:srgbClr val="CCFFCC">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1800" b="1">
                    <a:cs typeface="SimSun" charset="0"/>
                  </a:rPr>
                  <a:t>迦南</a:t>
                </a:r>
              </a:p>
            </p:txBody>
          </p:sp>
          <p:sp>
            <p:nvSpPr>
              <p:cNvPr id="135193" name="Text Box 34"/>
              <p:cNvSpPr txBox="1">
                <a:spLocks noChangeArrowheads="1"/>
              </p:cNvSpPr>
              <p:nvPr/>
            </p:nvSpPr>
            <p:spPr bwMode="auto">
              <a:xfrm>
                <a:off x="3189" y="2680"/>
                <a:ext cx="1083" cy="289"/>
              </a:xfrm>
              <a:prstGeom prst="rect">
                <a:avLst/>
              </a:prstGeom>
              <a:solidFill>
                <a:srgbClr val="33996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cs typeface="SimSun" charset="0"/>
                  </a:rPr>
                  <a:t>约旦</a:t>
                </a:r>
              </a:p>
            </p:txBody>
          </p:sp>
          <p:sp>
            <p:nvSpPr>
              <p:cNvPr id="135194" name="Text Box 35"/>
              <p:cNvSpPr txBox="1">
                <a:spLocks noChangeArrowheads="1"/>
              </p:cNvSpPr>
              <p:nvPr/>
            </p:nvSpPr>
            <p:spPr bwMode="auto">
              <a:xfrm rot="-3689396">
                <a:off x="-50" y="1876"/>
                <a:ext cx="1774" cy="442"/>
              </a:xfrm>
              <a:prstGeom prst="rect">
                <a:avLst/>
              </a:prstGeom>
              <a:solidFill>
                <a:srgbClr val="33CCCC">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4000" b="1">
                    <a:cs typeface="SimSun" charset="0"/>
                  </a:rPr>
                  <a:t>地中海</a:t>
                </a:r>
              </a:p>
            </p:txBody>
          </p:sp>
          <p:sp>
            <p:nvSpPr>
              <p:cNvPr id="135195" name="Text Box 36"/>
              <p:cNvSpPr txBox="1">
                <a:spLocks noChangeArrowheads="1"/>
              </p:cNvSpPr>
              <p:nvPr/>
            </p:nvSpPr>
            <p:spPr bwMode="auto">
              <a:xfrm>
                <a:off x="1997" y="2092"/>
                <a:ext cx="271" cy="1011"/>
              </a:xfrm>
              <a:prstGeom prst="rect">
                <a:avLst/>
              </a:prstGeom>
              <a:solidFill>
                <a:srgbClr val="99FF99">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1800" b="1">
                    <a:cs typeface="SimSun" charset="0"/>
                  </a:rPr>
                  <a:t>约</a:t>
                </a:r>
              </a:p>
              <a:p>
                <a:pPr algn="ctr">
                  <a:spcBef>
                    <a:spcPct val="50000"/>
                  </a:spcBef>
                </a:pPr>
                <a:r>
                  <a:rPr lang="zh-CN" altLang="en-US" sz="1800" b="1">
                    <a:cs typeface="SimSun" charset="0"/>
                  </a:rPr>
                  <a:t>旦</a:t>
                </a:r>
              </a:p>
              <a:p>
                <a:pPr algn="ctr">
                  <a:spcBef>
                    <a:spcPct val="50000"/>
                  </a:spcBef>
                </a:pPr>
                <a:r>
                  <a:rPr lang="zh-CN" altLang="en-US" sz="1800" b="1">
                    <a:cs typeface="SimSun" charset="0"/>
                  </a:rPr>
                  <a:t>河</a:t>
                </a:r>
              </a:p>
              <a:p>
                <a:pPr algn="ctr">
                  <a:spcBef>
                    <a:spcPct val="50000"/>
                  </a:spcBef>
                </a:pPr>
                <a:endParaRPr lang="zh-CN" altLang="en-US" sz="1800" b="1">
                  <a:cs typeface="SimSun"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5"/>
                                        </p:tgtEl>
                                        <p:attrNameLst>
                                          <p:attrName>style.visibility</p:attrName>
                                        </p:attrNameLst>
                                      </p:cBhvr>
                                      <p:to>
                                        <p:strVal val="visible"/>
                                      </p:to>
                                    </p:set>
                                  </p:childTnLst>
                                  <p:subTnLst>
                                    <p:animClr clrSpc="rgb" dir="cw">
                                      <p:cBhvr override="childStyle">
                                        <p:cTn dur="1" fill="hold" display="0" masterRel="nextClick" afterEffect="1"/>
                                        <p:tgtEl>
                                          <p:spTgt spid="3075"/>
                                        </p:tgtEl>
                                        <p:attrNameLst>
                                          <p:attrName>ppt_c</p:attrName>
                                        </p:attrNameLst>
                                      </p:cBhvr>
                                      <p:to>
                                        <a:schemeClr val="accent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77"/>
                                        </p:tgtEl>
                                        <p:attrNameLst>
                                          <p:attrName>style.visibility</p:attrName>
                                        </p:attrNameLst>
                                      </p:cBhvr>
                                      <p:to>
                                        <p:strVal val="visible"/>
                                      </p:to>
                                    </p:set>
                                  </p:childTnLst>
                                  <p:subTnLst>
                                    <p:set>
                                      <p:cBhvr override="childStyle">
                                        <p:cTn dur="1" fill="hold" display="0" masterRel="nextClick" afterEffect="1"/>
                                        <p:tgtEl>
                                          <p:spTgt spid="3077"/>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8"/>
                                        </p:tgtEl>
                                        <p:attrNameLst>
                                          <p:attrName>style.visibility</p:attrName>
                                        </p:attrNameLst>
                                      </p:cBhvr>
                                      <p:to>
                                        <p:strVal val="visible"/>
                                      </p:to>
                                    </p:set>
                                  </p:childTnLst>
                                  <p:subTnLst>
                                    <p:animClr clrSpc="rgb" dir="cw">
                                      <p:cBhvr override="childStyle">
                                        <p:cTn dur="1" fill="hold" display="0" masterRel="nextClick" afterEffect="1"/>
                                        <p:tgtEl>
                                          <p:spTgt spid="3078"/>
                                        </p:tgtEl>
                                        <p:attrNameLst>
                                          <p:attrName>ppt_c</p:attrName>
                                        </p:attrNameLst>
                                      </p:cBhvr>
                                      <p:to>
                                        <a:schemeClr val="accent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84"/>
                                        </p:tgtEl>
                                        <p:attrNameLst>
                                          <p:attrName>style.visibility</p:attrName>
                                        </p:attrNameLst>
                                      </p:cBhvr>
                                      <p:to>
                                        <p:strVal val="visible"/>
                                      </p:to>
                                    </p:set>
                                  </p:childTnLst>
                                  <p:subTnLst>
                                    <p:set>
                                      <p:cBhvr override="childStyle">
                                        <p:cTn dur="1" fill="hold" display="0" masterRel="nextClick" afterEffect="1"/>
                                        <p:tgtEl>
                                          <p:spTgt spid="3084"/>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91"/>
                                        </p:tgtEl>
                                        <p:attrNameLst>
                                          <p:attrName>style.visibility</p:attrName>
                                        </p:attrNameLst>
                                      </p:cBhvr>
                                      <p:to>
                                        <p:strVal val="visible"/>
                                      </p:to>
                                    </p:set>
                                  </p:childTnLst>
                                  <p:subTnLst>
                                    <p:animClr clrSpc="rgb" dir="cw">
                                      <p:cBhvr override="childStyle">
                                        <p:cTn dur="1" fill="hold" display="0" masterRel="nextClick" afterEffect="1"/>
                                        <p:tgtEl>
                                          <p:spTgt spid="3091"/>
                                        </p:tgtEl>
                                        <p:attrNameLst>
                                          <p:attrName>ppt_c</p:attrName>
                                        </p:attrNameLst>
                                      </p:cBhvr>
                                      <p:to>
                                        <a:schemeClr val="accent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085"/>
                                        </p:tgtEl>
                                        <p:attrNameLst>
                                          <p:attrName>style.visibility</p:attrName>
                                        </p:attrNameLst>
                                      </p:cBhvr>
                                      <p:to>
                                        <p:strVal val="visible"/>
                                      </p:to>
                                    </p:set>
                                  </p:childTnLst>
                                  <p:subTnLst>
                                    <p:set>
                                      <p:cBhvr override="childStyle">
                                        <p:cTn dur="1" fill="hold" display="0" masterRel="nextClick" afterEffect="1"/>
                                        <p:tgtEl>
                                          <p:spTgt spid="3085"/>
                                        </p:tgtEl>
                                        <p:attrNameLst>
                                          <p:attrName>style.visibility</p:attrName>
                                        </p:attrNameLst>
                                      </p:cBhvr>
                                      <p:to>
                                        <p:strVal val="hidden"/>
                                      </p:to>
                                    </p:set>
                                  </p:subTnLst>
                                </p:cTn>
                              </p:par>
                            </p:childTnLst>
                          </p:cTn>
                        </p:par>
                        <p:par>
                          <p:cTn id="27" fill="hold" nodeType="afterGroup">
                            <p:stCondLst>
                              <p:cond delay="500"/>
                            </p:stCondLst>
                            <p:childTnLst>
                              <p:par>
                                <p:cTn id="28" presetID="1"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3079"/>
                                        </p:tgtEl>
                                        <p:attrNameLst>
                                          <p:attrName>style.visibility</p:attrName>
                                        </p:attrNameLst>
                                      </p:cBhvr>
                                      <p:to>
                                        <p:strVal val="visible"/>
                                      </p:to>
                                    </p:set>
                                  </p:childTnLst>
                                  <p:subTnLst>
                                    <p:animClr clrSpc="rgb" dir="cw">
                                      <p:cBhvr override="childStyle">
                                        <p:cTn dur="1" fill="hold" display="0" masterRel="nextClick" afterEffect="1"/>
                                        <p:tgtEl>
                                          <p:spTgt spid="3079"/>
                                        </p:tgtEl>
                                        <p:attrNameLst>
                                          <p:attrName>ppt_c</p:attrName>
                                        </p:attrNameLst>
                                      </p:cBhvr>
                                      <p:to>
                                        <a:schemeClr val="accent2"/>
                                      </p:to>
                                    </p:animClr>
                                  </p:sub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3081"/>
                                        </p:tgtEl>
                                        <p:attrNameLst>
                                          <p:attrName>style.visibility</p:attrName>
                                        </p:attrNameLst>
                                      </p:cBhvr>
                                      <p:to>
                                        <p:strVal val="visible"/>
                                      </p:to>
                                    </p:set>
                                  </p:childTnLst>
                                  <p:subTnLst>
                                    <p:animClr clrSpc="rgb" dir="cw">
                                      <p:cBhvr override="childStyle">
                                        <p:cTn dur="1" fill="hold" display="0" masterRel="nextClick" afterEffect="1"/>
                                        <p:tgtEl>
                                          <p:spTgt spid="3081"/>
                                        </p:tgtEl>
                                        <p:attrNameLst>
                                          <p:attrName>ppt_c</p:attrName>
                                        </p:attrNameLst>
                                      </p:cBhvr>
                                      <p:to>
                                        <a:schemeClr val="accent2"/>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3082"/>
                                        </p:tgtEl>
                                        <p:attrNameLst>
                                          <p:attrName>style.visibility</p:attrName>
                                        </p:attrNameLst>
                                      </p:cBhvr>
                                      <p:to>
                                        <p:strVal val="visible"/>
                                      </p:to>
                                    </p:set>
                                  </p:childTnLst>
                                  <p:subTnLst>
                                    <p:animClr clrSpc="rgb" dir="cw">
                                      <p:cBhvr override="childStyle">
                                        <p:cTn dur="1" fill="hold" display="0" masterRel="nextClick" afterEffect="1"/>
                                        <p:tgtEl>
                                          <p:spTgt spid="3082"/>
                                        </p:tgtEl>
                                        <p:attrNameLst>
                                          <p:attrName>ppt_c</p:attrName>
                                        </p:attrNameLst>
                                      </p:cBhvr>
                                      <p:to>
                                        <a:schemeClr val="accent2"/>
                                      </p:to>
                                    </p:animClr>
                                  </p:sub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3083"/>
                                        </p:tgtEl>
                                        <p:attrNameLst>
                                          <p:attrName>style.visibility</p:attrName>
                                        </p:attrNameLst>
                                      </p:cBhvr>
                                      <p:to>
                                        <p:strVal val="visible"/>
                                      </p:to>
                                    </p:set>
                                  </p:childTnLst>
                                  <p:subTnLst>
                                    <p:animClr clrSpc="rgb" dir="cw">
                                      <p:cBhvr override="childStyle">
                                        <p:cTn dur="1" fill="hold" display="0" masterRel="nextClick" afterEffect="1"/>
                                        <p:tgtEl>
                                          <p:spTgt spid="3083"/>
                                        </p:tgtEl>
                                        <p:attrNameLst>
                                          <p:attrName>ppt_c</p:attrName>
                                        </p:attrNameLst>
                                      </p:cBhvr>
                                      <p:to>
                                        <a:schemeClr val="accent2"/>
                                      </p:to>
                                    </p:animClr>
                                  </p:sub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P spid="3078" grpId="0" autoUpdateAnimBg="0"/>
      <p:bldP spid="3079" grpId="0" autoUpdateAnimBg="0"/>
      <p:bldP spid="3081" grpId="0" autoUpdateAnimBg="0"/>
      <p:bldP spid="3082" grpId="0" autoUpdateAnimBg="0"/>
      <p:bldP spid="3083" grpId="0" autoUpdateAnimBg="0"/>
      <p:bldP spid="309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229600" cy="762000"/>
          </a:xfrm>
          <a:solidFill>
            <a:srgbClr val="006600"/>
          </a:solidFill>
        </p:spPr>
        <p:txBody>
          <a:bodyPr/>
          <a:lstStyle/>
          <a:p>
            <a:pPr eaLnBrk="1" hangingPunct="1">
              <a:defRPr/>
            </a:pPr>
            <a:r>
              <a:rPr lang="zh-CN" altLang="en-US" sz="3600" b="1" dirty="0">
                <a:solidFill>
                  <a:schemeClr val="bg1"/>
                </a:solidFill>
                <a:effectLst>
                  <a:outerShdw blurRad="38100" dist="38100" dir="2700000" algn="tl">
                    <a:srgbClr val="000000"/>
                  </a:outerShdw>
                </a:effectLst>
                <a:latin typeface="Arial" pitchFamily="34" charset="0"/>
                <a:cs typeface="Arial" pitchFamily="34" charset="0"/>
              </a:rPr>
              <a:t>何西阿与阿摩斯的对比</a:t>
            </a:r>
            <a:endParaRPr lang="en-US" altLang="en-US" sz="3600" b="1" dirty="0">
              <a:effectLst>
                <a:outerShdw blurRad="38100" dist="38100" dir="2700000" algn="tl">
                  <a:srgbClr val="FFFFFF"/>
                </a:outerShdw>
              </a:effectLst>
              <a:latin typeface="Arial" pitchFamily="34" charset="0"/>
              <a:cs typeface="Arial" pitchFamily="34" charset="0"/>
            </a:endParaRPr>
          </a:p>
        </p:txBody>
      </p:sp>
      <p:sp>
        <p:nvSpPr>
          <p:cNvPr id="27653" name="Text Box 5"/>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a:defRPr/>
            </a:pPr>
            <a:r>
              <a:rPr lang="en-US" sz="2400" b="1">
                <a:solidFill>
                  <a:srgbClr val="FFFFFF"/>
                </a:solidFill>
                <a:effectLst>
                  <a:outerShdw blurRad="38100" dist="38100" dir="2700000" algn="tl">
                    <a:srgbClr val="000000"/>
                  </a:outerShdw>
                </a:effectLst>
                <a:latin typeface="Arial" charset="0"/>
                <a:cs typeface="Arial" charset="0"/>
              </a:rPr>
              <a:t>590</a:t>
            </a:r>
          </a:p>
        </p:txBody>
      </p:sp>
      <p:graphicFrame>
        <p:nvGraphicFramePr>
          <p:cNvPr id="5" name="Table 4"/>
          <p:cNvGraphicFramePr>
            <a:graphicFrameLocks noGrp="1"/>
          </p:cNvGraphicFramePr>
          <p:nvPr/>
        </p:nvGraphicFramePr>
        <p:xfrm>
          <a:off x="0" y="762000"/>
          <a:ext cx="9144000" cy="6061996"/>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7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a:ln>
                            <a:noFill/>
                          </a:ln>
                          <a:solidFill>
                            <a:srgbClr val="FFFFFF"/>
                          </a:solidFill>
                          <a:effectLst>
                            <a:outerShdw blurRad="38100" dist="38100" dir="2700000" algn="tl">
                              <a:srgbClr val="808080"/>
                            </a:outerShdw>
                          </a:effectLst>
                          <a:latin typeface="Arial" charset="0"/>
                          <a:ea typeface="MS PGothic" charset="0"/>
                          <a:cs typeface="Arial" charset="0"/>
                        </a:rPr>
                        <a:t>何西阿</a:t>
                      </a:r>
                      <a:endParaRPr kumimoji="0" lang="en-US" sz="3200" b="1" i="0" u="none" strike="noStrike" cap="none" normalizeH="0" baseline="0">
                        <a:ln>
                          <a:noFill/>
                        </a:ln>
                        <a:solidFill>
                          <a:srgbClr val="FFFFFF"/>
                        </a:solidFill>
                        <a:effectLst>
                          <a:outerShdw blurRad="38100" dist="38100" dir="2700000" algn="tl">
                            <a:srgbClr val="808080"/>
                          </a:outerShdw>
                        </a:effectLst>
                        <a:latin typeface="Arial" charset="0"/>
                        <a:ea typeface="MS PGothic" charset="0"/>
                        <a:cs typeface="Arial" charset="0"/>
                      </a:endParaRPr>
                    </a:p>
                  </a:txBody>
                  <a:tcPr marT="45607" marB="45607"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a:ln>
                            <a:noFill/>
                          </a:ln>
                          <a:solidFill>
                            <a:srgbClr val="FFFFFF"/>
                          </a:solidFill>
                          <a:effectLst>
                            <a:outerShdw blurRad="38100" dist="38100" dir="2700000" algn="tl">
                              <a:srgbClr val="808080"/>
                            </a:outerShdw>
                          </a:effectLst>
                          <a:latin typeface="Arial" charset="0"/>
                          <a:ea typeface="MS PGothic" charset="0"/>
                          <a:cs typeface="Arial" charset="0"/>
                        </a:rPr>
                        <a:t>阿摩司</a:t>
                      </a:r>
                      <a:endParaRPr kumimoji="0" lang="en-US" sz="3200" b="1" i="0" u="none" strike="noStrike" cap="none" normalizeH="0" baseline="0">
                        <a:ln>
                          <a:noFill/>
                        </a:ln>
                        <a:solidFill>
                          <a:srgbClr val="FFFFFF"/>
                        </a:solidFill>
                        <a:effectLst>
                          <a:outerShdw blurRad="38100" dist="38100" dir="2700000" algn="tl">
                            <a:srgbClr val="808080"/>
                          </a:outerShdw>
                        </a:effectLst>
                        <a:latin typeface="Arial" charset="0"/>
                        <a:ea typeface="MS PGothic" charset="0"/>
                        <a:cs typeface="Arial" charset="0"/>
                      </a:endParaRPr>
                    </a:p>
                  </a:txBody>
                  <a:tcPr marT="45607" marB="45607"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专业先知</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非专业先知</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(7:14)</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以色列公民</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(7:5)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从犹大来的宣教士</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(1:1)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2"/>
                  </a:ext>
                </a:extLst>
              </a:tr>
              <a:tr h="6233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关注：宗教偶像崇拜</a:t>
                      </a:r>
                      <a:endPar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（敬拜）</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关注：社会不公义</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（行）</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以色列的不信实</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以色列的不公正</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4"/>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上帝的信实</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上帝的公正</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上帝的恩典</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上帝的公义</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6"/>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上帝的慈爱</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a:t>
                      </a:r>
                      <a:r>
                        <a:rPr kumimoji="0" lang="en-US" sz="2000" b="1" i="1"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Hesed</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上帝的审判</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7"/>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怜悯的语调</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严厉的语调</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8"/>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怜悯</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(11:1)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粗俗</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(4:1)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9"/>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结构复杂</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结构简单</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0"/>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以色列缺乏知识</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以色列缺乏道德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11"/>
                  </a:ext>
                </a:extLst>
              </a:tr>
              <a:tr h="4417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“认识上帝” </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(4:1, 6; 6:6)</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“寻求上帝”</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rPr>
                        <a:t> (5:4, 6)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p:spPr>
        <p:txBody>
          <a:bodyPr/>
          <a:lstStyle/>
          <a:p>
            <a:pPr>
              <a:defRPr/>
            </a:pPr>
            <a:r>
              <a:rPr lang="zh-CN" altLang="en-US" sz="9600" b="1" dirty="0">
                <a:effectLst>
                  <a:glow rad="127000">
                    <a:schemeClr val="tx1"/>
                  </a:glow>
                </a:effectLst>
                <a:latin typeface="Arial" charset="0"/>
                <a:ea typeface="ＭＳ Ｐゴシック" charset="0"/>
                <a:cs typeface="ＭＳ Ｐゴシック" charset="0"/>
              </a:rPr>
              <a:t>作个忠诚的人 </a:t>
            </a:r>
            <a:endParaRPr lang="en-US" sz="9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4920376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95288"/>
            <a:ext cx="9143999" cy="1080120"/>
          </a:xfrm>
          <a:effectLst/>
        </p:spPr>
        <p:txBody>
          <a:bodyPr/>
          <a:lstStyle/>
          <a:p>
            <a:pPr>
              <a:defRPr/>
            </a:pPr>
            <a:r>
              <a:rPr lang="zh-CN" altLang="en-US" sz="6000" b="1">
                <a:solidFill>
                  <a:schemeClr val="tx2"/>
                </a:solidFill>
                <a:effectLst>
                  <a:glow rad="127000">
                    <a:schemeClr val="bg1"/>
                  </a:glow>
                </a:effectLst>
                <a:latin typeface="Arial" charset="0"/>
                <a:ea typeface="ＭＳ Ｐゴシック" charset="0"/>
                <a:cs typeface="ＭＳ Ｐゴシック" charset="0"/>
              </a:rPr>
              <a:t>忠贞</a:t>
            </a:r>
            <a:endParaRPr lang="en-US" sz="6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6893132"/>
      </p:ext>
    </p:extLst>
  </p:cSld>
  <p:clrMapOvr>
    <a:overrideClrMapping bg1="lt1" tx1="dk1" bg2="lt2" tx2="dk2" accent1="accent1" accent2="accent2" accent3="accent3" accent4="accent4" accent5="accent5" accent6="accent6" hlink="hlink" folHlink="folHlink"/>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r>
              <a:rPr lang="zh-CN" altLang="en-US" sz="5400" dirty="0">
                <a:cs typeface="ＭＳ Ｐゴシック" charset="0"/>
              </a:rPr>
              <a:t>你忠诚吗？</a:t>
            </a:r>
            <a:endParaRPr lang="en-US" altLang="zh-CN" sz="5400" dirty="0">
              <a:cs typeface="ＭＳ Ｐゴシック" charset="0"/>
            </a:endParaRP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2617533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 y="-1310551"/>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Loyal Relationships</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545887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2833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神对悔改以色列民的忠贞</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565</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322556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你对上帝忠诚吗？</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87633"/>
            <a:ext cx="10444680" cy="5870367"/>
          </a:xfrm>
          <a:prstGeom prst="rect">
            <a:avLst/>
          </a:prstGeom>
        </p:spPr>
      </p:pic>
    </p:spTree>
    <p:extLst>
      <p:ext uri="{BB962C8B-B14F-4D97-AF65-F5344CB8AC3E}">
        <p14:creationId xmlns:p14="http://schemas.microsoft.com/office/powerpoint/2010/main" val="33107154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上帝如何激励我们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效忠</a:t>
            </a:r>
            <a:r>
              <a:rPr lang="zh-CN" altLang="en-US" sz="4800" b="1" dirty="0">
                <a:effectLst>
                  <a:glow rad="127000">
                    <a:schemeClr val="tx1"/>
                  </a:glow>
                </a:effectLst>
                <a:latin typeface="Arial" charset="0"/>
                <a:ea typeface="ＭＳ Ｐゴシック" charset="0"/>
                <a:cs typeface="ＭＳ Ｐゴシック" charset="0"/>
              </a:rPr>
              <a:t>于他？</a:t>
            </a: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2728854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6"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7"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8"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29"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30"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31"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129032"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FFFF"/>
                </a:solidFill>
                <a:latin typeface="Arial" charset="0"/>
                <a:cs typeface="Arial" charset="0"/>
              </a:rPr>
              <a:t>342</a:t>
            </a:r>
            <a:endParaRPr lang="en-US" sz="2000" b="1">
              <a:solidFill>
                <a:srgbClr val="FFFFFF"/>
              </a:solidFill>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俄巴底亚</a:t>
            </a:r>
            <a:endParaRPr lang="en-US" sz="2800" dirty="0">
              <a:solidFill>
                <a:srgbClr val="FFFFFF"/>
              </a:solidFill>
              <a:latin typeface="Arial" charset="0"/>
              <a:ea typeface="ＭＳ Ｐゴシック" charset="0"/>
              <a:cs typeface="Arial"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约拿</a:t>
            </a:r>
            <a:endParaRPr lang="en-US" sz="2800" dirty="0">
              <a:solidFill>
                <a:srgbClr val="FFFFFF"/>
              </a:solidFill>
              <a:latin typeface="Arial" charset="0"/>
              <a:ea typeface="ＭＳ Ｐゴシック" charset="0"/>
              <a:cs typeface="Arial" charset="0"/>
            </a:endParaRP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阿摩司</a:t>
            </a:r>
            <a:endParaRPr lang="en-US" sz="2800" dirty="0">
              <a:solidFill>
                <a:srgbClr val="FFFFFF"/>
              </a:solidFill>
              <a:latin typeface="Arial" charset="0"/>
              <a:ea typeface="ＭＳ Ｐゴシック" charset="0"/>
              <a:cs typeface="Arial" charset="0"/>
            </a:endParaRP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何西阿</a:t>
            </a:r>
            <a:endParaRPr lang="en-US" sz="2800" dirty="0">
              <a:solidFill>
                <a:srgbClr val="FFFFFF"/>
              </a:solidFill>
              <a:latin typeface="Arial" charset="0"/>
              <a:ea typeface="ＭＳ Ｐゴシック" charset="0"/>
              <a:cs typeface="Arial" charset="0"/>
            </a:endParaRP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以赛亚</a:t>
            </a:r>
            <a:endParaRPr lang="en-US" sz="2800" dirty="0">
              <a:solidFill>
                <a:srgbClr val="FFFFFF"/>
              </a:solidFill>
              <a:latin typeface="Arial" charset="0"/>
              <a:ea typeface="ＭＳ Ｐゴシック" charset="0"/>
              <a:cs typeface="Arial" charset="0"/>
            </a:endParaRP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弥迦</a:t>
            </a:r>
            <a:endParaRPr lang="en-US" sz="2800" dirty="0">
              <a:solidFill>
                <a:srgbClr val="FFFFFF"/>
              </a:solidFill>
              <a:latin typeface="Arial" charset="0"/>
              <a:ea typeface="ＭＳ Ｐゴシック" charset="0"/>
              <a:cs typeface="Arial" charset="0"/>
            </a:endParaRPr>
          </a:p>
        </p:txBody>
      </p:sp>
      <p:sp>
        <p:nvSpPr>
          <p:cNvPr id="129053"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29054"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kumimoji="1" lang="zh-CN" altLang="en-US" sz="2800" dirty="0">
                <a:solidFill>
                  <a:srgbClr val="EAEAEA"/>
                </a:solidFill>
                <a:latin typeface="Arial" charset="0"/>
                <a:ea typeface="ＭＳ Ｐゴシック" charset="0"/>
                <a:cs typeface="Arial" charset="0"/>
              </a:rPr>
              <a:t>关键日期</a:t>
            </a:r>
            <a:endParaRPr kumimoji="1" lang="en-US" sz="2800" dirty="0">
              <a:solidFill>
                <a:srgbClr val="EAEAEA"/>
              </a:solidFill>
              <a:latin typeface="Arial" charset="0"/>
              <a:ea typeface="ＭＳ Ｐゴシック" charset="0"/>
              <a:cs typeface="Arial" charset="0"/>
            </a:endParaRPr>
          </a:p>
        </p:txBody>
      </p:sp>
      <p:sp>
        <p:nvSpPr>
          <p:cNvPr id="129055"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zh-CN" altLang="en-US" sz="3200" kern="10" dirty="0">
                <a:ln w="9525">
                  <a:round/>
                  <a:headEnd/>
                  <a:tailEnd/>
                </a:ln>
                <a:gradFill rotWithShape="1">
                  <a:gsLst>
                    <a:gs pos="0">
                      <a:srgbClr val="FFFFCC"/>
                    </a:gs>
                    <a:gs pos="100000">
                      <a:srgbClr val="FF9999"/>
                    </a:gs>
                  </a:gsLst>
                  <a:lin ang="5400000" scaled="1"/>
                </a:gradFill>
                <a:latin typeface="Arial"/>
                <a:ea typeface="Arial"/>
                <a:cs typeface="Arial"/>
              </a:rPr>
              <a:t>先知的位置</a:t>
            </a:r>
          </a:p>
        </p:txBody>
      </p:sp>
    </p:spTree>
    <p:extLst>
      <p:ext uri="{BB962C8B-B14F-4D97-AF65-F5344CB8AC3E}">
        <p14:creationId xmlns:p14="http://schemas.microsoft.com/office/powerpoint/2010/main" val="240618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solidFill>
                  <a:srgbClr val="EAEAEA"/>
                </a:solidFill>
                <a:effectLst/>
                <a:latin typeface="Arial" charset="0"/>
                <a:ea typeface="ＭＳ Ｐゴシック" charset="0"/>
              </a:rPr>
              <a:t>富足的危险</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567868274"/>
              </p:ext>
            </p:extLst>
          </p:nvPr>
        </p:nvGraphicFramePr>
        <p:xfrm>
          <a:off x="0" y="1220788"/>
          <a:ext cx="9144000" cy="5664206"/>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181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约拿</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阿摩司</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何西阿</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2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责任交待</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布道性质</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社会</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属灵</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以色列的问题</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近视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不公正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奸淫</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上帝的属性</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怜悯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信实</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关键字</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怜悯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不公正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忠心</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7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总结</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至于残酷的犹太人上帝都关心，因此你也应当关心！</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上帝对你公平，你也应当对他人公平！</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上帝与你守约，所以照样对祂信实！</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当代的相似之处</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在宣教的责任上失败</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欺压帮佣和外来劳工</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教会的上帝是现代性（方法）</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92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事工日期（大约）</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785-758</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耶罗波安统治的开始</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767-753</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耶罗波安统治的中旬</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755-710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耶罗波安统治的尾端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273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ea typeface="ＭＳ Ｐゴシック" charset="0"/>
            </a:endParaRPr>
          </a:p>
        </p:txBody>
      </p:sp>
      <p:sp>
        <p:nvSpPr>
          <p:cNvPr id="242738"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592</a:t>
            </a:r>
            <a:endParaRPr lang="en-US">
              <a:solidFill>
                <a:srgbClr val="000000"/>
              </a:solidFill>
              <a:latin typeface="Arial" charset="0"/>
              <a:cs typeface="Arial" charset="0"/>
            </a:endParaRPr>
          </a:p>
        </p:txBody>
      </p:sp>
      <p:sp>
        <p:nvSpPr>
          <p:cNvPr id="7" name="Rectangle 6"/>
          <p:cNvSpPr>
            <a:spLocks noChangeArrowheads="1"/>
          </p:cNvSpPr>
          <p:nvPr/>
        </p:nvSpPr>
        <p:spPr bwMode="auto">
          <a:xfrm>
            <a:off x="6875463" y="1214863"/>
            <a:ext cx="2305050" cy="5661025"/>
          </a:xfrm>
          <a:prstGeom prst="rect">
            <a:avLst/>
          </a:prstGeom>
          <a:noFill/>
          <a:ln w="76200">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000000"/>
              </a:solidFill>
              <a:ea typeface="ＭＳ Ｐゴシック" charset="0"/>
            </a:endParaRPr>
          </a:p>
        </p:txBody>
      </p:sp>
    </p:spTree>
    <p:extLst>
      <p:ext uri="{BB962C8B-B14F-4D97-AF65-F5344CB8AC3E}">
        <p14:creationId xmlns:p14="http://schemas.microsoft.com/office/powerpoint/2010/main" val="4276874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035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以色列的偶像崇拜</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90654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Amazing Love</a:t>
            </a:r>
          </a:p>
        </p:txBody>
      </p:sp>
      <p:grpSp>
        <p:nvGrpSpPr>
          <p:cNvPr id="5" name="组合 4">
            <a:extLst>
              <a:ext uri="{FF2B5EF4-FFF2-40B4-BE49-F238E27FC236}">
                <a16:creationId xmlns:a16="http://schemas.microsoft.com/office/drawing/2014/main" id="{AF063710-D217-2D13-7C1A-AA961B506E0F}"/>
              </a:ext>
            </a:extLst>
          </p:cNvPr>
          <p:cNvGrpSpPr/>
          <p:nvPr/>
        </p:nvGrpSpPr>
        <p:grpSpPr>
          <a:xfrm>
            <a:off x="0" y="528906"/>
            <a:ext cx="9120364" cy="5785731"/>
            <a:chOff x="0" y="528906"/>
            <a:chExt cx="9120364" cy="5785731"/>
          </a:xfrm>
        </p:grpSpPr>
        <p:pic>
          <p:nvPicPr>
            <p:cNvPr id="3" name="Picture 2"/>
            <p:cNvPicPr>
              <a:picLocks noChangeAspect="1"/>
            </p:cNvPicPr>
            <p:nvPr/>
          </p:nvPicPr>
          <p:blipFill>
            <a:blip r:embed="rId3"/>
            <a:stretch>
              <a:fillRect/>
            </a:stretch>
          </p:blipFill>
          <p:spPr>
            <a:xfrm>
              <a:off x="0" y="528906"/>
              <a:ext cx="9120364" cy="5785731"/>
            </a:xfrm>
            <a:prstGeom prst="rect">
              <a:avLst/>
            </a:prstGeom>
          </p:spPr>
        </p:pic>
        <p:sp>
          <p:nvSpPr>
            <p:cNvPr id="4" name="文本框 3">
              <a:extLst>
                <a:ext uri="{FF2B5EF4-FFF2-40B4-BE49-F238E27FC236}">
                  <a16:creationId xmlns:a16="http://schemas.microsoft.com/office/drawing/2014/main" id="{7E1FBB16-667E-8F22-E4FD-8DCA55C7FA27}"/>
                </a:ext>
              </a:extLst>
            </p:cNvPr>
            <p:cNvSpPr txBox="1"/>
            <p:nvPr/>
          </p:nvSpPr>
          <p:spPr>
            <a:xfrm>
              <a:off x="23636" y="4419600"/>
              <a:ext cx="9096728" cy="1754326"/>
            </a:xfrm>
            <a:prstGeom prst="rect">
              <a:avLst/>
            </a:prstGeom>
            <a:blipFill>
              <a:blip r:embed="rId4"/>
              <a:tile tx="0" ty="0" sx="100000" sy="100000" flip="none" algn="tl"/>
            </a:blipFill>
          </p:spPr>
          <p:txBody>
            <a:bodyPr wrap="square">
              <a:spAutoFit/>
            </a:bodyPr>
            <a:lstStyle/>
            <a:p>
              <a:pPr algn="ctr"/>
              <a:r>
                <a:rPr lang="zh-CN" altLang="en-US" sz="7200" b="1" dirty="0">
                  <a:solidFill>
                    <a:srgbClr val="660033"/>
                  </a:solidFill>
                </a:rPr>
                <a:t>奇妙的爱</a:t>
              </a:r>
              <a:endParaRPr lang="en-US" altLang="zh-CN" sz="7200" b="1" dirty="0">
                <a:solidFill>
                  <a:srgbClr val="660033"/>
                </a:solidFill>
              </a:endParaRPr>
            </a:p>
            <a:p>
              <a:pPr algn="ctr"/>
              <a:r>
                <a:rPr lang="zh-CN" altLang="en-US" b="1" dirty="0">
                  <a:solidFill>
                    <a:srgbClr val="660033"/>
                  </a:solidFill>
                </a:rPr>
                <a:t>何西阿的故事</a:t>
              </a:r>
              <a:endParaRPr lang="zh-CN" altLang="en-US" dirty="0">
                <a:solidFill>
                  <a:srgbClr val="660033"/>
                </a:solidFill>
              </a:endParaRPr>
            </a:p>
          </p:txBody>
        </p:sp>
      </p:grpSp>
    </p:spTree>
    <p:extLst>
      <p:ext uri="{BB962C8B-B14F-4D97-AF65-F5344CB8AC3E}">
        <p14:creationId xmlns:p14="http://schemas.microsoft.com/office/powerpoint/2010/main" val="237370402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Amazing Love</a:t>
            </a:r>
          </a:p>
        </p:txBody>
      </p:sp>
      <p:grpSp>
        <p:nvGrpSpPr>
          <p:cNvPr id="4" name="组合 3">
            <a:extLst>
              <a:ext uri="{FF2B5EF4-FFF2-40B4-BE49-F238E27FC236}">
                <a16:creationId xmlns:a16="http://schemas.microsoft.com/office/drawing/2014/main" id="{8819A6BE-CDE8-099C-1772-46B66C707EFE}"/>
              </a:ext>
            </a:extLst>
          </p:cNvPr>
          <p:cNvGrpSpPr/>
          <p:nvPr/>
        </p:nvGrpSpPr>
        <p:grpSpPr>
          <a:xfrm>
            <a:off x="-17887" y="674338"/>
            <a:ext cx="9249229" cy="5300418"/>
            <a:chOff x="-17887" y="674338"/>
            <a:chExt cx="9249229" cy="5300418"/>
          </a:xfrm>
        </p:grpSpPr>
        <p:pic>
          <p:nvPicPr>
            <p:cNvPr id="2" name="Picture 1"/>
            <p:cNvPicPr>
              <a:picLocks noChangeAspect="1"/>
            </p:cNvPicPr>
            <p:nvPr/>
          </p:nvPicPr>
          <p:blipFill>
            <a:blip r:embed="rId3"/>
            <a:stretch>
              <a:fillRect/>
            </a:stretch>
          </p:blipFill>
          <p:spPr>
            <a:xfrm>
              <a:off x="-17887" y="674338"/>
              <a:ext cx="9249229" cy="5300418"/>
            </a:xfrm>
            <a:prstGeom prst="rect">
              <a:avLst/>
            </a:prstGeom>
          </p:spPr>
        </p:pic>
        <p:sp>
          <p:nvSpPr>
            <p:cNvPr id="3" name="文本框 2">
              <a:extLst>
                <a:ext uri="{FF2B5EF4-FFF2-40B4-BE49-F238E27FC236}">
                  <a16:creationId xmlns:a16="http://schemas.microsoft.com/office/drawing/2014/main" id="{59BCA43B-00DB-174D-E955-B8172D8640A3}"/>
                </a:ext>
              </a:extLst>
            </p:cNvPr>
            <p:cNvSpPr txBox="1"/>
            <p:nvPr/>
          </p:nvSpPr>
          <p:spPr>
            <a:xfrm>
              <a:off x="0" y="3657600"/>
              <a:ext cx="9231342" cy="1754326"/>
            </a:xfrm>
            <a:prstGeom prst="rect">
              <a:avLst/>
            </a:prstGeom>
            <a:blipFill>
              <a:blip r:embed="rId4"/>
              <a:tile tx="0" ty="0" sx="100000" sy="100000" flip="none" algn="tl"/>
            </a:blipFill>
          </p:spPr>
          <p:txBody>
            <a:bodyPr wrap="square">
              <a:spAutoFit/>
            </a:bodyPr>
            <a:lstStyle/>
            <a:p>
              <a:pPr algn="ctr"/>
              <a:r>
                <a:rPr lang="zh-CN" altLang="en-US" sz="7200" b="1" dirty="0">
                  <a:solidFill>
                    <a:srgbClr val="660033"/>
                  </a:solidFill>
                </a:rPr>
                <a:t>奇妙的爱</a:t>
              </a:r>
              <a:endParaRPr lang="en-US" altLang="zh-CN" sz="7200" b="1" dirty="0">
                <a:solidFill>
                  <a:srgbClr val="660033"/>
                </a:solidFill>
              </a:endParaRPr>
            </a:p>
            <a:p>
              <a:pPr algn="ctr"/>
              <a:r>
                <a:rPr lang="zh-CN" altLang="en-US" b="1" dirty="0">
                  <a:solidFill>
                    <a:srgbClr val="660033"/>
                  </a:solidFill>
                </a:rPr>
                <a:t>何西阿的故事</a:t>
              </a:r>
              <a:endParaRPr lang="zh-CN" altLang="en-US" dirty="0">
                <a:solidFill>
                  <a:srgbClr val="660033"/>
                </a:solidFill>
              </a:endParaRPr>
            </a:p>
          </p:txBody>
        </p:sp>
      </p:grpSp>
    </p:spTree>
    <p:extLst>
      <p:ext uri="{BB962C8B-B14F-4D97-AF65-F5344CB8AC3E}">
        <p14:creationId xmlns:p14="http://schemas.microsoft.com/office/powerpoint/2010/main" val="121077916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zh-CN" altLang="en-US" sz="4800" dirty="0"/>
              <a:t>上帝如何激励我们</a:t>
            </a:r>
            <a:r>
              <a:rPr lang="zh-CN" altLang="en-US" sz="4800" dirty="0">
                <a:solidFill>
                  <a:srgbClr val="FFFF00"/>
                </a:solidFill>
              </a:rPr>
              <a:t>效忠</a:t>
            </a:r>
            <a:r>
              <a:rPr lang="zh-CN" altLang="en-US" sz="4800" dirty="0"/>
              <a:t>于他？</a:t>
            </a:r>
            <a:br>
              <a:rPr lang="en-US" altLang="zh-CN" sz="4800" dirty="0"/>
            </a:b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两种方式</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39165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8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忠贞</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9498668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409786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何西阿</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p:txBody>
      </p:sp>
      <p:sp>
        <p:nvSpPr>
          <p:cNvPr id="8"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a:solidFill>
                  <a:srgbClr val="FFFFFF"/>
                </a:solidFill>
                <a:effectLst>
                  <a:glow rad="127000">
                    <a:srgbClr val="000000"/>
                  </a:glow>
                </a:effectLst>
                <a:latin typeface="Arial" charset="0"/>
                <a:ea typeface="ＭＳ Ｐゴシック" charset="0"/>
                <a:cs typeface="ＭＳ Ｐゴシック" charset="0"/>
              </a:rPr>
              <a:t>(</a:t>
            </a:r>
            <a:r>
              <a:rPr lang="zh-CN" altLang="en-US" sz="3600" b="1">
                <a:solidFill>
                  <a:srgbClr val="FFFFFF"/>
                </a:solidFill>
                <a:effectLst>
                  <a:glow rad="127000">
                    <a:srgbClr val="000000"/>
                  </a:glow>
                </a:effectLst>
                <a:latin typeface="Arial" charset="0"/>
                <a:ea typeface="ＭＳ Ｐゴシック" charset="0"/>
                <a:cs typeface="ＭＳ Ｐゴシック" charset="0"/>
              </a:rPr>
              <a:t>上帝对以色列</a:t>
            </a:r>
            <a:r>
              <a:rPr lang="en-US" sz="3600" b="1">
                <a:solidFill>
                  <a:srgbClr val="FFFFFF"/>
                </a:solidFill>
                <a:effectLst>
                  <a:glow rad="127000">
                    <a:srgbClr val="000000"/>
                  </a:glow>
                </a:effectLst>
                <a:latin typeface="Arial" charset="0"/>
                <a:ea typeface="ＭＳ Ｐゴシック" charset="0"/>
                <a:cs typeface="ＭＳ Ｐゴシック" charset="0"/>
              </a:rPr>
              <a:t>) </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我必为了自己把她栽种在这地。</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我必怜恤罗．路哈玛。</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我必对罗．阿米说：</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‘你是我的子民’，</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他必说：‘你是我的　神。</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何西阿 </a:t>
            </a:r>
            <a:r>
              <a:rPr lang="en-US" sz="3600" b="1" dirty="0">
                <a:solidFill>
                  <a:srgbClr val="FFFFFF"/>
                </a:solidFill>
                <a:effectLst>
                  <a:glow rad="127000">
                    <a:srgbClr val="000000"/>
                  </a:glow>
                </a:effectLst>
                <a:latin typeface="Arial" charset="0"/>
                <a:ea typeface="ＭＳ Ｐゴシック" charset="0"/>
                <a:cs typeface="ＭＳ Ｐゴシック" charset="0"/>
              </a:rPr>
              <a:t>2:23).</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163379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365672" cy="69223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35169" y="368300"/>
            <a:ext cx="9144000" cy="1526830"/>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何西阿在他失败的婚姻中展现了非凡的忠诚（何西阿</a:t>
            </a:r>
            <a:r>
              <a:rPr lang="ko-KR" altLang="en-US" sz="3600" b="1" dirty="0">
                <a:effectLst>
                  <a:glow rad="127000">
                    <a:schemeClr val="tx1"/>
                  </a:glow>
                </a:effectLst>
                <a:latin typeface="Arial" charset="0"/>
                <a:ea typeface="ＭＳ Ｐゴシック" charset="0"/>
                <a:cs typeface="ＭＳ Ｐゴシック" charset="0"/>
              </a:rPr>
              <a:t> </a:t>
            </a:r>
            <a:r>
              <a:rPr lang="en-US" altLang="ko-KR" sz="3600" b="1" dirty="0">
                <a:effectLst>
                  <a:glow rad="127000">
                    <a:schemeClr val="tx1"/>
                  </a:glow>
                </a:effectLst>
                <a:latin typeface="Arial" charset="0"/>
                <a:ea typeface="ＭＳ Ｐゴシック" charset="0"/>
                <a:cs typeface="ＭＳ Ｐゴシック" charset="0"/>
              </a:rPr>
              <a:t>1-3</a:t>
            </a:r>
            <a:r>
              <a:rPr lang="ko-KR"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695570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100143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70" y="-27384"/>
            <a:ext cx="9270265" cy="6947867"/>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676866" name="Text Box 2"/>
          <p:cNvSpPr txBox="1">
            <a:spLocks noChangeArrowheads="1"/>
          </p:cNvSpPr>
          <p:nvPr/>
        </p:nvSpPr>
        <p:spPr bwMode="auto">
          <a:xfrm>
            <a:off x="161712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pPr>
            <a:r>
              <a:rPr lang="ko-KR" altLang="en-US" sz="3600" b="1" dirty="0" err="1">
                <a:solidFill>
                  <a:srgbClr val="FFFF00"/>
                </a:solidFill>
                <a:cs typeface="Arial" charset="0"/>
              </a:rPr>
              <a:t>何西阿的</a:t>
            </a:r>
            <a:r>
              <a:rPr lang="en-US" altLang="ko-KR" sz="3600" b="1" dirty="0">
                <a:solidFill>
                  <a:srgbClr val="FFFF00"/>
                </a:solidFill>
                <a:cs typeface="Arial" charset="0"/>
              </a:rPr>
              <a:t>45</a:t>
            </a:r>
            <a:r>
              <a:rPr lang="ko-KR" altLang="en-US" sz="3600" b="1" dirty="0" err="1">
                <a:solidFill>
                  <a:srgbClr val="FFFF00"/>
                </a:solidFill>
                <a:cs typeface="Arial" charset="0"/>
              </a:rPr>
              <a:t>年事工</a:t>
            </a:r>
            <a:br>
              <a:rPr lang="ko-KR" altLang="en-US" sz="3600" b="1" dirty="0">
                <a:solidFill>
                  <a:srgbClr val="FFFF00"/>
                </a:solidFill>
                <a:cs typeface="Arial" charset="0"/>
              </a:rPr>
            </a:br>
            <a:r>
              <a:rPr lang="ko-KR" altLang="en-US" sz="3600" b="1" dirty="0">
                <a:solidFill>
                  <a:srgbClr val="FFFF00"/>
                </a:solidFill>
                <a:cs typeface="Arial" charset="0"/>
              </a:rPr>
              <a:t>（</a:t>
            </a:r>
            <a:r>
              <a:rPr lang="ko-KR" altLang="en-US" sz="3600" b="1" dirty="0" err="1">
                <a:solidFill>
                  <a:srgbClr val="FFFF00"/>
                </a:solidFill>
                <a:cs typeface="Arial" charset="0"/>
              </a:rPr>
              <a:t>公元前</a:t>
            </a:r>
            <a:r>
              <a:rPr lang="en-US" altLang="ko-KR" sz="3600" b="1" dirty="0">
                <a:solidFill>
                  <a:srgbClr val="FFFF00"/>
                </a:solidFill>
                <a:cs typeface="Arial" charset="0"/>
              </a:rPr>
              <a:t>755–710</a:t>
            </a:r>
            <a:r>
              <a:rPr lang="ko-KR" altLang="en-US" sz="3600" b="1" dirty="0" err="1">
                <a:solidFill>
                  <a:srgbClr val="FFFF00"/>
                </a:solidFill>
                <a:cs typeface="Arial" charset="0"/>
              </a:rPr>
              <a:t>年</a:t>
            </a:r>
            <a:r>
              <a:rPr lang="ko-KR" altLang="en-US" sz="3600"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ea typeface="ＭＳ Ｐゴシック" charset="0"/>
                <a:cs typeface="Arial" charset="0"/>
              </a:rPr>
              <a:t>乌西雅</a:t>
            </a:r>
            <a:endParaRPr lang="en-GB" sz="3200" b="1" dirty="0">
              <a:solidFill>
                <a:srgbClr val="FFFFFF"/>
              </a:solidFill>
              <a:latin typeface="Arial" charset="0"/>
              <a:ea typeface="ＭＳ Ｐゴシック" charset="0"/>
              <a:cs typeface="Arial" charset="0"/>
            </a:endParaRP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ea typeface="ＭＳ Ｐゴシック" charset="0"/>
                <a:cs typeface="Arial" charset="0"/>
              </a:rPr>
              <a:t>约坦</a:t>
            </a:r>
            <a:endParaRPr lang="en-GB" sz="3200" b="1" dirty="0">
              <a:solidFill>
                <a:srgbClr val="FFFFFF"/>
              </a:solidFill>
              <a:latin typeface="Arial" charset="0"/>
              <a:ea typeface="ＭＳ Ｐゴシック" charset="0"/>
              <a:cs typeface="Arial" charset="0"/>
            </a:endParaRP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ea typeface="ＭＳ Ｐゴシック" charset="0"/>
                <a:cs typeface="Arial" charset="0"/>
              </a:rPr>
              <a:t>亚哈斯</a:t>
            </a:r>
            <a:endParaRPr lang="en-GB" sz="3200" b="1" dirty="0">
              <a:solidFill>
                <a:srgbClr val="FFFFFF"/>
              </a:solidFill>
              <a:latin typeface="Arial" charset="0"/>
              <a:ea typeface="ＭＳ Ｐゴシック" charset="0"/>
              <a:cs typeface="Arial" charset="0"/>
            </a:endParaRP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ea typeface="ＭＳ Ｐゴシック" charset="0"/>
                <a:cs typeface="Arial" charset="0"/>
              </a:rPr>
              <a:t>希西家</a:t>
            </a:r>
            <a:endParaRPr lang="en-GB" sz="3200" b="1" dirty="0">
              <a:solidFill>
                <a:srgbClr val="FFFFFF"/>
              </a:solidFill>
              <a:latin typeface="Arial" charset="0"/>
              <a:ea typeface="ＭＳ Ｐゴシック" charset="0"/>
              <a:cs typeface="Arial" charset="0"/>
            </a:endParaRPr>
          </a:p>
        </p:txBody>
      </p:sp>
      <p:sp>
        <p:nvSpPr>
          <p:cNvPr id="676871" name="Rectangle 7"/>
          <p:cNvSpPr>
            <a:spLocks noChangeArrowheads="1"/>
          </p:cNvSpPr>
          <p:nvPr/>
        </p:nvSpPr>
        <p:spPr bwMode="auto">
          <a:xfrm>
            <a:off x="3297238" y="2819400"/>
            <a:ext cx="1539877"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ea typeface="ＭＳ Ｐゴシック" charset="0"/>
                <a:cs typeface="Arial" charset="0"/>
              </a:rPr>
              <a:t>比加</a:t>
            </a:r>
            <a:endParaRPr lang="en-GB" sz="3200" b="1" dirty="0">
              <a:solidFill>
                <a:srgbClr val="FFFFFF"/>
              </a:solidFill>
              <a:latin typeface="Arial" charset="0"/>
              <a:ea typeface="ＭＳ Ｐゴシック" charset="0"/>
              <a:cs typeface="Arial" charset="0"/>
            </a:endParaRPr>
          </a:p>
        </p:txBody>
      </p:sp>
      <p:sp>
        <p:nvSpPr>
          <p:cNvPr id="676872" name="Rectangle 8"/>
          <p:cNvSpPr>
            <a:spLocks noChangeArrowheads="1"/>
          </p:cNvSpPr>
          <p:nvPr/>
        </p:nvSpPr>
        <p:spPr bwMode="auto">
          <a:xfrm>
            <a:off x="483711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err="1">
                <a:solidFill>
                  <a:srgbClr val="FFFFFF"/>
                </a:solidFill>
                <a:latin typeface="Arial" charset="0"/>
                <a:ea typeface="ＭＳ Ｐゴシック" charset="0"/>
                <a:cs typeface="Arial" charset="0"/>
              </a:rPr>
              <a:t>何西</a:t>
            </a:r>
            <a:r>
              <a:rPr lang="zh-CN" altLang="en-US" sz="3200" b="1" dirty="0">
                <a:solidFill>
                  <a:srgbClr val="FFFFFF"/>
                </a:solidFill>
                <a:latin typeface="Arial" charset="0"/>
                <a:ea typeface="ＭＳ Ｐゴシック" charset="0"/>
                <a:cs typeface="Arial" charset="0"/>
              </a:rPr>
              <a:t>阿</a:t>
            </a:r>
            <a:endParaRPr lang="en-GB" sz="3200" b="1" dirty="0">
              <a:solidFill>
                <a:srgbClr val="FFFFFF"/>
              </a:solidFill>
              <a:latin typeface="Arial" charset="0"/>
              <a:ea typeface="ＭＳ Ｐゴシック" charset="0"/>
              <a:cs typeface="Arial" charset="0"/>
            </a:endParaRPr>
          </a:p>
        </p:txBody>
      </p:sp>
      <p:sp>
        <p:nvSpPr>
          <p:cNvPr id="676873" name="Text Box 9"/>
          <p:cNvSpPr txBox="1">
            <a:spLocks noChangeArrowheads="1"/>
          </p:cNvSpPr>
          <p:nvPr/>
        </p:nvSpPr>
        <p:spPr bwMode="auto">
          <a:xfrm>
            <a:off x="-90170" y="2597496"/>
            <a:ext cx="1140019"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dirty="0" err="1">
                <a:solidFill>
                  <a:srgbClr val="FFFFFF"/>
                </a:solidFill>
                <a:cs typeface="Arial" charset="0"/>
              </a:rPr>
              <a:t>以色列的君王</a:t>
            </a:r>
            <a:endParaRPr lang="en-GB" b="1" i="1" dirty="0">
              <a:solidFill>
                <a:srgbClr val="FFFFFF"/>
              </a:solidFill>
              <a:cs typeface="Arial" charset="0"/>
            </a:endParaRPr>
          </a:p>
        </p:txBody>
      </p:sp>
      <p:sp>
        <p:nvSpPr>
          <p:cNvPr id="676874" name="Text Box 10"/>
          <p:cNvSpPr txBox="1">
            <a:spLocks noChangeArrowheads="1"/>
          </p:cNvSpPr>
          <p:nvPr/>
        </p:nvSpPr>
        <p:spPr bwMode="auto">
          <a:xfrm>
            <a:off x="76200" y="3825875"/>
            <a:ext cx="1140019"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dirty="0" err="1">
                <a:solidFill>
                  <a:srgbClr val="FFFFFF"/>
                </a:solidFill>
                <a:cs typeface="Arial" charset="0"/>
              </a:rPr>
              <a:t>犹大的君王</a:t>
            </a:r>
            <a:endParaRPr lang="en-GB" b="1" i="1" dirty="0">
              <a:solidFill>
                <a:srgbClr val="FFFFFF"/>
              </a:solidFill>
              <a:cs typeface="Arial" charset="0"/>
            </a:endParaRP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zh-CN" altLang="en-US" b="1" dirty="0">
                <a:solidFill>
                  <a:schemeClr val="bg1"/>
                </a:solidFill>
              </a:rPr>
              <a:t>当何西阿写作时（</a:t>
            </a:r>
            <a:r>
              <a:rPr lang="en-US" altLang="zh-CN" b="1" dirty="0">
                <a:solidFill>
                  <a:schemeClr val="bg1"/>
                </a:solidFill>
              </a:rPr>
              <a:t>1:1</a:t>
            </a:r>
            <a:r>
              <a:rPr lang="zh-CN" altLang="en-US" b="1" dirty="0">
                <a:solidFill>
                  <a:schemeClr val="bg1"/>
                </a:solidFill>
              </a:rPr>
              <a:t>）</a:t>
            </a:r>
            <a:endParaRPr lang="en-US" b="1" dirty="0">
              <a:solidFill>
                <a:schemeClr val="bg1"/>
              </a:solidFill>
            </a:endParaRPr>
          </a:p>
        </p:txBody>
      </p:sp>
      <p:sp>
        <p:nvSpPr>
          <p:cNvPr id="14" name="Rectangle 6"/>
          <p:cNvSpPr>
            <a:spLocks noChangeArrowheads="1"/>
          </p:cNvSpPr>
          <p:nvPr/>
        </p:nvSpPr>
        <p:spPr bwMode="auto">
          <a:xfrm>
            <a:off x="1019473" y="2819400"/>
            <a:ext cx="2320731" cy="533400"/>
          </a:xfrm>
          <a:prstGeom prst="rect">
            <a:avLst/>
          </a:prstGeom>
          <a:solidFill>
            <a:srgbClr val="00009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ea typeface="ＭＳ Ｐゴシック" charset="0"/>
                <a:cs typeface="Arial" charset="0"/>
              </a:rPr>
              <a:t>耶罗波安</a:t>
            </a:r>
            <a:endParaRPr lang="en-GB" sz="32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167558386"/>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404664"/>
            <a:ext cx="4724400" cy="64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600" b="1" dirty="0">
                <a:solidFill>
                  <a:srgbClr val="FFFFFF"/>
                </a:solidFill>
                <a:effectLst>
                  <a:glow rad="228600">
                    <a:srgbClr val="000000"/>
                  </a:glow>
                </a:effectLst>
                <a:latin typeface="Arial" charset="0"/>
                <a:ea typeface="MS PGothic" charset="0"/>
              </a:rPr>
              <a:t>"</a:t>
            </a:r>
            <a:r>
              <a:rPr lang="zh-CN" altLang="en-US" sz="3600" b="1" dirty="0">
                <a:solidFill>
                  <a:srgbClr val="FFFFFF"/>
                </a:solidFill>
                <a:effectLst>
                  <a:glow rad="228600">
                    <a:srgbClr val="000000"/>
                  </a:glow>
                </a:effectLst>
                <a:latin typeface="Arial" charset="0"/>
                <a:ea typeface="MS PGothic" charset="0"/>
              </a:rPr>
              <a:t>耶和华初次借着何西阿说话。耶和华对何西阿说：“你去娶一个像娼妓一样的女人，生养像娼妓一样的儿女，因为这地盛行淫</a:t>
            </a:r>
            <a:endParaRPr lang="en-US" altLang="zh-CN" sz="3600" b="1" dirty="0">
              <a:solidFill>
                <a:srgbClr val="FFFFFF"/>
              </a:solidFill>
              <a:effectLst>
                <a:glow rad="228600">
                  <a:srgbClr val="000000"/>
                </a:glow>
              </a:effectLst>
              <a:latin typeface="Arial" charset="0"/>
              <a:ea typeface="MS PGothic" charset="0"/>
            </a:endParaRPr>
          </a:p>
          <a:p>
            <a:pPr algn="ctr">
              <a:lnSpc>
                <a:spcPct val="95000"/>
              </a:lnSpc>
              <a:buClr>
                <a:srgbClr val="000000"/>
              </a:buClr>
              <a:buSzPct val="100000"/>
              <a:defRPr/>
            </a:pPr>
            <a:r>
              <a:rPr lang="zh-CN" altLang="en-US" sz="3600" b="1" dirty="0">
                <a:solidFill>
                  <a:srgbClr val="FFFFFF"/>
                </a:solidFill>
                <a:effectLst>
                  <a:glow rad="228600">
                    <a:srgbClr val="000000"/>
                  </a:glow>
                </a:effectLst>
                <a:latin typeface="Arial" charset="0"/>
                <a:ea typeface="MS PGothic" charset="0"/>
              </a:rPr>
              <a:t>乱，离开了耶和华。</a:t>
            </a:r>
            <a:r>
              <a:rPr lang="en-US" sz="3600" b="1" dirty="0">
                <a:solidFill>
                  <a:srgbClr val="FFFFFF"/>
                </a:solidFill>
                <a:effectLst>
                  <a:glow rad="228600">
                    <a:srgbClr val="000000"/>
                  </a:glow>
                </a:effectLst>
                <a:latin typeface="Arial" charset="0"/>
                <a:ea typeface="MS PGothic" charset="0"/>
              </a:rPr>
              <a:t>" </a:t>
            </a:r>
          </a:p>
        </p:txBody>
      </p:sp>
      <p:sp>
        <p:nvSpPr>
          <p:cNvPr id="2" name="Title 1"/>
          <p:cNvSpPr>
            <a:spLocks noGrp="1"/>
          </p:cNvSpPr>
          <p:nvPr>
            <p:ph type="title"/>
          </p:nvPr>
        </p:nvSpPr>
        <p:spPr>
          <a:xfrm>
            <a:off x="0" y="44450"/>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1:2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437362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8263" y="-1"/>
            <a:ext cx="921226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4"/>
          <p:cNvSpPr>
            <a:spLocks noGrp="1"/>
          </p:cNvSpPr>
          <p:nvPr>
            <p:ph type="title" idx="4294967295"/>
          </p:nvPr>
        </p:nvSpPr>
        <p:spPr>
          <a:xfrm>
            <a:off x="0" y="-171450"/>
            <a:ext cx="9144000" cy="2232298"/>
          </a:xfrm>
        </p:spPr>
        <p:txBody>
          <a:bodyPr/>
          <a:lstStyle/>
          <a:p>
            <a:pPr>
              <a:spcBef>
                <a:spcPct val="50000"/>
              </a:spcBef>
              <a:defRPr/>
            </a:pPr>
            <a:r>
              <a:rPr lang="zh-CN" altLang="en-US" dirty="0">
                <a:solidFill>
                  <a:srgbClr val="FFFFFF"/>
                </a:solidFill>
                <a:effectLst>
                  <a:glow rad="127000">
                    <a:schemeClr val="tx1"/>
                  </a:glow>
                </a:effectLst>
                <a:latin typeface="Arial" charset="0"/>
                <a:ea typeface="ＭＳ Ｐゴシック" charset="0"/>
              </a:rPr>
              <a:t>歌篾为了其他恋人而离开</a:t>
            </a:r>
            <a:r>
              <a:rPr lang="en-US" altLang="zh-CN" dirty="0">
                <a:solidFill>
                  <a:srgbClr val="FFFFFF"/>
                </a:solidFill>
                <a:effectLst>
                  <a:glow rad="127000">
                    <a:schemeClr val="tx1"/>
                  </a:glow>
                </a:effectLst>
                <a:latin typeface="Arial" charset="0"/>
                <a:ea typeface="ＭＳ Ｐゴシック" charset="0"/>
              </a:rPr>
              <a:t>……</a:t>
            </a:r>
            <a:endParaRPr lang="en-US" dirty="0">
              <a:solidFill>
                <a:srgbClr val="FFFFFF"/>
              </a:solidFill>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210620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zh-CN" altLang="en-US" sz="3600" dirty="0">
                <a:solidFill>
                  <a:schemeClr val="bg1"/>
                </a:solidFill>
                <a:latin typeface="Arial" charset="0"/>
                <a:ea typeface="ＭＳ Ｐゴシック" charset="0"/>
              </a:rPr>
              <a:t>歌篾的孩子呢？ </a:t>
            </a:r>
            <a:endParaRPr lang="en-US" sz="3600" dirty="0">
              <a:solidFill>
                <a:schemeClr val="bg1"/>
              </a:solidFill>
              <a:latin typeface="Arial" charset="0"/>
              <a:ea typeface="ＭＳ Ｐゴシック" charset="0"/>
            </a:endParaRP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573</a:t>
            </a:r>
          </a:p>
        </p:txBody>
      </p:sp>
      <p:pic>
        <p:nvPicPr>
          <p:cNvPr id="2" name="Picture 1"/>
          <p:cNvPicPr>
            <a:picLocks noChangeAspect="1"/>
          </p:cNvPicPr>
          <p:nvPr/>
        </p:nvPicPr>
        <p:blipFill>
          <a:blip r:embed="rId3"/>
          <a:stretch>
            <a:fillRect/>
          </a:stretch>
        </p:blipFill>
        <p:spPr>
          <a:xfrm>
            <a:off x="947314" y="1384840"/>
            <a:ext cx="7213600" cy="4826000"/>
          </a:xfrm>
          <a:prstGeom prst="rect">
            <a:avLst/>
          </a:prstGeom>
        </p:spPr>
      </p:pic>
    </p:spTree>
    <p:extLst>
      <p:ext uri="{BB962C8B-B14F-4D97-AF65-F5344CB8AC3E}">
        <p14:creationId xmlns:p14="http://schemas.microsoft.com/office/powerpoint/2010/main" val="2950398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idx="4294967295"/>
          </p:nvPr>
        </p:nvSpPr>
        <p:spPr>
          <a:xfrm>
            <a:off x="0" y="974725"/>
            <a:ext cx="9144000" cy="685800"/>
          </a:xfrm>
          <a:solidFill>
            <a:srgbClr val="000000"/>
          </a:solidFill>
        </p:spPr>
        <p:txBody>
          <a:bodyPr/>
          <a:lstStyle/>
          <a:p>
            <a:r>
              <a:rPr lang="zh-CN" altLang="en-US" dirty="0">
                <a:solidFill>
                  <a:srgbClr val="EAEAEA"/>
                </a:solidFill>
                <a:latin typeface="Arial" charset="0"/>
                <a:ea typeface="ＭＳ Ｐゴシック" charset="0"/>
              </a:rPr>
              <a:t>何西阿的孩子</a:t>
            </a:r>
            <a:endParaRPr lang="en-US" dirty="0">
              <a:solidFill>
                <a:srgbClr val="EAEAEA"/>
              </a:solidFill>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241376749"/>
              </p:ext>
            </p:extLst>
          </p:nvPr>
        </p:nvGraphicFramePr>
        <p:xfrm>
          <a:off x="228600" y="1635125"/>
          <a:ext cx="8610600" cy="4673600"/>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经文</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何西阿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何西阿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1:6-7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何西阿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1:8</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姓名</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耶斯列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罗路哈玛</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罗阿米</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性别</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男</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女</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男</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翻译</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“他 </a:t>
                      </a:r>
                      <a:r>
                        <a:rPr kumimoji="0" lang="en-US" altLang="zh-CN" sz="24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神</a:t>
                      </a:r>
                      <a:r>
                        <a:rPr kumimoji="0" lang="en-US" altLang="zh-CN" sz="24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分散”</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“不蒙怜悯”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“不是我的</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子民”</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7053"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b="1">
              <a:solidFill>
                <a:srgbClr val="000000"/>
              </a:solidFill>
              <a:ea typeface="ＭＳ Ｐゴシック" charset="0"/>
            </a:endParaRPr>
          </a:p>
        </p:txBody>
      </p:sp>
      <p:sp>
        <p:nvSpPr>
          <p:cNvPr id="257054"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573</a:t>
            </a:r>
          </a:p>
        </p:txBody>
      </p:sp>
      <p:pic>
        <p:nvPicPr>
          <p:cNvPr id="2570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933"/>
            <a:ext cx="1866900" cy="285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435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4"/>
          <p:cNvSpPr>
            <a:spLocks noGrp="1" noChangeArrowheads="1"/>
          </p:cNvSpPr>
          <p:nvPr>
            <p:ph type="title"/>
          </p:nvPr>
        </p:nvSpPr>
        <p:spPr>
          <a:xfrm>
            <a:off x="596900" y="152400"/>
            <a:ext cx="8151813" cy="1143000"/>
          </a:xfrm>
        </p:spPr>
        <p:txBody>
          <a:bodyPr/>
          <a:lstStyle/>
          <a:p>
            <a:r>
              <a:rPr lang="zh-CN" altLang="en-US" sz="3600" dirty="0">
                <a:solidFill>
                  <a:schemeClr val="bg1"/>
                </a:solidFill>
                <a:latin typeface="Arial" charset="0"/>
                <a:ea typeface="MS PGothic" charset="0"/>
              </a:rPr>
              <a:t>歌篾的孩子呢？ </a:t>
            </a:r>
            <a:endParaRPr lang="en-US" sz="3600" dirty="0">
              <a:solidFill>
                <a:schemeClr val="bg1"/>
              </a:solidFill>
              <a:latin typeface="Arial" charset="0"/>
              <a:ea typeface="MS PGothic" charset="0"/>
            </a:endParaRP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FFFFFF"/>
                </a:solidFill>
                <a:effectLst>
                  <a:outerShdw blurRad="38100" dist="38100" dir="2700000" algn="tl">
                    <a:srgbClr val="808080"/>
                  </a:outerShdw>
                </a:effectLst>
              </a:rPr>
              <a:t>573</a:t>
            </a:r>
          </a:p>
        </p:txBody>
      </p:sp>
      <p:pic>
        <p:nvPicPr>
          <p:cNvPr id="15053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96975"/>
            <a:ext cx="736758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Th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381000" y="4419600"/>
            <a:ext cx="41910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3200" b="1">
                <a:solidFill>
                  <a:schemeClr val="bg1"/>
                </a:solidFill>
                <a:latin typeface="CAC Futura Casual" charset="0"/>
                <a:cs typeface="SimSun" charset="0"/>
              </a:rPr>
              <a:t>何西阿书里</a:t>
            </a:r>
          </a:p>
          <a:p>
            <a:pPr algn="ctr">
              <a:spcBef>
                <a:spcPct val="50000"/>
              </a:spcBef>
            </a:pPr>
            <a:r>
              <a:rPr lang="zh-CN" altLang="en-US" sz="3200" b="1">
                <a:solidFill>
                  <a:schemeClr val="bg1"/>
                </a:solidFill>
                <a:latin typeface="CAC Futura Casual" charset="0"/>
                <a:cs typeface="SimSun" charset="0"/>
              </a:rPr>
              <a:t>的</a:t>
            </a:r>
          </a:p>
          <a:p>
            <a:pPr algn="ctr">
              <a:spcBef>
                <a:spcPct val="50000"/>
              </a:spcBef>
            </a:pPr>
            <a:r>
              <a:rPr lang="zh-CN" altLang="en-US" sz="3200" b="1">
                <a:solidFill>
                  <a:schemeClr val="bg1"/>
                </a:solidFill>
                <a:cs typeface="SimSun" charset="0"/>
              </a:rPr>
              <a:t>末世</a:t>
            </a:r>
            <a:r>
              <a:rPr lang="zh-CN" altLang="en-US" sz="3200">
                <a:solidFill>
                  <a:schemeClr val="bg1"/>
                </a:solidFill>
                <a:cs typeface="SimSun" charset="0"/>
              </a:rPr>
              <a:t>意义</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ppt_w</p:attrName>
                                        </p:attrNameLst>
                                      </p:cBhvr>
                                      <p:tavLst>
                                        <p:tav tm="0">
                                          <p:val>
                                            <p:fltVal val="0"/>
                                          </p:val>
                                        </p:tav>
                                        <p:tav tm="100000">
                                          <p:val>
                                            <p:strVal val="#ppt_w"/>
                                          </p:val>
                                        </p:tav>
                                      </p:tavLst>
                                    </p:anim>
                                    <p:anim calcmode="lin" valueType="num">
                                      <p:cBhvr>
                                        <p:cTn id="8" dur="1000" fill="hold"/>
                                        <p:tgtEl>
                                          <p:spTgt spid="8195"/>
                                        </p:tgtEl>
                                        <p:attrNameLst>
                                          <p:attrName>ppt_h</p:attrName>
                                        </p:attrNameLst>
                                      </p:cBhvr>
                                      <p:tavLst>
                                        <p:tav tm="0">
                                          <p:val>
                                            <p:fltVal val="0"/>
                                          </p:val>
                                        </p:tav>
                                        <p:tav tm="100000">
                                          <p:val>
                                            <p:strVal val="#ppt_h"/>
                                          </p:val>
                                        </p:tav>
                                      </p:tavLst>
                                    </p:anim>
                                    <p:anim calcmode="lin" valueType="num">
                                      <p:cBhvr>
                                        <p:cTn id="9" dur="1000" fill="hold"/>
                                        <p:tgtEl>
                                          <p:spTgt spid="819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533400"/>
            <a:ext cx="8915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1588">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zh-CN" altLang="en-US" sz="2400" b="1">
                <a:solidFill>
                  <a:srgbClr val="000000"/>
                </a:solidFill>
                <a:latin typeface="Arial" charset="0"/>
                <a:cs typeface="Arial" charset="0"/>
              </a:rPr>
              <a:t>尽管上帝管教，上帝告诉何西阿终究祂会复兴这国：</a:t>
            </a:r>
            <a:endParaRPr lang="en-US" altLang="ja-JP" sz="2400" b="1">
              <a:solidFill>
                <a:srgbClr val="000000"/>
              </a:solidFill>
              <a:latin typeface="Arial" charset="0"/>
              <a:cs typeface="Arial" charset="0"/>
            </a:endParaRP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人数的增长</a:t>
            </a:r>
            <a:r>
              <a:rPr lang="en-US" altLang="ja-JP" sz="2400" b="1">
                <a:solidFill>
                  <a:srgbClr val="000000"/>
                </a:solidFill>
                <a:latin typeface="Arial" charset="0"/>
                <a:cs typeface="Arial" charset="0"/>
              </a:rPr>
              <a:t> (1:10a)</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属灵方面的复兴 </a:t>
            </a:r>
            <a:r>
              <a:rPr lang="en-US" sz="2400" b="1">
                <a:solidFill>
                  <a:srgbClr val="000000"/>
                </a:solidFill>
                <a:latin typeface="Arial" charset="0"/>
                <a:cs typeface="Arial" charset="0"/>
              </a:rPr>
              <a:t>(1:10b)</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国家统一</a:t>
            </a:r>
            <a:r>
              <a:rPr lang="en-US" altLang="ja-JP" sz="2400" b="1">
                <a:solidFill>
                  <a:srgbClr val="000000"/>
                </a:solidFill>
                <a:latin typeface="Arial" charset="0"/>
                <a:cs typeface="Arial" charset="0"/>
              </a:rPr>
              <a:t> (1:11a)</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民间集中</a:t>
            </a:r>
            <a:r>
              <a:rPr lang="en-US" altLang="ja-JP" sz="2400" b="1">
                <a:solidFill>
                  <a:srgbClr val="000000"/>
                </a:solidFill>
                <a:latin typeface="Arial" charset="0"/>
                <a:cs typeface="Arial" charset="0"/>
              </a:rPr>
              <a:t> (1:11b)</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领土的占领  </a:t>
            </a:r>
            <a:r>
              <a:rPr lang="en-US" sz="2400" b="1">
                <a:solidFill>
                  <a:srgbClr val="000000"/>
                </a:solidFill>
                <a:latin typeface="Arial" charset="0"/>
                <a:cs typeface="Arial" charset="0"/>
              </a:rPr>
              <a:t>(1:11c)</a:t>
            </a:r>
          </a:p>
          <a:p>
            <a:pPr lvl="1">
              <a:spcBef>
                <a:spcPts val="300"/>
              </a:spcBef>
              <a:spcAft>
                <a:spcPts val="300"/>
              </a:spcAft>
              <a:buFont typeface="Symbol" charset="0"/>
              <a:buChar char="·"/>
            </a:pPr>
            <a:r>
              <a:rPr lang="en-US" sz="2400" b="1">
                <a:solidFill>
                  <a:srgbClr val="000000"/>
                </a:solidFill>
                <a:latin typeface="Arial" charset="0"/>
                <a:cs typeface="Arial" charset="0"/>
              </a:rPr>
              <a:t>  </a:t>
            </a:r>
            <a:r>
              <a:rPr lang="zh-CN" altLang="en-US" sz="2400" b="1">
                <a:solidFill>
                  <a:srgbClr val="000000"/>
                </a:solidFill>
                <a:latin typeface="Arial" charset="0"/>
                <a:cs typeface="Arial" charset="0"/>
              </a:rPr>
              <a:t>上帝的祝福</a:t>
            </a:r>
            <a:r>
              <a:rPr lang="en-US" altLang="ja-JP" sz="2400" b="1">
                <a:solidFill>
                  <a:srgbClr val="000000"/>
                </a:solidFill>
                <a:latin typeface="Arial" charset="0"/>
                <a:cs typeface="Arial" charset="0"/>
              </a:rPr>
              <a:t> (2:1)</a:t>
            </a:r>
          </a:p>
          <a:p>
            <a:pPr lvl="1">
              <a:spcBef>
                <a:spcPts val="300"/>
              </a:spcBef>
              <a:spcAft>
                <a:spcPts val="300"/>
              </a:spcAft>
              <a:buFont typeface="Symbol" charset="0"/>
              <a:buChar char="·"/>
            </a:pPr>
            <a:endParaRPr lang="en-US" sz="2400" b="1">
              <a:solidFill>
                <a:srgbClr val="000000"/>
              </a:solidFill>
              <a:latin typeface="Arial" charset="0"/>
              <a:cs typeface="Arial" charset="0"/>
            </a:endParaRPr>
          </a:p>
          <a:p>
            <a:endParaRPr lang="en-US" sz="1100" b="1">
              <a:solidFill>
                <a:srgbClr val="000000"/>
              </a:solidFill>
              <a:latin typeface="Arial" charset="0"/>
              <a:cs typeface="Arial" charset="0"/>
            </a:endParaRPr>
          </a:p>
          <a:p>
            <a:r>
              <a:rPr lang="zh-CN" altLang="en-US" sz="2800" b="1">
                <a:solidFill>
                  <a:srgbClr val="000000"/>
                </a:solidFill>
                <a:latin typeface="Arial" charset="0"/>
                <a:cs typeface="Arial" charset="0"/>
              </a:rPr>
              <a:t>这些应许还没有应验。这样的文本显示上帝把这一类的应许当成是一个字义上的未来的国度，那时以色列将以平安占领土地并享受上帝的祝福。若你不相信有个千禧年，你需要忽视这些经文或者说他们在历史中已经应验了，或者将在教会里应验。</a:t>
            </a:r>
            <a:endParaRPr lang="en-US" sz="2800" b="1">
              <a:solidFill>
                <a:srgbClr val="000000"/>
              </a:solidFill>
              <a:latin typeface="Arial" charset="0"/>
              <a:cs typeface="Arial" charset="0"/>
            </a:endParaRPr>
          </a:p>
        </p:txBody>
      </p:sp>
      <p:sp>
        <p:nvSpPr>
          <p:cNvPr id="5" name="Title 4"/>
          <p:cNvSpPr>
            <a:spLocks noGrp="1"/>
          </p:cNvSpPr>
          <p:nvPr>
            <p:ph type="title" idx="4294967295"/>
          </p:nvPr>
        </p:nvSpPr>
        <p:spPr>
          <a:xfrm>
            <a:off x="0" y="0"/>
            <a:ext cx="9144000" cy="533400"/>
          </a:xfrm>
          <a:solidFill>
            <a:srgbClr val="22228B"/>
          </a:solidFill>
        </p:spPr>
        <p:txBody>
          <a:bodyPr/>
          <a:lstStyle/>
          <a:p>
            <a:pPr>
              <a:defRPr/>
            </a:pPr>
            <a:r>
              <a:rPr lang="zh-CN" altLang="en-US" sz="2800" i="1">
                <a:solidFill>
                  <a:srgbClr val="EAEAEA"/>
                </a:solidFill>
                <a:effectLst>
                  <a:outerShdw blurRad="38100" dist="38100" dir="2700000" algn="tl">
                    <a:srgbClr val="000000"/>
                  </a:outerShdw>
                </a:effectLst>
                <a:latin typeface="Arial" charset="0"/>
                <a:ea typeface="MS PGothic" charset="0"/>
                <a:cs typeface="Arial" charset="0"/>
              </a:rPr>
              <a:t>以色列未来的复兴 </a:t>
            </a:r>
            <a:r>
              <a:rPr lang="en-US" sz="2800" i="1">
                <a:solidFill>
                  <a:srgbClr val="EAEAEA"/>
                </a:solidFill>
                <a:effectLst>
                  <a:outerShdw blurRad="38100" dist="38100" dir="2700000" algn="tl">
                    <a:srgbClr val="000000"/>
                  </a:outerShdw>
                </a:effectLst>
                <a:latin typeface="Arial" charset="0"/>
                <a:ea typeface="MS PGothic" charset="0"/>
                <a:cs typeface="Arial" charset="0"/>
              </a:rPr>
              <a:t>(1:10–2:1)</a:t>
            </a:r>
            <a:endParaRPr lang="en-US" sz="2400" i="1">
              <a:solidFill>
                <a:srgbClr val="EAEAEA"/>
              </a:solidFill>
              <a:effectLst>
                <a:outerShdw blurRad="38100" dist="38100" dir="2700000" algn="tl">
                  <a:srgbClr val="000000"/>
                </a:outerShdw>
              </a:effectLst>
              <a:latin typeface="Arial" charset="0"/>
              <a:ea typeface="MS PGothic" charset="0"/>
              <a:cs typeface="Arial" charset="0"/>
            </a:endParaRPr>
          </a:p>
        </p:txBody>
      </p:sp>
      <p:sp>
        <p:nvSpPr>
          <p:cNvPr id="4"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FFFFFF"/>
                </a:solidFill>
                <a:effectLst>
                  <a:outerShdw blurRad="38100" dist="38100" dir="2700000" algn="tl">
                    <a:srgbClr val="000000"/>
                  </a:outerShdw>
                </a:effectLst>
              </a:rPr>
              <a:t>569</a:t>
            </a:r>
          </a:p>
        </p:txBody>
      </p:sp>
      <p:pic>
        <p:nvPicPr>
          <p:cNvPr id="1597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1341438"/>
            <a:ext cx="4064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anim calcmode="lin" valueType="num">
                                      <p:cBhvr additive="base">
                                        <p:cTn id="11" dur="500" fill="hold"/>
                                        <p:tgtEl>
                                          <p:spTgt spid="1433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3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anim calcmode="lin" valueType="num">
                                      <p:cBhvr additive="base">
                                        <p:cTn id="15" dur="5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33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38">
                                            <p:txEl>
                                              <p:pRg st="3" end="3"/>
                                            </p:txEl>
                                          </p:spTgt>
                                        </p:tgtEl>
                                        <p:attrNameLst>
                                          <p:attrName>style.visibility</p:attrName>
                                        </p:attrNameLst>
                                      </p:cBhvr>
                                      <p:to>
                                        <p:strVal val="visible"/>
                                      </p:to>
                                    </p:set>
                                    <p:anim calcmode="lin" valueType="num">
                                      <p:cBhvr additive="base">
                                        <p:cTn id="19" dur="500" fill="hold"/>
                                        <p:tgtEl>
                                          <p:spTgt spid="1433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38">
                                            <p:txEl>
                                              <p:pRg st="4" end="4"/>
                                            </p:txEl>
                                          </p:spTgt>
                                        </p:tgtEl>
                                        <p:attrNameLst>
                                          <p:attrName>style.visibility</p:attrName>
                                        </p:attrNameLst>
                                      </p:cBhvr>
                                      <p:to>
                                        <p:strVal val="visible"/>
                                      </p:to>
                                    </p:set>
                                    <p:anim calcmode="lin" valueType="num">
                                      <p:cBhvr additive="base">
                                        <p:cTn id="23" dur="500" fill="hold"/>
                                        <p:tgtEl>
                                          <p:spTgt spid="1433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3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338">
                                            <p:txEl>
                                              <p:pRg st="5" end="5"/>
                                            </p:txEl>
                                          </p:spTgt>
                                        </p:tgtEl>
                                        <p:attrNameLst>
                                          <p:attrName>style.visibility</p:attrName>
                                        </p:attrNameLst>
                                      </p:cBhvr>
                                      <p:to>
                                        <p:strVal val="visible"/>
                                      </p:to>
                                    </p:set>
                                    <p:anim calcmode="lin" valueType="num">
                                      <p:cBhvr additive="base">
                                        <p:cTn id="27" dur="500" fill="hold"/>
                                        <p:tgtEl>
                                          <p:spTgt spid="1433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33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338">
                                            <p:txEl>
                                              <p:pRg st="6" end="6"/>
                                            </p:txEl>
                                          </p:spTgt>
                                        </p:tgtEl>
                                        <p:attrNameLst>
                                          <p:attrName>style.visibility</p:attrName>
                                        </p:attrNameLst>
                                      </p:cBhvr>
                                      <p:to>
                                        <p:strVal val="visible"/>
                                      </p:to>
                                    </p:set>
                                    <p:anim calcmode="lin" valueType="num">
                                      <p:cBhvr additive="base">
                                        <p:cTn id="31" dur="500" fill="hold"/>
                                        <p:tgtEl>
                                          <p:spTgt spid="1433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8">
                                            <p:txEl>
                                              <p:pRg st="9" end="9"/>
                                            </p:txEl>
                                          </p:spTgt>
                                        </p:tgtEl>
                                        <p:attrNameLst>
                                          <p:attrName>style.visibility</p:attrName>
                                        </p:attrNameLst>
                                      </p:cBhvr>
                                      <p:to>
                                        <p:strVal val="visible"/>
                                      </p:to>
                                    </p:set>
                                    <p:anim calcmode="lin" valueType="num">
                                      <p:cBhvr additive="base">
                                        <p:cTn id="37" dur="500" fill="hold"/>
                                        <p:tgtEl>
                                          <p:spTgt spid="14338">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chemeClr val="bg1"/>
                </a:solidFill>
                <a:effectLst>
                  <a:glow rad="101600">
                    <a:schemeClr val="tx1">
                      <a:alpha val="99000"/>
                    </a:schemeClr>
                  </a:glow>
                </a:effectLst>
                <a:latin typeface="Arial"/>
                <a:cs typeface="Arial"/>
              </a:rPr>
              <a:t>何西阿</a:t>
            </a:r>
            <a:r>
              <a:rPr lang="zh-CN" altLang="en-US" sz="4000" b="1" dirty="0">
                <a:solidFill>
                  <a:schemeClr val="bg1"/>
                </a:solidFill>
                <a:effectLst>
                  <a:glow rad="101600">
                    <a:schemeClr val="tx1">
                      <a:alpha val="99000"/>
                    </a:schemeClr>
                  </a:glow>
                </a:effectLst>
                <a:latin typeface="Arial"/>
                <a:cs typeface="Arial"/>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sz="3200" b="1" dirty="0">
                <a:solidFill>
                  <a:prstClr val="white"/>
                </a:solidFill>
                <a:effectLst>
                  <a:glow rad="101600">
                    <a:prstClr val="black">
                      <a:alpha val="99000"/>
                    </a:prstClr>
                  </a:glow>
                </a:effectLst>
              </a:rPr>
              <a:t>尽管上帝管教以色列民，但以色列民却仍然拒绝了他。可是上帝就像一个慈爱的丈夫，他仍然</a:t>
            </a:r>
            <a:r>
              <a:rPr lang="zh-CN" altLang="en-US" sz="3200" b="1" dirty="0">
                <a:solidFill>
                  <a:srgbClr val="FFFF00"/>
                </a:solidFill>
                <a:effectLst>
                  <a:glow rad="101600">
                    <a:prstClr val="black">
                      <a:alpha val="99000"/>
                    </a:prstClr>
                  </a:glow>
                </a:effectLst>
              </a:rPr>
              <a:t>忠爱</a:t>
            </a:r>
            <a:r>
              <a:rPr lang="zh-CN" altLang="en-US" sz="3200" b="1" dirty="0">
                <a:solidFill>
                  <a:prstClr val="white"/>
                </a:solidFill>
                <a:effectLst>
                  <a:glow rad="101600">
                    <a:prstClr val="black">
                      <a:alpha val="99000"/>
                    </a:prstClr>
                  </a:glow>
                </a:effectLst>
              </a:rPr>
              <a:t>他的子民，成为以色列民顺服上帝统治的动力。</a:t>
            </a:r>
            <a:endParaRPr lang="en-SG" sz="3200" b="1" dirty="0">
              <a:solidFill>
                <a:prstClr val="white"/>
              </a:solidFill>
              <a:effectLst>
                <a:glow rad="101600">
                  <a:prstClr val="black">
                    <a:alpha val="99000"/>
                  </a:prstClr>
                </a:glow>
              </a:effectLst>
            </a:endParaRPr>
          </a:p>
          <a:p>
            <a:pPr defTabSz="457200"/>
            <a:endParaRPr lang="en-US" sz="3200"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25006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6627"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37931725" indent="-37474525">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sz="2400" b="1">
                <a:solidFill>
                  <a:schemeClr val="bg1"/>
                </a:solidFill>
                <a:ea typeface="SimSun" charset="0"/>
                <a:cs typeface="SimSun" charset="0"/>
              </a:rPr>
              <a:t>Walk Through The Bible </a:t>
            </a:r>
            <a:r>
              <a:rPr lang="en-US" altLang="zh-CN" sz="2400" b="1">
                <a:solidFill>
                  <a:schemeClr val="bg1"/>
                </a:solidFill>
                <a:ea typeface="SimSun" charset="0"/>
                <a:cs typeface="Times New Roman" charset="0"/>
              </a:rPr>
              <a:t>©</a:t>
            </a:r>
            <a:r>
              <a:rPr lang="en-US" altLang="zh-CN" sz="2400" b="1">
                <a:solidFill>
                  <a:schemeClr val="bg1"/>
                </a:solidFill>
                <a:ea typeface="SimSun" charset="0"/>
                <a:cs typeface="SimSun" charset="0"/>
              </a:rPr>
              <a:t>1989</a:t>
            </a:r>
          </a:p>
        </p:txBody>
      </p:sp>
      <p:sp>
        <p:nvSpPr>
          <p:cNvPr id="26628" name="Text Box 4"/>
          <p:cNvSpPr txBox="1">
            <a:spLocks noChangeArrowheads="1"/>
          </p:cNvSpPr>
          <p:nvPr/>
        </p:nvSpPr>
        <p:spPr bwMode="auto">
          <a:xfrm>
            <a:off x="952500" y="76200"/>
            <a:ext cx="4762500" cy="823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eaLnBrk="1" hangingPunct="1">
              <a:spcBef>
                <a:spcPct val="50000"/>
              </a:spcBef>
            </a:pPr>
            <a:r>
              <a:rPr lang="zh-CN" altLang="en-US" sz="4800" b="1">
                <a:solidFill>
                  <a:schemeClr val="bg1"/>
                </a:solidFill>
                <a:cs typeface="SimSun" charset="0"/>
              </a:rPr>
              <a:t>“卖淫</a:t>
            </a:r>
            <a:r>
              <a:rPr lang="en-US" altLang="zh-CN" sz="4800" b="1">
                <a:solidFill>
                  <a:schemeClr val="bg1"/>
                </a:solidFill>
                <a:cs typeface="SimSun" charset="0"/>
              </a:rPr>
              <a:t>” </a:t>
            </a:r>
          </a:p>
        </p:txBody>
      </p:sp>
      <p:sp>
        <p:nvSpPr>
          <p:cNvPr id="26629" name="Text Box 5"/>
          <p:cNvSpPr txBox="1">
            <a:spLocks noChangeArrowheads="1"/>
          </p:cNvSpPr>
          <p:nvPr/>
        </p:nvSpPr>
        <p:spPr bwMode="auto">
          <a:xfrm>
            <a:off x="3810000" y="76200"/>
            <a:ext cx="5334000" cy="823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4800" b="1" i="1" u="sng">
                <a:solidFill>
                  <a:schemeClr val="bg1"/>
                </a:solidFill>
                <a:cs typeface="SimSun" charset="0"/>
              </a:rPr>
              <a:t>何西阿</a:t>
            </a:r>
            <a:endParaRPr lang="zh-CN" altLang="en-US" sz="4800" b="1" i="1">
              <a:solidFill>
                <a:schemeClr val="bg1"/>
              </a:solidFill>
              <a:cs typeface="SimSun" charset="0"/>
            </a:endParaRPr>
          </a:p>
        </p:txBody>
      </p:sp>
      <p:pic>
        <p:nvPicPr>
          <p:cNvPr id="140293" name="Picture 6" descr="Hosea WTB"/>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70000" y="1223963"/>
            <a:ext cx="6061075"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6629"/>
                                        </p:tgtEl>
                                        <p:attrNameLst>
                                          <p:attrName>style.visibility</p:attrName>
                                        </p:attrNameLst>
                                      </p:cBhvr>
                                      <p:to>
                                        <p:strVal val="visible"/>
                                      </p:to>
                                    </p:set>
                                    <p:animEffect transition="in" filter="dissolve">
                                      <p:cBhvr>
                                        <p:cTn id="7" dur="500"/>
                                        <p:tgtEl>
                                          <p:spTgt spid="26629"/>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26628"/>
                                        </p:tgtEl>
                                        <p:attrNameLst>
                                          <p:attrName>style.visibility</p:attrName>
                                        </p:attrNameLst>
                                      </p:cBhvr>
                                      <p:to>
                                        <p:strVal val="visible"/>
                                      </p:to>
                                    </p:set>
                                    <p:animEffect transition="in" filter="dissolve">
                                      <p:cBhvr>
                                        <p:cTn id="11"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utoUpdateAnimBg="0"/>
      <p:bldP spid="2662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7651"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650</a:t>
            </a:r>
          </a:p>
        </p:txBody>
      </p:sp>
      <p:sp>
        <p:nvSpPr>
          <p:cNvPr id="27652"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800</a:t>
            </a:r>
          </a:p>
        </p:txBody>
      </p:sp>
      <p:sp>
        <p:nvSpPr>
          <p:cNvPr id="27653"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900</a:t>
            </a:r>
          </a:p>
        </p:txBody>
      </p:sp>
      <p:sp>
        <p:nvSpPr>
          <p:cNvPr id="27654"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950</a:t>
            </a:r>
          </a:p>
        </p:txBody>
      </p:sp>
      <p:sp>
        <p:nvSpPr>
          <p:cNvPr id="27655"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altLang="zh-CN" sz="2800" b="1">
                <a:solidFill>
                  <a:schemeClr val="bg1"/>
                </a:solidFill>
                <a:latin typeface="Times New Roman" pitchFamily="-107" charset="0"/>
                <a:ea typeface="宋体" pitchFamily="-107" charset="-122"/>
                <a:cs typeface="宋体" pitchFamily="-107" charset="-122"/>
              </a:rPr>
              <a:t>1000</a:t>
            </a:r>
          </a:p>
        </p:txBody>
      </p:sp>
      <p:sp>
        <p:nvSpPr>
          <p:cNvPr id="27656"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500</a:t>
            </a:r>
          </a:p>
        </p:txBody>
      </p:sp>
      <p:grpSp>
        <p:nvGrpSpPr>
          <p:cNvPr id="146440" name="Group 9"/>
          <p:cNvGrpSpPr>
            <a:grpSpLocks/>
          </p:cNvGrpSpPr>
          <p:nvPr/>
        </p:nvGrpSpPr>
        <p:grpSpPr bwMode="auto">
          <a:xfrm>
            <a:off x="66675" y="3044825"/>
            <a:ext cx="9534525" cy="844550"/>
            <a:chOff x="42" y="1918"/>
            <a:chExt cx="6006" cy="532"/>
          </a:xfrm>
        </p:grpSpPr>
        <p:grpSp>
          <p:nvGrpSpPr>
            <p:cNvPr id="146462" name="Group 10"/>
            <p:cNvGrpSpPr>
              <a:grpSpLocks/>
            </p:cNvGrpSpPr>
            <p:nvPr/>
          </p:nvGrpSpPr>
          <p:grpSpPr bwMode="auto">
            <a:xfrm>
              <a:off x="96" y="1918"/>
              <a:ext cx="1296" cy="530"/>
              <a:chOff x="96" y="1918"/>
              <a:chExt cx="1296" cy="530"/>
            </a:xfrm>
          </p:grpSpPr>
          <p:sp>
            <p:nvSpPr>
              <p:cNvPr id="276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grpSp>
          <p:nvGrpSpPr>
            <p:cNvPr id="146463" name="Group 15"/>
            <p:cNvGrpSpPr>
              <a:grpSpLocks/>
            </p:cNvGrpSpPr>
            <p:nvPr/>
          </p:nvGrpSpPr>
          <p:grpSpPr bwMode="auto">
            <a:xfrm>
              <a:off x="1824" y="1920"/>
              <a:ext cx="1296" cy="530"/>
              <a:chOff x="96" y="1918"/>
              <a:chExt cx="1296" cy="530"/>
            </a:xfrm>
          </p:grpSpPr>
          <p:sp>
            <p:nvSpPr>
              <p:cNvPr id="276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grpSp>
          <p:nvGrpSpPr>
            <p:cNvPr id="146464" name="Group 20"/>
            <p:cNvGrpSpPr>
              <a:grpSpLocks/>
            </p:cNvGrpSpPr>
            <p:nvPr/>
          </p:nvGrpSpPr>
          <p:grpSpPr bwMode="auto">
            <a:xfrm>
              <a:off x="3552" y="1920"/>
              <a:ext cx="1296" cy="530"/>
              <a:chOff x="96" y="1918"/>
              <a:chExt cx="1296" cy="530"/>
            </a:xfrm>
          </p:grpSpPr>
          <p:sp>
            <p:nvSpPr>
              <p:cNvPr id="276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276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27676"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550</a:t>
            </a:r>
          </a:p>
        </p:txBody>
      </p:sp>
      <p:sp>
        <p:nvSpPr>
          <p:cNvPr id="27677"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850</a:t>
            </a:r>
          </a:p>
        </p:txBody>
      </p:sp>
      <p:sp>
        <p:nvSpPr>
          <p:cNvPr id="27678"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altLang="zh-CN" sz="2800" b="1">
                <a:solidFill>
                  <a:schemeClr val="bg1"/>
                </a:solidFill>
                <a:latin typeface="Times New Roman" pitchFamily="-107" charset="0"/>
                <a:ea typeface="宋体" pitchFamily="-107" charset="-122"/>
                <a:cs typeface="宋体" pitchFamily="-107" charset="-122"/>
              </a:rPr>
              <a:t>1050</a:t>
            </a:r>
          </a:p>
        </p:txBody>
      </p:sp>
      <p:sp>
        <p:nvSpPr>
          <p:cNvPr id="27679"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altLang="zh-CN" sz="2800" b="1">
                <a:solidFill>
                  <a:schemeClr val="bg1"/>
                </a:solidFill>
                <a:latin typeface="Times New Roman" pitchFamily="-107" charset="0"/>
                <a:ea typeface="宋体" pitchFamily="-107" charset="-122"/>
                <a:cs typeface="宋体" pitchFamily="-107" charset="-122"/>
              </a:rPr>
              <a:t>1100</a:t>
            </a:r>
          </a:p>
        </p:txBody>
      </p:sp>
      <p:sp>
        <p:nvSpPr>
          <p:cNvPr id="27680"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450</a:t>
            </a:r>
          </a:p>
        </p:txBody>
      </p:sp>
      <p:sp>
        <p:nvSpPr>
          <p:cNvPr id="27681" name="Text Box 33"/>
          <p:cNvSpPr txBox="1">
            <a:spLocks noChangeArrowheads="1"/>
          </p:cNvSpPr>
          <p:nvPr/>
        </p:nvSpPr>
        <p:spPr bwMode="auto">
          <a:xfrm>
            <a:off x="304800" y="838200"/>
            <a:ext cx="25146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3200" b="1">
                <a:solidFill>
                  <a:srgbClr val="00FFFF"/>
                </a:solidFill>
                <a:cs typeface="SimSun" charset="0"/>
              </a:rPr>
              <a:t>统一王国</a:t>
            </a:r>
          </a:p>
          <a:p>
            <a:pPr algn="ctr" eaLnBrk="1" hangingPunct="1">
              <a:spcBef>
                <a:spcPct val="50000"/>
              </a:spcBef>
            </a:pPr>
            <a:r>
              <a:rPr lang="en-US" altLang="zh-CN" sz="3200" b="1">
                <a:solidFill>
                  <a:srgbClr val="00FFFF"/>
                </a:solidFill>
                <a:cs typeface="SimSun" charset="0"/>
              </a:rPr>
              <a:t>1050-930</a:t>
            </a:r>
          </a:p>
        </p:txBody>
      </p:sp>
      <p:sp>
        <p:nvSpPr>
          <p:cNvPr id="27682" name="Text Box 34"/>
          <p:cNvSpPr txBox="1">
            <a:spLocks noChangeArrowheads="1"/>
          </p:cNvSpPr>
          <p:nvPr/>
        </p:nvSpPr>
        <p:spPr bwMode="auto">
          <a:xfrm>
            <a:off x="2590800" y="838200"/>
            <a:ext cx="25146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3200" b="1">
                <a:solidFill>
                  <a:srgbClr val="FFFF00"/>
                </a:solidFill>
                <a:cs typeface="SimSun" charset="0"/>
              </a:rPr>
              <a:t>王国分裂</a:t>
            </a:r>
          </a:p>
          <a:p>
            <a:pPr algn="ctr" eaLnBrk="1" hangingPunct="1">
              <a:spcBef>
                <a:spcPct val="50000"/>
              </a:spcBef>
            </a:pPr>
            <a:r>
              <a:rPr lang="en-US" altLang="zh-CN" sz="3200" b="1">
                <a:solidFill>
                  <a:srgbClr val="FFFF00"/>
                </a:solidFill>
                <a:cs typeface="SimSun" charset="0"/>
              </a:rPr>
              <a:t>930-722</a:t>
            </a:r>
          </a:p>
        </p:txBody>
      </p:sp>
      <p:sp>
        <p:nvSpPr>
          <p:cNvPr id="27683" name="Text Box 35"/>
          <p:cNvSpPr txBox="1">
            <a:spLocks noChangeArrowheads="1"/>
          </p:cNvSpPr>
          <p:nvPr/>
        </p:nvSpPr>
        <p:spPr bwMode="auto">
          <a:xfrm>
            <a:off x="5181600" y="838200"/>
            <a:ext cx="2514600" cy="2043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3200" b="1">
                <a:solidFill>
                  <a:srgbClr val="FF66FF"/>
                </a:solidFill>
                <a:cs typeface="SimSun" charset="0"/>
              </a:rPr>
              <a:t>单一王国</a:t>
            </a:r>
          </a:p>
          <a:p>
            <a:pPr algn="ctr" eaLnBrk="1" hangingPunct="1">
              <a:spcBef>
                <a:spcPct val="50000"/>
              </a:spcBef>
            </a:pPr>
            <a:r>
              <a:rPr lang="en-US" altLang="zh-CN" sz="3200" b="1">
                <a:solidFill>
                  <a:srgbClr val="FF66FF"/>
                </a:solidFill>
                <a:cs typeface="SimSun" charset="0"/>
              </a:rPr>
              <a:t>(</a:t>
            </a:r>
            <a:r>
              <a:rPr lang="zh-CN" altLang="en-US" sz="3200" b="1">
                <a:solidFill>
                  <a:srgbClr val="FF66FF"/>
                </a:solidFill>
                <a:cs typeface="SimSun" charset="0"/>
              </a:rPr>
              <a:t>北国时期</a:t>
            </a:r>
            <a:r>
              <a:rPr lang="en-US" altLang="zh-CN" sz="3200" b="1">
                <a:solidFill>
                  <a:srgbClr val="FF66FF"/>
                </a:solidFill>
                <a:cs typeface="SimSun" charset="0"/>
              </a:rPr>
              <a:t>)</a:t>
            </a:r>
          </a:p>
          <a:p>
            <a:pPr algn="ctr" eaLnBrk="1" hangingPunct="1">
              <a:spcBef>
                <a:spcPct val="50000"/>
              </a:spcBef>
            </a:pPr>
            <a:r>
              <a:rPr lang="en-US" altLang="zh-CN" sz="3200" b="1">
                <a:solidFill>
                  <a:srgbClr val="FF66FF"/>
                </a:solidFill>
                <a:cs typeface="SimSun" charset="0"/>
              </a:rPr>
              <a:t>722-586</a:t>
            </a:r>
          </a:p>
        </p:txBody>
      </p:sp>
      <p:sp>
        <p:nvSpPr>
          <p:cNvPr id="27684" name="Text Box 36"/>
          <p:cNvSpPr txBox="1">
            <a:spLocks noChangeArrowheads="1"/>
          </p:cNvSpPr>
          <p:nvPr/>
        </p:nvSpPr>
        <p:spPr bwMode="auto">
          <a:xfrm>
            <a:off x="5867400" y="6172200"/>
            <a:ext cx="30480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3200" b="1">
                <a:solidFill>
                  <a:srgbClr val="66FF66"/>
                </a:solidFill>
                <a:cs typeface="SimSun" charset="0"/>
              </a:rPr>
              <a:t>被掳  </a:t>
            </a:r>
            <a:r>
              <a:rPr lang="en-US" altLang="zh-CN" sz="3200" b="1">
                <a:solidFill>
                  <a:srgbClr val="66FF66"/>
                </a:solidFill>
                <a:cs typeface="SimSun" charset="0"/>
              </a:rPr>
              <a:t>586-536</a:t>
            </a:r>
          </a:p>
        </p:txBody>
      </p:sp>
      <p:sp>
        <p:nvSpPr>
          <p:cNvPr id="146450" name="AutoShape 37"/>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6" name="Text Box 38"/>
          <p:cNvSpPr txBox="1">
            <a:spLocks noChangeArrowheads="1"/>
          </p:cNvSpPr>
          <p:nvPr/>
        </p:nvSpPr>
        <p:spPr bwMode="auto">
          <a:xfrm>
            <a:off x="7391400" y="838200"/>
            <a:ext cx="2133600" cy="18018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2800" b="1">
                <a:solidFill>
                  <a:srgbClr val="FF9900"/>
                </a:solidFill>
                <a:cs typeface="SimSun" charset="0"/>
              </a:rPr>
              <a:t>后放逐时期</a:t>
            </a:r>
          </a:p>
          <a:p>
            <a:pPr algn="ctr" eaLnBrk="1" hangingPunct="1">
              <a:spcBef>
                <a:spcPct val="50000"/>
              </a:spcBef>
            </a:pPr>
            <a:r>
              <a:rPr lang="en-US" altLang="zh-CN" sz="2800" b="1">
                <a:solidFill>
                  <a:srgbClr val="FF9900"/>
                </a:solidFill>
                <a:cs typeface="SimSun" charset="0"/>
              </a:rPr>
              <a:t>536-425</a:t>
            </a:r>
          </a:p>
          <a:p>
            <a:pPr algn="ctr" eaLnBrk="1" hangingPunct="1">
              <a:spcBef>
                <a:spcPct val="50000"/>
              </a:spcBef>
            </a:pPr>
            <a:endParaRPr lang="zh-CN" altLang="en-US" sz="2800" b="1">
              <a:solidFill>
                <a:srgbClr val="FF9900"/>
              </a:solidFill>
              <a:cs typeface="SimSun" charset="0"/>
            </a:endParaRPr>
          </a:p>
        </p:txBody>
      </p:sp>
      <p:sp>
        <p:nvSpPr>
          <p:cNvPr id="27687" name="AutoShape 39"/>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
        <p:nvSpPr>
          <p:cNvPr id="27688" name="Text Box 40"/>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7 5 0 </a:t>
            </a:r>
          </a:p>
        </p:txBody>
      </p:sp>
      <p:sp>
        <p:nvSpPr>
          <p:cNvPr id="27689" name="AutoShape 41"/>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
        <p:nvSpPr>
          <p:cNvPr id="27690" name="AutoShape 42"/>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
        <p:nvSpPr>
          <p:cNvPr id="27691" name="Text Box 43"/>
          <p:cNvSpPr txBox="1">
            <a:spLocks noChangeArrowheads="1"/>
          </p:cNvSpPr>
          <p:nvPr/>
        </p:nvSpPr>
        <p:spPr bwMode="auto">
          <a:xfrm>
            <a:off x="2667000" y="120650"/>
            <a:ext cx="5181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b="1">
                <a:solidFill>
                  <a:schemeClr val="bg1"/>
                </a:solidFill>
                <a:cs typeface="SimSun" charset="0"/>
              </a:rPr>
              <a:t>何西阿 </a:t>
            </a:r>
            <a:r>
              <a:rPr lang="zh-CN" altLang="en-US" sz="2000" b="1">
                <a:solidFill>
                  <a:schemeClr val="bg1"/>
                </a:solidFill>
                <a:cs typeface="SimSun" charset="0"/>
              </a:rPr>
              <a:t>公元前</a:t>
            </a:r>
            <a:r>
              <a:rPr lang="en-US" altLang="zh-CN" b="1">
                <a:solidFill>
                  <a:schemeClr val="bg1"/>
                </a:solidFill>
                <a:cs typeface="SimSun" charset="0"/>
              </a:rPr>
              <a:t>755-710 </a:t>
            </a:r>
            <a:endParaRPr lang="en-US" altLang="zh-CN" sz="3200" b="1">
              <a:solidFill>
                <a:schemeClr val="bg1"/>
              </a:solidFill>
              <a:cs typeface="SimSun" charset="0"/>
            </a:endParaRPr>
          </a:p>
        </p:txBody>
      </p:sp>
      <p:sp>
        <p:nvSpPr>
          <p:cNvPr id="27692" name="Rectangle 44"/>
          <p:cNvSpPr>
            <a:spLocks noChangeArrowheads="1"/>
          </p:cNvSpPr>
          <p:nvPr/>
        </p:nvSpPr>
        <p:spPr bwMode="auto">
          <a:xfrm>
            <a:off x="4953000" y="3657600"/>
            <a:ext cx="552450" cy="26035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
        <p:nvSpPr>
          <p:cNvPr id="27693" name="AutoShape 45"/>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
        <p:nvSpPr>
          <p:cNvPr id="27694" name="Text Box 46"/>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7 0 0 </a:t>
            </a:r>
          </a:p>
        </p:txBody>
      </p:sp>
      <p:sp>
        <p:nvSpPr>
          <p:cNvPr id="27695" name="Text Box 47"/>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zh-CN" altLang="en-US" sz="2800" b="1">
                <a:solidFill>
                  <a:schemeClr val="bg1"/>
                </a:solidFill>
                <a:latin typeface="Times New Roman" pitchFamily="-107" charset="0"/>
                <a:ea typeface="宋体" pitchFamily="-107" charset="-122"/>
                <a:cs typeface="宋体" pitchFamily="-107" charset="-122"/>
              </a:rPr>
              <a:t> </a:t>
            </a:r>
            <a:r>
              <a:rPr lang="en-US" altLang="zh-CN" sz="2800" b="1">
                <a:solidFill>
                  <a:schemeClr val="bg1"/>
                </a:solidFill>
                <a:latin typeface="Times New Roman" pitchFamily="-107" charset="0"/>
                <a:ea typeface="宋体" pitchFamily="-107" charset="-122"/>
                <a:cs typeface="宋体" pitchFamily="-107" charset="-122"/>
              </a:rPr>
              <a:t>600</a:t>
            </a:r>
          </a:p>
        </p:txBody>
      </p:sp>
      <p:sp>
        <p:nvSpPr>
          <p:cNvPr id="27696" name="AutoShape 48"/>
          <p:cNvSpPr>
            <a:spLocks noChangeArrowheads="1"/>
          </p:cNvSpPr>
          <p:nvPr/>
        </p:nvSpPr>
        <p:spPr bwMode="auto">
          <a:xfrm>
            <a:off x="49530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0" descr="Hosea fountain_of_wealth_singapore_photo_stb.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876300"/>
            <a:ext cx="9144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p:cNvSpPr>
            <a:spLocks noChangeArrowheads="1"/>
          </p:cNvSpPr>
          <p:nvPr/>
        </p:nvSpPr>
        <p:spPr bwMode="auto">
          <a:xfrm>
            <a:off x="0" y="990600"/>
            <a:ext cx="9144000" cy="5562600"/>
          </a:xfrm>
          <a:prstGeom prst="rect">
            <a:avLst/>
          </a:prstGeom>
          <a:noFill/>
          <a:ln w="12700">
            <a:noFill/>
            <a:miter lim="800000"/>
            <a:headEnd/>
            <a:tailEnd/>
          </a:ln>
        </p:spPr>
        <p:txBody>
          <a:bodyPr lIns="90488" tIns="44450" rIns="90488" bIns="44450"/>
          <a:lstStyle/>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何西阿在亚述王国还没攻打并放逐以色列前，在北国向以色列宣讲预言，长达</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25</a:t>
            </a: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年</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以色列在政治与军事上达到最高峰。因此在商业上得利。</a:t>
            </a:r>
          </a:p>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经济欣欣向荣，人民都非常富裕，但他们想要跟多物质的东西</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亚述的势力渐渐兴起 </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(9:5,6)</a:t>
            </a: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而何西阿在耶罗波安二世和乌西雅到希西家统治的时期宣讲预言 </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公元前</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715-687). </a:t>
            </a:r>
          </a:p>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当耶罗波安二死后</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公元前</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782-753)</a:t>
            </a: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 北国陷入政治混乱，整个国家的局势不稳定</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marL="342900" indent="-342900" algn="just">
              <a:spcBef>
                <a:spcPct val="20000"/>
              </a:spcBef>
              <a:buFont typeface="Wingdings" charset="0"/>
              <a:buChar char="M"/>
              <a:defRPr/>
            </a:pPr>
            <a:r>
              <a:rPr lang="zh-CN" altLang="en-US" sz="2400" b="1" dirty="0">
                <a:solidFill>
                  <a:srgbClr val="FFFFFF"/>
                </a:solidFill>
                <a:effectLst>
                  <a:outerShdw blurRad="38100" dist="38100" dir="2700000" algn="tl">
                    <a:srgbClr val="000000"/>
                  </a:outerShdw>
                </a:effectLst>
                <a:latin typeface="Arial" charset="0"/>
                <a:ea typeface="ＭＳ Ｐゴシック" charset="0"/>
                <a:cs typeface="Arial" charset="0"/>
              </a:rPr>
              <a:t>以色列最终被提革拉毗列色占领了</a:t>
            </a:r>
            <a:r>
              <a:rPr lang="en-US" altLang="zh-CN" sz="2400" b="1"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
        <p:nvSpPr>
          <p:cNvPr id="252931" name="Rectangle 7"/>
          <p:cNvSpPr>
            <a:spLocks noChangeArrowheads="1"/>
          </p:cNvSpPr>
          <p:nvPr/>
        </p:nvSpPr>
        <p:spPr bwMode="auto">
          <a:xfrm>
            <a:off x="-228600" y="3733800"/>
            <a:ext cx="184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ＭＳ Ｐゴシック" charset="0"/>
              <a:cs typeface="Arial" charset="0"/>
            </a:endParaRPr>
          </a:p>
          <a:p>
            <a:endParaRPr lang="en-US" sz="2400">
              <a:solidFill>
                <a:srgbClr val="000000"/>
              </a:solidFill>
              <a:latin typeface="Arial" charset="0"/>
              <a:ea typeface="ＭＳ Ｐゴシック" charset="0"/>
              <a:cs typeface="Arial" charset="0"/>
            </a:endParaRPr>
          </a:p>
          <a:p>
            <a:endParaRPr lang="en-US" sz="2400">
              <a:solidFill>
                <a:srgbClr val="000000"/>
              </a:solidFill>
              <a:latin typeface="Arial" charset="0"/>
              <a:ea typeface="ＭＳ Ｐゴシック" charset="0"/>
              <a:cs typeface="Arial" charset="0"/>
            </a:endParaRPr>
          </a:p>
          <a:p>
            <a:endParaRPr lang="en-US" sz="2400">
              <a:solidFill>
                <a:srgbClr val="000000"/>
              </a:solidFill>
              <a:latin typeface="Arial" charset="0"/>
              <a:ea typeface="ＭＳ Ｐゴシック" charset="0"/>
              <a:cs typeface="Arial" charset="0"/>
            </a:endParaRPr>
          </a:p>
        </p:txBody>
      </p:sp>
      <p:sp>
        <p:nvSpPr>
          <p:cNvPr id="252932" name="Rectangle 8"/>
          <p:cNvSpPr>
            <a:spLocks noChangeArrowheads="1"/>
          </p:cNvSpPr>
          <p:nvPr/>
        </p:nvSpPr>
        <p:spPr bwMode="auto">
          <a:xfrm>
            <a:off x="381000" y="19050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en-US" sz="2400">
              <a:solidFill>
                <a:srgbClr val="000000"/>
              </a:solidFill>
              <a:latin typeface="Arial" charset="0"/>
              <a:ea typeface="ＭＳ Ｐゴシック" charset="0"/>
              <a:cs typeface="Arial" charset="0"/>
            </a:endParaRPr>
          </a:p>
        </p:txBody>
      </p:sp>
      <p:sp>
        <p:nvSpPr>
          <p:cNvPr id="252933" name="Rectangle 9"/>
          <p:cNvSpPr>
            <a:spLocks noChangeArrowheads="1"/>
          </p:cNvSpPr>
          <p:nvPr/>
        </p:nvSpPr>
        <p:spPr bwMode="auto">
          <a:xfrm>
            <a:off x="381000" y="3124200"/>
            <a:ext cx="11215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400">
              <a:solidFill>
                <a:srgbClr val="000000"/>
              </a:solidFill>
              <a:latin typeface="Arial" charset="0"/>
              <a:ea typeface="ＭＳ Ｐゴシック" charset="0"/>
              <a:cs typeface="Arial" charset="0"/>
            </a:endParaRPr>
          </a:p>
        </p:txBody>
      </p:sp>
      <p:sp>
        <p:nvSpPr>
          <p:cNvPr id="252934" name="Rectangle 10"/>
          <p:cNvSpPr>
            <a:spLocks noChangeArrowheads="1"/>
          </p:cNvSpPr>
          <p:nvPr/>
        </p:nvSpPr>
        <p:spPr bwMode="auto">
          <a:xfrm>
            <a:off x="838200" y="3886200"/>
            <a:ext cx="1510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400">
              <a:solidFill>
                <a:srgbClr val="000000"/>
              </a:solidFill>
              <a:latin typeface="Arial" charset="0"/>
              <a:ea typeface="ＭＳ Ｐゴシック" charset="0"/>
              <a:cs typeface="Arial" charset="0"/>
            </a:endParaRPr>
          </a:p>
        </p:txBody>
      </p:sp>
      <p:sp>
        <p:nvSpPr>
          <p:cNvPr id="252935" name="Rectangle 11"/>
          <p:cNvSpPr>
            <a:spLocks noChangeArrowheads="1"/>
          </p:cNvSpPr>
          <p:nvPr/>
        </p:nvSpPr>
        <p:spPr bwMode="auto">
          <a:xfrm>
            <a:off x="4313238" y="6069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ＭＳ Ｐゴシック" charset="0"/>
              <a:cs typeface="Arial" charset="0"/>
            </a:endParaRPr>
          </a:p>
        </p:txBody>
      </p:sp>
      <p:sp>
        <p:nvSpPr>
          <p:cNvPr id="252936" name="Text Box 13"/>
          <p:cNvSpPr txBox="1">
            <a:spLocks noChangeArrowheads="1"/>
          </p:cNvSpPr>
          <p:nvPr/>
        </p:nvSpPr>
        <p:spPr bwMode="auto">
          <a:xfrm>
            <a:off x="8499475" y="0"/>
            <a:ext cx="6985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566</a:t>
            </a:r>
          </a:p>
        </p:txBody>
      </p:sp>
      <p:sp>
        <p:nvSpPr>
          <p:cNvPr id="10" name="Title 9"/>
          <p:cNvSpPr>
            <a:spLocks noGrp="1"/>
          </p:cNvSpPr>
          <p:nvPr>
            <p:ph type="title" idx="4294967295"/>
          </p:nvPr>
        </p:nvSpPr>
        <p:spPr>
          <a:xfrm>
            <a:off x="457200" y="76200"/>
            <a:ext cx="7772400" cy="708025"/>
          </a:xfrm>
          <a:gradFill rotWithShape="1">
            <a:gsLst>
              <a:gs pos="0">
                <a:schemeClr val="accent2"/>
              </a:gs>
              <a:gs pos="100000">
                <a:schemeClr val="tx1"/>
              </a:gs>
            </a:gsLst>
            <a:lin ang="5400000" scaled="1"/>
          </a:gradFill>
        </p:spPr>
        <p:txBody>
          <a:bodyPr>
            <a:spAutoFit/>
          </a:bodyPr>
          <a:lstStyle/>
          <a:p>
            <a:pPr>
              <a:spcBef>
                <a:spcPct val="50000"/>
              </a:spcBef>
              <a:defRPr/>
            </a:pPr>
            <a:r>
              <a:rPr lang="zh-CN" altLang="en-US" dirty="0">
                <a:solidFill>
                  <a:schemeClr val="bg1"/>
                </a:solidFill>
                <a:effectLst>
                  <a:outerShdw blurRad="38100" dist="38100" dir="2700000" algn="tl">
                    <a:srgbClr val="000000"/>
                  </a:outerShdw>
                </a:effectLst>
                <a:latin typeface="Arial" charset="0"/>
                <a:ea typeface="ＭＳ Ｐゴシック" charset="0"/>
              </a:rPr>
              <a:t>何西阿的时代</a:t>
            </a:r>
          </a:p>
        </p:txBody>
      </p:sp>
    </p:spTree>
    <p:extLst>
      <p:ext uri="{BB962C8B-B14F-4D97-AF65-F5344CB8AC3E}">
        <p14:creationId xmlns:p14="http://schemas.microsoft.com/office/powerpoint/2010/main" val="2932636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calcmode="lin" valueType="num">
                                      <p:cBhvr additive="base">
                                        <p:cTn id="7" dur="500" fill="hold"/>
                                        <p:tgtEl>
                                          <p:spTgt spid="41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02">
                                            <p:txEl>
                                              <p:pRg st="1" end="1"/>
                                            </p:txEl>
                                          </p:spTgt>
                                        </p:tgtEl>
                                        <p:attrNameLst>
                                          <p:attrName>style.visibility</p:attrName>
                                        </p:attrNameLst>
                                      </p:cBhvr>
                                      <p:to>
                                        <p:strVal val="visible"/>
                                      </p:to>
                                    </p:set>
                                    <p:anim calcmode="lin" valueType="num">
                                      <p:cBhvr additive="base">
                                        <p:cTn id="13" dur="500" fill="hold"/>
                                        <p:tgtEl>
                                          <p:spTgt spid="410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02">
                                            <p:txEl>
                                              <p:pRg st="2" end="2"/>
                                            </p:txEl>
                                          </p:spTgt>
                                        </p:tgtEl>
                                        <p:attrNameLst>
                                          <p:attrName>style.visibility</p:attrName>
                                        </p:attrNameLst>
                                      </p:cBhvr>
                                      <p:to>
                                        <p:strVal val="visible"/>
                                      </p:to>
                                    </p:set>
                                    <p:anim calcmode="lin" valueType="num">
                                      <p:cBhvr additive="base">
                                        <p:cTn id="19" dur="500" fill="hold"/>
                                        <p:tgtEl>
                                          <p:spTgt spid="410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0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02">
                                            <p:txEl>
                                              <p:pRg st="3" end="3"/>
                                            </p:txEl>
                                          </p:spTgt>
                                        </p:tgtEl>
                                        <p:attrNameLst>
                                          <p:attrName>style.visibility</p:attrName>
                                        </p:attrNameLst>
                                      </p:cBhvr>
                                      <p:to>
                                        <p:strVal val="visible"/>
                                      </p:to>
                                    </p:set>
                                    <p:anim calcmode="lin" valueType="num">
                                      <p:cBhvr additive="base">
                                        <p:cTn id="25" dur="500" fill="hold"/>
                                        <p:tgtEl>
                                          <p:spTgt spid="410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0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02">
                                            <p:txEl>
                                              <p:pRg st="4" end="4"/>
                                            </p:txEl>
                                          </p:spTgt>
                                        </p:tgtEl>
                                        <p:attrNameLst>
                                          <p:attrName>style.visibility</p:attrName>
                                        </p:attrNameLst>
                                      </p:cBhvr>
                                      <p:to>
                                        <p:strVal val="visible"/>
                                      </p:to>
                                    </p:set>
                                    <p:anim calcmode="lin" valueType="num">
                                      <p:cBhvr additive="base">
                                        <p:cTn id="31" dur="500" fill="hold"/>
                                        <p:tgtEl>
                                          <p:spTgt spid="410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0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02">
                                            <p:txEl>
                                              <p:pRg st="5" end="5"/>
                                            </p:txEl>
                                          </p:spTgt>
                                        </p:tgtEl>
                                        <p:attrNameLst>
                                          <p:attrName>style.visibility</p:attrName>
                                        </p:attrNameLst>
                                      </p:cBhvr>
                                      <p:to>
                                        <p:strVal val="visible"/>
                                      </p:to>
                                    </p:set>
                                    <p:anim calcmode="lin" valueType="num">
                                      <p:cBhvr additive="base">
                                        <p:cTn id="37" dur="500" fill="hold"/>
                                        <p:tgtEl>
                                          <p:spTgt spid="410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10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90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1550"/>
            <a:ext cx="3348038"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Rectangle 6"/>
          <p:cNvSpPr>
            <a:spLocks noChangeArrowheads="1"/>
          </p:cNvSpPr>
          <p:nvPr/>
        </p:nvSpPr>
        <p:spPr bwMode="auto">
          <a:xfrm>
            <a:off x="2268538" y="1052513"/>
            <a:ext cx="685641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a:spcBef>
                <a:spcPct val="20000"/>
              </a:spcBef>
            </a:pPr>
            <a:r>
              <a:rPr lang="zh-CN" altLang="en-US" sz="2400" b="1" dirty="0">
                <a:solidFill>
                  <a:srgbClr val="FFFFFF"/>
                </a:solidFill>
                <a:latin typeface="Arial" charset="0"/>
                <a:ea typeface="ＭＳ Ｐゴシック" charset="0"/>
                <a:cs typeface="Arial" charset="0"/>
              </a:rPr>
              <a:t>上帝命令何西阿娶一位淫妇 </a:t>
            </a:r>
            <a:r>
              <a:rPr lang="en-US" altLang="zh-CN" sz="2400" b="1" dirty="0">
                <a:solidFill>
                  <a:srgbClr val="FFFFFF"/>
                </a:solidFill>
                <a:latin typeface="Arial" charset="0"/>
                <a:ea typeface="ＭＳ Ｐゴシック" charset="0"/>
                <a:cs typeface="Arial" charset="0"/>
              </a:rPr>
              <a:t>(1:2) </a:t>
            </a:r>
            <a:r>
              <a:rPr lang="zh-CN" altLang="en-US" sz="2400" b="1" dirty="0">
                <a:solidFill>
                  <a:srgbClr val="FFFFFF"/>
                </a:solidFill>
                <a:latin typeface="Arial" charset="0"/>
                <a:ea typeface="ＭＳ Ｐゴシック" charset="0"/>
                <a:cs typeface="Arial" charset="0"/>
              </a:rPr>
              <a:t>但这造成很都问题 </a:t>
            </a:r>
            <a:r>
              <a:rPr lang="en-US" altLang="zh-CN" sz="2400" b="1" dirty="0">
                <a:solidFill>
                  <a:srgbClr val="FFFFFF"/>
                </a:solidFill>
                <a:latin typeface="Arial" charset="0"/>
                <a:ea typeface="ＭＳ Ｐゴシック" charset="0"/>
                <a:cs typeface="Arial" charset="0"/>
              </a:rPr>
              <a:t>(</a:t>
            </a:r>
            <a:r>
              <a:rPr lang="zh-CN" altLang="en-US" sz="2400" b="1" dirty="0">
                <a:solidFill>
                  <a:srgbClr val="FFFFFF"/>
                </a:solidFill>
                <a:latin typeface="Arial" charset="0"/>
                <a:ea typeface="ＭＳ Ｐゴシック" charset="0"/>
                <a:cs typeface="Arial" charset="0"/>
              </a:rPr>
              <a:t>见申</a:t>
            </a:r>
            <a:r>
              <a:rPr lang="en-US" altLang="zh-CN" sz="2400" b="1" dirty="0">
                <a:solidFill>
                  <a:srgbClr val="FFFFFF"/>
                </a:solidFill>
                <a:latin typeface="Arial" charset="0"/>
                <a:ea typeface="ＭＳ Ｐゴシック" charset="0"/>
                <a:cs typeface="Arial" charset="0"/>
              </a:rPr>
              <a:t>22:20 </a:t>
            </a:r>
            <a:r>
              <a:rPr lang="en-US" altLang="zh-CN" sz="2400" b="1" dirty="0" err="1">
                <a:solidFill>
                  <a:srgbClr val="FFFFFF"/>
                </a:solidFill>
                <a:latin typeface="Arial" charset="0"/>
                <a:ea typeface="ＭＳ Ｐゴシック" charset="0"/>
                <a:cs typeface="Arial" charset="0"/>
              </a:rPr>
              <a:t>ff</a:t>
            </a:r>
            <a:r>
              <a:rPr lang="en-US" altLang="zh-CN" sz="2400" b="1" dirty="0">
                <a:solidFill>
                  <a:srgbClr val="FFFFFF"/>
                </a:solidFill>
                <a:latin typeface="Arial" charset="0"/>
                <a:ea typeface="ＭＳ Ｐゴシック" charset="0"/>
                <a:cs typeface="Arial" charset="0"/>
              </a:rPr>
              <a:t>) </a:t>
            </a:r>
            <a:r>
              <a:rPr lang="zh-CN" altLang="en-US" sz="2400" b="1" dirty="0">
                <a:solidFill>
                  <a:srgbClr val="FFFFFF"/>
                </a:solidFill>
                <a:latin typeface="Arial" charset="0"/>
                <a:ea typeface="ＭＳ Ｐゴシック" charset="0"/>
                <a:cs typeface="Arial" charset="0"/>
              </a:rPr>
              <a:t>这是什么意思？</a:t>
            </a:r>
            <a:endParaRPr lang="en-US" altLang="zh-CN" sz="2400" b="1" dirty="0">
              <a:solidFill>
                <a:srgbClr val="FFFFFF"/>
              </a:solidFill>
              <a:latin typeface="Arial" charset="0"/>
              <a:ea typeface="ＭＳ Ｐゴシック" charset="0"/>
              <a:cs typeface="Arial" charset="0"/>
            </a:endParaRPr>
          </a:p>
          <a:p>
            <a:pPr>
              <a:spcBef>
                <a:spcPct val="20000"/>
              </a:spcBef>
            </a:pPr>
            <a:endParaRPr lang="en-US" sz="2400" b="1" dirty="0">
              <a:solidFill>
                <a:srgbClr val="FFFFFF"/>
              </a:solidFill>
              <a:latin typeface="Arial" charset="0"/>
              <a:ea typeface="ＭＳ Ｐゴシック" charset="0"/>
              <a:cs typeface="Arial" charset="0"/>
            </a:endParaRPr>
          </a:p>
          <a:p>
            <a:pPr>
              <a:spcBef>
                <a:spcPct val="20000"/>
              </a:spcBef>
            </a:pPr>
            <a:r>
              <a:rPr lang="zh-CN" altLang="en-US" sz="2400" b="1" dirty="0">
                <a:solidFill>
                  <a:srgbClr val="FFFFFF"/>
                </a:solidFill>
                <a:latin typeface="Arial" charset="0"/>
                <a:ea typeface="ＭＳ Ｐゴシック" charset="0"/>
                <a:cs typeface="Arial" charset="0"/>
              </a:rPr>
              <a:t>这是什么意识呢</a:t>
            </a:r>
            <a:r>
              <a:rPr lang="en-US" altLang="zh-CN" sz="2400" b="1" dirty="0">
                <a:solidFill>
                  <a:srgbClr val="FFFFFF"/>
                </a:solidFill>
                <a:latin typeface="Arial" charset="0"/>
                <a:ea typeface="ＭＳ Ｐゴシック" charset="0"/>
                <a:cs typeface="Arial" charset="0"/>
              </a:rPr>
              <a:t>?  </a:t>
            </a:r>
            <a:r>
              <a:rPr lang="zh-CN" altLang="en-US" sz="2400" b="1" dirty="0">
                <a:solidFill>
                  <a:srgbClr val="FFFFFF"/>
                </a:solidFill>
                <a:latin typeface="Arial" charset="0"/>
                <a:ea typeface="ＭＳ Ｐゴシック" charset="0"/>
                <a:cs typeface="Arial" charset="0"/>
              </a:rPr>
              <a:t>以下有三大观点</a:t>
            </a:r>
            <a:r>
              <a:rPr lang="en-US" sz="2400" b="1" dirty="0">
                <a:solidFill>
                  <a:srgbClr val="FFFFFF"/>
                </a:solidFill>
                <a:latin typeface="Arial" charset="0"/>
                <a:ea typeface="ＭＳ Ｐゴシック" charset="0"/>
                <a:cs typeface="Arial" charset="0"/>
              </a:rPr>
              <a:t>:</a:t>
            </a:r>
          </a:p>
        </p:txBody>
      </p:sp>
      <p:sp>
        <p:nvSpPr>
          <p:cNvPr id="7175" name="Rectangle 7"/>
          <p:cNvSpPr>
            <a:spLocks noChangeArrowheads="1"/>
          </p:cNvSpPr>
          <p:nvPr/>
        </p:nvSpPr>
        <p:spPr bwMode="auto">
          <a:xfrm>
            <a:off x="2478088" y="3213100"/>
            <a:ext cx="65579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Tx/>
              <a:buAutoNum type="arabicPeriod"/>
            </a:pPr>
            <a:r>
              <a:rPr lang="zh-CN" altLang="en-US" sz="2400" b="1" dirty="0">
                <a:solidFill>
                  <a:srgbClr val="FFFFFF"/>
                </a:solidFill>
                <a:latin typeface="Arial" charset="0"/>
                <a:ea typeface="ＭＳ Ｐゴシック" charset="0"/>
                <a:cs typeface="Arial" charset="0"/>
              </a:rPr>
              <a:t>要娶个女子</a:t>
            </a:r>
            <a:r>
              <a:rPr lang="zh-CN" altLang="en-US" sz="2400" b="1" u="sng" dirty="0">
                <a:solidFill>
                  <a:srgbClr val="FFFFFF"/>
                </a:solidFill>
                <a:latin typeface="Arial" charset="0"/>
                <a:ea typeface="ＭＳ Ｐゴシック" charset="0"/>
                <a:cs typeface="Arial" charset="0"/>
              </a:rPr>
              <a:t>后</a:t>
            </a:r>
            <a:r>
              <a:rPr lang="zh-CN" altLang="en-US" sz="2400" b="1" dirty="0">
                <a:solidFill>
                  <a:srgbClr val="FFFFFF"/>
                </a:solidFill>
                <a:latin typeface="Arial" charset="0"/>
                <a:ea typeface="ＭＳ Ｐゴシック" charset="0"/>
                <a:cs typeface="Arial" charset="0"/>
              </a:rPr>
              <a:t>成为淫妇</a:t>
            </a:r>
          </a:p>
          <a:p>
            <a:pPr marL="457200" indent="-457200">
              <a:buFontTx/>
              <a:buAutoNum type="arabicPeriod"/>
            </a:pPr>
            <a:endParaRPr lang="zh-CN" altLang="en-US" sz="2400" b="1" dirty="0">
              <a:solidFill>
                <a:srgbClr val="FFFFFF"/>
              </a:solidFill>
              <a:latin typeface="Arial" charset="0"/>
              <a:ea typeface="ＭＳ Ｐゴシック" charset="0"/>
              <a:cs typeface="Arial" charset="0"/>
            </a:endParaRPr>
          </a:p>
          <a:p>
            <a:pPr marL="457200" indent="-457200">
              <a:buFontTx/>
              <a:buAutoNum type="arabicPeriod"/>
            </a:pPr>
            <a:r>
              <a:rPr lang="zh-CN" altLang="en-US" sz="2400" b="1" dirty="0">
                <a:solidFill>
                  <a:srgbClr val="FFFFFF"/>
                </a:solidFill>
                <a:latin typeface="Arial" charset="0"/>
                <a:ea typeface="ＭＳ Ｐゴシック" charset="0"/>
                <a:cs typeface="Arial" charset="0"/>
              </a:rPr>
              <a:t>要娶个</a:t>
            </a:r>
            <a:r>
              <a:rPr lang="zh-CN" altLang="en-US" sz="2400" b="1" u="sng" dirty="0">
                <a:solidFill>
                  <a:srgbClr val="FFFFFF"/>
                </a:solidFill>
                <a:latin typeface="Arial" charset="0"/>
                <a:ea typeface="ＭＳ Ｐゴシック" charset="0"/>
                <a:cs typeface="Arial" charset="0"/>
              </a:rPr>
              <a:t>淫妇为妻</a:t>
            </a:r>
          </a:p>
          <a:p>
            <a:pPr marL="457200" indent="-457200">
              <a:buFontTx/>
              <a:buAutoNum type="arabicPeriod"/>
            </a:pPr>
            <a:endParaRPr lang="zh-CN" altLang="en-US" sz="2400" b="1" dirty="0">
              <a:solidFill>
                <a:srgbClr val="FFFFFF"/>
              </a:solidFill>
              <a:latin typeface="Arial" charset="0"/>
              <a:ea typeface="ＭＳ Ｐゴシック" charset="0"/>
              <a:cs typeface="Arial" charset="0"/>
            </a:endParaRPr>
          </a:p>
          <a:p>
            <a:pPr marL="457200" indent="-457200">
              <a:buFontTx/>
              <a:buAutoNum type="arabicPeriod"/>
            </a:pPr>
            <a:r>
              <a:rPr lang="zh-CN" altLang="en-US" sz="2400" b="1" dirty="0">
                <a:solidFill>
                  <a:srgbClr val="FFFFFF"/>
                </a:solidFill>
                <a:latin typeface="Arial" charset="0"/>
                <a:ea typeface="ＭＳ Ｐゴシック" charset="0"/>
                <a:cs typeface="Arial" charset="0"/>
              </a:rPr>
              <a:t>这只是一个</a:t>
            </a:r>
            <a:r>
              <a:rPr lang="zh-CN" altLang="en-US" sz="2400" b="1" u="sng" dirty="0">
                <a:solidFill>
                  <a:srgbClr val="FFFFFF"/>
                </a:solidFill>
                <a:latin typeface="Arial" charset="0"/>
                <a:ea typeface="ＭＳ Ｐゴシック" charset="0"/>
                <a:cs typeface="Arial" charset="0"/>
              </a:rPr>
              <a:t>寓言</a:t>
            </a:r>
            <a:r>
              <a:rPr lang="zh-CN" altLang="en-US" sz="2400" b="1" dirty="0">
                <a:solidFill>
                  <a:srgbClr val="FFFFFF"/>
                </a:solidFill>
                <a:latin typeface="Arial" charset="0"/>
                <a:ea typeface="ＭＳ Ｐゴシック" charset="0"/>
                <a:cs typeface="Arial" charset="0"/>
              </a:rPr>
              <a:t>  </a:t>
            </a:r>
            <a:r>
              <a:rPr lang="en-US" altLang="zh-CN" sz="2400" b="1" dirty="0">
                <a:solidFill>
                  <a:srgbClr val="FFFFFF"/>
                </a:solidFill>
                <a:latin typeface="Arial" charset="0"/>
                <a:ea typeface="ＭＳ Ｐゴシック" charset="0"/>
                <a:cs typeface="Arial" charset="0"/>
              </a:rPr>
              <a:t>(</a:t>
            </a:r>
            <a:r>
              <a:rPr lang="zh-CN" altLang="en-US" sz="2400" b="1" dirty="0">
                <a:solidFill>
                  <a:srgbClr val="FFFFFF"/>
                </a:solidFill>
                <a:latin typeface="Arial" charset="0"/>
                <a:ea typeface="ＭＳ Ｐゴシック" charset="0"/>
                <a:cs typeface="Arial" charset="0"/>
              </a:rPr>
              <a:t>没有真正行淫</a:t>
            </a:r>
            <a:r>
              <a:rPr lang="en-US" altLang="zh-CN" sz="2400" b="1" dirty="0">
                <a:solidFill>
                  <a:srgbClr val="FFFFFF"/>
                </a:solidFill>
                <a:latin typeface="Arial" charset="0"/>
                <a:ea typeface="ＭＳ Ｐゴシック" charset="0"/>
                <a:cs typeface="Arial" charset="0"/>
              </a:rPr>
              <a:t>) </a:t>
            </a:r>
            <a:r>
              <a:rPr lang="zh-CN" altLang="en-US" sz="2400" b="1" dirty="0">
                <a:solidFill>
                  <a:srgbClr val="FFFFFF"/>
                </a:solidFill>
                <a:latin typeface="Arial" charset="0"/>
                <a:ea typeface="ＭＳ Ｐゴシック" charset="0"/>
                <a:cs typeface="Arial" charset="0"/>
              </a:rPr>
              <a:t>所以行淫是个拜偶像的象征。 </a:t>
            </a:r>
          </a:p>
        </p:txBody>
      </p:sp>
      <p:sp>
        <p:nvSpPr>
          <p:cNvPr id="259077" name="Text Box 8"/>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567</a:t>
            </a:r>
          </a:p>
        </p:txBody>
      </p:sp>
      <p:sp>
        <p:nvSpPr>
          <p:cNvPr id="6" name="Title 5"/>
          <p:cNvSpPr>
            <a:spLocks noGrp="1"/>
          </p:cNvSpPr>
          <p:nvPr>
            <p:ph type="title" idx="4294967295"/>
          </p:nvPr>
        </p:nvSpPr>
        <p:spPr>
          <a:xfrm>
            <a:off x="0" y="304800"/>
            <a:ext cx="8388350" cy="646113"/>
          </a:xfrm>
          <a:gradFill rotWithShape="1">
            <a:gsLst>
              <a:gs pos="0">
                <a:srgbClr val="660033"/>
              </a:gs>
              <a:gs pos="50000">
                <a:srgbClr val="2F0018"/>
              </a:gs>
              <a:gs pos="100000">
                <a:srgbClr val="660033"/>
              </a:gs>
            </a:gsLst>
            <a:lin ang="5400000" scaled="1"/>
          </a:gradFill>
        </p:spPr>
        <p:txBody>
          <a:bodyPr>
            <a:spAutoFit/>
          </a:bodyPr>
          <a:lstStyle/>
          <a:p>
            <a:pPr>
              <a:defRPr/>
            </a:pPr>
            <a:r>
              <a:rPr lang="zh-CN" altLang="en-US" sz="3600" dirty="0">
                <a:solidFill>
                  <a:srgbClr val="FFFFFF"/>
                </a:solidFill>
                <a:effectLst>
                  <a:outerShdw blurRad="38100" dist="38100" dir="2700000" algn="tl">
                    <a:srgbClr val="000000"/>
                  </a:outerShdw>
                </a:effectLst>
                <a:latin typeface="Arial" charset="0"/>
                <a:ea typeface="ＭＳ Ｐゴシック" charset="0"/>
                <a:cs typeface="Arial" charset="0"/>
              </a:rPr>
              <a:t>批评的观点</a:t>
            </a:r>
            <a:r>
              <a:rPr lang="en-US" altLang="zh-CN" sz="360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zh-CN" altLang="en-US" sz="3600" dirty="0">
                <a:solidFill>
                  <a:srgbClr val="FFFFFF"/>
                </a:solidFill>
                <a:effectLst>
                  <a:outerShdw blurRad="38100" dist="38100" dir="2700000" algn="tl">
                    <a:srgbClr val="000000"/>
                  </a:outerShdw>
                </a:effectLst>
                <a:latin typeface="Arial" charset="0"/>
                <a:ea typeface="ＭＳ Ｐゴシック" charset="0"/>
                <a:cs typeface="Arial" charset="0"/>
              </a:rPr>
              <a:t>娶个妓女 </a:t>
            </a:r>
            <a:r>
              <a:rPr lang="en-US" altLang="zh-CN" sz="3600"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Tree>
    <p:extLst>
      <p:ext uri="{BB962C8B-B14F-4D97-AF65-F5344CB8AC3E}">
        <p14:creationId xmlns:p14="http://schemas.microsoft.com/office/powerpoint/2010/main" val="3146522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dissolve">
                                      <p:cBhvr>
                                        <p:cTn id="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122"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971550"/>
            <a:ext cx="3348038"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ChangeArrowheads="1"/>
          </p:cNvSpPr>
          <p:nvPr/>
        </p:nvSpPr>
        <p:spPr bwMode="auto">
          <a:xfrm>
            <a:off x="76200" y="1447800"/>
            <a:ext cx="9067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ts val="300"/>
              </a:spcBef>
              <a:spcAft>
                <a:spcPts val="300"/>
              </a:spcAft>
              <a:defRPr/>
            </a:pPr>
            <a:r>
              <a:rPr lang="zh-CN" altLang="en-US" sz="2400" b="1" dirty="0">
                <a:solidFill>
                  <a:srgbClr val="FFFF00"/>
                </a:solidFill>
                <a:effectLst>
                  <a:glow rad="101600">
                    <a:srgbClr val="000000">
                      <a:alpha val="75000"/>
                    </a:srgbClr>
                  </a:glow>
                </a:effectLst>
                <a:latin typeface="Arial" charset="0"/>
                <a:ea typeface="ＭＳ Ｐゴシック" charset="0"/>
                <a:cs typeface="Arial" charset="0"/>
              </a:rPr>
              <a:t>字面主义的观点</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它像是一本历史的书籍</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歌篾和滴拉音这两个名字并没有任何象征</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用“妓女 ”来形容以色列的百姓是最适合的。 </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何西阿的爱，好像神爱他的子民一样</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p>
          <a:p>
            <a:pPr indent="-96837">
              <a:spcBef>
                <a:spcPts val="300"/>
              </a:spcBef>
              <a:spcAft>
                <a:spcPts val="300"/>
              </a:spcAft>
              <a:defRPr/>
            </a:pPr>
            <a:r>
              <a:rPr lang="zh-CN" altLang="en-US" sz="2400" b="1" dirty="0">
                <a:solidFill>
                  <a:srgbClr val="FFFF00"/>
                </a:solidFill>
                <a:effectLst>
                  <a:glow rad="101600">
                    <a:srgbClr val="000000">
                      <a:alpha val="75000"/>
                    </a:srgbClr>
                  </a:glow>
                </a:effectLst>
                <a:latin typeface="Arial" charset="0"/>
                <a:ea typeface="ＭＳ Ｐゴシック" charset="0"/>
                <a:cs typeface="Arial" charset="0"/>
              </a:rPr>
              <a:t>寓言观点所带来的问题</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这并没有解决问题</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娶个淫妇为妻在道德上也是个疑问</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孩子们有象征示的名字</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p>
          <a:p>
            <a:pPr marL="630238" lvl="1" indent="-269875">
              <a:spcBef>
                <a:spcPts val="300"/>
              </a:spcBef>
              <a:spcAft>
                <a:spcPts val="300"/>
              </a:spcAft>
              <a:buFont typeface="Symbol" charset="0"/>
              <a:buChar char="·"/>
              <a:defRPr/>
            </a:pP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有些人问这是否是个不可思意的婚姻。这会影响何西阿宣讲语言的果效。 </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r>
              <a:rPr lang="zh-CN" altLang="en-US" sz="2400" b="1" dirty="0">
                <a:solidFill>
                  <a:srgbClr val="FFFFFF"/>
                </a:solidFill>
                <a:effectLst>
                  <a:glow rad="101600">
                    <a:srgbClr val="000000">
                      <a:alpha val="75000"/>
                    </a:srgbClr>
                  </a:glow>
                </a:effectLst>
                <a:latin typeface="Arial" charset="0"/>
                <a:ea typeface="ＭＳ Ｐゴシック" charset="0"/>
                <a:cs typeface="Arial" charset="0"/>
              </a:rPr>
              <a:t>不，因为何西阿自己的生命没被玷污</a:t>
            </a:r>
            <a:r>
              <a:rPr lang="en-US" altLang="zh-CN" sz="2400" b="1" dirty="0">
                <a:solidFill>
                  <a:srgbClr val="FFFFFF"/>
                </a:solidFill>
                <a:effectLst>
                  <a:glow rad="101600">
                    <a:srgbClr val="000000">
                      <a:alpha val="75000"/>
                    </a:srgbClr>
                  </a:glow>
                </a:effectLst>
                <a:latin typeface="Arial" charset="0"/>
                <a:ea typeface="ＭＳ Ｐゴシック" charset="0"/>
                <a:cs typeface="Arial" charset="0"/>
              </a:rPr>
              <a:t>.)</a:t>
            </a:r>
          </a:p>
        </p:txBody>
      </p:sp>
      <p:sp>
        <p:nvSpPr>
          <p:cNvPr id="261124" name="Rectangle 3"/>
          <p:cNvSpPr>
            <a:spLocks noChangeArrowheads="1"/>
          </p:cNvSpPr>
          <p:nvPr/>
        </p:nvSpPr>
        <p:spPr bwMode="auto">
          <a:xfrm>
            <a:off x="0" y="228600"/>
            <a:ext cx="8320088" cy="646113"/>
          </a:xfrm>
          <a:prstGeom prst="rect">
            <a:avLst/>
          </a:prstGeom>
          <a:gradFill rotWithShape="1">
            <a:gsLst>
              <a:gs pos="0">
                <a:srgbClr val="660033"/>
              </a:gs>
              <a:gs pos="50000">
                <a:srgbClr val="2F0018"/>
              </a:gs>
              <a:gs pos="100000">
                <a:srgbClr val="6600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solidFill>
                  <a:srgbClr val="FFFFFF"/>
                </a:solidFill>
                <a:latin typeface="Arial" charset="0"/>
                <a:ea typeface="ＭＳ Ｐゴシック" charset="0"/>
                <a:cs typeface="Arial" charset="0"/>
              </a:rPr>
              <a:t>批评的观点</a:t>
            </a:r>
            <a:r>
              <a:rPr lang="en-US" altLang="zh-CN" b="1" dirty="0">
                <a:solidFill>
                  <a:srgbClr val="FFFFFF"/>
                </a:solidFill>
                <a:latin typeface="Arial" charset="0"/>
                <a:ea typeface="ＭＳ Ｐゴシック" charset="0"/>
                <a:cs typeface="Arial" charset="0"/>
              </a:rPr>
              <a:t>: </a:t>
            </a:r>
            <a:r>
              <a:rPr lang="zh-CN" altLang="en-US" b="1" dirty="0">
                <a:solidFill>
                  <a:srgbClr val="FFFFFF"/>
                </a:solidFill>
                <a:latin typeface="Arial" charset="0"/>
                <a:ea typeface="ＭＳ Ｐゴシック" charset="0"/>
                <a:cs typeface="Arial" charset="0"/>
              </a:rPr>
              <a:t>娶个妓女 </a:t>
            </a:r>
            <a:r>
              <a:rPr lang="en-US" altLang="zh-CN" b="1" dirty="0">
                <a:solidFill>
                  <a:srgbClr val="FFFFFF"/>
                </a:solidFill>
                <a:latin typeface="Arial" charset="0"/>
                <a:ea typeface="ＭＳ Ｐゴシック" charset="0"/>
                <a:cs typeface="Arial" charset="0"/>
              </a:rPr>
              <a:t>?</a:t>
            </a:r>
            <a:endParaRPr lang="en-US" b="1" dirty="0">
              <a:solidFill>
                <a:srgbClr val="FFFFFF"/>
              </a:solidFill>
              <a:latin typeface="Arial" charset="0"/>
              <a:ea typeface="ＭＳ Ｐゴシック" charset="0"/>
              <a:cs typeface="Arial" charset="0"/>
            </a:endParaRPr>
          </a:p>
        </p:txBody>
      </p:sp>
      <p:sp>
        <p:nvSpPr>
          <p:cNvPr id="261125" name="Text Box 5"/>
          <p:cNvSpPr txBox="1">
            <a:spLocks noChangeArrowheads="1"/>
          </p:cNvSpPr>
          <p:nvPr/>
        </p:nvSpPr>
        <p:spPr bwMode="auto">
          <a:xfrm>
            <a:off x="8440738" y="76200"/>
            <a:ext cx="715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567</a:t>
            </a:r>
          </a:p>
        </p:txBody>
      </p:sp>
    </p:spTree>
    <p:extLst>
      <p:ext uri="{BB962C8B-B14F-4D97-AF65-F5344CB8AC3E}">
        <p14:creationId xmlns:p14="http://schemas.microsoft.com/office/powerpoint/2010/main" val="22322308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 calcmode="lin" valueType="num">
                                      <p:cBhvr additive="base">
                                        <p:cTn id="7" dur="5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4">
                                            <p:txEl>
                                              <p:pRg st="1" end="1"/>
                                            </p:txEl>
                                          </p:spTgt>
                                        </p:tgtEl>
                                        <p:attrNameLst>
                                          <p:attrName>style.visibility</p:attrName>
                                        </p:attrNameLst>
                                      </p:cBhvr>
                                      <p:to>
                                        <p:strVal val="visible"/>
                                      </p:to>
                                    </p:set>
                                    <p:anim calcmode="lin" valueType="num">
                                      <p:cBhvr additive="base">
                                        <p:cTn id="11" dur="5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434">
                                            <p:txEl>
                                              <p:pRg st="2" end="2"/>
                                            </p:txEl>
                                          </p:spTgt>
                                        </p:tgtEl>
                                        <p:attrNameLst>
                                          <p:attrName>style.visibility</p:attrName>
                                        </p:attrNameLst>
                                      </p:cBhvr>
                                      <p:to>
                                        <p:strVal val="visible"/>
                                      </p:to>
                                    </p:set>
                                    <p:anim calcmode="lin" valueType="num">
                                      <p:cBhvr additive="base">
                                        <p:cTn id="17" dur="500" fill="hold"/>
                                        <p:tgtEl>
                                          <p:spTgt spid="1843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4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434">
                                            <p:txEl>
                                              <p:pRg st="3" end="3"/>
                                            </p:txEl>
                                          </p:spTgt>
                                        </p:tgtEl>
                                        <p:attrNameLst>
                                          <p:attrName>style.visibility</p:attrName>
                                        </p:attrNameLst>
                                      </p:cBhvr>
                                      <p:to>
                                        <p:strVal val="visible"/>
                                      </p:to>
                                    </p:set>
                                    <p:anim calcmode="lin" valueType="num">
                                      <p:cBhvr additive="base">
                                        <p:cTn id="23" dur="500" fill="hold"/>
                                        <p:tgtEl>
                                          <p:spTgt spid="184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4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434">
                                            <p:txEl>
                                              <p:pRg st="4" end="4"/>
                                            </p:txEl>
                                          </p:spTgt>
                                        </p:tgtEl>
                                        <p:attrNameLst>
                                          <p:attrName>style.visibility</p:attrName>
                                        </p:attrNameLst>
                                      </p:cBhvr>
                                      <p:to>
                                        <p:strVal val="visible"/>
                                      </p:to>
                                    </p:set>
                                    <p:anim calcmode="lin" valueType="num">
                                      <p:cBhvr additive="base">
                                        <p:cTn id="29" dur="500" fill="hold"/>
                                        <p:tgtEl>
                                          <p:spTgt spid="1843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43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434">
                                            <p:txEl>
                                              <p:pRg st="5" end="5"/>
                                            </p:txEl>
                                          </p:spTgt>
                                        </p:tgtEl>
                                        <p:attrNameLst>
                                          <p:attrName>style.visibility</p:attrName>
                                        </p:attrNameLst>
                                      </p:cBhvr>
                                      <p:to>
                                        <p:strVal val="visible"/>
                                      </p:to>
                                    </p:set>
                                    <p:anim calcmode="lin" valueType="num">
                                      <p:cBhvr additive="base">
                                        <p:cTn id="35" dur="500" fill="hold"/>
                                        <p:tgtEl>
                                          <p:spTgt spid="1843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434">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434">
                                            <p:txEl>
                                              <p:pRg st="6" end="6"/>
                                            </p:txEl>
                                          </p:spTgt>
                                        </p:tgtEl>
                                        <p:attrNameLst>
                                          <p:attrName>style.visibility</p:attrName>
                                        </p:attrNameLst>
                                      </p:cBhvr>
                                      <p:to>
                                        <p:strVal val="visible"/>
                                      </p:to>
                                    </p:set>
                                    <p:anim calcmode="lin" valueType="num">
                                      <p:cBhvr additive="base">
                                        <p:cTn id="39" dur="500" fill="hold"/>
                                        <p:tgtEl>
                                          <p:spTgt spid="1843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43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434">
                                            <p:txEl>
                                              <p:pRg st="7" end="7"/>
                                            </p:txEl>
                                          </p:spTgt>
                                        </p:tgtEl>
                                        <p:attrNameLst>
                                          <p:attrName>style.visibility</p:attrName>
                                        </p:attrNameLst>
                                      </p:cBhvr>
                                      <p:to>
                                        <p:strVal val="visible"/>
                                      </p:to>
                                    </p:set>
                                    <p:anim calcmode="lin" valueType="num">
                                      <p:cBhvr additive="base">
                                        <p:cTn id="45" dur="500" fill="hold"/>
                                        <p:tgtEl>
                                          <p:spTgt spid="18434">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843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434">
                                            <p:txEl>
                                              <p:pRg st="8" end="8"/>
                                            </p:txEl>
                                          </p:spTgt>
                                        </p:tgtEl>
                                        <p:attrNameLst>
                                          <p:attrName>style.visibility</p:attrName>
                                        </p:attrNameLst>
                                      </p:cBhvr>
                                      <p:to>
                                        <p:strVal val="visible"/>
                                      </p:to>
                                    </p:set>
                                    <p:anim calcmode="lin" valueType="num">
                                      <p:cBhvr additive="base">
                                        <p:cTn id="51" dur="500" fill="hold"/>
                                        <p:tgtEl>
                                          <p:spTgt spid="18434">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43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88816864"/>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200" b="1" dirty="0">
                <a:solidFill>
                  <a:srgbClr val="FFFFFF"/>
                </a:solidFill>
                <a:effectLst>
                  <a:glow rad="228600">
                    <a:srgbClr val="000000"/>
                  </a:glow>
                </a:effectLst>
                <a:latin typeface="Arial" charset="0"/>
                <a:ea typeface="MS PGothic" charset="0"/>
              </a:rPr>
              <a:t>"</a:t>
            </a:r>
            <a:r>
              <a:rPr lang="zh-CN" altLang="en-US" sz="3200" b="1" dirty="0">
                <a:solidFill>
                  <a:srgbClr val="FFFFFF"/>
                </a:solidFill>
                <a:effectLst>
                  <a:glow rad="228600">
                    <a:srgbClr val="000000"/>
                  </a:glow>
                </a:effectLst>
                <a:latin typeface="Arial" charset="0"/>
                <a:ea typeface="MS PGothic" charset="0"/>
              </a:rPr>
              <a:t>你们要对你们的兄弟说：‘我的子民’；要对你们的姊妹说：‘蒙怜悯的</a:t>
            </a:r>
            <a:r>
              <a:rPr lang="en-US" sz="3200" b="1" dirty="0">
                <a:solidFill>
                  <a:srgbClr val="FFFFFF"/>
                </a:solidFill>
                <a:effectLst>
                  <a:glow rad="228600">
                    <a:srgbClr val="000000"/>
                  </a:glow>
                </a:effectLst>
                <a:latin typeface="Arial" charset="0"/>
                <a:ea typeface="MS PGothic" charset="0"/>
              </a:rPr>
              <a:t>’</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2:1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4093403" y="1227868"/>
            <a:ext cx="4666058" cy="4286941"/>
          </a:xfrm>
          <a:prstGeom prst="rect">
            <a:avLst/>
          </a:prstGeom>
        </p:spPr>
      </p:pic>
    </p:spTree>
    <p:extLst>
      <p:ext uri="{BB962C8B-B14F-4D97-AF65-F5344CB8AC3E}">
        <p14:creationId xmlns:p14="http://schemas.microsoft.com/office/powerpoint/2010/main" val="2954472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1052513"/>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a:t>
            </a:r>
            <a:r>
              <a:rPr lang="zh-CN" altLang="en-US" sz="3200" b="1" dirty="0">
                <a:solidFill>
                  <a:srgbClr val="FFFFFF"/>
                </a:solidFill>
                <a:effectLst>
                  <a:glow rad="228600">
                    <a:srgbClr val="000000"/>
                  </a:glow>
                </a:effectLst>
                <a:latin typeface="Arial" charset="0"/>
                <a:ea typeface="MS PGothic" charset="0"/>
              </a:rPr>
              <a:t>要与你们的母亲争论，你们要争论，</a:t>
            </a:r>
          </a:p>
          <a:p>
            <a:pPr algn="ctr">
              <a:lnSpc>
                <a:spcPct val="95000"/>
              </a:lnSpc>
              <a:buClr>
                <a:srgbClr val="000000"/>
              </a:buClr>
              <a:buSzPct val="100000"/>
              <a:buFont typeface="Times New Roman" charset="0"/>
              <a:buNone/>
              <a:defRPr/>
            </a:pPr>
            <a:r>
              <a:rPr lang="zh-CN" altLang="en-US" sz="3200" b="1" dirty="0">
                <a:solidFill>
                  <a:srgbClr val="FFFF00"/>
                </a:solidFill>
                <a:effectLst>
                  <a:glow rad="228600">
                    <a:srgbClr val="000000"/>
                  </a:glow>
                </a:effectLst>
                <a:latin typeface="Arial" charset="0"/>
                <a:ea typeface="MS PGothic" charset="0"/>
              </a:rPr>
              <a:t>因为她不是我的妻子，我也不是她的丈夫</a:t>
            </a:r>
            <a:r>
              <a:rPr lang="zh-CN" altLang="en-US" sz="3200" b="1" dirty="0">
                <a:solidFill>
                  <a:srgbClr val="FFFFFF"/>
                </a:solidFill>
                <a:effectLst>
                  <a:glow rad="228600">
                    <a:srgbClr val="000000"/>
                  </a:glow>
                </a:effectLst>
                <a:latin typeface="Arial" charset="0"/>
                <a:ea typeface="MS PGothic" charset="0"/>
              </a:rPr>
              <a:t>；</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好让她除掉脸上的淫相，</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和乳间的淫态，</a:t>
            </a:r>
          </a:p>
          <a:p>
            <a:pPr algn="ctr">
              <a:lnSpc>
                <a:spcPct val="95000"/>
              </a:lnSpc>
              <a:buClr>
                <a:srgbClr val="000000"/>
              </a:buClr>
              <a:buSzPct val="100000"/>
              <a:buFont typeface="Times New Roman" charset="0"/>
              <a:buNone/>
              <a:defRPr/>
            </a:pPr>
            <a:r>
              <a:rPr lang="en-US" altLang="zh-CN" sz="3200" b="1" baseline="30000" dirty="0">
                <a:solidFill>
                  <a:srgbClr val="FFFFFF"/>
                </a:solidFill>
                <a:effectLst>
                  <a:glow rad="228600">
                    <a:srgbClr val="000000"/>
                  </a:glow>
                </a:effectLst>
                <a:latin typeface="Arial" charset="0"/>
                <a:ea typeface="MS PGothic" charset="0"/>
              </a:rPr>
              <a:t>3</a:t>
            </a:r>
            <a:r>
              <a:rPr lang="en-US" altLang="zh-CN" sz="3200" b="1" dirty="0">
                <a:solidFill>
                  <a:srgbClr val="FFFFFF"/>
                </a:solidFill>
                <a:effectLst>
                  <a:glow rad="228600">
                    <a:srgbClr val="000000"/>
                  </a:glow>
                </a:effectLst>
                <a:latin typeface="Arial" charset="0"/>
                <a:ea typeface="MS PGothic" charset="0"/>
              </a:rPr>
              <a:t> </a:t>
            </a:r>
            <a:r>
              <a:rPr lang="zh-CN" altLang="en-US" sz="3200" b="1" dirty="0">
                <a:solidFill>
                  <a:srgbClr val="FFFFFF"/>
                </a:solidFill>
                <a:effectLst>
                  <a:glow rad="228600">
                    <a:srgbClr val="000000"/>
                  </a:glow>
                </a:effectLst>
                <a:latin typeface="Arial" charset="0"/>
                <a:ea typeface="MS PGothic" charset="0"/>
              </a:rPr>
              <a:t>免得我把她剥光，</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赤身露体，使她像刚生下来的那天一样；</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又使她像旷野，</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像无水的旱地一般，</a:t>
            </a:r>
          </a:p>
          <a:p>
            <a:pPr algn="ctr">
              <a:lnSpc>
                <a:spcPct val="95000"/>
              </a:lnSpc>
              <a:buClr>
                <a:srgbClr val="000000"/>
              </a:buClr>
              <a:buSzPct val="100000"/>
              <a:buFont typeface="Times New Roman" charset="0"/>
              <a:buNone/>
              <a:defRPr/>
            </a:pPr>
            <a:r>
              <a:rPr lang="zh-CN" altLang="en-US" sz="3200" b="1" dirty="0">
                <a:solidFill>
                  <a:srgbClr val="FFFFFF"/>
                </a:solidFill>
                <a:effectLst>
                  <a:glow rad="228600">
                    <a:srgbClr val="000000"/>
                  </a:glow>
                </a:effectLst>
                <a:latin typeface="Arial" charset="0"/>
                <a:ea typeface="MS PGothic" charset="0"/>
              </a:rPr>
              <a:t>叫她因干渴而死。</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2195513" y="285750"/>
            <a:ext cx="6948487"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2:2-3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912255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Hosea divorce_p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38200" y="6172200"/>
            <a:ext cx="7772400" cy="685800"/>
          </a:xfrm>
        </p:spPr>
        <p:txBody>
          <a:bodyPr/>
          <a:lstStyle/>
          <a:p>
            <a:pPr>
              <a:defRPr/>
            </a:pPr>
            <a:r>
              <a:rPr lang="zh-CN" altLang="en-US" dirty="0">
                <a:effectLst>
                  <a:outerShdw blurRad="38100" dist="38100" dir="2700000" algn="tl">
                    <a:srgbClr val="FFFFFF"/>
                  </a:outerShdw>
                </a:effectLst>
                <a:latin typeface="Arial" pitchFamily="34" charset="0"/>
              </a:rPr>
              <a:t>何西阿是否休了歌篾？</a:t>
            </a:r>
            <a:endParaRPr lang="en-US" altLang="en-US" dirty="0">
              <a:effectLst>
                <a:outerShdw blurRad="38100" dist="38100" dir="2700000" algn="tl">
                  <a:srgbClr val="FFFFFF"/>
                </a:outerShdw>
              </a:effectLst>
              <a:latin typeface="Arial" pitchFamily="34" charset="0"/>
            </a:endParaRP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FFFFFF"/>
                </a:solidFill>
                <a:effectLst>
                  <a:outerShdw blurRad="38100" dist="38100" dir="2700000" algn="tl">
                    <a:srgbClr val="000000"/>
                  </a:outerShdw>
                </a:effectLst>
              </a:rPr>
              <a:t>574</a:t>
            </a:r>
          </a:p>
        </p:txBody>
      </p:sp>
      <p:sp>
        <p:nvSpPr>
          <p:cNvPr id="161796" name="TextBox 3"/>
          <p:cNvSpPr txBox="1">
            <a:spLocks noChangeArrowheads="1"/>
          </p:cNvSpPr>
          <p:nvPr/>
        </p:nvSpPr>
        <p:spPr bwMode="auto">
          <a:xfrm rot="-1956687">
            <a:off x="1079500" y="2184400"/>
            <a:ext cx="6492875" cy="942975"/>
          </a:xfrm>
          <a:prstGeom prst="rect">
            <a:avLst/>
          </a:prstGeom>
          <a:solidFill>
            <a:srgbClr val="F6CF8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r>
              <a:rPr lang="zh-CN" altLang="en-US"/>
              <a:t>离婚法令</a:t>
            </a: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4" descr="hosea weird-divorce-stories-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33400" y="4267200"/>
            <a:ext cx="8001000" cy="1676400"/>
          </a:xfrm>
        </p:spPr>
        <p:txBody>
          <a:bodyPr/>
          <a:lstStyle/>
          <a:p>
            <a:pPr>
              <a:defRPr/>
            </a:pPr>
            <a:r>
              <a:rPr lang="zh-CN" altLang="en-US" dirty="0">
                <a:effectLst>
                  <a:outerShdw blurRad="38100" dist="38100" dir="2700000" algn="tl">
                    <a:srgbClr val="FFFFFF"/>
                  </a:outerShdw>
                </a:effectLst>
                <a:latin typeface="Arial" pitchFamily="34" charset="0"/>
              </a:rPr>
              <a:t>赞成与不赞成何西阿休歌篾的论据</a:t>
            </a:r>
            <a:endParaRPr lang="en-US" altLang="en-US" dirty="0">
              <a:effectLst>
                <a:outerShdw blurRad="38100" dist="38100" dir="2700000" algn="tl">
                  <a:srgbClr val="FFFFFF"/>
                </a:outerShdw>
              </a:effectLst>
              <a:latin typeface="Arial" pitchFamily="34" charset="0"/>
            </a:endParaRP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000000"/>
                </a:solidFill>
                <a:effectLst>
                  <a:outerShdw blurRad="38100" dist="38100" dir="2700000" algn="tl">
                    <a:srgbClr val="FFFFFF"/>
                  </a:outerShdw>
                </a:effectLst>
              </a:rPr>
              <a:t>574</a:t>
            </a:r>
          </a:p>
        </p:txBody>
      </p:sp>
      <p:pic>
        <p:nvPicPr>
          <p:cNvPr id="162820" name="Picture 5" descr="hosea divor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TextBox 3"/>
          <p:cNvSpPr txBox="1">
            <a:spLocks noChangeArrowheads="1"/>
          </p:cNvSpPr>
          <p:nvPr/>
        </p:nvSpPr>
        <p:spPr bwMode="auto">
          <a:xfrm>
            <a:off x="6324600" y="2249488"/>
            <a:ext cx="1676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zh-CN" altLang="en-US" b="1">
                <a:solidFill>
                  <a:schemeClr val="bg1"/>
                </a:solidFill>
              </a:rPr>
              <a:t>新离婚</a:t>
            </a:r>
            <a:endParaRPr lang="en-US" b="1">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85800" y="2286000"/>
            <a:ext cx="7656073"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何西阿经历个人悲剧的婚姻，其印证了上帝在他不敬虔子民的接纳，尽管他的子民不认识神，拒绝对神</a:t>
            </a:r>
            <a:r>
              <a:rPr lang="zh-CN" altLang="en-US" sz="3200" b="1" kern="0" dirty="0">
                <a:solidFill>
                  <a:srgbClr val="FFFF00"/>
                </a:solidFill>
                <a:effectLst>
                  <a:glow rad="127000">
                    <a:srgbClr val="000000"/>
                  </a:glow>
                </a:effectLst>
                <a:latin typeface="Arial" charset="0"/>
                <a:ea typeface="ＭＳ Ｐゴシック" charset="0"/>
                <a:cs typeface="ＭＳ Ｐゴシック" charset="0"/>
              </a:rPr>
              <a:t>忠贞</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的爱，对他的约没有信心，（因着神的接纳），从而使得他们可以悔改。</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latin typeface="Arial"/>
                <a:cs typeface="Arial"/>
              </a:rPr>
              <a:t>何西阿书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565</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298632215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30625" y="908050"/>
            <a:ext cx="544353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200" b="1" dirty="0">
                <a:solidFill>
                  <a:srgbClr val="FFFFFF"/>
                </a:solidFill>
                <a:effectLst>
                  <a:glow rad="228600">
                    <a:srgbClr val="000000"/>
                  </a:glow>
                </a:effectLst>
                <a:latin typeface="Arial" charset="0"/>
                <a:ea typeface="MS PGothic" charset="0"/>
              </a:rPr>
              <a:t>"</a:t>
            </a:r>
            <a:r>
              <a:rPr lang="zh-CN" altLang="en-US" sz="3200" b="1" dirty="0">
                <a:solidFill>
                  <a:srgbClr val="FFFFFF"/>
                </a:solidFill>
                <a:effectLst>
                  <a:glow rad="228600">
                    <a:srgbClr val="000000"/>
                  </a:glow>
                </a:effectLst>
                <a:latin typeface="Arial" charset="0"/>
                <a:ea typeface="MS PGothic" charset="0"/>
              </a:rPr>
              <a:t>因为他们的母亲卖了淫，</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怀他们的作了羞耻的事；</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因为她曾说：‘我要跟随我那些爱人。</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我的饼和水，</a:t>
            </a:r>
          </a:p>
          <a:p>
            <a:pPr algn="ctr">
              <a:lnSpc>
                <a:spcPct val="95000"/>
              </a:lnSpc>
              <a:buClr>
                <a:srgbClr val="000000"/>
              </a:buClr>
              <a:buSzPct val="100000"/>
              <a:defRPr/>
            </a:pPr>
            <a:r>
              <a:rPr lang="zh-CN" altLang="en-US" sz="3200" b="1" dirty="0">
                <a:solidFill>
                  <a:srgbClr val="FFFFFF"/>
                </a:solidFill>
                <a:effectLst>
                  <a:glow rad="228600">
                    <a:srgbClr val="000000"/>
                  </a:glow>
                </a:effectLst>
                <a:latin typeface="Arial" charset="0"/>
                <a:ea typeface="MS PGothic" charset="0"/>
              </a:rPr>
              <a:t>羊毛和麻布，油和我所喝的，都是他们给的。</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2:5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8601468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2:14</a:t>
            </a:r>
          </a:p>
        </p:txBody>
      </p:sp>
      <p:pic>
        <p:nvPicPr>
          <p:cNvPr id="4" name="Picture 3"/>
          <p:cNvPicPr>
            <a:picLocks noChangeAspect="1"/>
          </p:cNvPicPr>
          <p:nvPr/>
        </p:nvPicPr>
        <p:blipFill>
          <a:blip r:embed="rId3"/>
          <a:stretch>
            <a:fillRect/>
          </a:stretch>
        </p:blipFill>
        <p:spPr>
          <a:xfrm>
            <a:off x="0" y="-1"/>
            <a:ext cx="9141018" cy="5223439"/>
          </a:xfrm>
          <a:prstGeom prst="rect">
            <a:avLst/>
          </a:prstGeom>
        </p:spPr>
      </p:pic>
      <p:sp>
        <p:nvSpPr>
          <p:cNvPr id="3" name="TextBox 2"/>
          <p:cNvSpPr txBox="1"/>
          <p:nvPr/>
        </p:nvSpPr>
        <p:spPr>
          <a:xfrm>
            <a:off x="0" y="-1"/>
            <a:ext cx="9144000" cy="5386090"/>
          </a:xfrm>
          <a:prstGeom prst="rect">
            <a:avLst/>
          </a:prstGeom>
          <a:solidFill>
            <a:srgbClr val="00B0F0"/>
          </a:solidFill>
        </p:spPr>
        <p:txBody>
          <a:bodyPr wrap="square" rtlCol="0" anchor="ctr">
            <a:spAutoFit/>
          </a:bodyPr>
          <a:lstStyle/>
          <a:p>
            <a:pPr algn="ctr"/>
            <a:r>
              <a:rPr lang="zh-CN" altLang="en-US" sz="72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因此，</a:t>
            </a:r>
            <a:endParaRPr lang="en-US" altLang="zh-CN" sz="72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zh-CN" altLang="en-US" sz="66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我要</a:t>
            </a:r>
            <a:r>
              <a:rPr lang="zh-CN" altLang="en-US" sz="6600" b="1" dirty="0">
                <a:solidFill>
                  <a:schemeClr val="accent3"/>
                </a:solidFill>
                <a:latin typeface="Arial Unicode MS" panose="020B0604020202020204" pitchFamily="34" charset="-128"/>
                <a:ea typeface="Arial Unicode MS" panose="020B0604020202020204" pitchFamily="34" charset="-128"/>
                <a:cs typeface="Arial Unicode MS" panose="020B0604020202020204" pitchFamily="34" charset="-128"/>
              </a:rPr>
              <a:t>诱导</a:t>
            </a:r>
            <a:r>
              <a:rPr lang="zh-CN" altLang="en-US" sz="66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她，</a:t>
            </a:r>
          </a:p>
          <a:p>
            <a:pPr algn="ctr"/>
            <a:r>
              <a:rPr lang="zh-CN" altLang="en-US" sz="5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领她</a:t>
            </a:r>
            <a:endParaRPr lang="en-US" altLang="zh-CN" sz="5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zh-CN" altLang="en-US" sz="7200" b="1" u="sng"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到</a:t>
            </a:r>
            <a:r>
              <a:rPr lang="zh-CN" altLang="en-US" sz="7200" b="1" dirty="0">
                <a:solidFill>
                  <a:schemeClr val="accent3"/>
                </a:solidFill>
                <a:latin typeface="Arial Unicode MS" panose="020B0604020202020204" pitchFamily="34" charset="-128"/>
                <a:ea typeface="Arial Unicode MS" panose="020B0604020202020204" pitchFamily="34" charset="-128"/>
                <a:cs typeface="Arial Unicode MS" panose="020B0604020202020204" pitchFamily="34" charset="-128"/>
              </a:rPr>
              <a:t>旷野</a:t>
            </a:r>
            <a:r>
              <a:rPr lang="zh-CN" altLang="en-US" sz="72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r>
              <a:rPr lang="zh-CN" altLang="en-US" sz="4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rPr>
              <a:t>对她说安慰的话。</a:t>
            </a:r>
            <a:endParaRPr lang="en-US" altLang="zh-CN" sz="4400" b="1" dirty="0">
              <a:solidFill>
                <a:srgbClr val="660033"/>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98428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0"/>
          <p:cNvSpPr>
            <a:spLocks noGrp="1" noChangeArrowheads="1"/>
          </p:cNvSpPr>
          <p:nvPr>
            <p:ph type="title"/>
          </p:nvPr>
        </p:nvSpPr>
        <p:spPr/>
        <p:txBody>
          <a:bodyPr/>
          <a:lstStyle/>
          <a:p>
            <a:pPr eaLnBrk="1" hangingPunct="1"/>
            <a:r>
              <a:rPr lang="en-US">
                <a:latin typeface="Comic Sans MS" charset="0"/>
                <a:ea typeface="MS PGothic" charset="0"/>
              </a:rPr>
              <a:t>Purpose of the Prophetic Books</a:t>
            </a:r>
          </a:p>
        </p:txBody>
      </p:sp>
      <p:pic>
        <p:nvPicPr>
          <p:cNvPr id="145410"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52413" y="0"/>
            <a:ext cx="9371013" cy="6943725"/>
          </a:xfrm>
          <a:solidFill>
            <a:srgbClr val="99CCFF"/>
          </a:solidFill>
        </p:spPr>
      </p:pic>
      <p:sp>
        <p:nvSpPr>
          <p:cNvPr id="36875" name="Text Box 11"/>
          <p:cNvSpPr txBox="1">
            <a:spLocks noChangeArrowheads="1"/>
          </p:cNvSpPr>
          <p:nvPr/>
        </p:nvSpPr>
        <p:spPr bwMode="auto">
          <a:xfrm>
            <a:off x="5908675" y="567055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创</a:t>
            </a:r>
            <a:r>
              <a:rPr lang="en-US" altLang="zh-CN" b="1">
                <a:solidFill>
                  <a:srgbClr val="0033CC"/>
                </a:solidFill>
                <a:latin typeface="Comic Sans MS" charset="0"/>
                <a:cs typeface="Arial" charset="0"/>
              </a:rPr>
              <a:t>.</a:t>
            </a:r>
            <a:r>
              <a:rPr lang="en-US" altLang="ja-JP" b="1">
                <a:solidFill>
                  <a:srgbClr val="0033CC"/>
                </a:solidFill>
                <a:latin typeface="Comic Sans MS" charset="0"/>
                <a:cs typeface="Arial" charset="0"/>
              </a:rPr>
              <a:t> 12:1-3; 15:18</a:t>
            </a:r>
            <a:endParaRPr lang="en-US" b="1">
              <a:solidFill>
                <a:srgbClr val="0033CC"/>
              </a:solidFill>
              <a:latin typeface="Comic Sans MS" charset="0"/>
              <a:cs typeface="Arial" charset="0"/>
            </a:endParaRPr>
          </a:p>
        </p:txBody>
      </p:sp>
      <p:sp>
        <p:nvSpPr>
          <p:cNvPr id="36876" name="Text Box 12"/>
          <p:cNvSpPr txBox="1">
            <a:spLocks noChangeArrowheads="1"/>
          </p:cNvSpPr>
          <p:nvPr/>
        </p:nvSpPr>
        <p:spPr bwMode="auto">
          <a:xfrm>
            <a:off x="6870700" y="60071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无条件的  </a:t>
            </a:r>
            <a:endParaRPr lang="en-US" b="1">
              <a:solidFill>
                <a:srgbClr val="0033CC"/>
              </a:solidFill>
              <a:latin typeface="Comic Sans MS" charset="0"/>
              <a:cs typeface="SimSun" charset="0"/>
            </a:endParaRPr>
          </a:p>
        </p:txBody>
      </p:sp>
      <p:sp>
        <p:nvSpPr>
          <p:cNvPr id="36877" name="Text Box 13"/>
          <p:cNvSpPr txBox="1">
            <a:spLocks noChangeArrowheads="1"/>
          </p:cNvSpPr>
          <p:nvPr/>
        </p:nvSpPr>
        <p:spPr bwMode="auto">
          <a:xfrm>
            <a:off x="8101013" y="63436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祝福</a:t>
            </a:r>
          </a:p>
        </p:txBody>
      </p:sp>
      <p:sp>
        <p:nvSpPr>
          <p:cNvPr id="145414" name="Text Box 17"/>
          <p:cNvSpPr txBox="1">
            <a:spLocks noChangeArrowheads="1"/>
          </p:cNvSpPr>
          <p:nvPr/>
        </p:nvSpPr>
        <p:spPr bwMode="auto">
          <a:xfrm>
            <a:off x="8458200" y="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cs typeface="Arial" charset="0"/>
              </a:rPr>
              <a:t>122</a:t>
            </a:r>
            <a:endParaRPr lang="en-US">
              <a:solidFill>
                <a:srgbClr val="000000"/>
              </a:solidFill>
              <a:latin typeface="Comic Sans MS" charset="0"/>
              <a:cs typeface="Arial" charset="0"/>
            </a:endParaRPr>
          </a:p>
        </p:txBody>
      </p:sp>
      <p:sp>
        <p:nvSpPr>
          <p:cNvPr id="36882" name="Text Box 18"/>
          <p:cNvSpPr txBox="1">
            <a:spLocks noChangeArrowheads="1"/>
          </p:cNvSpPr>
          <p:nvPr/>
        </p:nvSpPr>
        <p:spPr bwMode="auto">
          <a:xfrm>
            <a:off x="5638800" y="5334000"/>
            <a:ext cx="326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亚伯拉罕的约</a:t>
            </a:r>
          </a:p>
        </p:txBody>
      </p:sp>
      <p:sp>
        <p:nvSpPr>
          <p:cNvPr id="145416" name="Text Box 17"/>
          <p:cNvSpPr txBox="1">
            <a:spLocks noChangeArrowheads="1"/>
          </p:cNvSpPr>
          <p:nvPr/>
        </p:nvSpPr>
        <p:spPr bwMode="auto">
          <a:xfrm>
            <a:off x="519113" y="0"/>
            <a:ext cx="6386512" cy="549275"/>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000" b="1">
                <a:solidFill>
                  <a:srgbClr val="000000"/>
                </a:solidFill>
                <a:latin typeface="Arial" charset="0"/>
                <a:cs typeface="SimSun" charset="0"/>
              </a:rPr>
              <a:t>先知书的目的</a:t>
            </a:r>
          </a:p>
        </p:txBody>
      </p:sp>
      <p:sp>
        <p:nvSpPr>
          <p:cNvPr id="145417" name="Text Box 19"/>
          <p:cNvSpPr txBox="1">
            <a:spLocks noChangeArrowheads="1"/>
          </p:cNvSpPr>
          <p:nvPr/>
        </p:nvSpPr>
        <p:spPr bwMode="auto">
          <a:xfrm>
            <a:off x="-175418" y="1003300"/>
            <a:ext cx="3313112" cy="121920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500" b="1">
                <a:solidFill>
                  <a:srgbClr val="0060EE"/>
                </a:solidFill>
                <a:latin typeface="Arial" charset="0"/>
                <a:cs typeface="SimSun" charset="0"/>
              </a:rPr>
              <a:t>历史书</a:t>
            </a:r>
            <a:br>
              <a:rPr lang="zh-CN" altLang="en-US" sz="1500">
                <a:solidFill>
                  <a:srgbClr val="0060EE"/>
                </a:solidFill>
                <a:latin typeface="Arial" charset="0"/>
                <a:cs typeface="SimSun" charset="0"/>
              </a:rPr>
            </a:br>
            <a:r>
              <a:rPr lang="en-US" altLang="zh-CN" sz="1400">
                <a:solidFill>
                  <a:srgbClr val="0060EE"/>
                </a:solidFill>
                <a:latin typeface="Arial" charset="0"/>
                <a:cs typeface="Arial" charset="0"/>
              </a:rPr>
              <a:t>(</a:t>
            </a:r>
            <a:r>
              <a:rPr lang="zh-CN" altLang="en-US" sz="1400">
                <a:solidFill>
                  <a:srgbClr val="0060EE"/>
                </a:solidFill>
                <a:latin typeface="Arial" charset="0"/>
                <a:cs typeface="SimSun" charset="0"/>
              </a:rPr>
              <a:t>约书亚书</a:t>
            </a:r>
            <a:r>
              <a:rPr lang="en-US" altLang="zh-CN" sz="1400">
                <a:solidFill>
                  <a:srgbClr val="0060EE"/>
                </a:solidFill>
                <a:latin typeface="Arial" charset="0"/>
                <a:cs typeface="SimSun" charset="0"/>
              </a:rPr>
              <a:t>-</a:t>
            </a:r>
            <a:r>
              <a:rPr lang="zh-CN" altLang="en-US" sz="1400">
                <a:solidFill>
                  <a:srgbClr val="0060EE"/>
                </a:solidFill>
                <a:latin typeface="Arial" charset="0"/>
                <a:cs typeface="SimSun" charset="0"/>
              </a:rPr>
              <a:t>以斯帖</a:t>
            </a:r>
            <a:r>
              <a:rPr lang="en-US" altLang="zh-CN" sz="1400">
                <a:solidFill>
                  <a:srgbClr val="0060EE"/>
                </a:solidFill>
                <a:latin typeface="Arial" charset="0"/>
                <a:cs typeface="SimSun" charset="0"/>
              </a:rPr>
              <a:t>)</a:t>
            </a:r>
          </a:p>
          <a:p>
            <a:pPr algn="ctr" eaLnBrk="1" hangingPunct="1">
              <a:spcBef>
                <a:spcPct val="50000"/>
              </a:spcBef>
            </a:pPr>
            <a:r>
              <a:rPr lang="zh-CN" altLang="en-US" sz="1500">
                <a:solidFill>
                  <a:srgbClr val="000000"/>
                </a:solidFill>
                <a:latin typeface="Arial" charset="0"/>
                <a:cs typeface="SimSun" charset="0"/>
              </a:rPr>
              <a:t>先知信息的接受者</a:t>
            </a:r>
          </a:p>
          <a:p>
            <a:pPr algn="ctr" eaLnBrk="1" hangingPunct="1">
              <a:spcBef>
                <a:spcPct val="50000"/>
              </a:spcBef>
            </a:pPr>
            <a:r>
              <a:rPr lang="zh-CN" altLang="en-US" sz="1500">
                <a:solidFill>
                  <a:srgbClr val="000000"/>
                </a:solidFill>
                <a:latin typeface="Arial" charset="0"/>
                <a:cs typeface="SimSun" charset="0"/>
              </a:rPr>
              <a:t>立约人</a:t>
            </a:r>
          </a:p>
        </p:txBody>
      </p:sp>
      <p:sp>
        <p:nvSpPr>
          <p:cNvPr id="145418" name="Text Box 20"/>
          <p:cNvSpPr txBox="1">
            <a:spLocks noChangeArrowheads="1"/>
          </p:cNvSpPr>
          <p:nvPr/>
        </p:nvSpPr>
        <p:spPr bwMode="auto">
          <a:xfrm>
            <a:off x="71438" y="3671888"/>
            <a:ext cx="2058987"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人们不忠于</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a:t>
            </a:r>
            <a:endParaRPr lang="en-US" altLang="zh-CN" sz="1300">
              <a:solidFill>
                <a:srgbClr val="000000"/>
              </a:solidFill>
              <a:latin typeface="Arial" charset="0"/>
              <a:cs typeface="Arial" charset="0"/>
            </a:endParaRPr>
          </a:p>
        </p:txBody>
      </p:sp>
      <p:sp>
        <p:nvSpPr>
          <p:cNvPr id="145419" name="Text Box 22"/>
          <p:cNvSpPr txBox="1">
            <a:spLocks noChangeArrowheads="1"/>
          </p:cNvSpPr>
          <p:nvPr/>
        </p:nvSpPr>
        <p:spPr bwMode="auto">
          <a:xfrm>
            <a:off x="5081588" y="1003300"/>
            <a:ext cx="3648075"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诗歌书</a:t>
            </a:r>
            <a:br>
              <a:rPr lang="zh-CN" altLang="en-US" sz="1600">
                <a:solidFill>
                  <a:srgbClr val="0060EE"/>
                </a:solidFill>
                <a:latin typeface="Arial" charset="0"/>
                <a:cs typeface="SimSun" charset="0"/>
              </a:rPr>
            </a:br>
            <a:r>
              <a:rPr lang="en-US" altLang="zh-CN" sz="1500">
                <a:solidFill>
                  <a:srgbClr val="0060EE"/>
                </a:solidFill>
                <a:latin typeface="Arial" charset="0"/>
                <a:cs typeface="Arial" charset="0"/>
              </a:rPr>
              <a:t>(</a:t>
            </a:r>
            <a:r>
              <a:rPr lang="zh-CN" altLang="en-US" sz="1500">
                <a:solidFill>
                  <a:srgbClr val="0060EE"/>
                </a:solidFill>
                <a:latin typeface="Arial" charset="0"/>
                <a:cs typeface="SimSun" charset="0"/>
              </a:rPr>
              <a:t>约伯记 </a:t>
            </a:r>
            <a:r>
              <a:rPr lang="en-US" altLang="zh-CN" sz="1500">
                <a:solidFill>
                  <a:srgbClr val="0060EE"/>
                </a:solidFill>
                <a:latin typeface="Arial" charset="0"/>
                <a:cs typeface="SimSun" charset="0"/>
              </a:rPr>
              <a:t>–</a:t>
            </a:r>
            <a:r>
              <a:rPr lang="zh-CN" altLang="en-US" sz="1500">
                <a:solidFill>
                  <a:srgbClr val="0060EE"/>
                </a:solidFill>
                <a:latin typeface="Arial" charset="0"/>
                <a:cs typeface="SimSun" charset="0"/>
              </a:rPr>
              <a:t>雅歌</a:t>
            </a:r>
            <a:r>
              <a:rPr lang="en-US" altLang="zh-CN" sz="1500">
                <a:solidFill>
                  <a:srgbClr val="0060EE"/>
                </a:solidFill>
                <a:latin typeface="Arial" charset="0"/>
                <a:cs typeface="SimSun" charset="0"/>
              </a:rPr>
              <a:t>)</a:t>
            </a:r>
            <a:r>
              <a:rPr lang="en-US" altLang="zh-CN" sz="1600">
                <a:solidFill>
                  <a:srgbClr val="000000"/>
                </a:solidFill>
                <a:latin typeface="Arial" charset="0"/>
                <a:cs typeface="SimSun" charset="0"/>
              </a:rPr>
              <a:t> </a:t>
            </a:r>
          </a:p>
          <a:p>
            <a:pPr algn="ctr" eaLnBrk="1" hangingPunct="1">
              <a:spcBef>
                <a:spcPct val="50000"/>
              </a:spcBef>
            </a:pPr>
            <a:r>
              <a:rPr lang="zh-CN" altLang="en-US" sz="1600">
                <a:solidFill>
                  <a:srgbClr val="000000"/>
                </a:solidFill>
                <a:latin typeface="Arial" charset="0"/>
                <a:cs typeface="SimSun" charset="0"/>
              </a:rPr>
              <a:t>先知信息的目的 </a:t>
            </a:r>
          </a:p>
          <a:p>
            <a:pPr algn="ctr" eaLnBrk="1" hangingPunct="1">
              <a:spcBef>
                <a:spcPct val="50000"/>
              </a:spcBef>
            </a:pPr>
            <a:r>
              <a:rPr lang="zh-CN" altLang="en-US" sz="1600">
                <a:solidFill>
                  <a:srgbClr val="000000"/>
                </a:solidFill>
                <a:latin typeface="Arial" charset="0"/>
                <a:cs typeface="SimSun" charset="0"/>
              </a:rPr>
              <a:t>约定行为</a:t>
            </a:r>
          </a:p>
        </p:txBody>
      </p:sp>
      <p:sp>
        <p:nvSpPr>
          <p:cNvPr id="145420" name="Text Box 23"/>
          <p:cNvSpPr txBox="1">
            <a:spLocks noChangeArrowheads="1"/>
          </p:cNvSpPr>
          <p:nvPr/>
        </p:nvSpPr>
        <p:spPr bwMode="auto">
          <a:xfrm>
            <a:off x="2946400" y="3225800"/>
            <a:ext cx="2844800" cy="1214438"/>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100" b="1">
                <a:solidFill>
                  <a:srgbClr val="DF2803"/>
                </a:solidFill>
                <a:latin typeface="Arial" charset="0"/>
                <a:cs typeface="SimSun" charset="0"/>
              </a:rPr>
              <a:t>先知书</a:t>
            </a:r>
            <a:br>
              <a:rPr lang="zh-CN" altLang="en-US" sz="2100" b="1">
                <a:solidFill>
                  <a:srgbClr val="DF2803"/>
                </a:solidFill>
                <a:latin typeface="Arial" charset="0"/>
                <a:cs typeface="SimSun" charset="0"/>
              </a:rPr>
            </a:br>
            <a:r>
              <a:rPr lang="en-US" altLang="zh-CN" sz="2100">
                <a:solidFill>
                  <a:srgbClr val="DF2803"/>
                </a:solidFill>
                <a:latin typeface="Arial" charset="0"/>
                <a:cs typeface="Arial" charset="0"/>
              </a:rPr>
              <a:t>(</a:t>
            </a:r>
            <a:r>
              <a:rPr lang="zh-CN" altLang="en-US" sz="2100">
                <a:solidFill>
                  <a:srgbClr val="DF2803"/>
                </a:solidFill>
                <a:latin typeface="Arial" charset="0"/>
                <a:cs typeface="SimSun" charset="0"/>
              </a:rPr>
              <a:t>以赛亚书 </a:t>
            </a:r>
            <a:r>
              <a:rPr lang="en-US" altLang="zh-CN" sz="2100">
                <a:solidFill>
                  <a:srgbClr val="DF2803"/>
                </a:solidFill>
                <a:latin typeface="Arial" charset="0"/>
                <a:cs typeface="SimSun" charset="0"/>
              </a:rPr>
              <a:t>– </a:t>
            </a:r>
            <a:r>
              <a:rPr lang="zh-CN" altLang="en-US" sz="2100">
                <a:solidFill>
                  <a:srgbClr val="DF2803"/>
                </a:solidFill>
                <a:latin typeface="Arial" charset="0"/>
                <a:cs typeface="SimSun" charset="0"/>
              </a:rPr>
              <a:t>玛拉基书</a:t>
            </a:r>
            <a:r>
              <a:rPr lang="en-US" altLang="zh-CN" sz="2100">
                <a:solidFill>
                  <a:srgbClr val="DF2803"/>
                </a:solidFill>
                <a:latin typeface="Arial" charset="0"/>
                <a:cs typeface="SimSun" charset="0"/>
              </a:rPr>
              <a:t>)</a:t>
            </a:r>
          </a:p>
          <a:p>
            <a:pPr algn="ctr" eaLnBrk="1" hangingPunct="1">
              <a:spcBef>
                <a:spcPct val="50000"/>
              </a:spcBef>
            </a:pPr>
            <a:r>
              <a:rPr lang="zh-CN" altLang="en-US" sz="2100">
                <a:solidFill>
                  <a:srgbClr val="000000"/>
                </a:solidFill>
                <a:latin typeface="Arial" charset="0"/>
                <a:cs typeface="SimSun" charset="0"/>
              </a:rPr>
              <a:t>约传教士</a:t>
            </a:r>
          </a:p>
        </p:txBody>
      </p:sp>
      <p:sp>
        <p:nvSpPr>
          <p:cNvPr id="145421" name="Text Box 24"/>
          <p:cNvSpPr txBox="1">
            <a:spLocks noChangeArrowheads="1"/>
          </p:cNvSpPr>
          <p:nvPr/>
        </p:nvSpPr>
        <p:spPr bwMode="auto">
          <a:xfrm>
            <a:off x="2239963" y="5419725"/>
            <a:ext cx="3771900"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摩西五经</a:t>
            </a:r>
            <a:br>
              <a:rPr lang="zh-CN" altLang="en-US" sz="1600">
                <a:solidFill>
                  <a:srgbClr val="0060EE"/>
                </a:solidFill>
                <a:latin typeface="Arial" charset="0"/>
                <a:cs typeface="SimSun" charset="0"/>
              </a:rPr>
            </a:br>
            <a:r>
              <a:rPr lang="en-US" altLang="zh-CN" sz="1600">
                <a:solidFill>
                  <a:srgbClr val="0060EE"/>
                </a:solidFill>
                <a:latin typeface="Arial" charset="0"/>
                <a:cs typeface="Arial" charset="0"/>
              </a:rPr>
              <a:t>(</a:t>
            </a:r>
            <a:r>
              <a:rPr lang="zh-CN" altLang="en-US" sz="1600">
                <a:solidFill>
                  <a:srgbClr val="0060EE"/>
                </a:solidFill>
                <a:latin typeface="Arial" charset="0"/>
                <a:cs typeface="SimSun" charset="0"/>
              </a:rPr>
              <a:t>创世纪</a:t>
            </a:r>
            <a:r>
              <a:rPr lang="en-US" altLang="zh-CN" sz="1600">
                <a:solidFill>
                  <a:srgbClr val="0060EE"/>
                </a:solidFill>
                <a:latin typeface="Arial" charset="0"/>
                <a:cs typeface="SimSun" charset="0"/>
              </a:rPr>
              <a:t>-</a:t>
            </a:r>
            <a:r>
              <a:rPr lang="zh-CN" altLang="en-US" sz="1600">
                <a:solidFill>
                  <a:srgbClr val="0060EE"/>
                </a:solidFill>
                <a:latin typeface="Arial" charset="0"/>
                <a:cs typeface="SimSun" charset="0"/>
              </a:rPr>
              <a:t>申命记</a:t>
            </a:r>
            <a:r>
              <a:rPr lang="en-US" altLang="zh-CN" sz="1600">
                <a:solidFill>
                  <a:srgbClr val="0060EE"/>
                </a:solidFill>
                <a:latin typeface="Arial" charset="0"/>
                <a:cs typeface="SimSun" charset="0"/>
              </a:rPr>
              <a:t>)</a:t>
            </a:r>
          </a:p>
          <a:p>
            <a:pPr algn="ctr" eaLnBrk="1" hangingPunct="1">
              <a:spcBef>
                <a:spcPct val="50000"/>
              </a:spcBef>
            </a:pPr>
            <a:r>
              <a:rPr lang="zh-CN" altLang="en-US" sz="1600">
                <a:solidFill>
                  <a:srgbClr val="000000"/>
                </a:solidFill>
                <a:latin typeface="Arial" charset="0"/>
                <a:cs typeface="SimSun" charset="0"/>
              </a:rPr>
              <a:t>先知信息的依据</a:t>
            </a:r>
          </a:p>
          <a:p>
            <a:pPr algn="ctr" eaLnBrk="1" hangingPunct="1">
              <a:spcBef>
                <a:spcPct val="50000"/>
              </a:spcBef>
            </a:pPr>
            <a:r>
              <a:rPr lang="zh-CN" altLang="en-US" sz="1600">
                <a:solidFill>
                  <a:srgbClr val="000000"/>
                </a:solidFill>
                <a:latin typeface="Arial" charset="0"/>
                <a:cs typeface="SimSun" charset="0"/>
              </a:rPr>
              <a:t>约定关系</a:t>
            </a:r>
            <a:r>
              <a:rPr lang="en-US" altLang="zh-CN" sz="1600">
                <a:solidFill>
                  <a:srgbClr val="000000"/>
                </a:solidFill>
                <a:latin typeface="Arial" charset="0"/>
                <a:cs typeface="SimSun" charset="0"/>
              </a:rPr>
              <a:t>: </a:t>
            </a:r>
            <a:r>
              <a:rPr lang="zh-CN" altLang="en-US" sz="1600">
                <a:solidFill>
                  <a:srgbClr val="000000"/>
                </a:solidFill>
                <a:latin typeface="Arial" charset="0"/>
                <a:cs typeface="SimSun" charset="0"/>
              </a:rPr>
              <a:t>以色列与上帝</a:t>
            </a:r>
          </a:p>
        </p:txBody>
      </p:sp>
      <p:sp>
        <p:nvSpPr>
          <p:cNvPr id="145422" name="Text Box 25"/>
          <p:cNvSpPr txBox="1">
            <a:spLocks noChangeArrowheads="1"/>
          </p:cNvSpPr>
          <p:nvPr/>
        </p:nvSpPr>
        <p:spPr bwMode="auto">
          <a:xfrm>
            <a:off x="6704013" y="3671888"/>
            <a:ext cx="2260600"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行为没有受到</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约定的影响</a:t>
            </a:r>
          </a:p>
        </p:txBody>
      </p:sp>
      <p:sp>
        <p:nvSpPr>
          <p:cNvPr id="145423" name="Text Box 26"/>
          <p:cNvSpPr txBox="1">
            <a:spLocks noChangeArrowheads="1"/>
          </p:cNvSpPr>
          <p:nvPr/>
        </p:nvSpPr>
        <p:spPr bwMode="auto">
          <a:xfrm>
            <a:off x="2654300" y="2495550"/>
            <a:ext cx="863600"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dirty="0">
                <a:solidFill>
                  <a:srgbClr val="000000"/>
                </a:solidFill>
                <a:latin typeface="Arial" charset="0"/>
                <a:cs typeface="SimSun" charset="0"/>
              </a:rPr>
              <a:t>他们</a:t>
            </a:r>
            <a:br>
              <a:rPr lang="zh-CN" altLang="en-US" sz="1400" dirty="0">
                <a:solidFill>
                  <a:srgbClr val="000000"/>
                </a:solidFill>
                <a:latin typeface="Arial" charset="0"/>
                <a:cs typeface="SimSun" charset="0"/>
              </a:rPr>
            </a:br>
            <a:r>
              <a:rPr lang="zh-CN" altLang="en-US" sz="1400" dirty="0">
                <a:solidFill>
                  <a:srgbClr val="000000"/>
                </a:solidFill>
                <a:latin typeface="Arial" charset="0"/>
                <a:cs typeface="SimSun" charset="0"/>
              </a:rPr>
              <a:t>的目标</a:t>
            </a:r>
            <a:br>
              <a:rPr lang="zh-CN" altLang="en-US" sz="1400" dirty="0">
                <a:solidFill>
                  <a:srgbClr val="000000"/>
                </a:solidFill>
                <a:latin typeface="Arial" charset="0"/>
                <a:cs typeface="SimSun" charset="0"/>
              </a:rPr>
            </a:br>
            <a:r>
              <a:rPr lang="zh-CN" altLang="en-US" sz="1400" dirty="0">
                <a:solidFill>
                  <a:srgbClr val="000000"/>
                </a:solidFill>
                <a:latin typeface="Arial" charset="0"/>
                <a:cs typeface="SimSun" charset="0"/>
              </a:rPr>
              <a:t>是谁</a:t>
            </a:r>
          </a:p>
        </p:txBody>
      </p:sp>
      <p:sp>
        <p:nvSpPr>
          <p:cNvPr id="145424" name="Text Box 27"/>
          <p:cNvSpPr txBox="1">
            <a:spLocks noChangeArrowheads="1"/>
          </p:cNvSpPr>
          <p:nvPr/>
        </p:nvSpPr>
        <p:spPr bwMode="auto">
          <a:xfrm>
            <a:off x="5343525" y="2495550"/>
            <a:ext cx="893763"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是什么</a:t>
            </a:r>
          </a:p>
        </p:txBody>
      </p:sp>
      <p:sp>
        <p:nvSpPr>
          <p:cNvPr id="36878" name="Text Box 14"/>
          <p:cNvSpPr txBox="1">
            <a:spLocks noChangeArrowheads="1"/>
          </p:cNvSpPr>
          <p:nvPr/>
        </p:nvSpPr>
        <p:spPr bwMode="auto">
          <a:xfrm>
            <a:off x="71438" y="5708650"/>
            <a:ext cx="233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申</a:t>
            </a:r>
            <a:r>
              <a:rPr lang="en-US" altLang="ja-JP" b="1">
                <a:solidFill>
                  <a:srgbClr val="FF0000"/>
                </a:solidFill>
                <a:latin typeface="Comic Sans MS" charset="0"/>
                <a:cs typeface="Arial" charset="0"/>
              </a:rPr>
              <a:t>. 28; </a:t>
            </a:r>
            <a:r>
              <a:rPr lang="zh-CN" altLang="en-US" b="1">
                <a:solidFill>
                  <a:srgbClr val="FF0000"/>
                </a:solidFill>
                <a:latin typeface="Comic Sans MS" charset="0"/>
                <a:cs typeface="SimSun" charset="0"/>
              </a:rPr>
              <a:t>利</a:t>
            </a:r>
            <a:r>
              <a:rPr lang="en-US" altLang="ja-JP" b="1">
                <a:solidFill>
                  <a:srgbClr val="FF0000"/>
                </a:solidFill>
                <a:latin typeface="Comic Sans MS" charset="0"/>
                <a:cs typeface="Arial" charset="0"/>
              </a:rPr>
              <a:t>. 26</a:t>
            </a:r>
            <a:endParaRPr lang="en-US" b="1">
              <a:solidFill>
                <a:srgbClr val="FF0000"/>
              </a:solidFill>
              <a:latin typeface="Comic Sans MS" charset="0"/>
              <a:cs typeface="Arial" charset="0"/>
            </a:endParaRPr>
          </a:p>
        </p:txBody>
      </p:sp>
      <p:sp>
        <p:nvSpPr>
          <p:cNvPr id="36879" name="Text Box 15"/>
          <p:cNvSpPr txBox="1">
            <a:spLocks noChangeArrowheads="1"/>
          </p:cNvSpPr>
          <p:nvPr/>
        </p:nvSpPr>
        <p:spPr bwMode="auto">
          <a:xfrm>
            <a:off x="71438" y="6011863"/>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有条件的</a:t>
            </a:r>
          </a:p>
        </p:txBody>
      </p:sp>
      <p:sp>
        <p:nvSpPr>
          <p:cNvPr id="36883" name="Text Box 19"/>
          <p:cNvSpPr txBox="1">
            <a:spLocks noChangeArrowheads="1"/>
          </p:cNvSpPr>
          <p:nvPr/>
        </p:nvSpPr>
        <p:spPr bwMode="auto">
          <a:xfrm>
            <a:off x="71438" y="5405438"/>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摩西的约</a:t>
            </a:r>
          </a:p>
        </p:txBody>
      </p:sp>
      <p:sp>
        <p:nvSpPr>
          <p:cNvPr id="21" name="Text Box 15"/>
          <p:cNvSpPr txBox="1">
            <a:spLocks noChangeArrowheads="1"/>
          </p:cNvSpPr>
          <p:nvPr/>
        </p:nvSpPr>
        <p:spPr bwMode="auto">
          <a:xfrm>
            <a:off x="71438" y="6319838"/>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审判</a:t>
            </a:r>
          </a:p>
        </p:txBody>
      </p:sp>
      <p:sp>
        <p:nvSpPr>
          <p:cNvPr id="22" name="Oval 7"/>
          <p:cNvSpPr>
            <a:spLocks noChangeArrowheads="1"/>
          </p:cNvSpPr>
          <p:nvPr/>
        </p:nvSpPr>
        <p:spPr bwMode="auto">
          <a:xfrm>
            <a:off x="2820194" y="51054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
        <p:nvSpPr>
          <p:cNvPr id="23" name="Oval 8"/>
          <p:cNvSpPr>
            <a:spLocks noChangeArrowheads="1"/>
          </p:cNvSpPr>
          <p:nvPr/>
        </p:nvSpPr>
        <p:spPr bwMode="auto">
          <a:xfrm>
            <a:off x="457994"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
        <p:nvSpPr>
          <p:cNvPr id="24" name="Oval 9"/>
          <p:cNvSpPr>
            <a:spLocks noChangeArrowheads="1"/>
          </p:cNvSpPr>
          <p:nvPr/>
        </p:nvSpPr>
        <p:spPr bwMode="auto">
          <a:xfrm>
            <a:off x="5487194"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
        <p:nvSpPr>
          <p:cNvPr id="25" name="Oval 10"/>
          <p:cNvSpPr>
            <a:spLocks noChangeArrowheads="1"/>
          </p:cNvSpPr>
          <p:nvPr/>
        </p:nvSpPr>
        <p:spPr bwMode="auto">
          <a:xfrm>
            <a:off x="2972594"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solidFill>
                <a:srgbClr val="0033CC"/>
              </a:solidFill>
              <a:latin typeface="Comic Sans MS" charset="0"/>
              <a:ea typeface="ＭＳ Ｐゴシック" charset="0"/>
            </a:endParaRPr>
          </a:p>
        </p:txBody>
      </p:sp>
    </p:spTree>
    <p:extLst>
      <p:ext uri="{BB962C8B-B14F-4D97-AF65-F5344CB8AC3E}">
        <p14:creationId xmlns:p14="http://schemas.microsoft.com/office/powerpoint/2010/main" val="1803441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8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8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82" grpId="0" autoUpdateAnimBg="0"/>
      <p:bldP spid="36878" grpId="0" autoUpdateAnimBg="0"/>
      <p:bldP spid="36879" grpId="0" autoUpdateAnimBg="0"/>
      <p:bldP spid="36883" grpId="0" autoUpdateAnimBg="0"/>
      <p:bldP spid="2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ChangeArrowheads="1"/>
          </p:cNvSpPr>
          <p:nvPr/>
        </p:nvSpPr>
        <p:spPr bwMode="auto">
          <a:xfrm>
            <a:off x="103188" y="604838"/>
            <a:ext cx="89423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5400" b="1">
                <a:solidFill>
                  <a:srgbClr val="FAFD00"/>
                </a:solidFill>
                <a:ea typeface="ＭＳ Ｐゴシック" charset="0"/>
                <a:cs typeface="MS Gothic" charset="0"/>
              </a:rPr>
              <a:t> </a:t>
            </a:r>
            <a:r>
              <a:rPr lang="en-US" sz="5400" b="1">
                <a:solidFill>
                  <a:srgbClr val="FAFD00"/>
                </a:solidFill>
                <a:latin typeface="SimHei" charset="0"/>
                <a:ea typeface="ＭＳ Ｐゴシック" charset="0"/>
                <a:cs typeface="SimHei" charset="0"/>
              </a:rPr>
              <a:t>亚</a:t>
            </a:r>
            <a:r>
              <a:rPr lang="en-US" sz="5400" b="1">
                <a:solidFill>
                  <a:srgbClr val="FAFD00"/>
                </a:solidFill>
                <a:ea typeface="ＭＳ Ｐゴシック" charset="0"/>
                <a:cs typeface="MS Gothic" charset="0"/>
              </a:rPr>
              <a:t>伯拉罕的</a:t>
            </a:r>
            <a:r>
              <a:rPr lang="en-US" sz="5400" b="1">
                <a:solidFill>
                  <a:srgbClr val="FAFD00"/>
                </a:solidFill>
                <a:latin typeface="SimHei" charset="0"/>
                <a:ea typeface="ＭＳ Ｐゴシック" charset="0"/>
                <a:cs typeface="SimHei" charset="0"/>
              </a:rPr>
              <a:t>约</a:t>
            </a:r>
            <a:endParaRPr lang="en-US" altLang="ja-JP" sz="5400" b="1">
              <a:solidFill>
                <a:srgbClr val="FAFD00"/>
              </a:solidFill>
              <a:latin typeface="SimHei" charset="0"/>
              <a:ea typeface="ＭＳ Ｐゴシック" charset="0"/>
              <a:cs typeface="SimHei" charset="0"/>
            </a:endParaRP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b="1" i="1">
                <a:solidFill>
                  <a:srgbClr val="00FF00"/>
                </a:solidFill>
                <a:latin typeface="SimHei" charset="0"/>
                <a:ea typeface="ＭＳ Ｐゴシック" charset="0"/>
                <a:cs typeface="SimHei" charset="0"/>
              </a:rPr>
              <a:t>创</a:t>
            </a:r>
            <a:r>
              <a:rPr lang="en-US" altLang="ja-JP" sz="4400" b="1" i="1">
                <a:solidFill>
                  <a:srgbClr val="00FF00"/>
                </a:solidFill>
                <a:ea typeface="ＭＳ Ｐゴシック" charset="0"/>
                <a:cs typeface="MS Gothic" charset="0"/>
              </a:rPr>
              <a:t> 12: 1-3</a:t>
            </a: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i="1">
              <a:solidFill>
                <a:srgbClr val="00FF00"/>
              </a:solidFill>
              <a:ea typeface="ＭＳ Ｐゴシック" charset="0"/>
              <a:cs typeface="MS Gothic" charset="0"/>
            </a:endParaRP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i="1">
              <a:solidFill>
                <a:srgbClr val="00FF00"/>
              </a:solidFill>
              <a:ea typeface="ＭＳ Ｐゴシック" charset="0"/>
              <a:cs typeface="MS Gothic" charset="0"/>
            </a:endParaRPr>
          </a:p>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solidFill>
                <a:srgbClr val="00DFCA"/>
              </a:solidFill>
              <a:ea typeface="ＭＳ Ｐゴシック" charset="0"/>
              <a:cs typeface="MS Gothic" charset="0"/>
            </a:endParaRPr>
          </a:p>
          <a:p>
            <a:pP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AFD00"/>
                </a:solidFill>
                <a:ea typeface="ＭＳ Ｐゴシック" charset="0"/>
                <a:cs typeface="MS Gothic" charset="0"/>
              </a:rPr>
              <a:t>      地</a:t>
            </a:r>
            <a:r>
              <a:rPr lang="en-US" altLang="ja-JP" b="1">
                <a:solidFill>
                  <a:srgbClr val="FAFD00"/>
                </a:solidFill>
                <a:ea typeface="ＭＳ Ｐゴシック" charset="0"/>
                <a:cs typeface="MS Gothic" charset="0"/>
              </a:rPr>
              <a:t>        </a:t>
            </a:r>
            <a:r>
              <a:rPr lang="en-US" b="1">
                <a:solidFill>
                  <a:srgbClr val="FAFD00"/>
                </a:solidFill>
                <a:ea typeface="ＭＳ Ｐゴシック" charset="0"/>
                <a:cs typeface="MS Gothic" charset="0"/>
              </a:rPr>
              <a:t>后裔</a:t>
            </a:r>
            <a:r>
              <a:rPr lang="en-US" altLang="ja-JP" b="1">
                <a:solidFill>
                  <a:srgbClr val="FAFD00"/>
                </a:solidFill>
                <a:ea typeface="ＭＳ Ｐゴシック" charset="0"/>
                <a:cs typeface="MS Gothic" charset="0"/>
              </a:rPr>
              <a:t>        </a:t>
            </a:r>
            <a:r>
              <a:rPr lang="en-US" b="1">
                <a:solidFill>
                  <a:srgbClr val="FAFD00"/>
                </a:solidFill>
                <a:ea typeface="ＭＳ Ｐゴシック" charset="0"/>
                <a:cs typeface="MS Gothic" charset="0"/>
              </a:rPr>
              <a:t>祝福</a:t>
            </a:r>
          </a:p>
        </p:txBody>
      </p:sp>
      <p:sp>
        <p:nvSpPr>
          <p:cNvPr id="89090" name="Line 2"/>
          <p:cNvSpPr>
            <a:spLocks noChangeShapeType="1"/>
          </p:cNvSpPr>
          <p:nvPr/>
        </p:nvSpPr>
        <p:spPr bwMode="auto">
          <a:xfrm>
            <a:off x="1785938" y="3025775"/>
            <a:ext cx="5519737" cy="1588"/>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1" name="Line 3"/>
          <p:cNvSpPr>
            <a:spLocks noChangeShapeType="1"/>
          </p:cNvSpPr>
          <p:nvPr/>
        </p:nvSpPr>
        <p:spPr bwMode="auto">
          <a:xfrm>
            <a:off x="7316788" y="3019425"/>
            <a:ext cx="1587" cy="3841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2" name="Line 4"/>
          <p:cNvSpPr>
            <a:spLocks noChangeShapeType="1"/>
          </p:cNvSpPr>
          <p:nvPr/>
        </p:nvSpPr>
        <p:spPr bwMode="auto">
          <a:xfrm>
            <a:off x="4538663" y="3052763"/>
            <a:ext cx="1587" cy="3841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3" name="Line 5"/>
          <p:cNvSpPr>
            <a:spLocks noChangeShapeType="1"/>
          </p:cNvSpPr>
          <p:nvPr/>
        </p:nvSpPr>
        <p:spPr bwMode="auto">
          <a:xfrm>
            <a:off x="1778000" y="3019425"/>
            <a:ext cx="1588" cy="349250"/>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sp>
        <p:nvSpPr>
          <p:cNvPr id="89094" name="Line 6"/>
          <p:cNvSpPr>
            <a:spLocks noChangeShapeType="1"/>
          </p:cNvSpPr>
          <p:nvPr/>
        </p:nvSpPr>
        <p:spPr bwMode="auto">
          <a:xfrm>
            <a:off x="4545013" y="2100263"/>
            <a:ext cx="1587" cy="8794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grpSp>
        <p:nvGrpSpPr>
          <p:cNvPr id="149511" name="Group 7"/>
          <p:cNvGrpSpPr>
            <a:grpSpLocks/>
          </p:cNvGrpSpPr>
          <p:nvPr/>
        </p:nvGrpSpPr>
        <p:grpSpPr bwMode="auto">
          <a:xfrm>
            <a:off x="620713" y="160338"/>
            <a:ext cx="739775" cy="1428750"/>
            <a:chOff x="391" y="101"/>
            <a:chExt cx="466" cy="900"/>
          </a:xfrm>
        </p:grpSpPr>
        <p:sp>
          <p:nvSpPr>
            <p:cNvPr id="149523" name="Rectangle 8"/>
            <p:cNvSpPr>
              <a:spLocks noChangeArrowheads="1"/>
            </p:cNvSpPr>
            <p:nvPr/>
          </p:nvSpPr>
          <p:spPr bwMode="auto">
            <a:xfrm>
              <a:off x="391" y="101"/>
              <a:ext cx="467" cy="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a:spcBef>
                  <a:spcPts val="550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800">
                  <a:solidFill>
                    <a:srgbClr val="FFD34A"/>
                  </a:solidFill>
                  <a:ea typeface="ＭＳ Ｐゴシック" charset="0"/>
                  <a:cs typeface="MS Gothic" charset="0"/>
                </a:rPr>
                <a:t>7</a:t>
              </a:r>
            </a:p>
          </p:txBody>
        </p:sp>
        <p:sp>
          <p:nvSpPr>
            <p:cNvPr id="89097" name="Line 9"/>
            <p:cNvSpPr>
              <a:spLocks noChangeShapeType="1"/>
            </p:cNvSpPr>
            <p:nvPr/>
          </p:nvSpPr>
          <p:spPr bwMode="auto">
            <a:xfrm>
              <a:off x="566" y="528"/>
              <a:ext cx="187" cy="1"/>
            </a:xfrm>
            <a:prstGeom prst="line">
              <a:avLst/>
            </a:prstGeom>
            <a:noFill/>
            <a:ln w="50760">
              <a:solidFill>
                <a:srgbClr val="FFD34A"/>
              </a:solidFill>
              <a:miter lim="800000"/>
              <a:headEnd/>
              <a:tailEnd/>
            </a:ln>
            <a:effectLst>
              <a:outerShdw blurRad="63500" dist="107933" dir="2700000" algn="ctr" rotWithShape="0">
                <a:srgbClr val="1A0004"/>
              </a:outerShdw>
            </a:effectLst>
          </p:spPr>
          <p:txBody>
            <a:bodyPr/>
            <a:lstStyle/>
            <a:p>
              <a:pPr defTabSz="457200" eaLnBrk="1" hangingPunct="1">
                <a:buClr>
                  <a:srgbClr val="000000"/>
                </a:buClr>
                <a:buSzPct val="100000"/>
                <a:buFont typeface="Times New Roman" pitchFamily="-112" charset="0"/>
                <a:buNone/>
                <a:defRPr/>
              </a:pPr>
              <a:endParaRPr lang="en-US" sz="2400">
                <a:solidFill>
                  <a:srgbClr val="FFFFFF"/>
                </a:solidFill>
                <a:latin typeface="Times New Roman"/>
                <a:ea typeface="MS Gothic"/>
                <a:cs typeface="+mn-cs"/>
              </a:endParaRPr>
            </a:p>
          </p:txBody>
        </p:sp>
      </p:grpSp>
      <p:sp>
        <p:nvSpPr>
          <p:cNvPr id="89098" name="Text Box 10"/>
          <p:cNvSpPr txBox="1">
            <a:spLocks noChangeArrowheads="1"/>
          </p:cNvSpPr>
          <p:nvPr/>
        </p:nvSpPr>
        <p:spPr bwMode="auto">
          <a:xfrm>
            <a:off x="4114800" y="5759450"/>
            <a:ext cx="4572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2250"/>
              </a:spcBef>
              <a:buClr>
                <a:srgbClr val="000000"/>
              </a:buClr>
              <a:buSzPct val="100000"/>
              <a:buFont typeface="Times New Roman" charset="0"/>
              <a:buNone/>
            </a:pPr>
            <a:r>
              <a:rPr lang="en-US" sz="3600" b="1">
                <a:solidFill>
                  <a:srgbClr val="00FF00"/>
                </a:solidFill>
                <a:latin typeface="Times New Roman" charset="0"/>
                <a:cs typeface="MS Gothic" charset="0"/>
              </a:rPr>
              <a:t>• 无条件的</a:t>
            </a:r>
          </a:p>
        </p:txBody>
      </p:sp>
      <p:sp>
        <p:nvSpPr>
          <p:cNvPr id="89099" name="Text Box 11"/>
          <p:cNvSpPr txBox="1">
            <a:spLocks noChangeArrowheads="1"/>
          </p:cNvSpPr>
          <p:nvPr/>
        </p:nvSpPr>
        <p:spPr bwMode="auto">
          <a:xfrm>
            <a:off x="2792413" y="4997450"/>
            <a:ext cx="2819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2250"/>
              </a:spcBef>
              <a:buClr>
                <a:srgbClr val="000000"/>
              </a:buClr>
              <a:buSzPct val="100000"/>
              <a:buFont typeface="Times New Roman" charset="0"/>
              <a:buNone/>
            </a:pPr>
            <a:r>
              <a:rPr lang="en-US" sz="3600" b="1">
                <a:solidFill>
                  <a:srgbClr val="00FF00"/>
                </a:solidFill>
                <a:latin typeface="Times New Roman" charset="0"/>
                <a:cs typeface="MS Gothic" charset="0"/>
              </a:rPr>
              <a:t>• 永</a:t>
            </a:r>
            <a:r>
              <a:rPr lang="en-US" sz="3600" b="1">
                <a:solidFill>
                  <a:srgbClr val="00FF00"/>
                </a:solidFill>
                <a:latin typeface="SimHei" charset="0"/>
                <a:cs typeface="SimHei" charset="0"/>
              </a:rPr>
              <a:t>远</a:t>
            </a:r>
            <a:r>
              <a:rPr lang="en-US" sz="3600" b="1">
                <a:solidFill>
                  <a:srgbClr val="00FF00"/>
                </a:solidFill>
                <a:latin typeface="Times New Roman" charset="0"/>
                <a:cs typeface="MS Gothic" charset="0"/>
              </a:rPr>
              <a:t>的</a:t>
            </a:r>
          </a:p>
        </p:txBody>
      </p:sp>
      <p:sp>
        <p:nvSpPr>
          <p:cNvPr id="89100" name="Rectangle 12"/>
          <p:cNvSpPr>
            <a:spLocks noChangeArrowheads="1"/>
          </p:cNvSpPr>
          <p:nvPr/>
        </p:nvSpPr>
        <p:spPr bwMode="auto">
          <a:xfrm>
            <a:off x="1031875" y="4267200"/>
            <a:ext cx="212566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0FF00"/>
                </a:solidFill>
                <a:ea typeface="ＭＳ Ｐゴシック" charset="0"/>
                <a:cs typeface="MS Gothic" charset="0"/>
              </a:rPr>
              <a:t>• 原</a:t>
            </a:r>
            <a:r>
              <a:rPr lang="en-US" b="1">
                <a:solidFill>
                  <a:srgbClr val="00FF00"/>
                </a:solidFill>
                <a:latin typeface="SimHei" charset="0"/>
                <a:ea typeface="ＭＳ Ｐゴシック" charset="0"/>
                <a:cs typeface="SimHei" charset="0"/>
              </a:rPr>
              <a:t>义</a:t>
            </a:r>
            <a:r>
              <a:rPr lang="en-US" b="1">
                <a:solidFill>
                  <a:srgbClr val="00FF00"/>
                </a:solidFill>
                <a:ea typeface="ＭＳ Ｐゴシック" charset="0"/>
                <a:cs typeface="MS Gothic" charset="0"/>
              </a:rPr>
              <a:t>的</a:t>
            </a:r>
          </a:p>
        </p:txBody>
      </p:sp>
      <p:sp>
        <p:nvSpPr>
          <p:cNvPr id="149515" name="Text Box 1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149516" name="Text Box 14"/>
          <p:cNvSpPr txBox="1">
            <a:spLocks noChangeArrowheads="1"/>
          </p:cNvSpPr>
          <p:nvPr/>
        </p:nvSpPr>
        <p:spPr bwMode="auto">
          <a:xfrm>
            <a:off x="1785938" y="0"/>
            <a:ext cx="2603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750"/>
              </a:spcBef>
              <a:buClr>
                <a:srgbClr val="000000"/>
              </a:buClr>
              <a:buSzPct val="100000"/>
              <a:buFont typeface="Times New Roman" charset="0"/>
              <a:buNone/>
            </a:pPr>
            <a:r>
              <a:rPr lang="en-US" sz="1200" b="1">
                <a:solidFill>
                  <a:srgbClr val="000000"/>
                </a:solidFill>
                <a:latin typeface="SimHei" charset="0"/>
                <a:cs typeface="SimHei" charset="0"/>
              </a:rPr>
              <a:t>创 </a:t>
            </a:r>
            <a:r>
              <a:rPr lang="en-US" sz="1200" b="1">
                <a:solidFill>
                  <a:srgbClr val="000000"/>
                </a:solidFill>
                <a:latin typeface="Comic Sans MS" charset="0"/>
                <a:cs typeface="MS Gothic" charset="0"/>
              </a:rPr>
              <a:t>13:15; </a:t>
            </a:r>
            <a:r>
              <a:rPr lang="en-US" sz="1200" b="1">
                <a:solidFill>
                  <a:srgbClr val="000000"/>
                </a:solidFill>
                <a:latin typeface="SimHei" charset="0"/>
                <a:cs typeface="SimHei" charset="0"/>
              </a:rPr>
              <a:t>创</a:t>
            </a:r>
            <a:r>
              <a:rPr lang="en-US" altLang="ja-JP" sz="1200" b="1">
                <a:solidFill>
                  <a:srgbClr val="000000"/>
                </a:solidFill>
                <a:latin typeface="Comic Sans MS" charset="0"/>
                <a:cs typeface="MS Gothic" charset="0"/>
              </a:rPr>
              <a:t> 15</a:t>
            </a:r>
            <a:endParaRPr lang="en-US" sz="1200" b="1">
              <a:solidFill>
                <a:srgbClr val="000000"/>
              </a:solidFill>
              <a:latin typeface="Comic Sans MS" charset="0"/>
              <a:cs typeface="MS Gothic" charset="0"/>
            </a:endParaRPr>
          </a:p>
        </p:txBody>
      </p:sp>
      <p:pic>
        <p:nvPicPr>
          <p:cNvPr id="149517" name="Picture 1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97138" y="2235200"/>
            <a:ext cx="4276725" cy="1346200"/>
          </a:xfrm>
          <a:prstGeom prst="rect">
            <a:avLst/>
          </a:prstGeom>
          <a:noFill/>
          <a:ln w="76320">
            <a:solidFill>
              <a:srgbClr val="790015"/>
            </a:solidFill>
            <a:miter lim="800000"/>
            <a:headEnd/>
            <a:tailEnd/>
          </a:ln>
          <a:extLst>
            <a:ext uri="{909E8E84-426E-40DD-AFC4-6F175D3DCCD1}">
              <a14:hiddenFill xmlns:a14="http://schemas.microsoft.com/office/drawing/2010/main">
                <a:solidFill>
                  <a:srgbClr val="FFFFFF"/>
                </a:solidFill>
              </a14:hiddenFill>
            </a:ext>
          </a:extLst>
        </p:spPr>
      </p:pic>
      <p:sp>
        <p:nvSpPr>
          <p:cNvPr id="149518" name="Text Box 17"/>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149519" name="Text Box 18"/>
          <p:cNvSpPr txBox="1">
            <a:spLocks noChangeArrowheads="1"/>
          </p:cNvSpPr>
          <p:nvPr/>
        </p:nvSpPr>
        <p:spPr bwMode="auto">
          <a:xfrm>
            <a:off x="8593138" y="6416675"/>
            <a:ext cx="3222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1250"/>
              </a:spcBef>
              <a:buClr>
                <a:srgbClr val="000000"/>
              </a:buClr>
              <a:buSzPct val="100000"/>
              <a:buFont typeface="Times New Roman" charset="0"/>
              <a:buNone/>
            </a:pPr>
            <a:r>
              <a:rPr lang="en-US" sz="2000">
                <a:solidFill>
                  <a:srgbClr val="FFFFFF"/>
                </a:solidFill>
                <a:cs typeface="MS Gothic" charset="0"/>
              </a:rPr>
              <a:t>3</a:t>
            </a:r>
          </a:p>
        </p:txBody>
      </p:sp>
      <p:sp>
        <p:nvSpPr>
          <p:cNvPr id="89107" name="Rectangle 19"/>
          <p:cNvSpPr>
            <a:spLocks noChangeArrowheads="1"/>
          </p:cNvSpPr>
          <p:nvPr/>
        </p:nvSpPr>
        <p:spPr bwMode="auto">
          <a:xfrm>
            <a:off x="8093075" y="6524625"/>
            <a:ext cx="336550" cy="246063"/>
          </a:xfrm>
          <a:prstGeom prst="rect">
            <a:avLst/>
          </a:prstGeom>
          <a:noFill/>
          <a:ln w="9525">
            <a:noFill/>
            <a:round/>
            <a:headEnd/>
            <a:tailEnd/>
          </a:ln>
          <a:effectLst/>
        </p:spPr>
        <p:txBody>
          <a:bodyPr wrap="none" lIns="90000" tIns="46800" rIns="90000" bIns="46800" anchor="ctr">
            <a:spAutoFit/>
          </a:bodyPr>
          <a:lstStyle/>
          <a:p>
            <a:pPr algn="ct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MS Gothic" charset="0"/>
              </a:rPr>
              <a:t>16</a:t>
            </a:r>
          </a:p>
        </p:txBody>
      </p:sp>
      <p:sp>
        <p:nvSpPr>
          <p:cNvPr id="149521" name="Text Box 20"/>
          <p:cNvSpPr txBox="1">
            <a:spLocks noChangeArrowheads="1"/>
          </p:cNvSpPr>
          <p:nvPr/>
        </p:nvSpPr>
        <p:spPr bwMode="auto">
          <a:xfrm>
            <a:off x="7308850" y="6242050"/>
            <a:ext cx="1001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750"/>
              </a:spcBef>
              <a:buClr>
                <a:srgbClr val="000000"/>
              </a:buClr>
              <a:buSzPct val="100000"/>
              <a:buFont typeface="Times New Roman" charset="0"/>
              <a:buNone/>
            </a:pPr>
            <a:r>
              <a:rPr lang="en-US" sz="1200" b="1">
                <a:solidFill>
                  <a:srgbClr val="000000"/>
                </a:solidFill>
                <a:cs typeface="MS Gothic" charset="0"/>
              </a:rPr>
              <a:t>手册. 19-24</a:t>
            </a:r>
          </a:p>
        </p:txBody>
      </p:sp>
      <p:sp>
        <p:nvSpPr>
          <p:cNvPr id="149522" name="Text Box 21"/>
          <p:cNvSpPr txBox="1">
            <a:spLocks noChangeArrowheads="1"/>
          </p:cNvSpPr>
          <p:nvPr/>
        </p:nvSpPr>
        <p:spPr bwMode="auto">
          <a:xfrm>
            <a:off x="8499475" y="33338"/>
            <a:ext cx="568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buClr>
                <a:srgbClr val="000000"/>
              </a:buClr>
              <a:buSzPct val="100000"/>
              <a:buFont typeface="Times New Roman" charset="0"/>
              <a:buNone/>
            </a:pPr>
            <a:r>
              <a:rPr lang="en-US" b="1">
                <a:solidFill>
                  <a:srgbClr val="000000"/>
                </a:solidFill>
                <a:latin typeface="Tahoma" charset="0"/>
                <a:cs typeface="MS Gothic" charset="0"/>
              </a:rPr>
              <a:t>60</a:t>
            </a:r>
          </a:p>
        </p:txBody>
      </p:sp>
    </p:spTree>
    <p:extLst>
      <p:ext uri="{BB962C8B-B14F-4D97-AF65-F5344CB8AC3E}">
        <p14:creationId xmlns:p14="http://schemas.microsoft.com/office/powerpoint/2010/main" val="374654765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89100">
                                            <p:txEl>
                                              <p:pRg st="0" end="0"/>
                                            </p:txEl>
                                          </p:spTgt>
                                        </p:tgtEl>
                                        <p:attrNameLst>
                                          <p:attrName>style.visibility</p:attrName>
                                        </p:attrNameLst>
                                      </p:cBhvr>
                                      <p:to>
                                        <p:strVal val="visible"/>
                                      </p:to>
                                    </p:set>
                                    <p:animEffect transition="in" filter="box(out)">
                                      <p:cBhvr additive="repl">
                                        <p:cTn id="7" dur="500"/>
                                        <p:tgtEl>
                                          <p:spTgt spid="89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89099">
                                            <p:txEl>
                                              <p:pRg st="0" end="0"/>
                                            </p:txEl>
                                          </p:spTgt>
                                        </p:tgtEl>
                                        <p:attrNameLst>
                                          <p:attrName>style.visibility</p:attrName>
                                        </p:attrNameLst>
                                      </p:cBhvr>
                                      <p:to>
                                        <p:strVal val="visible"/>
                                      </p:to>
                                    </p:set>
                                    <p:animEffect transition="in" filter="box(out)">
                                      <p:cBhvr additive="repl">
                                        <p:cTn id="12" dur="500"/>
                                        <p:tgtEl>
                                          <p:spTgt spid="89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89098">
                                            <p:txEl>
                                              <p:pRg st="0" end="0"/>
                                            </p:txEl>
                                          </p:spTgt>
                                        </p:tgtEl>
                                        <p:attrNameLst>
                                          <p:attrName>style.visibility</p:attrName>
                                        </p:attrNameLst>
                                      </p:cBhvr>
                                      <p:to>
                                        <p:strVal val="visible"/>
                                      </p:to>
                                    </p:set>
                                    <p:animEffect transition="in" filter="box(out)">
                                      <p:cBhvr additive="repl">
                                        <p:cTn id="17" dur="500"/>
                                        <p:tgtEl>
                                          <p:spTgt spid="89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79442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cs typeface="+mn-cs"/>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cs typeface="+mn-cs"/>
            </a:endParaRPr>
          </a:p>
        </p:txBody>
      </p:sp>
    </p:spTree>
    <p:extLst>
      <p:ext uri="{BB962C8B-B14F-4D97-AF65-F5344CB8AC3E}">
        <p14:creationId xmlns:p14="http://schemas.microsoft.com/office/powerpoint/2010/main" val="9676693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529618" cy="6858000"/>
          </a:xfrm>
          <a:prstGeom prst="rect">
            <a:avLst/>
          </a:prstGeom>
        </p:spPr>
      </p:pic>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2:16-17</a:t>
            </a:r>
          </a:p>
        </p:txBody>
      </p:sp>
      <p:sp>
        <p:nvSpPr>
          <p:cNvPr id="4" name="TextBox 3"/>
          <p:cNvSpPr txBox="1"/>
          <p:nvPr/>
        </p:nvSpPr>
        <p:spPr>
          <a:xfrm>
            <a:off x="4724400" y="152400"/>
            <a:ext cx="4184159" cy="2954655"/>
          </a:xfrm>
          <a:prstGeom prst="rect">
            <a:avLst/>
          </a:prstGeom>
          <a:noFill/>
        </p:spPr>
        <p:txBody>
          <a:bodyPr wrap="none" rtlCol="0">
            <a:spAutoFit/>
          </a:bodyPr>
          <a:lstStyle/>
          <a:p>
            <a:r>
              <a:rPr lang="zh-CN" altLang="en-US" dirty="0">
                <a:solidFill>
                  <a:schemeClr val="bg1"/>
                </a:solidFill>
              </a:rPr>
              <a:t>耶和华说：“到那日，</a:t>
            </a:r>
          </a:p>
          <a:p>
            <a:r>
              <a:rPr lang="zh-CN" altLang="en-US" sz="2800" dirty="0">
                <a:solidFill>
                  <a:schemeClr val="bg1"/>
                </a:solidFill>
              </a:rPr>
              <a:t>你必称呼我‘伊施，’</a:t>
            </a:r>
          </a:p>
          <a:p>
            <a:r>
              <a:rPr lang="zh-CN" altLang="en-US" sz="2800" dirty="0">
                <a:solidFill>
                  <a:schemeClr val="bg1"/>
                </a:solidFill>
              </a:rPr>
              <a:t>不再称呼我‘巴力’。</a:t>
            </a:r>
          </a:p>
          <a:p>
            <a:r>
              <a:rPr lang="zh-CN" altLang="en-US" sz="2000" dirty="0">
                <a:solidFill>
                  <a:schemeClr val="bg1"/>
                </a:solidFill>
              </a:rPr>
              <a:t>我要把‘巴力’的名字从</a:t>
            </a:r>
            <a:endParaRPr lang="en-US" altLang="zh-CN" sz="2000" dirty="0">
              <a:solidFill>
                <a:schemeClr val="bg1"/>
              </a:solidFill>
            </a:endParaRPr>
          </a:p>
          <a:p>
            <a:r>
              <a:rPr lang="zh-CN" altLang="en-US" sz="2000" dirty="0">
                <a:solidFill>
                  <a:schemeClr val="bg1"/>
                </a:solidFill>
              </a:rPr>
              <a:t>她口中除掉；</a:t>
            </a:r>
          </a:p>
          <a:p>
            <a:r>
              <a:rPr lang="zh-CN" altLang="en-US" sz="1800" dirty="0">
                <a:solidFill>
                  <a:schemeClr val="bg1"/>
                </a:solidFill>
              </a:rPr>
              <a:t>他们的名字没有人再提起。</a:t>
            </a:r>
            <a:endParaRPr lang="en-US" altLang="zh-CN" sz="1800" dirty="0">
              <a:solidFill>
                <a:schemeClr val="bg1"/>
              </a:solidFill>
            </a:endParaRPr>
          </a:p>
          <a:p>
            <a:endParaRPr lang="en-US" altLang="zh-CN" sz="1800" b="1" dirty="0">
              <a:solidFill>
                <a:schemeClr val="bg1"/>
              </a:solidFill>
              <a:effectLst>
                <a:outerShdw blurRad="38100" dist="38100" dir="2700000" algn="tl">
                  <a:srgbClr val="000000"/>
                </a:outerShdw>
              </a:effectLst>
              <a:latin typeface="Arial" charset="0"/>
              <a:ea typeface="ＭＳ Ｐゴシック" charset="0"/>
              <a:cs typeface="Arial" charset="0"/>
            </a:endParaRPr>
          </a:p>
          <a:p>
            <a:r>
              <a:rPr lang="zh-CN" altLang="en-US" sz="1800" b="1" dirty="0">
                <a:solidFill>
                  <a:schemeClr val="bg1"/>
                </a:solidFill>
                <a:effectLst>
                  <a:outerShdw blurRad="38100" dist="38100" dir="2700000" algn="tl">
                    <a:srgbClr val="000000"/>
                  </a:outerShdw>
                </a:effectLst>
                <a:latin typeface="Arial" charset="0"/>
                <a:ea typeface="ＭＳ Ｐゴシック" charset="0"/>
                <a:cs typeface="Arial" charset="0"/>
              </a:rPr>
              <a:t>何西阿 </a:t>
            </a:r>
            <a:r>
              <a:rPr lang="en-US" altLang="zh-CN" sz="1800" b="1" dirty="0">
                <a:solidFill>
                  <a:schemeClr val="bg1"/>
                </a:solidFill>
                <a:effectLst>
                  <a:outerShdw blurRad="38100" dist="38100" dir="2700000" algn="tl">
                    <a:srgbClr val="000000"/>
                  </a:outerShdw>
                </a:effectLst>
                <a:latin typeface="Arial" charset="0"/>
                <a:ea typeface="ＭＳ Ｐゴシック" charset="0"/>
                <a:cs typeface="Arial" charset="0"/>
              </a:rPr>
              <a:t>2:16-17</a:t>
            </a:r>
            <a:endParaRPr lang="en-GB" sz="1800" dirty="0">
              <a:solidFill>
                <a:schemeClr val="bg1"/>
              </a:solidFill>
            </a:endParaRPr>
          </a:p>
        </p:txBody>
      </p:sp>
    </p:spTree>
    <p:extLst>
      <p:ext uri="{BB962C8B-B14F-4D97-AF65-F5344CB8AC3E}">
        <p14:creationId xmlns:p14="http://schemas.microsoft.com/office/powerpoint/2010/main" val="684729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038178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恢复</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7801" y="1198125"/>
            <a:ext cx="6858000" cy="5397500"/>
          </a:xfrm>
          <a:prstGeom prst="rect">
            <a:avLst/>
          </a:prstGeom>
        </p:spPr>
      </p:pic>
    </p:spTree>
    <p:extLst>
      <p:ext uri="{BB962C8B-B14F-4D97-AF65-F5344CB8AC3E}">
        <p14:creationId xmlns:p14="http://schemas.microsoft.com/office/powerpoint/2010/main" val="3110438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4457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5750"/>
            <a:ext cx="91440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3:1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271363" name="Title 1"/>
          <p:cNvSpPr txBox="1">
            <a:spLocks/>
          </p:cNvSpPr>
          <p:nvPr/>
        </p:nvSpPr>
        <p:spPr bwMode="auto">
          <a:xfrm>
            <a:off x="4500563" y="1052513"/>
            <a:ext cx="4643437"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pPr>
            <a:r>
              <a:rPr lang="en-US" sz="2800" b="1" dirty="0">
                <a:solidFill>
                  <a:srgbClr val="FFFFFF"/>
                </a:solidFill>
                <a:latin typeface="Arial" charset="0"/>
                <a:ea typeface="MS PGothic" charset="0"/>
                <a:cs typeface="MS PGothic" charset="0"/>
              </a:rPr>
              <a:t>"</a:t>
            </a:r>
            <a:r>
              <a:rPr lang="zh-CN" altLang="en-US" sz="2800" b="1" dirty="0">
                <a:solidFill>
                  <a:srgbClr val="FFFFFF"/>
                </a:solidFill>
                <a:latin typeface="Arial" charset="0"/>
                <a:ea typeface="MS PGothic" charset="0"/>
                <a:cs typeface="MS PGothic" charset="0"/>
              </a:rPr>
              <a:t>耶和华对我说：“你再去爱一个妇人，这妇人是为情人所爱，又是个淫妇，就像耶和华爱以色列人，虽然他们转去跟随别神，喜爱葡萄饼。</a:t>
            </a:r>
            <a:r>
              <a:rPr lang="en-US" sz="2800" b="1" dirty="0">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98263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上帝忠心的爱（希伯来：</a:t>
            </a:r>
            <a:r>
              <a:rPr lang="en-US" altLang="zh-CN" sz="3200" b="1" dirty="0" err="1">
                <a:solidFill>
                  <a:srgbClr val="FFFFFF"/>
                </a:solidFill>
                <a:effectLst>
                  <a:glow rad="127000">
                    <a:srgbClr val="000000"/>
                  </a:glow>
                </a:effectLst>
                <a:latin typeface="Arial" charset="0"/>
                <a:ea typeface="ＭＳ Ｐゴシック" charset="0"/>
                <a:cs typeface="ＭＳ Ｐゴシック" charset="0"/>
              </a:rPr>
              <a:t>Hesed</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是圣约。尽管以色列缺乏圣约的爱</a:t>
            </a:r>
            <a:r>
              <a:rPr lang="en-US" sz="3200" b="1" dirty="0">
                <a:solidFill>
                  <a:srgbClr val="FFFFFF"/>
                </a:solidFill>
                <a:effectLst>
                  <a:glow rad="127000">
                    <a:srgbClr val="000000"/>
                  </a:glow>
                </a:effectLst>
                <a:latin typeface="Arial" charset="0"/>
                <a:ea typeface="ＭＳ Ｐゴシック" charset="0"/>
                <a:cs typeface="ＭＳ Ｐゴシック" charset="0"/>
              </a:rPr>
              <a:t>(2:19)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，上帝仍然忠于祂们，并对以色列恢复他的承诺。</a:t>
            </a:r>
            <a:r>
              <a:rPr lang="en-US" sz="3200" b="1" dirty="0">
                <a:solidFill>
                  <a:srgbClr val="FFFFFF"/>
                </a:solidFill>
                <a:effectLst>
                  <a:glow rad="127000">
                    <a:srgbClr val="000000"/>
                  </a:glow>
                </a:effectLst>
                <a:latin typeface="Arial" charset="0"/>
                <a:ea typeface="ＭＳ Ｐゴシック" charset="0"/>
                <a:cs typeface="ＭＳ Ｐゴシック" charset="0"/>
              </a:rPr>
              <a:t> (4:1; 6:4, 6; 10:12; 12:6[7]).</a:t>
            </a:r>
            <a:endParaRPr lang="en-US" altLang="zh-CN" sz="3200" dirty="0"/>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656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64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5750"/>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3:2-3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272387" name="Title 1"/>
          <p:cNvSpPr txBox="1">
            <a:spLocks/>
          </p:cNvSpPr>
          <p:nvPr/>
        </p:nvSpPr>
        <p:spPr bwMode="auto">
          <a:xfrm>
            <a:off x="5651500" y="0"/>
            <a:ext cx="349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pPr>
            <a:r>
              <a:rPr lang="en-US" sz="3200" b="1" dirty="0">
                <a:solidFill>
                  <a:srgbClr val="FFFFFF"/>
                </a:solidFill>
                <a:latin typeface="Arial" charset="0"/>
                <a:ea typeface="MS PGothic" charset="0"/>
                <a:cs typeface="MS PGothic" charset="0"/>
              </a:rPr>
              <a:t>"</a:t>
            </a:r>
            <a:r>
              <a:rPr lang="zh-CN" altLang="en-US" sz="3200" b="1" dirty="0">
                <a:solidFill>
                  <a:srgbClr val="FFFFFF"/>
                </a:solidFill>
                <a:latin typeface="Arial" charset="0"/>
                <a:ea typeface="MS PGothic" charset="0"/>
                <a:cs typeface="MS PGothic" charset="0"/>
              </a:rPr>
              <a:t>于是，我用一百七十一克银子，一百五十公斤大麦，买她回来归我。</a:t>
            </a:r>
          </a:p>
          <a:p>
            <a:pPr algn="ctr">
              <a:lnSpc>
                <a:spcPct val="95000"/>
              </a:lnSpc>
              <a:buClr>
                <a:srgbClr val="000000"/>
              </a:buClr>
              <a:buSzPct val="100000"/>
            </a:pPr>
            <a:endParaRPr lang="zh-CN" altLang="en-US" sz="3200" b="1" dirty="0">
              <a:solidFill>
                <a:srgbClr val="FFFFFF"/>
              </a:solidFill>
              <a:latin typeface="Arial" charset="0"/>
              <a:ea typeface="MS PGothic" charset="0"/>
              <a:cs typeface="MS PGothic" charset="0"/>
            </a:endParaRPr>
          </a:p>
          <a:p>
            <a:pPr algn="ctr">
              <a:lnSpc>
                <a:spcPct val="95000"/>
              </a:lnSpc>
              <a:buClr>
                <a:srgbClr val="000000"/>
              </a:buClr>
              <a:buSzPct val="100000"/>
            </a:pPr>
            <a:r>
              <a:rPr lang="zh-CN" altLang="en-US" sz="3200" b="1" dirty="0">
                <a:solidFill>
                  <a:srgbClr val="FFFFFF"/>
                </a:solidFill>
                <a:latin typeface="Arial" charset="0"/>
                <a:ea typeface="MS PGothic" charset="0"/>
                <a:cs typeface="MS PGothic" charset="0"/>
              </a:rPr>
              <a:t>我对她说：“你要给我独居多日，不要行淫，不要有别的男人，我也必不与你同房。</a:t>
            </a:r>
            <a:r>
              <a:rPr lang="en-US" sz="3200" b="1" dirty="0">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22073645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52400" y="228600"/>
            <a:ext cx="3657600" cy="519113"/>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cs typeface="SimSun" charset="0"/>
              </a:rPr>
              <a:t>妓女歌篾</a:t>
            </a:r>
            <a:r>
              <a:rPr lang="en-US" altLang="zh-CN" sz="2800" b="1">
                <a:effectLst>
                  <a:outerShdw blurRad="38100" dist="38100" dir="2700000" algn="tl">
                    <a:srgbClr val="FFFFFF"/>
                  </a:outerShdw>
                </a:effectLst>
                <a:cs typeface="SimSun" charset="0"/>
              </a:rPr>
              <a:t> (</a:t>
            </a:r>
            <a:r>
              <a:rPr lang="zh-CN" altLang="en-US" sz="2800" b="1">
                <a:effectLst>
                  <a:outerShdw blurRad="38100" dist="38100" dir="2700000" algn="tl">
                    <a:srgbClr val="FFFFFF"/>
                  </a:outerShdw>
                </a:effectLst>
                <a:cs typeface="SimSun" charset="0"/>
              </a:rPr>
              <a:t>何 </a:t>
            </a:r>
            <a:r>
              <a:rPr lang="en-US" altLang="zh-CN" sz="2800" b="1">
                <a:effectLst>
                  <a:outerShdw blurRad="38100" dist="38100" dir="2700000" algn="tl">
                    <a:srgbClr val="FFFFFF"/>
                  </a:outerShdw>
                </a:effectLst>
                <a:cs typeface="SimSun" charset="0"/>
              </a:rPr>
              <a:t>2)</a:t>
            </a:r>
          </a:p>
        </p:txBody>
      </p:sp>
      <p:sp>
        <p:nvSpPr>
          <p:cNvPr id="6148" name="Text Box 4"/>
          <p:cNvSpPr txBox="1">
            <a:spLocks noChangeArrowheads="1"/>
          </p:cNvSpPr>
          <p:nvPr/>
        </p:nvSpPr>
        <p:spPr bwMode="auto">
          <a:xfrm>
            <a:off x="5181600" y="228600"/>
            <a:ext cx="4038600" cy="1160463"/>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800" b="1">
                <a:effectLst>
                  <a:outerShdw blurRad="38100" dist="38100" dir="2700000" algn="tl">
                    <a:srgbClr val="FFFFFF"/>
                  </a:outerShdw>
                </a:effectLst>
                <a:cs typeface="SimSun" charset="0"/>
              </a:rPr>
              <a:t>被玷污的以色列</a:t>
            </a:r>
          </a:p>
          <a:p>
            <a:pPr algn="ctr">
              <a:spcBef>
                <a:spcPct val="50000"/>
              </a:spcBef>
            </a:pPr>
            <a:r>
              <a:rPr lang="en-US" altLang="zh-CN" sz="2800" b="1">
                <a:effectLst>
                  <a:outerShdw blurRad="38100" dist="38100" dir="2700000" algn="tl">
                    <a:srgbClr val="FFFFFF"/>
                  </a:outerShdw>
                </a:effectLst>
                <a:cs typeface="SimSun" charset="0"/>
              </a:rPr>
              <a:t>(</a:t>
            </a:r>
            <a:r>
              <a:rPr lang="zh-CN" altLang="en-US" sz="2800" b="1">
                <a:effectLst>
                  <a:outerShdw blurRad="38100" dist="38100" dir="2700000" algn="tl">
                    <a:srgbClr val="FFFFFF"/>
                  </a:outerShdw>
                </a:effectLst>
                <a:cs typeface="SimSun" charset="0"/>
              </a:rPr>
              <a:t>参耶</a:t>
            </a:r>
            <a:r>
              <a:rPr lang="en-US" altLang="zh-CN" sz="2800" b="1">
                <a:effectLst>
                  <a:outerShdw blurRad="38100" dist="38100" dir="2700000" algn="tl">
                    <a:srgbClr val="FFFFFF"/>
                  </a:outerShdw>
                </a:effectLst>
                <a:cs typeface="SimSun" charset="0"/>
              </a:rPr>
              <a:t> 3:1-5)</a:t>
            </a:r>
          </a:p>
        </p:txBody>
      </p:sp>
      <p:graphicFrame>
        <p:nvGraphicFramePr>
          <p:cNvPr id="165891" name="Object 2"/>
          <p:cNvGraphicFramePr>
            <a:graphicFrameLocks noChangeAspect="1"/>
          </p:cNvGraphicFramePr>
          <p:nvPr/>
        </p:nvGraphicFramePr>
        <p:xfrm>
          <a:off x="4429125" y="838200"/>
          <a:ext cx="2357438" cy="1949450"/>
        </p:xfrm>
        <a:graphic>
          <a:graphicData uri="http://schemas.openxmlformats.org/presentationml/2006/ole">
            <mc:AlternateContent xmlns:mc="http://schemas.openxmlformats.org/markup-compatibility/2006">
              <mc:Choice xmlns:v="urn:schemas-microsoft-com:vml" Requires="v">
                <p:oleObj name="Clip" r:id="rId3" imgW="4582562" imgH="3257739" progId="MS_ClipArt_Gallery.2">
                  <p:embed/>
                </p:oleObj>
              </mc:Choice>
              <mc:Fallback>
                <p:oleObj name="Clip" r:id="rId3" imgW="4582562" imgH="3257739"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838200"/>
                        <a:ext cx="2357438" cy="19494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2" name="Text Box 8"/>
          <p:cNvSpPr txBox="1">
            <a:spLocks noChangeArrowheads="1"/>
          </p:cNvSpPr>
          <p:nvPr/>
        </p:nvSpPr>
        <p:spPr bwMode="auto">
          <a:xfrm>
            <a:off x="762000" y="1447800"/>
            <a:ext cx="3405188" cy="57943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3200" b="1">
                <a:cs typeface="SimSun" charset="0"/>
              </a:rPr>
              <a:t>银子</a:t>
            </a:r>
            <a:r>
              <a:rPr lang="en-US" altLang="zh-CN" sz="3200" b="1">
                <a:cs typeface="SimSun" charset="0"/>
              </a:rPr>
              <a:t>15</a:t>
            </a:r>
            <a:r>
              <a:rPr lang="zh-CN" altLang="en-US" sz="3200" b="1">
                <a:cs typeface="SimSun" charset="0"/>
              </a:rPr>
              <a:t>舍客勒</a:t>
            </a:r>
            <a:endParaRPr lang="en-US" altLang="zh-CN" sz="3200" b="1">
              <a:cs typeface="SimSun" charset="0"/>
            </a:endParaRPr>
          </a:p>
        </p:txBody>
      </p:sp>
      <p:sp>
        <p:nvSpPr>
          <p:cNvPr id="6153" name="Text Box 9"/>
          <p:cNvSpPr txBox="1">
            <a:spLocks noChangeArrowheads="1"/>
          </p:cNvSpPr>
          <p:nvPr/>
        </p:nvSpPr>
        <p:spPr bwMode="auto">
          <a:xfrm>
            <a:off x="762000" y="2178050"/>
            <a:ext cx="3405188"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altLang="zh-CN" sz="2400" b="1">
                <a:latin typeface="Times New Roman" pitchFamily="-107" charset="0"/>
                <a:ea typeface="宋体" pitchFamily="-107" charset="-122"/>
                <a:cs typeface="宋体" pitchFamily="-107" charset="-122"/>
              </a:rPr>
              <a:t>+</a:t>
            </a:r>
          </a:p>
        </p:txBody>
      </p:sp>
      <p:sp>
        <p:nvSpPr>
          <p:cNvPr id="6154" name="Text Box 10"/>
          <p:cNvSpPr txBox="1">
            <a:spLocks noChangeArrowheads="1"/>
          </p:cNvSpPr>
          <p:nvPr/>
        </p:nvSpPr>
        <p:spPr bwMode="auto">
          <a:xfrm>
            <a:off x="762000" y="3060700"/>
            <a:ext cx="3667125"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400" b="1">
                <a:cs typeface="SimSun" charset="0"/>
              </a:rPr>
              <a:t>大麦一贺梅珥半</a:t>
            </a:r>
            <a:endParaRPr lang="en-US" altLang="zh-CN" sz="2400" b="1">
              <a:cs typeface="SimSun" charset="0"/>
            </a:endParaRPr>
          </a:p>
        </p:txBody>
      </p:sp>
      <p:graphicFrame>
        <p:nvGraphicFramePr>
          <p:cNvPr id="165895" name="Object 3"/>
          <p:cNvGraphicFramePr>
            <a:graphicFrameLocks noChangeAspect="1"/>
          </p:cNvGraphicFramePr>
          <p:nvPr/>
        </p:nvGraphicFramePr>
        <p:xfrm>
          <a:off x="4691063" y="2819400"/>
          <a:ext cx="1727200" cy="2073275"/>
        </p:xfrm>
        <a:graphic>
          <a:graphicData uri="http://schemas.openxmlformats.org/presentationml/2006/ole">
            <mc:AlternateContent xmlns:mc="http://schemas.openxmlformats.org/markup-compatibility/2006">
              <mc:Choice xmlns:v="urn:schemas-microsoft-com:vml" Requires="v">
                <p:oleObj name="Clip" r:id="rId5" imgW="3357327" imgH="3468986" progId="MS_ClipArt_Gallery.2">
                  <p:embed/>
                </p:oleObj>
              </mc:Choice>
              <mc:Fallback>
                <p:oleObj name="Clip" r:id="rId5" imgW="3357327" imgH="3468986" progId="MS_ClipArt_Gallery.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2819400"/>
                        <a:ext cx="1727200" cy="20732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6" name="Line 12"/>
          <p:cNvSpPr>
            <a:spLocks noChangeShapeType="1"/>
          </p:cNvSpPr>
          <p:nvPr/>
        </p:nvSpPr>
        <p:spPr bwMode="auto">
          <a:xfrm>
            <a:off x="762000" y="4495800"/>
            <a:ext cx="4060825" cy="0"/>
          </a:xfrm>
          <a:prstGeom prst="line">
            <a:avLst/>
          </a:prstGeom>
          <a:noFill/>
          <a:ln w="38100">
            <a:solidFill>
              <a:schemeClr val="tx1"/>
            </a:solidFill>
            <a:round/>
            <a:headEnd/>
            <a:tailEnd/>
          </a:ln>
          <a:effectLst>
            <a:outerShdw blurRad="63500" dist="38099" dir="2700000" algn="ctr" rotWithShape="0">
              <a:schemeClr val="tx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158" name="Text Box 14"/>
          <p:cNvSpPr txBox="1">
            <a:spLocks noChangeArrowheads="1"/>
          </p:cNvSpPr>
          <p:nvPr/>
        </p:nvSpPr>
        <p:spPr bwMode="auto">
          <a:xfrm>
            <a:off x="893763" y="4953000"/>
            <a:ext cx="4059237" cy="57943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pPr>
            <a:r>
              <a:rPr lang="en-US" altLang="zh-CN" sz="3200" b="1">
                <a:cs typeface="SimSun" charset="0"/>
              </a:rPr>
              <a:t>=  1 </a:t>
            </a:r>
            <a:r>
              <a:rPr lang="zh-CN" altLang="en-US" sz="3200" b="1">
                <a:cs typeface="SimSun" charset="0"/>
              </a:rPr>
              <a:t>不忠的歌篾</a:t>
            </a:r>
            <a:r>
              <a:rPr lang="en-US" altLang="zh-CN" sz="3200">
                <a:cs typeface="SimSun" charset="0"/>
              </a:rPr>
              <a:t> </a:t>
            </a:r>
          </a:p>
        </p:txBody>
      </p:sp>
      <p:sp>
        <p:nvSpPr>
          <p:cNvPr id="6160" name="AutoShape 16"/>
          <p:cNvSpPr>
            <a:spLocks noChangeArrowheads="1"/>
          </p:cNvSpPr>
          <p:nvPr/>
        </p:nvSpPr>
        <p:spPr bwMode="auto">
          <a:xfrm>
            <a:off x="6132513" y="3886200"/>
            <a:ext cx="3011487" cy="2438400"/>
          </a:xfrm>
          <a:prstGeom prst="irregularSeal2">
            <a:avLst/>
          </a:prstGeom>
          <a:solidFill>
            <a:srgbClr val="FF0000"/>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r>
              <a:rPr lang="zh-CN" altLang="en-US" b="1">
                <a:solidFill>
                  <a:schemeClr val="bg1"/>
                </a:solidFill>
                <a:effectLst>
                  <a:outerShdw blurRad="38100" dist="38100" dir="2700000" algn="tl">
                    <a:srgbClr val="000000"/>
                  </a:outerShdw>
                </a:effectLst>
                <a:cs typeface="SimSun" charset="0"/>
              </a:rPr>
              <a:t>何西阿 </a:t>
            </a:r>
            <a:r>
              <a:rPr lang="en-US" altLang="zh-CN" b="1">
                <a:solidFill>
                  <a:schemeClr val="bg1"/>
                </a:solidFill>
                <a:effectLst>
                  <a:outerShdw blurRad="38100" dist="38100" dir="2700000" algn="tl">
                    <a:srgbClr val="000000"/>
                  </a:outerShdw>
                </a:effectLst>
                <a:cs typeface="SimSun" charset="0"/>
              </a:rPr>
              <a:t>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1+#ppt_w/2"/>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0-#ppt_w/2"/>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95513" y="1619250"/>
            <a:ext cx="4052887"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ChangeArrowheads="1"/>
          </p:cNvSpPr>
          <p:nvPr/>
        </p:nvSpPr>
        <p:spPr bwMode="auto">
          <a:xfrm>
            <a:off x="0" y="3051175"/>
            <a:ext cx="29158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不认何西阿为爱的源头</a:t>
            </a:r>
            <a:endParaRPr lang="en-US" sz="2400" b="1" dirty="0">
              <a:solidFill>
                <a:srgbClr val="000000"/>
              </a:solidFill>
              <a:effectLst>
                <a:glow rad="101600">
                  <a:srgbClr val="FFFFFF"/>
                </a:glow>
              </a:effectLst>
              <a:latin typeface="Arial" charset="0"/>
              <a:ea typeface="ＭＳ Ｐゴシック" charset="0"/>
              <a:cs typeface="Arial" charset="0"/>
            </a:endParaRP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苦干</a:t>
            </a:r>
            <a:r>
              <a:rPr lang="en-US" sz="2400" b="1" dirty="0">
                <a:solidFill>
                  <a:srgbClr val="000000"/>
                </a:solidFill>
                <a:effectLst>
                  <a:glow rad="101600">
                    <a:srgbClr val="FFFFFF"/>
                  </a:glow>
                </a:effectLst>
                <a:latin typeface="Arial" charset="0"/>
                <a:ea typeface="ＭＳ Ｐゴシック" charset="0"/>
                <a:cs typeface="Arial" charset="0"/>
              </a:rPr>
              <a:t> (2:3)</a:t>
            </a: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自大</a:t>
            </a:r>
            <a:endParaRPr lang="en-US" altLang="zh-CN" sz="2400" b="1" dirty="0">
              <a:solidFill>
                <a:srgbClr val="000000"/>
              </a:solidFill>
              <a:effectLst>
                <a:glow rad="101600">
                  <a:srgbClr val="FFFFFF"/>
                </a:glow>
              </a:effectLst>
              <a:latin typeface="Arial" charset="0"/>
              <a:ea typeface="ＭＳ Ｐゴシック" charset="0"/>
              <a:cs typeface="Arial" charset="0"/>
            </a:endParaRP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期望何西阿爱</a:t>
            </a:r>
            <a:endParaRPr lang="en-US" altLang="zh-CN" sz="2400" b="1" dirty="0">
              <a:solidFill>
                <a:srgbClr val="000000"/>
              </a:solidFill>
              <a:effectLst>
                <a:glow rad="101600">
                  <a:srgbClr val="FFFFFF"/>
                </a:glow>
              </a:effectLst>
              <a:latin typeface="Arial" charset="0"/>
              <a:ea typeface="ＭＳ Ｐゴシック" charset="0"/>
              <a:cs typeface="Arial" charset="0"/>
            </a:endParaRP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淫欲 </a:t>
            </a:r>
            <a:r>
              <a:rPr lang="en-US" altLang="zh-CN" sz="2400" b="1" dirty="0">
                <a:solidFill>
                  <a:srgbClr val="000000"/>
                </a:solidFill>
                <a:effectLst>
                  <a:glow rad="101600">
                    <a:srgbClr val="FFFFFF"/>
                  </a:glow>
                </a:effectLst>
                <a:latin typeface="Arial" charset="0"/>
                <a:ea typeface="ＭＳ Ｐゴシック" charset="0"/>
                <a:cs typeface="Arial" charset="0"/>
              </a:rPr>
              <a:t>–</a:t>
            </a:r>
            <a:r>
              <a:rPr lang="zh-CN" altLang="en-US" sz="2400" b="1" dirty="0">
                <a:solidFill>
                  <a:srgbClr val="000000"/>
                </a:solidFill>
                <a:effectLst>
                  <a:glow rad="101600">
                    <a:srgbClr val="FFFFFF"/>
                  </a:glow>
                </a:effectLst>
                <a:latin typeface="Arial" charset="0"/>
                <a:ea typeface="ＭＳ Ｐゴシック" charset="0"/>
                <a:cs typeface="Arial" charset="0"/>
              </a:rPr>
              <a:t> 责怪歌篾</a:t>
            </a:r>
            <a:endParaRPr lang="en-US" sz="2400" b="1" dirty="0">
              <a:solidFill>
                <a:srgbClr val="000000"/>
              </a:solidFill>
              <a:effectLst>
                <a:glow rad="101600">
                  <a:srgbClr val="FFFFFF"/>
                </a:glow>
              </a:effectLst>
              <a:latin typeface="Arial" charset="0"/>
              <a:ea typeface="ＭＳ Ｐゴシック" charset="0"/>
              <a:cs typeface="Arial" charset="0"/>
            </a:endParaRPr>
          </a:p>
        </p:txBody>
      </p:sp>
      <p:sp>
        <p:nvSpPr>
          <p:cNvPr id="24579" name="Text Box 3"/>
          <p:cNvSpPr txBox="1">
            <a:spLocks noChangeArrowheads="1"/>
          </p:cNvSpPr>
          <p:nvPr/>
        </p:nvSpPr>
        <p:spPr bwMode="auto">
          <a:xfrm>
            <a:off x="-152400" y="1600200"/>
            <a:ext cx="4343400" cy="52322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2800" b="1" dirty="0">
                <a:solidFill>
                  <a:srgbClr val="000000"/>
                </a:solidFill>
                <a:effectLst>
                  <a:glow rad="101600">
                    <a:srgbClr val="FFFFFF"/>
                  </a:glow>
                </a:effectLst>
                <a:latin typeface="Arial" charset="0"/>
                <a:cs typeface="Arial" charset="0"/>
              </a:rPr>
              <a:t>妓女歌篾</a:t>
            </a:r>
            <a:r>
              <a:rPr lang="en-US" sz="2800" b="1" dirty="0">
                <a:solidFill>
                  <a:srgbClr val="000000"/>
                </a:solidFill>
                <a:effectLst>
                  <a:glow rad="101600">
                    <a:srgbClr val="FFFFFF"/>
                  </a:glow>
                </a:effectLst>
                <a:latin typeface="Arial" charset="0"/>
                <a:cs typeface="Arial" charset="0"/>
              </a:rPr>
              <a:t> (</a:t>
            </a:r>
            <a:r>
              <a:rPr lang="zh-CN" altLang="en-US" sz="2800" b="1" dirty="0">
                <a:solidFill>
                  <a:srgbClr val="000000"/>
                </a:solidFill>
                <a:effectLst>
                  <a:glow rad="101600">
                    <a:srgbClr val="FFFFFF"/>
                  </a:glow>
                </a:effectLst>
                <a:latin typeface="Arial" charset="0"/>
                <a:cs typeface="Arial" charset="0"/>
              </a:rPr>
              <a:t>何</a:t>
            </a:r>
            <a:r>
              <a:rPr lang="en-US" altLang="zh-CN" sz="2800" b="1" dirty="0">
                <a:solidFill>
                  <a:srgbClr val="000000"/>
                </a:solidFill>
                <a:effectLst>
                  <a:glow rad="101600">
                    <a:srgbClr val="FFFFFF"/>
                  </a:glow>
                </a:effectLst>
                <a:latin typeface="Arial" charset="0"/>
                <a:cs typeface="Arial" charset="0"/>
              </a:rPr>
              <a:t>2</a:t>
            </a:r>
            <a:r>
              <a:rPr lang="en-US" sz="2800" b="1" dirty="0">
                <a:solidFill>
                  <a:srgbClr val="000000"/>
                </a:solidFill>
                <a:effectLst>
                  <a:glow rad="101600">
                    <a:srgbClr val="FFFFFF"/>
                  </a:glow>
                </a:effectLst>
                <a:latin typeface="Arial" charset="0"/>
                <a:cs typeface="Arial" charset="0"/>
              </a:rPr>
              <a:t>)</a:t>
            </a:r>
          </a:p>
        </p:txBody>
      </p:sp>
      <p:sp>
        <p:nvSpPr>
          <p:cNvPr id="24580" name="Text Box 4"/>
          <p:cNvSpPr txBox="1">
            <a:spLocks noChangeArrowheads="1"/>
          </p:cNvSpPr>
          <p:nvPr/>
        </p:nvSpPr>
        <p:spPr bwMode="auto">
          <a:xfrm>
            <a:off x="4853880" y="1600200"/>
            <a:ext cx="4038600" cy="52322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2800" b="1" dirty="0">
                <a:solidFill>
                  <a:srgbClr val="000000"/>
                </a:solidFill>
                <a:effectLst>
                  <a:glow rad="101600">
                    <a:srgbClr val="FFFFFF"/>
                  </a:glow>
                </a:effectLst>
                <a:latin typeface="Arial" charset="0"/>
                <a:cs typeface="Arial" charset="0"/>
              </a:rPr>
              <a:t>妓女以色列 </a:t>
            </a:r>
            <a:r>
              <a:rPr lang="en-US" sz="2800" b="1" dirty="0">
                <a:solidFill>
                  <a:srgbClr val="000000"/>
                </a:solidFill>
                <a:effectLst>
                  <a:glow rad="101600">
                    <a:srgbClr val="FFFFFF"/>
                  </a:glow>
                </a:effectLst>
                <a:latin typeface="Arial" charset="0"/>
                <a:cs typeface="Arial" charset="0"/>
              </a:rPr>
              <a:t>(</a:t>
            </a:r>
            <a:r>
              <a:rPr lang="zh-CN" altLang="en-US" sz="2800" b="1" dirty="0">
                <a:solidFill>
                  <a:srgbClr val="000000"/>
                </a:solidFill>
                <a:effectLst>
                  <a:glow rad="101600">
                    <a:srgbClr val="FFFFFF"/>
                  </a:glow>
                </a:effectLst>
                <a:latin typeface="Arial" charset="0"/>
                <a:cs typeface="Arial" charset="0"/>
              </a:rPr>
              <a:t>参耶</a:t>
            </a:r>
            <a:r>
              <a:rPr lang="en-US" sz="2800" b="1" dirty="0">
                <a:solidFill>
                  <a:srgbClr val="000000"/>
                </a:solidFill>
                <a:effectLst>
                  <a:glow rad="101600">
                    <a:srgbClr val="FFFFFF"/>
                  </a:glow>
                </a:effectLst>
                <a:latin typeface="Arial" charset="0"/>
                <a:cs typeface="Arial" charset="0"/>
              </a:rPr>
              <a:t>3:1-5)</a:t>
            </a:r>
          </a:p>
        </p:txBody>
      </p:sp>
      <p:sp>
        <p:nvSpPr>
          <p:cNvPr id="24581" name="Rectangle 5"/>
          <p:cNvSpPr>
            <a:spLocks noChangeArrowheads="1"/>
          </p:cNvSpPr>
          <p:nvPr/>
        </p:nvSpPr>
        <p:spPr bwMode="auto">
          <a:xfrm>
            <a:off x="5436096" y="3048000"/>
            <a:ext cx="371209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不认上帝为生命的源头</a:t>
            </a:r>
            <a:r>
              <a:rPr lang="en-US" sz="2400" b="1" dirty="0">
                <a:solidFill>
                  <a:srgbClr val="000000"/>
                </a:solidFill>
                <a:effectLst>
                  <a:glow rad="101600">
                    <a:srgbClr val="FFFFFF"/>
                  </a:glow>
                </a:effectLst>
                <a:latin typeface="Arial" charset="0"/>
                <a:ea typeface="ＭＳ Ｐゴシック" charset="0"/>
                <a:cs typeface="Arial" charset="0"/>
              </a:rPr>
              <a:t> </a:t>
            </a:r>
            <a:br>
              <a:rPr lang="en-US" sz="2400" b="1" dirty="0">
                <a:solidFill>
                  <a:srgbClr val="000000"/>
                </a:solidFill>
                <a:effectLst>
                  <a:glow rad="101600">
                    <a:srgbClr val="FFFFFF"/>
                  </a:glow>
                </a:effectLst>
                <a:latin typeface="Arial" charset="0"/>
                <a:ea typeface="ＭＳ Ｐゴシック" charset="0"/>
                <a:cs typeface="Arial" charset="0"/>
              </a:rPr>
            </a:br>
            <a:r>
              <a:rPr lang="zh-CN" altLang="en-US" sz="2400" b="1" dirty="0">
                <a:solidFill>
                  <a:srgbClr val="000000"/>
                </a:solidFill>
                <a:effectLst>
                  <a:glow rad="101600">
                    <a:srgbClr val="FFFFFF"/>
                  </a:glow>
                </a:effectLst>
                <a:latin typeface="Arial" charset="0"/>
                <a:ea typeface="ＭＳ Ｐゴシック" charset="0"/>
                <a:cs typeface="Arial" charset="0"/>
              </a:rPr>
              <a:t> </a:t>
            </a:r>
            <a:r>
              <a:rPr lang="en-US" sz="2400" b="1" dirty="0">
                <a:solidFill>
                  <a:srgbClr val="000000"/>
                </a:solidFill>
                <a:effectLst>
                  <a:glow rad="101600">
                    <a:srgbClr val="FFFFFF"/>
                  </a:glow>
                </a:effectLst>
                <a:latin typeface="Arial" charset="0"/>
                <a:ea typeface="ＭＳ Ｐゴシック" charset="0"/>
                <a:cs typeface="Arial" charset="0"/>
              </a:rPr>
              <a:t>(</a:t>
            </a:r>
            <a:r>
              <a:rPr lang="zh-CN" altLang="en-US" sz="2400" b="1" dirty="0">
                <a:solidFill>
                  <a:srgbClr val="000000"/>
                </a:solidFill>
                <a:effectLst>
                  <a:glow rad="101600">
                    <a:srgbClr val="FFFFFF"/>
                  </a:glow>
                </a:effectLst>
                <a:latin typeface="Arial" charset="0"/>
                <a:ea typeface="ＭＳ Ｐゴシック" charset="0"/>
                <a:cs typeface="Arial" charset="0"/>
              </a:rPr>
              <a:t>耶</a:t>
            </a:r>
            <a:r>
              <a:rPr lang="en-US" sz="2400" b="1" dirty="0">
                <a:solidFill>
                  <a:srgbClr val="000000"/>
                </a:solidFill>
                <a:effectLst>
                  <a:glow rad="101600">
                    <a:srgbClr val="FFFFFF"/>
                  </a:glow>
                </a:effectLst>
                <a:latin typeface="Arial" charset="0"/>
                <a:ea typeface="ＭＳ Ｐゴシック" charset="0"/>
                <a:cs typeface="Arial" charset="0"/>
              </a:rPr>
              <a:t>2:27)</a:t>
            </a: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苦干</a:t>
            </a:r>
            <a:r>
              <a:rPr lang="en-US" sz="2400" b="1" dirty="0">
                <a:solidFill>
                  <a:srgbClr val="000000"/>
                </a:solidFill>
                <a:effectLst>
                  <a:glow rad="101600">
                    <a:srgbClr val="FFFFFF"/>
                  </a:glow>
                </a:effectLst>
                <a:latin typeface="Arial" charset="0"/>
                <a:ea typeface="ＭＳ Ｐゴシック" charset="0"/>
                <a:cs typeface="Arial" charset="0"/>
              </a:rPr>
              <a:t> (</a:t>
            </a:r>
            <a:r>
              <a:rPr lang="zh-CN" altLang="en-US" sz="2400" b="1" dirty="0">
                <a:solidFill>
                  <a:srgbClr val="000000"/>
                </a:solidFill>
                <a:effectLst>
                  <a:glow rad="101600">
                    <a:srgbClr val="FFFFFF"/>
                  </a:glow>
                </a:effectLst>
                <a:latin typeface="Arial" charset="0"/>
                <a:ea typeface="ＭＳ Ｐゴシック" charset="0"/>
                <a:cs typeface="Arial" charset="0"/>
              </a:rPr>
              <a:t>耶</a:t>
            </a:r>
            <a:r>
              <a:rPr lang="en-US" sz="2400" b="1" dirty="0">
                <a:solidFill>
                  <a:srgbClr val="000000"/>
                </a:solidFill>
                <a:effectLst>
                  <a:glow rad="101600">
                    <a:srgbClr val="FFFFFF"/>
                  </a:glow>
                </a:effectLst>
                <a:latin typeface="Arial" charset="0"/>
                <a:ea typeface="ＭＳ Ｐゴシック" charset="0"/>
                <a:cs typeface="Arial" charset="0"/>
              </a:rPr>
              <a:t>3:3)</a:t>
            </a: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自大</a:t>
            </a:r>
            <a:r>
              <a:rPr lang="en-US" sz="2400" b="1" dirty="0">
                <a:solidFill>
                  <a:srgbClr val="000000"/>
                </a:solidFill>
                <a:effectLst>
                  <a:glow rad="101600">
                    <a:srgbClr val="FFFFFF"/>
                  </a:glow>
                </a:effectLst>
                <a:latin typeface="Arial" charset="0"/>
                <a:ea typeface="ＭＳ Ｐゴシック" charset="0"/>
                <a:cs typeface="Arial" charset="0"/>
              </a:rPr>
              <a:t> (</a:t>
            </a:r>
            <a:r>
              <a:rPr lang="zh-CN" altLang="en-US" sz="2400" b="1" dirty="0">
                <a:solidFill>
                  <a:srgbClr val="000000"/>
                </a:solidFill>
                <a:effectLst>
                  <a:glow rad="101600">
                    <a:srgbClr val="FFFFFF"/>
                  </a:glow>
                </a:effectLst>
                <a:latin typeface="Arial" charset="0"/>
                <a:ea typeface="ＭＳ Ｐゴシック" charset="0"/>
                <a:cs typeface="Arial" charset="0"/>
              </a:rPr>
              <a:t>耶</a:t>
            </a:r>
            <a:r>
              <a:rPr lang="en-US" sz="2400" b="1" dirty="0">
                <a:solidFill>
                  <a:srgbClr val="000000"/>
                </a:solidFill>
                <a:effectLst>
                  <a:glow rad="101600">
                    <a:srgbClr val="FFFFFF"/>
                  </a:glow>
                </a:effectLst>
                <a:latin typeface="Arial" charset="0"/>
                <a:ea typeface="ＭＳ Ｐゴシック" charset="0"/>
                <a:cs typeface="Arial" charset="0"/>
              </a:rPr>
              <a:t>3:3)</a:t>
            </a: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期望上帝祝福他们</a:t>
            </a:r>
            <a:endParaRPr lang="en-US" sz="2400" b="1" dirty="0">
              <a:solidFill>
                <a:srgbClr val="000000"/>
              </a:solidFill>
              <a:effectLst>
                <a:glow rad="101600">
                  <a:srgbClr val="FFFFFF"/>
                </a:glow>
              </a:effectLst>
              <a:latin typeface="Arial" charset="0"/>
              <a:ea typeface="ＭＳ Ｐゴシック" charset="0"/>
              <a:cs typeface="Arial" charset="0"/>
            </a:endParaRPr>
          </a:p>
          <a:p>
            <a:pPr marL="179388" indent="-179388">
              <a:buFontTx/>
              <a:buChar char="•"/>
              <a:defRPr/>
            </a:pPr>
            <a:r>
              <a:rPr lang="zh-CN" altLang="en-US" sz="2400" b="1" dirty="0">
                <a:solidFill>
                  <a:srgbClr val="000000"/>
                </a:solidFill>
                <a:effectLst>
                  <a:glow rad="101600">
                    <a:srgbClr val="FFFFFF"/>
                  </a:glow>
                </a:effectLst>
                <a:latin typeface="Arial" charset="0"/>
                <a:ea typeface="ＭＳ Ｐゴシック" charset="0"/>
                <a:cs typeface="Arial" charset="0"/>
              </a:rPr>
              <a:t>愤怒 </a:t>
            </a:r>
            <a:r>
              <a:rPr lang="en-US" altLang="zh-CN" sz="2400" b="1" dirty="0">
                <a:solidFill>
                  <a:srgbClr val="000000"/>
                </a:solidFill>
                <a:effectLst>
                  <a:glow rad="101600">
                    <a:srgbClr val="FFFFFF"/>
                  </a:glow>
                </a:effectLst>
                <a:latin typeface="Arial" charset="0"/>
                <a:ea typeface="ＭＳ Ｐゴシック" charset="0"/>
                <a:cs typeface="Arial" charset="0"/>
              </a:rPr>
              <a:t>–</a:t>
            </a:r>
            <a:r>
              <a:rPr lang="zh-CN" altLang="en-US" sz="2400" b="1" dirty="0">
                <a:solidFill>
                  <a:srgbClr val="000000"/>
                </a:solidFill>
                <a:effectLst>
                  <a:glow rad="101600">
                    <a:srgbClr val="FFFFFF"/>
                  </a:glow>
                </a:effectLst>
                <a:latin typeface="Arial" charset="0"/>
                <a:ea typeface="ＭＳ Ｐゴシック" charset="0"/>
                <a:cs typeface="Arial" charset="0"/>
              </a:rPr>
              <a:t> 责怪上帝</a:t>
            </a:r>
            <a:endParaRPr lang="en-US" sz="2400" b="1" dirty="0">
              <a:solidFill>
                <a:srgbClr val="000000"/>
              </a:solidFill>
              <a:effectLst>
                <a:glow rad="101600">
                  <a:srgbClr val="FFFFFF"/>
                </a:glow>
              </a:effectLst>
              <a:latin typeface="Arial" charset="0"/>
              <a:ea typeface="ＭＳ Ｐゴシック" charset="0"/>
              <a:cs typeface="Arial" charset="0"/>
            </a:endParaRPr>
          </a:p>
        </p:txBody>
      </p:sp>
      <p:sp>
        <p:nvSpPr>
          <p:cNvPr id="24591" name="Rectangle 15"/>
          <p:cNvSpPr>
            <a:spLocks noGrp="1" noChangeArrowheads="1"/>
          </p:cNvSpPr>
          <p:nvPr>
            <p:ph type="title" idx="4294967295"/>
          </p:nvPr>
        </p:nvSpPr>
        <p:spPr>
          <a:xfrm>
            <a:off x="-76200" y="457200"/>
            <a:ext cx="9220200" cy="838200"/>
          </a:xfrm>
          <a:solidFill>
            <a:srgbClr val="FF0000"/>
          </a:solidFill>
        </p:spPr>
        <p:txBody>
          <a:bodyPr/>
          <a:lstStyle/>
          <a:p>
            <a:pPr>
              <a:defRPr/>
            </a:pPr>
            <a:r>
              <a:rPr lang="zh-CN" altLang="en-US" sz="3600" dirty="0">
                <a:solidFill>
                  <a:srgbClr val="EAEAEA"/>
                </a:solidFill>
                <a:effectLst>
                  <a:outerShdw blurRad="38100" dist="38100" dir="2700000" algn="tl">
                    <a:srgbClr val="000000"/>
                  </a:outerShdw>
                </a:effectLst>
                <a:latin typeface="Arial" pitchFamily="34" charset="0"/>
              </a:rPr>
              <a:t>何西阿书和耶利米书里的妓女意象</a:t>
            </a:r>
            <a:endParaRPr lang="en-US" altLang="en-US" dirty="0">
              <a:solidFill>
                <a:srgbClr val="EAEAEA"/>
              </a:solidFill>
              <a:effectLst>
                <a:outerShdw blurRad="38100" dist="38100" dir="2700000" algn="tl">
                  <a:srgbClr val="000000"/>
                </a:outerShdw>
              </a:effectLst>
              <a:latin typeface="Arial" pitchFamily="34" charset="0"/>
            </a:endParaRPr>
          </a:p>
        </p:txBody>
      </p:sp>
      <p:sp>
        <p:nvSpPr>
          <p:cNvPr id="7"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800" b="1">
                <a:solidFill>
                  <a:schemeClr val="tx1"/>
                </a:solidFill>
                <a:latin typeface="Arial" charset="0"/>
                <a:ea typeface="MS PGothic" charset="0"/>
                <a:cs typeface="Arial" charset="0"/>
              </a:defRPr>
            </a:lvl1pPr>
            <a:lvl2pPr>
              <a:defRPr sz="2400" b="1">
                <a:solidFill>
                  <a:schemeClr val="tx1"/>
                </a:solidFill>
                <a:latin typeface="Arial" charset="0"/>
                <a:ea typeface="MS PGothic" charset="0"/>
                <a:cs typeface="Arial" charset="0"/>
              </a:defRPr>
            </a:lvl2pPr>
            <a:lvl3pPr>
              <a:defRPr sz="2000" b="1">
                <a:solidFill>
                  <a:schemeClr val="tx1"/>
                </a:solidFill>
                <a:latin typeface="Arial" charset="0"/>
                <a:ea typeface="Geneva" charset="0"/>
                <a:cs typeface="Arial" charset="0"/>
              </a:defRPr>
            </a:lvl3pPr>
            <a:lvl4pPr>
              <a:defRPr b="1">
                <a:solidFill>
                  <a:schemeClr val="tx1"/>
                </a:solidFill>
                <a:latin typeface="Arial" charset="0"/>
                <a:ea typeface="Geneva" charset="0"/>
                <a:cs typeface="Arial" charset="0"/>
              </a:defRPr>
            </a:lvl4pPr>
            <a:lvl5pPr>
              <a:defRPr b="1">
                <a:solidFill>
                  <a:schemeClr val="tx1"/>
                </a:solidFill>
                <a:latin typeface="Arial" charset="0"/>
                <a:ea typeface="Geneva" charset="0"/>
                <a:cs typeface="Arial" charset="0"/>
              </a:defRPr>
            </a:lvl5pPr>
            <a:lvl6pPr>
              <a:defRPr b="1">
                <a:solidFill>
                  <a:schemeClr val="tx1"/>
                </a:solidFill>
                <a:latin typeface="Arial" charset="0"/>
                <a:ea typeface="Geneva" charset="0"/>
                <a:cs typeface="Arial" charset="0"/>
              </a:defRPr>
            </a:lvl6pPr>
            <a:lvl7pPr>
              <a:defRPr b="1">
                <a:solidFill>
                  <a:schemeClr val="tx1"/>
                </a:solidFill>
                <a:latin typeface="Arial" charset="0"/>
                <a:ea typeface="Geneva" charset="0"/>
                <a:cs typeface="Arial" charset="0"/>
              </a:defRPr>
            </a:lvl7pPr>
            <a:lvl8pPr>
              <a:defRPr b="1">
                <a:solidFill>
                  <a:schemeClr val="tx1"/>
                </a:solidFill>
                <a:latin typeface="Arial" charset="0"/>
                <a:ea typeface="Geneva" charset="0"/>
                <a:cs typeface="Arial" charset="0"/>
              </a:defRPr>
            </a:lvl8pPr>
            <a:lvl9pPr>
              <a:defRPr b="1">
                <a:solidFill>
                  <a:schemeClr val="tx1"/>
                </a:solidFill>
                <a:latin typeface="Arial" charset="0"/>
                <a:ea typeface="Geneva" charset="0"/>
                <a:cs typeface="Arial" charset="0"/>
              </a:defRPr>
            </a:lvl9pPr>
          </a:lstStyle>
          <a:p>
            <a:pPr>
              <a:defRPr/>
            </a:pPr>
            <a:r>
              <a:rPr lang="en-US" sz="2400">
                <a:solidFill>
                  <a:srgbClr val="000000"/>
                </a:solidFill>
                <a:effectLst>
                  <a:outerShdw blurRad="38100" dist="38100" dir="2700000" algn="tl">
                    <a:srgbClr val="FFFFFF"/>
                  </a:outerShdw>
                </a:effectLst>
              </a:rPr>
              <a:t>569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vertical)">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blinds(horizontal)">
                                      <p:cBhvr>
                                        <p:cTn id="12"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txBox="1">
            <a:spLocks/>
          </p:cNvSpPr>
          <p:nvPr/>
        </p:nvSpPr>
        <p:spPr bwMode="auto">
          <a:xfrm>
            <a:off x="0" y="0"/>
            <a:ext cx="91440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r">
              <a:lnSpc>
                <a:spcPct val="95000"/>
              </a:lnSpc>
              <a:buClr>
                <a:srgbClr val="000000"/>
              </a:buClr>
              <a:buSzPct val="100000"/>
            </a:pPr>
            <a:r>
              <a:rPr lang="en-US" sz="2800" b="1" dirty="0">
                <a:solidFill>
                  <a:srgbClr val="FFFFFF"/>
                </a:solidFill>
                <a:latin typeface="Arial" charset="0"/>
                <a:ea typeface="MS PGothic" charset="0"/>
                <a:cs typeface="MS PGothic" charset="0"/>
              </a:rPr>
              <a:t>"</a:t>
            </a:r>
            <a:r>
              <a:rPr lang="zh-CN" altLang="en-US" sz="2800" b="1" dirty="0">
                <a:solidFill>
                  <a:srgbClr val="FFFFFF"/>
                </a:solidFill>
                <a:latin typeface="Arial" charset="0"/>
                <a:ea typeface="MS PGothic" charset="0"/>
                <a:cs typeface="MS PGothic" charset="0"/>
              </a:rPr>
              <a:t>因为以色列人也要独居多日；没有君王，没有领袖，没有祭祀，没有柱像，没有以弗得，也没有家中的神像。</a:t>
            </a:r>
          </a:p>
          <a:p>
            <a:pPr algn="r">
              <a:lnSpc>
                <a:spcPct val="95000"/>
              </a:lnSpc>
              <a:buClr>
                <a:srgbClr val="000000"/>
              </a:buClr>
              <a:buSzPct val="100000"/>
            </a:pPr>
            <a:endParaRPr lang="zh-CN" altLang="en-US" sz="2800" b="1" dirty="0">
              <a:solidFill>
                <a:srgbClr val="FFFFFF"/>
              </a:solidFill>
              <a:latin typeface="Arial" charset="0"/>
              <a:ea typeface="MS PGothic" charset="0"/>
              <a:cs typeface="MS PGothic" charset="0"/>
            </a:endParaRPr>
          </a:p>
          <a:p>
            <a:pPr algn="r">
              <a:lnSpc>
                <a:spcPct val="95000"/>
              </a:lnSpc>
              <a:buClr>
                <a:srgbClr val="000000"/>
              </a:buClr>
              <a:buSzPct val="100000"/>
            </a:pPr>
            <a:r>
              <a:rPr lang="zh-CN" altLang="en-US" sz="2800" b="1" dirty="0">
                <a:solidFill>
                  <a:srgbClr val="FFFFFF"/>
                </a:solidFill>
                <a:latin typeface="Arial" charset="0"/>
                <a:ea typeface="MS PGothic" charset="0"/>
                <a:cs typeface="MS PGothic" charset="0"/>
              </a:rPr>
              <a:t>后来以色列人必归回，寻求耶和华他们的　神，寻求大卫他们的王。在末后的日子，他们必战战兢兢来到耶和华那里，接受他的恩惠。</a:t>
            </a:r>
            <a:r>
              <a:rPr lang="en-US" sz="2800" b="1" dirty="0">
                <a:solidFill>
                  <a:srgbClr val="FFFFFF"/>
                </a:solidFill>
                <a:latin typeface="Arial" charset="0"/>
                <a:ea typeface="MS PGothic" charset="0"/>
                <a:cs typeface="MS PGothic" charset="0"/>
              </a:rPr>
              <a:t>"</a:t>
            </a:r>
          </a:p>
        </p:txBody>
      </p:sp>
      <p:pic>
        <p:nvPicPr>
          <p:cNvPr id="27545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851150"/>
            <a:ext cx="9144001"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36838"/>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CN" altLang="en-US" sz="3600" b="1" dirty="0">
                <a:effectLst>
                  <a:outerShdw blurRad="38100" dist="38100" dir="2700000" algn="tl">
                    <a:srgbClr val="000000"/>
                  </a:outerShdw>
                </a:effectLst>
                <a:latin typeface="Arial" charset="0"/>
                <a:ea typeface="ＭＳ Ｐゴシック" charset="0"/>
                <a:cs typeface="Arial" charset="0"/>
              </a:rPr>
              <a:t>何西阿 </a:t>
            </a:r>
            <a:r>
              <a:rPr lang="en-US" sz="3600" b="1" dirty="0">
                <a:effectLst>
                  <a:outerShdw blurRad="38100" dist="38100" dir="2700000" algn="tl">
                    <a:srgbClr val="000000"/>
                  </a:outerShdw>
                </a:effectLst>
                <a:latin typeface="Arial" charset="0"/>
                <a:ea typeface="ＭＳ Ｐゴシック" charset="0"/>
                <a:cs typeface="Arial" charset="0"/>
              </a:rPr>
              <a:t>3:4-5 </a:t>
            </a:r>
            <a:r>
              <a:rPr lang="en-US" altLang="zh-CN" sz="3600" b="1" dirty="0">
                <a:effectLst>
                  <a:outerShdw blurRad="38100" dist="38100" dir="2700000" algn="tl">
                    <a:srgbClr val="000000"/>
                  </a:outerShdw>
                </a:effectLst>
                <a:latin typeface="Arial" charset="0"/>
                <a:ea typeface="ＭＳ Ｐゴシック" charset="0"/>
                <a:cs typeface="Arial" charset="0"/>
              </a:rPr>
              <a:t>CNV</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825380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671513" y="1"/>
            <a:ext cx="7862887" cy="762000"/>
          </a:xfrm>
          <a:solidFill>
            <a:srgbClr val="000000"/>
          </a:solidFill>
        </p:spPr>
        <p:txBody>
          <a:bodyPr/>
          <a:lstStyle/>
          <a:p>
            <a:r>
              <a:rPr lang="en-US" dirty="0">
                <a:solidFill>
                  <a:srgbClr val="EAEAEA"/>
                </a:solidFill>
                <a:latin typeface="Bwhebb" charset="0"/>
                <a:ea typeface="MS PGothic" charset="0"/>
              </a:rPr>
              <a:t>Hesed </a:t>
            </a:r>
            <a:r>
              <a:rPr lang="he-IL" dirty="0">
                <a:solidFill>
                  <a:srgbClr val="EAEAEA"/>
                </a:solidFill>
                <a:latin typeface="Bwhebb" charset="0"/>
                <a:ea typeface="MS PGothic" charset="0"/>
              </a:rPr>
              <a:t>חֶסֶד) </a:t>
            </a:r>
            <a:r>
              <a:rPr lang="en-US" altLang="zh-CN" dirty="0">
                <a:solidFill>
                  <a:srgbClr val="EAEAEA"/>
                </a:solidFill>
                <a:latin typeface="Bwhebb" charset="0"/>
                <a:ea typeface="MS PGothic" charset="0"/>
              </a:rPr>
              <a:t>)</a:t>
            </a:r>
            <a:r>
              <a:rPr lang="zh-CN" altLang="en-US" dirty="0">
                <a:solidFill>
                  <a:srgbClr val="EAEAEA"/>
                </a:solidFill>
                <a:latin typeface="Bwhebb" charset="0"/>
                <a:ea typeface="MS PGothic" charset="0"/>
              </a:rPr>
              <a:t>的含义</a:t>
            </a:r>
            <a:endParaRPr lang="en-US" dirty="0">
              <a:solidFill>
                <a:srgbClr val="EAEAEA"/>
              </a:solidFill>
              <a:latin typeface="Bwhebb" charset="0"/>
              <a:ea typeface="MS PGothic" charset="0"/>
            </a:endParaRPr>
          </a:p>
        </p:txBody>
      </p:sp>
      <p:sp>
        <p:nvSpPr>
          <p:cNvPr id="142338" name="Text Box 4"/>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r>
              <a:rPr lang="en-US" sz="2400" b="1">
                <a:solidFill>
                  <a:srgbClr val="000000"/>
                </a:solidFill>
                <a:latin typeface="Arial" charset="0"/>
                <a:cs typeface="Arial" charset="0"/>
              </a:rPr>
              <a:t>567</a:t>
            </a:r>
          </a:p>
        </p:txBody>
      </p:sp>
      <p:sp>
        <p:nvSpPr>
          <p:cNvPr id="7" name="Rectangle 2"/>
          <p:cNvSpPr txBox="1">
            <a:spLocks noChangeArrowheads="1"/>
          </p:cNvSpPr>
          <p:nvPr/>
        </p:nvSpPr>
        <p:spPr bwMode="auto">
          <a:xfrm>
            <a:off x="747713" y="2133600"/>
            <a:ext cx="7772400" cy="838200"/>
          </a:xfrm>
          <a:prstGeom prst="rect">
            <a:avLst/>
          </a:prstGeom>
          <a:solidFill>
            <a:srgbClr val="000000"/>
          </a:solidFill>
          <a:ln w="9525">
            <a:noFill/>
            <a:miter lim="800000"/>
            <a:headEnd/>
            <a:tailEnd/>
          </a:ln>
          <a:effectLst/>
        </p:spPr>
        <p:txBody>
          <a:bodyPr anchor="ctr"/>
          <a:lstStyle/>
          <a:p>
            <a:pPr algn="ctr">
              <a:defRPr/>
            </a:pPr>
            <a:r>
              <a:rPr lang="zh-CN" altLang="en-US" kern="0" dirty="0">
                <a:solidFill>
                  <a:srgbClr val="EAEAEA"/>
                </a:solidFill>
                <a:latin typeface="Arial"/>
                <a:ea typeface="MS PGothic" pitchFamily="34" charset="-128"/>
                <a:cs typeface="Arial"/>
              </a:rPr>
              <a:t>何西阿书的钥词：忠诚</a:t>
            </a:r>
            <a:endParaRPr lang="en-US" kern="0" dirty="0">
              <a:solidFill>
                <a:srgbClr val="EAEAEA"/>
              </a:solidFill>
              <a:latin typeface="Arial"/>
              <a:ea typeface="MS PGothic" pitchFamily="34" charset="-128"/>
              <a:cs typeface="Arial"/>
            </a:endParaRPr>
          </a:p>
        </p:txBody>
      </p:sp>
      <p:sp>
        <p:nvSpPr>
          <p:cNvPr id="8" name="Rectangle 2"/>
          <p:cNvSpPr txBox="1">
            <a:spLocks noChangeArrowheads="1"/>
          </p:cNvSpPr>
          <p:nvPr/>
        </p:nvSpPr>
        <p:spPr bwMode="auto">
          <a:xfrm>
            <a:off x="762000" y="3124200"/>
            <a:ext cx="7772400" cy="3657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r>
              <a:rPr lang="zh-CN" altLang="en-US" dirty="0">
                <a:solidFill>
                  <a:srgbClr val="EAEAEA"/>
                </a:solidFill>
                <a:latin typeface="Arial" charset="0"/>
                <a:cs typeface="Arial" charset="0"/>
              </a:rPr>
              <a:t>何西阿的钥节：</a:t>
            </a:r>
            <a:endParaRPr lang="en-US" altLang="ja-JP"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endParaRPr lang="en-US" sz="1600" dirty="0">
              <a:solidFill>
                <a:srgbClr val="EAEAEA"/>
              </a:solidFill>
              <a:latin typeface="Arial" charset="0"/>
              <a:cs typeface="Arial" charset="0"/>
            </a:endParaRPr>
          </a:p>
          <a:p>
            <a:pPr algn="ctr"/>
            <a:r>
              <a:rPr lang="zh-CN" altLang="en-US" sz="2400" dirty="0">
                <a:solidFill>
                  <a:srgbClr val="EAEAEA"/>
                </a:solidFill>
                <a:latin typeface="Arial" charset="0"/>
                <a:cs typeface="Arial" charset="0"/>
              </a:rPr>
              <a:t>“我必将她种在这地，素不蒙怜悯的，我必怜悯，本非我民的，我必对他说，你是我的民，他必说，你是我的神。</a:t>
            </a:r>
            <a:endParaRPr lang="en-US" altLang="zh-CN" sz="2400" dirty="0">
              <a:solidFill>
                <a:srgbClr val="EAEAEA"/>
              </a:solidFill>
              <a:latin typeface="Arial" charset="0"/>
              <a:cs typeface="Arial" charset="0"/>
            </a:endParaRPr>
          </a:p>
          <a:p>
            <a:pPr algn="ctr"/>
            <a:r>
              <a:rPr lang="en-US" altLang="zh-CN" sz="2400" dirty="0">
                <a:solidFill>
                  <a:srgbClr val="EAEAEA"/>
                </a:solidFill>
                <a:latin typeface="Arial" charset="0"/>
                <a:cs typeface="Arial" charset="0"/>
              </a:rPr>
              <a:t>(2</a:t>
            </a:r>
            <a:r>
              <a:rPr lang="zh-CN" altLang="en-US" sz="2400" dirty="0">
                <a:solidFill>
                  <a:srgbClr val="EAEAEA"/>
                </a:solidFill>
                <a:latin typeface="Arial" charset="0"/>
                <a:cs typeface="Arial" charset="0"/>
              </a:rPr>
              <a:t>：</a:t>
            </a:r>
            <a:r>
              <a:rPr lang="en-US" altLang="zh-CN" sz="2400" dirty="0">
                <a:solidFill>
                  <a:srgbClr val="EAEAEA"/>
                </a:solidFill>
                <a:latin typeface="Arial" charset="0"/>
                <a:cs typeface="Arial" charset="0"/>
              </a:rPr>
              <a:t>23</a:t>
            </a:r>
            <a:r>
              <a:rPr lang="zh-CN" altLang="en-US" sz="2400" dirty="0">
                <a:solidFill>
                  <a:srgbClr val="EAEAEA"/>
                </a:solidFill>
                <a:latin typeface="Arial" charset="0"/>
                <a:cs typeface="Arial" charset="0"/>
              </a:rPr>
              <a:t>）</a:t>
            </a:r>
            <a:endParaRPr lang="en-US" sz="4400" dirty="0">
              <a:solidFill>
                <a:srgbClr val="EAEAEA"/>
              </a:solidFill>
              <a:latin typeface="Arial" charset="0"/>
              <a:cs typeface="Arial" charset="0"/>
            </a:endParaRPr>
          </a:p>
        </p:txBody>
      </p:sp>
      <p:pic>
        <p:nvPicPr>
          <p:cNvPr id="9" name="Picture 8" descr="loyal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17081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838200" y="838200"/>
            <a:ext cx="78628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buFontTx/>
              <a:buChar char="•"/>
            </a:pPr>
            <a:r>
              <a:rPr lang="en-US" altLang="zh-CN" sz="2800">
                <a:solidFill>
                  <a:srgbClr val="000000"/>
                </a:solidFill>
                <a:latin typeface="Arial" charset="0"/>
                <a:cs typeface="Arial" charset="0"/>
              </a:rPr>
              <a:t>KJV</a:t>
            </a:r>
            <a:r>
              <a:rPr lang="zh-CN" altLang="en-US" sz="2800">
                <a:solidFill>
                  <a:srgbClr val="000000"/>
                </a:solidFill>
                <a:latin typeface="Arial" charset="0"/>
                <a:cs typeface="Arial" charset="0"/>
              </a:rPr>
              <a:t>圣经版本</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慈爱</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怜悯</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良善”</a:t>
            </a:r>
          </a:p>
          <a:p>
            <a:pPr>
              <a:buFontTx/>
              <a:buChar char="•"/>
            </a:pPr>
            <a:r>
              <a:rPr lang="zh-CN" altLang="en-US" sz="2800">
                <a:solidFill>
                  <a:srgbClr val="000000"/>
                </a:solidFill>
                <a:latin typeface="Arial" charset="0"/>
                <a:cs typeface="Arial" charset="0"/>
              </a:rPr>
              <a:t>旧约神学家葛鲁克 </a:t>
            </a:r>
            <a:r>
              <a:rPr lang="en-US" altLang="zh-CN" sz="2800">
                <a:solidFill>
                  <a:srgbClr val="000000"/>
                </a:solidFill>
                <a:latin typeface="Arial" charset="0"/>
                <a:cs typeface="Arial" charset="0"/>
              </a:rPr>
              <a:t>(1927)</a:t>
            </a:r>
            <a:r>
              <a:rPr lang="zh-CN" altLang="en-US" sz="2800">
                <a:solidFill>
                  <a:srgbClr val="000000"/>
                </a:solidFill>
                <a:latin typeface="Arial" charset="0"/>
                <a:cs typeface="Arial" charset="0"/>
              </a:rPr>
              <a:t>的解释：</a:t>
            </a:r>
            <a:r>
              <a:rPr lang="en-US" altLang="zh-CN" sz="2800">
                <a:solidFill>
                  <a:srgbClr val="000000"/>
                </a:solidFill>
                <a:latin typeface="Arial" charset="0"/>
                <a:cs typeface="Arial" charset="0"/>
              </a:rPr>
              <a:t> “</a:t>
            </a:r>
            <a:r>
              <a:rPr lang="zh-CN" altLang="en-US" sz="2800">
                <a:solidFill>
                  <a:srgbClr val="000000"/>
                </a:solidFill>
                <a:latin typeface="Arial" charset="0"/>
                <a:cs typeface="Arial" charset="0"/>
              </a:rPr>
              <a:t>忠诚的约”</a:t>
            </a:r>
          </a:p>
        </p:txBody>
      </p:sp>
      <p:pic>
        <p:nvPicPr>
          <p:cNvPr id="2" name="Picture 10">
            <a:extLst>
              <a:ext uri="{FF2B5EF4-FFF2-40B4-BE49-F238E27FC236}">
                <a16:creationId xmlns:a16="http://schemas.microsoft.com/office/drawing/2014/main" id="{13266B3B-EE78-687B-AE82-041FA2FB5559}"/>
              </a:ext>
            </a:extLst>
          </p:cNvPr>
          <p:cNvPicPr>
            <a:picLocks noChangeAspect="1"/>
          </p:cNvPicPr>
          <p:nvPr/>
        </p:nvPicPr>
        <p:blipFill>
          <a:blip r:embed="rId4"/>
          <a:stretch>
            <a:fillRect/>
          </a:stretch>
        </p:blipFill>
        <p:spPr>
          <a:xfrm>
            <a:off x="4118640" y="98008"/>
            <a:ext cx="1030546" cy="671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1000" fill="hold"/>
                                        <p:tgtEl>
                                          <p:spTgt spid="10">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0">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Effect transition="in" filter="fade">
                                      <p:cBhvr>
                                        <p:cTn id="20" dur="10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p:cTn id="25" dur="1000" fill="hold"/>
                                        <p:tgtEl>
                                          <p:spTgt spid="10">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0">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0">
                                            <p:txEl>
                                              <p:pRg st="1" end="1"/>
                                            </p:txEl>
                                          </p:spTgt>
                                        </p:tgtEl>
                                        <p:attrNameLst>
                                          <p:attrName>ppt_y</p:attrName>
                                        </p:attrNameLst>
                                      </p:cBhvr>
                                      <p:tavLst>
                                        <p:tav tm="0">
                                          <p:val>
                                            <p:strVal val="#ppt_y"/>
                                          </p:val>
                                        </p:tav>
                                        <p:tav tm="100000">
                                          <p:val>
                                            <p:strVal val="#ppt_y"/>
                                          </p:val>
                                        </p:tav>
                                      </p:tavLst>
                                    </p:anim>
                                    <p:animEffect transition="in" filter="fade">
                                      <p:cBhvr>
                                        <p:cTn id="2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533400" y="0"/>
            <a:ext cx="8068235" cy="6858000"/>
          </a:xfrm>
          <a:prstGeom prst="rect">
            <a:avLst/>
          </a:prstGeom>
        </p:spPr>
      </p:pic>
    </p:spTree>
    <p:extLst>
      <p:ext uri="{BB962C8B-B14F-4D97-AF65-F5344CB8AC3E}">
        <p14:creationId xmlns:p14="http://schemas.microsoft.com/office/powerpoint/2010/main" val="159999936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312"/>
            <a:ext cx="9144000" cy="157473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其他人为我们树立了上帝般忠诚的榜样。 </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26370" y="3572940"/>
            <a:ext cx="7117630" cy="3285060"/>
          </a:xfrm>
          <a:prstGeom prst="rect">
            <a:avLst/>
          </a:prstGeom>
        </p:spPr>
      </p:pic>
      <p:pic>
        <p:nvPicPr>
          <p:cNvPr id="3" name="Picture 2"/>
          <p:cNvPicPr>
            <a:picLocks noChangeAspect="1"/>
          </p:cNvPicPr>
          <p:nvPr/>
        </p:nvPicPr>
        <p:blipFill>
          <a:blip r:embed="rId4"/>
          <a:stretch>
            <a:fillRect/>
          </a:stretch>
        </p:blipFill>
        <p:spPr>
          <a:xfrm>
            <a:off x="247855" y="1657328"/>
            <a:ext cx="6169054" cy="2711472"/>
          </a:xfrm>
          <a:prstGeom prst="rect">
            <a:avLst/>
          </a:prstGeom>
        </p:spPr>
      </p:pic>
    </p:spTree>
    <p:extLst>
      <p:ext uri="{BB962C8B-B14F-4D97-AF65-F5344CB8AC3E}">
        <p14:creationId xmlns:p14="http://schemas.microsoft.com/office/powerpoint/2010/main" val="25430194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altLang="zh-CN" dirty="0"/>
            </a:br>
            <a:r>
              <a:rPr lang="zh-CN" altLang="en-US" dirty="0"/>
              <a:t>一。 上帝以身作则来激励我们</a:t>
            </a:r>
            <a:r>
              <a:rPr lang="zh-CN" altLang="en-US" dirty="0">
                <a:solidFill>
                  <a:srgbClr val="FFFF00"/>
                </a:solidFill>
              </a:rPr>
              <a:t>忠诚</a:t>
            </a:r>
            <a:br>
              <a:rPr lang="en-US" altLang="zh-CN" dirty="0"/>
            </a:b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何西阿</a:t>
            </a:r>
            <a:r>
              <a:rPr lang="en-US" b="1" dirty="0">
                <a:effectLst>
                  <a:glow rad="127000">
                    <a:schemeClr val="tx1"/>
                  </a:glow>
                </a:effectLst>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296035680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53251" name="Rectangle 4"/>
          <p:cNvSpPr>
            <a:spLocks noGrp="1" noChangeArrowheads="1"/>
          </p:cNvSpPr>
          <p:nvPr>
            <p:ph type="title"/>
          </p:nvPr>
        </p:nvSpPr>
        <p:spPr>
          <a:xfrm>
            <a:off x="381000" y="152400"/>
            <a:ext cx="7772400" cy="1143000"/>
          </a:xfrm>
          <a:solidFill>
            <a:schemeClr val="tx1"/>
          </a:solidFill>
        </p:spPr>
        <p:txBody>
          <a:bodyPr/>
          <a:lstStyle/>
          <a:p>
            <a:pPr>
              <a:defRPr/>
            </a:pPr>
            <a:r>
              <a:rPr lang="zh-CN" altLang="en-US" sz="3600">
                <a:solidFill>
                  <a:schemeClr val="bg1"/>
                </a:solidFill>
                <a:effectLst>
                  <a:outerShdw blurRad="38100" dist="38100" dir="2700000" algn="tl">
                    <a:srgbClr val="808080"/>
                  </a:outerShdw>
                </a:effectLst>
                <a:latin typeface="Arial" charset="0"/>
                <a:ea typeface="ＭＳ Ｐゴシック" charset="0"/>
              </a:rPr>
              <a:t>神对悔改以色列民的忠贞</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graphicFrame>
        <p:nvGraphicFramePr>
          <p:cNvPr id="19502" name="Group 46"/>
          <p:cNvGraphicFramePr>
            <a:graphicFrameLocks noGrp="1"/>
          </p:cNvGraphicFramePr>
          <p:nvPr>
            <p:ph type="tbl" idx="1"/>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不忠贞的歌蔑</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不忠贞的以色列民</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忠贞的何西阿</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忠贞的上帝</a:t>
                      </a:r>
                      <a:endParaRPr kumimoji="0" lang="en-US"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何西阿的婚姻 </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何西阿的信息</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个人性的</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国家性的</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第</a:t>
                      </a: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1–3 </a:t>
                      </a: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章</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第</a:t>
                      </a: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 4–14 </a:t>
                      </a:r>
                      <a:r>
                        <a:rPr kumimoji="0" lang="zh-CN" alt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章</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502650" y="0"/>
            <a:ext cx="612775" cy="400050"/>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565</a:t>
            </a:r>
          </a:p>
        </p:txBody>
      </p:sp>
    </p:spTree>
    <p:extLst>
      <p:ext uri="{BB962C8B-B14F-4D97-AF65-F5344CB8AC3E}">
        <p14:creationId xmlns:p14="http://schemas.microsoft.com/office/powerpoint/2010/main" val="18888009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二。上帝通过</a:t>
            </a:r>
            <a:r>
              <a:rPr lang="zh-CN" altLang="en-US" b="1" dirty="0">
                <a:solidFill>
                  <a:srgbClr val="FFFF00"/>
                </a:solidFill>
                <a:effectLst>
                  <a:glow rad="127000">
                    <a:schemeClr val="tx1"/>
                  </a:glow>
                </a:effectLst>
                <a:latin typeface="Arial" charset="0"/>
                <a:ea typeface="ＭＳ Ｐゴシック" charset="0"/>
                <a:cs typeface="ＭＳ Ｐゴシック" charset="0"/>
              </a:rPr>
              <a:t>平衡</a:t>
            </a:r>
            <a:r>
              <a:rPr lang="zh-CN" altLang="en-US" b="1" dirty="0">
                <a:effectLst>
                  <a:glow rad="127000">
                    <a:schemeClr val="tx1"/>
                  </a:glow>
                </a:effectLst>
                <a:latin typeface="Arial" charset="0"/>
                <a:ea typeface="ＭＳ Ｐゴシック" charset="0"/>
                <a:cs typeface="ＭＳ Ｐゴシック" charset="0"/>
              </a:rPr>
              <a:t>纠正和祝福来激励忠诚（何</a:t>
            </a:r>
            <a:r>
              <a:rPr lang="en-US" altLang="zh-CN" b="1" dirty="0">
                <a:effectLst>
                  <a:glow rad="127000">
                    <a:schemeClr val="tx1"/>
                  </a:glow>
                </a:effectLst>
                <a:latin typeface="Arial" charset="0"/>
                <a:ea typeface="ＭＳ Ｐゴシック" charset="0"/>
                <a:cs typeface="ＭＳ Ｐゴシック" charset="0"/>
              </a:rPr>
              <a:t>4-14</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18849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歌篾从奴隶市场被赎回（第</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章）描绘了上帝对属灵通奸的以色列的救赎之爱</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(1:7;13:14)</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356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964379" y="5112336"/>
            <a:ext cx="7221114" cy="1745663"/>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祂按照与摩西立的约惩罚了以色列（何西阿书 </a:t>
            </a:r>
            <a:r>
              <a:rPr lang="en-US" altLang="zh-CN" sz="3600" b="1" dirty="0">
                <a:effectLst>
                  <a:glow rad="127000">
                    <a:schemeClr val="tx1"/>
                  </a:glow>
                </a:effectLst>
                <a:latin typeface="Arial" charset="0"/>
                <a:ea typeface="ＭＳ Ｐゴシック" charset="0"/>
                <a:cs typeface="ＭＳ Ｐゴシック" charset="0"/>
              </a:rPr>
              <a:t>4–13</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7871709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8368170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3013203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err="1">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3792312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04800" y="1543050"/>
            <a:ext cx="4572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Char char="•"/>
            </a:pPr>
            <a:r>
              <a:rPr lang="zh-CN" altLang="en-US" sz="2400" b="1">
                <a:cs typeface="SimSun" charset="0"/>
              </a:rPr>
              <a:t>说谎</a:t>
            </a:r>
          </a:p>
          <a:p>
            <a:pPr algn="ctr">
              <a:buFontTx/>
              <a:buChar char="•"/>
            </a:pPr>
            <a:endParaRPr lang="en-US" altLang="zh-CN" sz="2400" b="1">
              <a:cs typeface="SimSun" charset="0"/>
            </a:endParaRPr>
          </a:p>
          <a:p>
            <a:pPr algn="ctr">
              <a:buFontTx/>
              <a:buChar char="•"/>
            </a:pPr>
            <a:r>
              <a:rPr lang="zh-CN" altLang="en-US" sz="2400" b="1">
                <a:cs typeface="SimSun" charset="0"/>
              </a:rPr>
              <a:t>凶杀</a:t>
            </a:r>
          </a:p>
          <a:p>
            <a:pPr algn="ctr">
              <a:buFontTx/>
              <a:buChar char="•"/>
            </a:pPr>
            <a:endParaRPr lang="en-US" altLang="zh-CN" sz="2400" b="1">
              <a:cs typeface="SimSun" charset="0"/>
            </a:endParaRPr>
          </a:p>
          <a:p>
            <a:pPr algn="ctr">
              <a:buFontTx/>
              <a:buChar char="•"/>
            </a:pPr>
            <a:r>
              <a:rPr lang="zh-CN" altLang="en-US" sz="2400" b="1">
                <a:cs typeface="SimSun" charset="0"/>
              </a:rPr>
              <a:t>偷窃</a:t>
            </a:r>
          </a:p>
          <a:p>
            <a:pPr algn="ctr">
              <a:buFontTx/>
              <a:buChar char="•"/>
            </a:pPr>
            <a:endParaRPr lang="en-US" altLang="zh-CN" sz="2400" b="1">
              <a:cs typeface="SimSun" charset="0"/>
            </a:endParaRPr>
          </a:p>
          <a:p>
            <a:pPr algn="ctr">
              <a:buFontTx/>
              <a:buChar char="•"/>
            </a:pPr>
            <a:r>
              <a:rPr lang="zh-CN" altLang="en-US" sz="2400" b="1">
                <a:cs typeface="SimSun" charset="0"/>
              </a:rPr>
              <a:t>奸淫</a:t>
            </a:r>
          </a:p>
        </p:txBody>
      </p:sp>
      <p:sp>
        <p:nvSpPr>
          <p:cNvPr id="9219" name="Text Box 3"/>
          <p:cNvSpPr txBox="1">
            <a:spLocks noChangeArrowheads="1"/>
          </p:cNvSpPr>
          <p:nvPr/>
        </p:nvSpPr>
        <p:spPr bwMode="auto">
          <a:xfrm>
            <a:off x="190500" y="1023937"/>
            <a:ext cx="3657600" cy="519113"/>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800" b="1" dirty="0">
                <a:effectLst>
                  <a:outerShdw blurRad="38100" dist="38100" dir="2700000" algn="tl">
                    <a:srgbClr val="FFFFFF"/>
                  </a:outerShdw>
                </a:effectLst>
                <a:cs typeface="SimSun" charset="0"/>
              </a:rPr>
              <a:t>何西阿 </a:t>
            </a:r>
            <a:r>
              <a:rPr lang="en-US" altLang="zh-CN" sz="2800" b="1" dirty="0">
                <a:effectLst>
                  <a:outerShdw blurRad="38100" dist="38100" dir="2700000" algn="tl">
                    <a:srgbClr val="FFFFFF"/>
                  </a:outerShdw>
                </a:effectLst>
                <a:cs typeface="SimSun" charset="0"/>
              </a:rPr>
              <a:t>4:2</a:t>
            </a:r>
          </a:p>
        </p:txBody>
      </p:sp>
      <p:sp>
        <p:nvSpPr>
          <p:cNvPr id="9220" name="Text Box 4"/>
          <p:cNvSpPr txBox="1">
            <a:spLocks noChangeArrowheads="1"/>
          </p:cNvSpPr>
          <p:nvPr/>
        </p:nvSpPr>
        <p:spPr bwMode="auto">
          <a:xfrm>
            <a:off x="5105400" y="1021883"/>
            <a:ext cx="3657600" cy="523220"/>
          </a:xfrm>
          <a:prstGeom prst="rect">
            <a:avLst/>
          </a:prstGeom>
          <a:no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2800" b="1" dirty="0">
                <a:effectLst>
                  <a:outerShdw blurRad="38100" dist="38100" dir="2700000" algn="tl">
                    <a:srgbClr val="FFFFFF"/>
                  </a:outerShdw>
                </a:effectLst>
                <a:cs typeface="SimSun" charset="0"/>
              </a:rPr>
              <a:t>十诫 </a:t>
            </a:r>
            <a:r>
              <a:rPr lang="en-US" altLang="zh-CN" sz="2800" b="1" dirty="0">
                <a:effectLst>
                  <a:outerShdw blurRad="38100" dist="38100" dir="2700000" algn="tl">
                    <a:srgbClr val="FFFFFF"/>
                  </a:outerShdw>
                </a:effectLst>
                <a:cs typeface="SimSun" charset="0"/>
              </a:rPr>
              <a:t>(</a:t>
            </a:r>
            <a:r>
              <a:rPr lang="zh-CN" altLang="en-US" sz="2800" b="1" dirty="0">
                <a:effectLst>
                  <a:outerShdw blurRad="38100" dist="38100" dir="2700000" algn="tl">
                    <a:srgbClr val="FFFFFF"/>
                  </a:outerShdw>
                </a:effectLst>
                <a:cs typeface="SimSun" charset="0"/>
              </a:rPr>
              <a:t>出埃及记  </a:t>
            </a:r>
            <a:r>
              <a:rPr lang="en-US" altLang="zh-CN" sz="2800" b="1" dirty="0">
                <a:effectLst>
                  <a:outerShdw blurRad="38100" dist="38100" dir="2700000" algn="tl">
                    <a:srgbClr val="FFFFFF"/>
                  </a:outerShdw>
                </a:effectLst>
                <a:cs typeface="SimSun" charset="0"/>
              </a:rPr>
              <a:t>20)</a:t>
            </a:r>
          </a:p>
        </p:txBody>
      </p:sp>
      <p:sp>
        <p:nvSpPr>
          <p:cNvPr id="9231" name="Rectangle 15"/>
          <p:cNvSpPr>
            <a:spLocks noChangeArrowheads="1"/>
          </p:cNvSpPr>
          <p:nvPr/>
        </p:nvSpPr>
        <p:spPr bwMode="auto">
          <a:xfrm>
            <a:off x="4495800" y="1543050"/>
            <a:ext cx="4572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Char char="•"/>
            </a:pPr>
            <a:r>
              <a:rPr lang="zh-CN" altLang="en-US" sz="2400" b="1">
                <a:cs typeface="SimSun" charset="0"/>
              </a:rPr>
              <a:t>诫命 </a:t>
            </a:r>
            <a:r>
              <a:rPr lang="en-US" altLang="zh-CN" sz="2400" b="1">
                <a:cs typeface="SimSun" charset="0"/>
              </a:rPr>
              <a:t>9 (20:16)</a:t>
            </a:r>
          </a:p>
          <a:p>
            <a:pPr algn="ctr">
              <a:buFontTx/>
              <a:buChar char="•"/>
            </a:pPr>
            <a:endParaRPr lang="en-US" altLang="zh-CN" sz="2400" b="1">
              <a:cs typeface="SimSun" charset="0"/>
            </a:endParaRPr>
          </a:p>
          <a:p>
            <a:pPr algn="ctr">
              <a:buFontTx/>
              <a:buChar char="•"/>
            </a:pPr>
            <a:r>
              <a:rPr lang="zh-CN" altLang="en-US" sz="2400" b="1">
                <a:cs typeface="SimSun" charset="0"/>
              </a:rPr>
              <a:t>诫命</a:t>
            </a:r>
            <a:r>
              <a:rPr lang="en-US" altLang="zh-CN" sz="2400" b="1">
                <a:cs typeface="SimSun" charset="0"/>
              </a:rPr>
              <a:t> 6 (20:13)</a:t>
            </a:r>
          </a:p>
          <a:p>
            <a:pPr algn="ctr">
              <a:buFontTx/>
              <a:buChar char="•"/>
            </a:pPr>
            <a:endParaRPr lang="en-US" altLang="zh-CN" sz="2400" b="1">
              <a:cs typeface="SimSun" charset="0"/>
            </a:endParaRPr>
          </a:p>
          <a:p>
            <a:pPr algn="ctr">
              <a:buFontTx/>
              <a:buChar char="•"/>
            </a:pPr>
            <a:r>
              <a:rPr lang="zh-CN" altLang="en-US" sz="2400" b="1">
                <a:cs typeface="SimSun" charset="0"/>
              </a:rPr>
              <a:t>诫命</a:t>
            </a:r>
            <a:r>
              <a:rPr lang="en-US" altLang="zh-CN" sz="2400" b="1">
                <a:cs typeface="SimSun" charset="0"/>
              </a:rPr>
              <a:t> 8 (20:15)</a:t>
            </a:r>
          </a:p>
          <a:p>
            <a:pPr algn="ctr">
              <a:buFontTx/>
              <a:buChar char="•"/>
            </a:pPr>
            <a:endParaRPr lang="en-US" altLang="zh-CN" sz="2400" b="1">
              <a:cs typeface="SimSun" charset="0"/>
            </a:endParaRPr>
          </a:p>
          <a:p>
            <a:pPr algn="ctr">
              <a:buFontTx/>
              <a:buChar char="•"/>
            </a:pPr>
            <a:r>
              <a:rPr lang="zh-CN" altLang="en-US" sz="2400" b="1">
                <a:cs typeface="SimSun" charset="0"/>
              </a:rPr>
              <a:t>诫命</a:t>
            </a:r>
            <a:r>
              <a:rPr lang="en-US" altLang="zh-CN" sz="2400" b="1">
                <a:cs typeface="SimSun" charset="0"/>
              </a:rPr>
              <a:t> 7 (20:14)</a:t>
            </a:r>
          </a:p>
        </p:txBody>
      </p:sp>
      <p:sp>
        <p:nvSpPr>
          <p:cNvPr id="9233" name="Line 17"/>
          <p:cNvSpPr>
            <a:spLocks noChangeShapeType="1"/>
          </p:cNvSpPr>
          <p:nvPr/>
        </p:nvSpPr>
        <p:spPr bwMode="auto">
          <a:xfrm>
            <a:off x="2514600" y="18288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4" name="Line 18"/>
          <p:cNvSpPr>
            <a:spLocks noChangeShapeType="1"/>
          </p:cNvSpPr>
          <p:nvPr/>
        </p:nvSpPr>
        <p:spPr bwMode="auto">
          <a:xfrm>
            <a:off x="2590800" y="25146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5" name="Line 19"/>
          <p:cNvSpPr>
            <a:spLocks noChangeShapeType="1"/>
          </p:cNvSpPr>
          <p:nvPr/>
        </p:nvSpPr>
        <p:spPr bwMode="auto">
          <a:xfrm>
            <a:off x="2590800" y="32766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6" name="Line 20"/>
          <p:cNvSpPr>
            <a:spLocks noChangeShapeType="1"/>
          </p:cNvSpPr>
          <p:nvPr/>
        </p:nvSpPr>
        <p:spPr bwMode="auto">
          <a:xfrm>
            <a:off x="2590800" y="396240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9232" name="Object 2"/>
          <p:cNvGraphicFramePr>
            <a:graphicFrameLocks noChangeAspect="1"/>
          </p:cNvGraphicFramePr>
          <p:nvPr/>
        </p:nvGraphicFramePr>
        <p:xfrm>
          <a:off x="3200400" y="4305300"/>
          <a:ext cx="2743200" cy="2552700"/>
        </p:xfrm>
        <a:graphic>
          <a:graphicData uri="http://schemas.openxmlformats.org/presentationml/2006/ole">
            <mc:AlternateContent xmlns:mc="http://schemas.openxmlformats.org/markup-compatibility/2006">
              <mc:Choice xmlns:v="urn:schemas-microsoft-com:vml" Requires="v">
                <p:oleObj name="Clip" r:id="rId3" imgW="3725501" imgH="3467477" progId="MS_ClipArt_Gallery.2">
                  <p:embed/>
                </p:oleObj>
              </mc:Choice>
              <mc:Fallback>
                <p:oleObj name="Clip" r:id="rId3" imgW="3725501" imgH="3467477"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305300"/>
                        <a:ext cx="2743200" cy="255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 name="Title 10"/>
          <p:cNvSpPr txBox="1">
            <a:spLocks/>
          </p:cNvSpPr>
          <p:nvPr/>
        </p:nvSpPr>
        <p:spPr bwMode="auto">
          <a:xfrm>
            <a:off x="0" y="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zh-CN" altLang="en-US" sz="3600" kern="0" dirty="0">
                <a:solidFill>
                  <a:srgbClr val="FFFFFF"/>
                </a:solidFill>
                <a:latin typeface="Arial" charset="0"/>
                <a:ea typeface="ＭＳ Ｐゴシック" charset="0"/>
              </a:rPr>
              <a:t>与十诫相似</a:t>
            </a:r>
            <a:endParaRPr lang="en-US" sz="3600" kern="0" dirty="0">
              <a:solidFill>
                <a:srgbClr val="FFFFFF"/>
              </a:solidFill>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linds(vertical)">
                                      <p:cBhvr>
                                        <p:cTn id="13" dur="500"/>
                                        <p:tgtEl>
                                          <p:spTgt spid="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9231"/>
                                        </p:tgtEl>
                                        <p:attrNameLst>
                                          <p:attrName>style.visibility</p:attrName>
                                        </p:attrNameLst>
                                      </p:cBhvr>
                                      <p:to>
                                        <p:strVal val="visible"/>
                                      </p:to>
                                    </p:set>
                                    <p:animEffect transition="in" filter="blinds(vertical)">
                                      <p:cBhvr>
                                        <p:cTn id="18" dur="500"/>
                                        <p:tgtEl>
                                          <p:spTgt spid="92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2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3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2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23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9232"/>
                                        </p:tgtEl>
                                        <p:attrNameLst>
                                          <p:attrName>style.visibility</p:attrName>
                                        </p:attrNameLst>
                                      </p:cBhvr>
                                      <p:to>
                                        <p:strVal val="visible"/>
                                      </p:to>
                                    </p:set>
                                    <p:animEffect transition="in" filter="checkerboard(across)">
                                      <p:cBhvr>
                                        <p:cTn id="39" dur="500"/>
                                        <p:tgtEl>
                                          <p:spTgt spid="9232"/>
                                        </p:tgtEl>
                                      </p:cBhvr>
                                    </p:animEffect>
                                  </p:childTnLst>
                                  <p:subTnLst>
                                    <p:set>
                                      <p:cBhvr override="childStyle">
                                        <p:cTn dur="1" fill="hold" display="0" masterRel="nextClick" afterEffect="1"/>
                                        <p:tgtEl>
                                          <p:spTgt spid="92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autoUpdateAnimBg="0"/>
      <p:bldP spid="9231" grpId="0" autoUpdateAnimBg="0"/>
      <p:bldP spid="9233" grpId="0" animBg="1"/>
      <p:bldP spid="9234" grpId="0" animBg="1"/>
      <p:bldP spid="9235" grpId="0" animBg="1"/>
      <p:bldP spid="923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1020169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44463"/>
            <a:ext cx="9321800"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228600" y="1600200"/>
            <a:ext cx="3429000" cy="830997"/>
          </a:xfrm>
          <a:prstGeom prst="rect">
            <a:avLst/>
          </a:prstGeom>
          <a:solidFill>
            <a:srgbClr val="FFFF99"/>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b="1" dirty="0">
                <a:solidFill>
                  <a:srgbClr val="000000"/>
                </a:solidFill>
                <a:latin typeface="Arial" charset="0"/>
                <a:cs typeface="Arial" charset="0"/>
              </a:rPr>
              <a:t>“他们的骄傲使他们不能归向耶和华” </a:t>
            </a:r>
            <a:r>
              <a:rPr lang="en-US" altLang="zh-CN" b="1" dirty="0">
                <a:solidFill>
                  <a:srgbClr val="000000"/>
                </a:solidFill>
                <a:latin typeface="Arial" charset="0"/>
                <a:cs typeface="Arial" charset="0"/>
              </a:rPr>
              <a:t>(5:4)</a:t>
            </a:r>
          </a:p>
        </p:txBody>
      </p:sp>
      <p:sp>
        <p:nvSpPr>
          <p:cNvPr id="12292" name="Text Box 4"/>
          <p:cNvSpPr txBox="1">
            <a:spLocks noChangeArrowheads="1"/>
          </p:cNvSpPr>
          <p:nvPr/>
        </p:nvSpPr>
        <p:spPr bwMode="auto">
          <a:xfrm>
            <a:off x="2895600" y="3359150"/>
            <a:ext cx="3429000" cy="830997"/>
          </a:xfrm>
          <a:prstGeom prst="rect">
            <a:avLst/>
          </a:prstGeom>
          <a:solidFill>
            <a:srgbClr val="FFFF00"/>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b="1" dirty="0">
                <a:solidFill>
                  <a:srgbClr val="000000"/>
                </a:solidFill>
                <a:latin typeface="Arial" charset="0"/>
                <a:cs typeface="Arial" charset="0"/>
              </a:rPr>
              <a:t>“当他们寻求耶和华，却寻不见” </a:t>
            </a:r>
            <a:r>
              <a:rPr lang="en-US" altLang="zh-CN" b="1" dirty="0">
                <a:solidFill>
                  <a:srgbClr val="000000"/>
                </a:solidFill>
                <a:latin typeface="Arial" charset="0"/>
                <a:cs typeface="Arial" charset="0"/>
              </a:rPr>
              <a:t>(5:6)</a:t>
            </a:r>
          </a:p>
        </p:txBody>
      </p:sp>
      <p:sp>
        <p:nvSpPr>
          <p:cNvPr id="12293" name="Text Box 5"/>
          <p:cNvSpPr txBox="1">
            <a:spLocks noChangeArrowheads="1"/>
          </p:cNvSpPr>
          <p:nvPr/>
        </p:nvSpPr>
        <p:spPr bwMode="auto">
          <a:xfrm>
            <a:off x="4648200" y="4724400"/>
            <a:ext cx="4495800" cy="1200328"/>
          </a:xfrm>
          <a:prstGeom prst="rect">
            <a:avLst/>
          </a:prstGeom>
          <a:solidFill>
            <a:srgbClr val="FFCC00"/>
          </a:solidFill>
          <a:ln w="25400">
            <a:solidFill>
              <a:schemeClr val="tx1"/>
            </a:solid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b="1" dirty="0">
                <a:solidFill>
                  <a:srgbClr val="000000"/>
                </a:solidFill>
                <a:latin typeface="Arial" charset="0"/>
                <a:cs typeface="Arial" charset="0"/>
              </a:rPr>
              <a:t>“神说他要回到原处，等以色列自觉有罪（或作：承认己罪</a:t>
            </a:r>
            <a:r>
              <a:rPr lang="en-US" altLang="zh-CN" b="1" dirty="0">
                <a:solidFill>
                  <a:srgbClr val="000000"/>
                </a:solidFill>
                <a:latin typeface="Arial" charset="0"/>
                <a:cs typeface="Arial" charset="0"/>
              </a:rPr>
              <a:t>)” (5:15)</a:t>
            </a:r>
          </a:p>
        </p:txBody>
      </p:sp>
      <p:sp>
        <p:nvSpPr>
          <p:cNvPr id="12294" name="AutoShape 6"/>
          <p:cNvSpPr>
            <a:spLocks noChangeArrowheads="1"/>
          </p:cNvSpPr>
          <p:nvPr/>
        </p:nvSpPr>
        <p:spPr bwMode="auto">
          <a:xfrm>
            <a:off x="838200" y="30480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endParaRPr lang="en-US" sz="2400">
              <a:solidFill>
                <a:srgbClr val="000000"/>
              </a:solidFill>
              <a:latin typeface="Arial" charset="0"/>
              <a:ea typeface="ＭＳ Ｐゴシック" charset="0"/>
              <a:cs typeface="Arial" charset="0"/>
            </a:endParaRPr>
          </a:p>
        </p:txBody>
      </p:sp>
      <p:sp>
        <p:nvSpPr>
          <p:cNvPr id="12295" name="AutoShape 7"/>
          <p:cNvSpPr>
            <a:spLocks noChangeArrowheads="1"/>
          </p:cNvSpPr>
          <p:nvPr/>
        </p:nvSpPr>
        <p:spPr bwMode="auto">
          <a:xfrm>
            <a:off x="2630238" y="48768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endParaRPr lang="en-US" sz="2400">
              <a:solidFill>
                <a:srgbClr val="000000"/>
              </a:solidFill>
              <a:latin typeface="Arial" charset="0"/>
              <a:ea typeface="ＭＳ Ｐゴシック" charset="0"/>
              <a:cs typeface="Arial" charset="0"/>
            </a:endParaRPr>
          </a:p>
        </p:txBody>
      </p:sp>
      <p:sp>
        <p:nvSpPr>
          <p:cNvPr id="278535" name="Title 7"/>
          <p:cNvSpPr>
            <a:spLocks noGrp="1"/>
          </p:cNvSpPr>
          <p:nvPr>
            <p:ph type="title" idx="4294967295"/>
          </p:nvPr>
        </p:nvSpPr>
        <p:spPr>
          <a:xfrm>
            <a:off x="-107950" y="-26988"/>
            <a:ext cx="9359900" cy="647701"/>
          </a:xfrm>
          <a:solidFill>
            <a:srgbClr val="000000"/>
          </a:solidFill>
        </p:spPr>
        <p:txBody>
          <a:bodyPr/>
          <a:lstStyle/>
          <a:p>
            <a:r>
              <a:rPr lang="zh-CN" altLang="en-US" sz="3200" dirty="0">
                <a:solidFill>
                  <a:schemeClr val="bg1"/>
                </a:solidFill>
                <a:latin typeface="Arial" charset="0"/>
                <a:ea typeface="ＭＳ Ｐゴシック" charset="0"/>
              </a:rPr>
              <a:t>心理的降下螺旋  （</a:t>
            </a:r>
            <a:r>
              <a:rPr lang="en-US" sz="3200" dirty="0">
                <a:solidFill>
                  <a:schemeClr val="bg1"/>
                </a:solidFill>
                <a:latin typeface="Arial" charset="0"/>
                <a:ea typeface="ＭＳ Ｐゴシック" charset="0"/>
              </a:rPr>
              <a:t>5:4-15)</a:t>
            </a:r>
            <a:endParaRPr lang="en-US"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306312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229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295"/>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P spid="12293" grpId="0" animBg="1" autoUpdateAnimBg="0"/>
      <p:bldP spid="12294" grpId="0" animBg="1"/>
      <p:bldP spid="1229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945878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38023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以色列追随其他的爱人，而不是认识她真正的丈夫</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a:t>
            </a:r>
            <a:br>
              <a:rPr lang="zh-CN" altLang="en-US"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56137" y="1409700"/>
            <a:ext cx="8058661" cy="5125308"/>
          </a:xfrm>
          <a:prstGeom prst="rect">
            <a:avLst/>
          </a:prstGeom>
        </p:spPr>
      </p:pic>
    </p:spTree>
    <p:extLst>
      <p:ext uri="{BB962C8B-B14F-4D97-AF65-F5344CB8AC3E}">
        <p14:creationId xmlns:p14="http://schemas.microsoft.com/office/powerpoint/2010/main" val="255348268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12265"/>
            <a:ext cx="9144000" cy="39901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98279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来吧！让我们回转归向耶和华；</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因为，他虽然撕裂了我们，但必定医治我们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6:1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14" name="组合 13">
            <a:extLst>
              <a:ext uri="{FF2B5EF4-FFF2-40B4-BE49-F238E27FC236}">
                <a16:creationId xmlns:a16="http://schemas.microsoft.com/office/drawing/2014/main" id="{8517CE4E-EB20-DEAF-BB0E-E780D936FE9A}"/>
              </a:ext>
            </a:extLst>
          </p:cNvPr>
          <p:cNvGrpSpPr/>
          <p:nvPr/>
        </p:nvGrpSpPr>
        <p:grpSpPr>
          <a:xfrm>
            <a:off x="1266092" y="2426677"/>
            <a:ext cx="6224954" cy="3238627"/>
            <a:chOff x="1266092" y="2426677"/>
            <a:chExt cx="6224954" cy="3238627"/>
          </a:xfrm>
        </p:grpSpPr>
        <p:sp>
          <p:nvSpPr>
            <p:cNvPr id="5" name="任意形状 4">
              <a:extLst>
                <a:ext uri="{FF2B5EF4-FFF2-40B4-BE49-F238E27FC236}">
                  <a16:creationId xmlns:a16="http://schemas.microsoft.com/office/drawing/2014/main" id="{4BD9DCB0-5B36-B6E5-04E2-CAF996132693}"/>
                </a:ext>
              </a:extLst>
            </p:cNvPr>
            <p:cNvSpPr/>
            <p:nvPr/>
          </p:nvSpPr>
          <p:spPr bwMode="auto">
            <a:xfrm>
              <a:off x="1266092" y="2426677"/>
              <a:ext cx="6224954" cy="1184031"/>
            </a:xfrm>
            <a:custGeom>
              <a:avLst/>
              <a:gdLst>
                <a:gd name="connsiteX0" fmla="*/ 35170 w 6224954"/>
                <a:gd name="connsiteY0" fmla="*/ 211015 h 1184031"/>
                <a:gd name="connsiteX1" fmla="*/ 6224954 w 6224954"/>
                <a:gd name="connsiteY1" fmla="*/ 0 h 1184031"/>
                <a:gd name="connsiteX2" fmla="*/ 6189785 w 6224954"/>
                <a:gd name="connsiteY2" fmla="*/ 1184031 h 1184031"/>
                <a:gd name="connsiteX3" fmla="*/ 0 w 6224954"/>
                <a:gd name="connsiteY3" fmla="*/ 844061 h 1184031"/>
                <a:gd name="connsiteX4" fmla="*/ 35170 w 6224954"/>
                <a:gd name="connsiteY4" fmla="*/ 211015 h 118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4954" h="1184031">
                  <a:moveTo>
                    <a:pt x="35170" y="211015"/>
                  </a:moveTo>
                  <a:lnTo>
                    <a:pt x="6224954" y="0"/>
                  </a:lnTo>
                  <a:lnTo>
                    <a:pt x="6189785" y="1184031"/>
                  </a:lnTo>
                  <a:lnTo>
                    <a:pt x="0" y="844061"/>
                  </a:lnTo>
                  <a:lnTo>
                    <a:pt x="35170" y="211015"/>
                  </a:lnTo>
                  <a:close/>
                </a:path>
              </a:pathLst>
            </a:custGeom>
            <a:solidFill>
              <a:srgbClr val="EC359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Comic Sans MS" pitchFamily="-112" charset="0"/>
              </a:endParaRPr>
            </a:p>
          </p:txBody>
        </p:sp>
        <p:sp>
          <p:nvSpPr>
            <p:cNvPr id="6" name="文本框 5">
              <a:extLst>
                <a:ext uri="{FF2B5EF4-FFF2-40B4-BE49-F238E27FC236}">
                  <a16:creationId xmlns:a16="http://schemas.microsoft.com/office/drawing/2014/main" id="{98C2A8A1-2915-694C-25B9-71374342AFCC}"/>
                </a:ext>
              </a:extLst>
            </p:cNvPr>
            <p:cNvSpPr txBox="1"/>
            <p:nvPr/>
          </p:nvSpPr>
          <p:spPr>
            <a:xfrm>
              <a:off x="2908724" y="2586890"/>
              <a:ext cx="3326552" cy="830997"/>
            </a:xfrm>
            <a:prstGeom prst="rect">
              <a:avLst/>
            </a:prstGeom>
            <a:noFill/>
          </p:spPr>
          <p:txBody>
            <a:bodyPr wrap="none" rtlCol="0">
              <a:spAutoFit/>
            </a:bodyPr>
            <a:lstStyle/>
            <a:p>
              <a:r>
                <a:rPr kumimoji="1" lang="zh-CN" altLang="en-US" sz="4800" b="1" dirty="0">
                  <a:ln w="10160">
                    <a:noFill/>
                    <a:prstDash val="solid"/>
                  </a:ln>
                  <a:solidFill>
                    <a:srgbClr val="FFFFFF"/>
                  </a:solidFill>
                  <a:effectLst>
                    <a:outerShdw blurRad="50800" dist="38100" dir="8100000" algn="tr" rotWithShape="0">
                      <a:prstClr val="black">
                        <a:alpha val="40000"/>
                      </a:prstClr>
                    </a:outerShdw>
                  </a:effectLst>
                </a:rPr>
                <a:t>一切破碎的</a:t>
              </a:r>
            </a:p>
          </p:txBody>
        </p:sp>
        <p:sp>
          <p:nvSpPr>
            <p:cNvPr id="7" name="任意形状 6">
              <a:extLst>
                <a:ext uri="{FF2B5EF4-FFF2-40B4-BE49-F238E27FC236}">
                  <a16:creationId xmlns:a16="http://schemas.microsoft.com/office/drawing/2014/main" id="{D40E9BD7-5EEF-D9D1-F71A-166E765103AA}"/>
                </a:ext>
              </a:extLst>
            </p:cNvPr>
            <p:cNvSpPr/>
            <p:nvPr/>
          </p:nvSpPr>
          <p:spPr bwMode="auto">
            <a:xfrm>
              <a:off x="1744954" y="3417887"/>
              <a:ext cx="5439508" cy="1066800"/>
            </a:xfrm>
            <a:custGeom>
              <a:avLst/>
              <a:gdLst>
                <a:gd name="connsiteX0" fmla="*/ 70339 w 5439508"/>
                <a:gd name="connsiteY0" fmla="*/ 0 h 1066800"/>
                <a:gd name="connsiteX1" fmla="*/ 0 w 5439508"/>
                <a:gd name="connsiteY1" fmla="*/ 1066800 h 1066800"/>
                <a:gd name="connsiteX2" fmla="*/ 5439508 w 5439508"/>
                <a:gd name="connsiteY2" fmla="*/ 738553 h 1066800"/>
                <a:gd name="connsiteX3" fmla="*/ 5439508 w 5439508"/>
                <a:gd name="connsiteY3" fmla="*/ 316523 h 1066800"/>
                <a:gd name="connsiteX4" fmla="*/ 70339 w 5439508"/>
                <a:gd name="connsiteY4" fmla="*/ 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9508" h="1066800">
                  <a:moveTo>
                    <a:pt x="70339" y="0"/>
                  </a:moveTo>
                  <a:lnTo>
                    <a:pt x="0" y="1066800"/>
                  </a:lnTo>
                  <a:lnTo>
                    <a:pt x="5439508" y="738553"/>
                  </a:lnTo>
                  <a:lnTo>
                    <a:pt x="5439508" y="316523"/>
                  </a:lnTo>
                  <a:lnTo>
                    <a:pt x="70339" y="0"/>
                  </a:lnTo>
                  <a:close/>
                </a:path>
              </a:pathLst>
            </a:custGeom>
            <a:solidFill>
              <a:srgbClr val="A62AB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8" name="文本框 7">
              <a:extLst>
                <a:ext uri="{FF2B5EF4-FFF2-40B4-BE49-F238E27FC236}">
                  <a16:creationId xmlns:a16="http://schemas.microsoft.com/office/drawing/2014/main" id="{EC050F2E-A764-B324-4A4E-6D12F5F8BCC1}"/>
                </a:ext>
              </a:extLst>
            </p:cNvPr>
            <p:cNvSpPr txBox="1"/>
            <p:nvPr/>
          </p:nvSpPr>
          <p:spPr>
            <a:xfrm>
              <a:off x="1969477" y="3502002"/>
              <a:ext cx="2698175" cy="830997"/>
            </a:xfrm>
            <a:prstGeom prst="rect">
              <a:avLst/>
            </a:prstGeom>
            <a:noFill/>
          </p:spPr>
          <p:txBody>
            <a:bodyPr wrap="none" rtlCol="0">
              <a:spAutoFit/>
            </a:bodyPr>
            <a:lstStyle/>
            <a:p>
              <a:r>
                <a:rPr kumimoji="1" lang="zh-CN" altLang="en-US" sz="4800" b="1" dirty="0">
                  <a:ln w="10160">
                    <a:noFill/>
                    <a:prstDash val="solid"/>
                  </a:ln>
                  <a:solidFill>
                    <a:srgbClr val="FFFFFF"/>
                  </a:solidFill>
                  <a:effectLst>
                    <a:outerShdw blurRad="50800" dist="38100" dir="8100000" algn="tr" rotWithShape="0">
                      <a:prstClr val="black">
                        <a:alpha val="40000"/>
                      </a:prstClr>
                    </a:outerShdw>
                  </a:effectLst>
                </a:rPr>
                <a:t>都可以被</a:t>
              </a:r>
            </a:p>
          </p:txBody>
        </p:sp>
        <p:sp>
          <p:nvSpPr>
            <p:cNvPr id="9" name="任意形状 8">
              <a:extLst>
                <a:ext uri="{FF2B5EF4-FFF2-40B4-BE49-F238E27FC236}">
                  <a16:creationId xmlns:a16="http://schemas.microsoft.com/office/drawing/2014/main" id="{E834692B-C0FC-67DE-0A00-2C78250E7131}"/>
                </a:ext>
              </a:extLst>
            </p:cNvPr>
            <p:cNvSpPr/>
            <p:nvPr/>
          </p:nvSpPr>
          <p:spPr bwMode="auto">
            <a:xfrm>
              <a:off x="2663687" y="5128591"/>
              <a:ext cx="3359426" cy="536713"/>
            </a:xfrm>
            <a:custGeom>
              <a:avLst/>
              <a:gdLst>
                <a:gd name="connsiteX0" fmla="*/ 0 w 3359426"/>
                <a:gd name="connsiteY0" fmla="*/ 0 h 536713"/>
                <a:gd name="connsiteX1" fmla="*/ 19878 w 3359426"/>
                <a:gd name="connsiteY1" fmla="*/ 536713 h 536713"/>
                <a:gd name="connsiteX2" fmla="*/ 3359426 w 3359426"/>
                <a:gd name="connsiteY2" fmla="*/ 387626 h 536713"/>
                <a:gd name="connsiteX3" fmla="*/ 3339548 w 3359426"/>
                <a:gd name="connsiteY3" fmla="*/ 129209 h 536713"/>
                <a:gd name="connsiteX4" fmla="*/ 0 w 3359426"/>
                <a:gd name="connsiteY4" fmla="*/ 0 h 536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9426" h="536713">
                  <a:moveTo>
                    <a:pt x="0" y="0"/>
                  </a:moveTo>
                  <a:lnTo>
                    <a:pt x="19878" y="536713"/>
                  </a:lnTo>
                  <a:lnTo>
                    <a:pt x="3359426" y="387626"/>
                  </a:lnTo>
                  <a:lnTo>
                    <a:pt x="3339548" y="129209"/>
                  </a:lnTo>
                  <a:lnTo>
                    <a:pt x="0" y="0"/>
                  </a:lnTo>
                  <a:close/>
                </a:path>
              </a:pathLst>
            </a:custGeom>
            <a:solidFill>
              <a:srgbClr val="6CEB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10" name="任意形状 9">
              <a:extLst>
                <a:ext uri="{FF2B5EF4-FFF2-40B4-BE49-F238E27FC236}">
                  <a16:creationId xmlns:a16="http://schemas.microsoft.com/office/drawing/2014/main" id="{94FDEFF8-4120-1345-D317-7EF7F8339C05}"/>
                </a:ext>
              </a:extLst>
            </p:cNvPr>
            <p:cNvSpPr/>
            <p:nvPr/>
          </p:nvSpPr>
          <p:spPr bwMode="auto">
            <a:xfrm>
              <a:off x="2683565" y="4383157"/>
              <a:ext cx="4373218" cy="824947"/>
            </a:xfrm>
            <a:custGeom>
              <a:avLst/>
              <a:gdLst>
                <a:gd name="connsiteX0" fmla="*/ 9939 w 4373218"/>
                <a:gd name="connsiteY0" fmla="*/ 168965 h 824947"/>
                <a:gd name="connsiteX1" fmla="*/ 4373218 w 4373218"/>
                <a:gd name="connsiteY1" fmla="*/ 0 h 824947"/>
                <a:gd name="connsiteX2" fmla="*/ 4363278 w 4373218"/>
                <a:gd name="connsiteY2" fmla="*/ 824947 h 824947"/>
                <a:gd name="connsiteX3" fmla="*/ 0 w 4373218"/>
                <a:gd name="connsiteY3" fmla="*/ 556591 h 824947"/>
                <a:gd name="connsiteX4" fmla="*/ 9939 w 4373218"/>
                <a:gd name="connsiteY4" fmla="*/ 168965 h 824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18" h="824947">
                  <a:moveTo>
                    <a:pt x="9939" y="168965"/>
                  </a:moveTo>
                  <a:lnTo>
                    <a:pt x="4373218" y="0"/>
                  </a:lnTo>
                  <a:lnTo>
                    <a:pt x="4363278" y="824947"/>
                  </a:lnTo>
                  <a:lnTo>
                    <a:pt x="0" y="556591"/>
                  </a:lnTo>
                  <a:lnTo>
                    <a:pt x="9939" y="168965"/>
                  </a:lnTo>
                  <a:close/>
                </a:path>
              </a:pathLst>
            </a:custGeom>
            <a:solidFill>
              <a:srgbClr val="38D2F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11" name="文本框 10">
              <a:extLst>
                <a:ext uri="{FF2B5EF4-FFF2-40B4-BE49-F238E27FC236}">
                  <a16:creationId xmlns:a16="http://schemas.microsoft.com/office/drawing/2014/main" id="{343BF710-F3D1-55C4-DFCE-047916A1AEB9}"/>
                </a:ext>
              </a:extLst>
            </p:cNvPr>
            <p:cNvSpPr txBox="1"/>
            <p:nvPr/>
          </p:nvSpPr>
          <p:spPr>
            <a:xfrm>
              <a:off x="5302403" y="4375625"/>
              <a:ext cx="1441420" cy="830997"/>
            </a:xfrm>
            <a:prstGeom prst="rect">
              <a:avLst/>
            </a:prstGeom>
            <a:noFill/>
          </p:spPr>
          <p:txBody>
            <a:bodyPr wrap="none" rtlCol="0">
              <a:spAutoFit/>
            </a:bodyPr>
            <a:lstStyle/>
            <a:p>
              <a:r>
                <a:rPr kumimoji="1" lang="zh-CN" altLang="en-US" sz="4800" b="1" dirty="0">
                  <a:ln w="10160">
                    <a:noFill/>
                    <a:prstDash val="solid"/>
                  </a:ln>
                  <a:solidFill>
                    <a:srgbClr val="FFFFFF"/>
                  </a:solidFill>
                  <a:effectLst>
                    <a:outerShdw blurRad="50800" dist="38100" dir="8100000" algn="tr" rotWithShape="0">
                      <a:prstClr val="black">
                        <a:alpha val="40000"/>
                      </a:prstClr>
                    </a:outerShdw>
                  </a:effectLst>
                </a:rPr>
                <a:t>修复</a:t>
              </a:r>
            </a:p>
          </p:txBody>
        </p:sp>
        <p:sp>
          <p:nvSpPr>
            <p:cNvPr id="12" name="文本框 11">
              <a:extLst>
                <a:ext uri="{FF2B5EF4-FFF2-40B4-BE49-F238E27FC236}">
                  <a16:creationId xmlns:a16="http://schemas.microsoft.com/office/drawing/2014/main" id="{B8B2E9EF-9030-8051-42DA-6E33129BC714}"/>
                </a:ext>
              </a:extLst>
            </p:cNvPr>
            <p:cNvSpPr txBox="1"/>
            <p:nvPr/>
          </p:nvSpPr>
          <p:spPr>
            <a:xfrm>
              <a:off x="2730257" y="5108712"/>
              <a:ext cx="2119491" cy="523220"/>
            </a:xfrm>
            <a:prstGeom prst="rect">
              <a:avLst/>
            </a:prstGeom>
            <a:noFill/>
          </p:spPr>
          <p:txBody>
            <a:bodyPr wrap="none" rtlCol="0">
              <a:spAutoFit/>
            </a:bodyPr>
            <a:lstStyle/>
            <a:p>
              <a:r>
                <a:rPr kumimoji="1" lang="zh-CN" altLang="en-US" sz="2800" b="1" dirty="0">
                  <a:ln w="10160">
                    <a:noFill/>
                    <a:prstDash val="solid"/>
                  </a:ln>
                  <a:solidFill>
                    <a:srgbClr val="FFFFFF"/>
                  </a:solidFill>
                  <a:effectLst>
                    <a:outerShdw blurRad="50800" dist="38100" dir="8100000" algn="tr" rotWithShape="0">
                      <a:prstClr val="black">
                        <a:alpha val="40000"/>
                      </a:prstClr>
                    </a:outerShdw>
                  </a:effectLst>
                </a:rPr>
                <a:t>何西阿书</a:t>
              </a:r>
              <a:r>
                <a:rPr kumimoji="1" lang="en-US" altLang="zh-CN" sz="2800" b="1" dirty="0">
                  <a:ln w="10160">
                    <a:noFill/>
                    <a:prstDash val="solid"/>
                  </a:ln>
                  <a:solidFill>
                    <a:srgbClr val="FFFFFF"/>
                  </a:solidFill>
                  <a:effectLst>
                    <a:outerShdw blurRad="50800" dist="38100" dir="8100000" algn="tr" rotWithShape="0">
                      <a:prstClr val="black">
                        <a:alpha val="40000"/>
                      </a:prstClr>
                    </a:outerShdw>
                  </a:effectLst>
                </a:rPr>
                <a:t>6:1</a:t>
              </a:r>
              <a:endParaRPr kumimoji="1" lang="zh-CN" altLang="en-US" sz="2800" b="1" dirty="0">
                <a:ln w="10160">
                  <a:noFill/>
                  <a:prstDash val="solid"/>
                </a:ln>
                <a:solidFill>
                  <a:srgbClr val="FFFFFF"/>
                </a:solidFill>
                <a:effectLst>
                  <a:outerShdw blurRad="50800" dist="38100" dir="8100000" algn="tr" rotWithShape="0">
                    <a:prstClr val="black">
                      <a:alpha val="40000"/>
                    </a:prstClr>
                  </a:outerShdw>
                </a:effectLst>
              </a:endParaRPr>
            </a:p>
          </p:txBody>
        </p:sp>
      </p:grpSp>
    </p:spTree>
    <p:extLst>
      <p:ext uri="{BB962C8B-B14F-4D97-AF65-F5344CB8AC3E}">
        <p14:creationId xmlns:p14="http://schemas.microsoft.com/office/powerpoint/2010/main" val="10539314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thsemene.jpg">
            <a:extLst>
              <a:ext uri="{FF2B5EF4-FFF2-40B4-BE49-F238E27FC236}">
                <a16:creationId xmlns:a16="http://schemas.microsoft.com/office/drawing/2014/main" id="{52AA133A-E0FE-0F4E-A756-3B0720749B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基督救赎的工作（第</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章）体现在以色列人出埃及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），就如同耶稣与他的父母一同出埃及回到以色列一样 </a:t>
            </a: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马太福音</a:t>
            </a:r>
            <a:r>
              <a:rPr lang="en-US" sz="3200" b="1" dirty="0">
                <a:solidFill>
                  <a:srgbClr val="FFFFFF"/>
                </a:solidFill>
                <a:effectLst>
                  <a:glow rad="127000">
                    <a:srgbClr val="000000"/>
                  </a:glow>
                </a:effectLst>
                <a:latin typeface="Arial" charset="0"/>
                <a:ea typeface="ＭＳ Ｐゴシック" charset="0"/>
                <a:cs typeface="ＭＳ Ｐゴシック" charset="0"/>
              </a:rPr>
              <a:t> 2:15)</a:t>
            </a:r>
            <a:r>
              <a:rPr lang="zh-CN" altLang="en-US" sz="3200" dirty="0"/>
              <a:t>。</a:t>
            </a:r>
            <a:endParaRPr lang="en-SG" sz="3200" dirty="0"/>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何西阿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9995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4"/>
          <p:cNvSpPr txBox="1">
            <a:spLocks noChangeArrowheads="1"/>
          </p:cNvSpPr>
          <p:nvPr/>
        </p:nvSpPr>
        <p:spPr bwMode="auto">
          <a:xfrm>
            <a:off x="76200" y="620713"/>
            <a:ext cx="9067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buFontTx/>
              <a:buChar char="•"/>
            </a:pPr>
            <a:r>
              <a:rPr lang="zh-CN" altLang="en-US" sz="2400" b="1">
                <a:solidFill>
                  <a:srgbClr val="000000"/>
                </a:solidFill>
                <a:latin typeface="Arial" charset="0"/>
                <a:cs typeface="Arial" charset="0"/>
              </a:rPr>
              <a:t>是其中一个复兴的应许</a:t>
            </a:r>
          </a:p>
          <a:p>
            <a:pPr>
              <a:buFontTx/>
              <a:buChar char="•"/>
            </a:pPr>
            <a:r>
              <a:rPr lang="zh-CN" altLang="en-US" sz="2400" b="1">
                <a:solidFill>
                  <a:srgbClr val="000000"/>
                </a:solidFill>
                <a:latin typeface="Arial" charset="0"/>
                <a:cs typeface="Arial" charset="0"/>
              </a:rPr>
              <a:t>神永不完完全全和最终毁灭他的民</a:t>
            </a:r>
          </a:p>
          <a:p>
            <a:pPr>
              <a:buFontTx/>
              <a:buChar char="•"/>
            </a:pPr>
            <a:r>
              <a:rPr lang="zh-CN" altLang="en-US" sz="2400" b="1">
                <a:solidFill>
                  <a:srgbClr val="000000"/>
                </a:solidFill>
                <a:latin typeface="Arial" charset="0"/>
                <a:cs typeface="Arial" charset="0"/>
              </a:rPr>
              <a:t>剩下的人会存留</a:t>
            </a:r>
            <a:r>
              <a:rPr lang="en-US" altLang="zh-CN" sz="2400" b="1">
                <a:solidFill>
                  <a:srgbClr val="000000"/>
                </a:solidFill>
                <a:latin typeface="Arial" charset="0"/>
                <a:cs typeface="Arial" charset="0"/>
              </a:rPr>
              <a:t>, </a:t>
            </a:r>
            <a:r>
              <a:rPr lang="zh-CN" altLang="en-US" sz="2400" b="1">
                <a:solidFill>
                  <a:srgbClr val="000000"/>
                </a:solidFill>
                <a:latin typeface="Arial" charset="0"/>
                <a:cs typeface="Arial" charset="0"/>
              </a:rPr>
              <a:t>从被掳之地拯救出来</a:t>
            </a:r>
          </a:p>
          <a:p>
            <a:pPr>
              <a:buFontTx/>
              <a:buChar char="•"/>
            </a:pPr>
            <a:r>
              <a:rPr lang="zh-CN" altLang="en-US" sz="2400" b="1">
                <a:solidFill>
                  <a:srgbClr val="000000"/>
                </a:solidFill>
                <a:latin typeface="Arial" charset="0"/>
                <a:cs typeface="Arial" charset="0"/>
              </a:rPr>
              <a:t>这段金文不限于旧约</a:t>
            </a:r>
            <a:r>
              <a:rPr lang="en-US" altLang="zh-CN" sz="2400" b="1">
                <a:solidFill>
                  <a:srgbClr val="000000"/>
                </a:solidFill>
                <a:latin typeface="Arial" charset="0"/>
                <a:cs typeface="Arial" charset="0"/>
              </a:rPr>
              <a:t>- </a:t>
            </a:r>
            <a:r>
              <a:rPr lang="zh-CN" altLang="en-US" sz="2400" b="1">
                <a:solidFill>
                  <a:srgbClr val="000000"/>
                </a:solidFill>
                <a:latin typeface="Arial" charset="0"/>
                <a:cs typeface="Arial" charset="0"/>
              </a:rPr>
              <a:t>有一部分复兴的盼望已在新约成就了</a:t>
            </a:r>
          </a:p>
          <a:p>
            <a:pPr>
              <a:buFontTx/>
              <a:buChar char="•"/>
            </a:pPr>
            <a:r>
              <a:rPr lang="zh-CN" altLang="en-US" sz="2400" b="1">
                <a:solidFill>
                  <a:srgbClr val="000000"/>
                </a:solidFill>
                <a:latin typeface="Arial" charset="0"/>
                <a:cs typeface="Arial" charset="0"/>
              </a:rPr>
              <a:t>重点是</a:t>
            </a:r>
            <a:r>
              <a:rPr lang="en-US" altLang="zh-CN" sz="2400" b="1">
                <a:solidFill>
                  <a:srgbClr val="000000"/>
                </a:solidFill>
                <a:latin typeface="Arial" charset="0"/>
                <a:cs typeface="Arial" charset="0"/>
              </a:rPr>
              <a:t>, </a:t>
            </a:r>
            <a:r>
              <a:rPr lang="zh-CN" altLang="en-US" sz="2400" b="1">
                <a:solidFill>
                  <a:srgbClr val="000000"/>
                </a:solidFill>
                <a:latin typeface="Arial" charset="0"/>
                <a:cs typeface="Arial" charset="0"/>
              </a:rPr>
              <a:t>这是个邀请， 重新被神接纳成为他的子民 </a:t>
            </a:r>
            <a:r>
              <a:rPr lang="en-US" altLang="zh-CN" sz="2400" b="1">
                <a:solidFill>
                  <a:srgbClr val="000000"/>
                </a:solidFill>
                <a:latin typeface="Arial" charset="0"/>
                <a:cs typeface="Arial" charset="0"/>
              </a:rPr>
              <a:t>(</a:t>
            </a:r>
            <a:r>
              <a:rPr lang="zh-CN" altLang="en-US" sz="2400" b="1">
                <a:solidFill>
                  <a:srgbClr val="000000"/>
                </a:solidFill>
                <a:latin typeface="Arial" charset="0"/>
                <a:cs typeface="Arial" charset="0"/>
              </a:rPr>
              <a:t>这不是指单独或个人， 乃是多人或整个肢体</a:t>
            </a:r>
            <a:r>
              <a:rPr lang="en-US" altLang="zh-CN" sz="2400" b="1">
                <a:solidFill>
                  <a:srgbClr val="000000"/>
                </a:solidFill>
                <a:latin typeface="Arial" charset="0"/>
                <a:cs typeface="Arial" charset="0"/>
              </a:rPr>
              <a:t>)</a:t>
            </a:r>
          </a:p>
        </p:txBody>
      </p:sp>
      <p:sp>
        <p:nvSpPr>
          <p:cNvPr id="7" name="Title 6"/>
          <p:cNvSpPr>
            <a:spLocks noGrp="1"/>
          </p:cNvSpPr>
          <p:nvPr>
            <p:ph type="title" idx="4294967295"/>
          </p:nvPr>
        </p:nvSpPr>
        <p:spPr>
          <a:xfrm>
            <a:off x="0" y="0"/>
            <a:ext cx="9144000" cy="584200"/>
          </a:xfrm>
          <a:solidFill>
            <a:schemeClr val="accent6">
              <a:lumMod val="75000"/>
            </a:schemeClr>
          </a:solidFill>
        </p:spPr>
        <p:txBody>
          <a:bodyPr>
            <a:spAutoFit/>
          </a:bodyPr>
          <a:lstStyle/>
          <a:p>
            <a:pPr marL="465138" indent="-465138">
              <a:spcBef>
                <a:spcPct val="50000"/>
              </a:spcBef>
              <a:defRPr/>
            </a:pPr>
            <a:r>
              <a:rPr lang="zh-CN" altLang="en-US" sz="3200" i="1">
                <a:solidFill>
                  <a:srgbClr val="EAEAEA"/>
                </a:solidFill>
                <a:effectLst>
                  <a:outerShdw blurRad="38100" dist="38100" dir="2700000" algn="tl">
                    <a:srgbClr val="000000"/>
                  </a:outerShdw>
                </a:effectLst>
                <a:latin typeface="Arial" charset="0"/>
                <a:ea typeface="MS PGothic" charset="0"/>
                <a:cs typeface="Arial" charset="0"/>
              </a:rPr>
              <a:t>末世的意义</a:t>
            </a:r>
            <a:r>
              <a:rPr lang="en-US" sz="3200" i="1">
                <a:solidFill>
                  <a:srgbClr val="EAEAEA"/>
                </a:solidFill>
                <a:effectLst>
                  <a:outerShdw blurRad="38100" dist="38100" dir="2700000" algn="tl">
                    <a:srgbClr val="000000"/>
                  </a:outerShdw>
                </a:effectLst>
                <a:latin typeface="Arial" charset="0"/>
                <a:ea typeface="MS PGothic" charset="0"/>
                <a:cs typeface="Arial" charset="0"/>
              </a:rPr>
              <a:t> – </a:t>
            </a:r>
            <a:r>
              <a:rPr lang="zh-CN" altLang="en-US" sz="3200" i="1">
                <a:solidFill>
                  <a:srgbClr val="EAEAEA"/>
                </a:solidFill>
                <a:effectLst>
                  <a:outerShdw blurRad="38100" dist="38100" dir="2700000" algn="tl">
                    <a:srgbClr val="000000"/>
                  </a:outerShdw>
                </a:effectLst>
                <a:latin typeface="Arial" charset="0"/>
                <a:ea typeface="MS PGothic" charset="0"/>
                <a:cs typeface="Arial" charset="0"/>
              </a:rPr>
              <a:t>何西阿</a:t>
            </a:r>
            <a:r>
              <a:rPr lang="en-US" sz="3200" i="1">
                <a:solidFill>
                  <a:srgbClr val="EAEAEA"/>
                </a:solidFill>
                <a:effectLst>
                  <a:outerShdw blurRad="38100" dist="38100" dir="2700000" algn="tl">
                    <a:srgbClr val="000000"/>
                  </a:outerShdw>
                </a:effectLst>
                <a:latin typeface="Arial" charset="0"/>
                <a:ea typeface="MS PGothic" charset="0"/>
                <a:cs typeface="Arial" charset="0"/>
              </a:rPr>
              <a:t>6:1-3</a:t>
            </a:r>
          </a:p>
        </p:txBody>
      </p:sp>
      <p:pic>
        <p:nvPicPr>
          <p:cNvPr id="1720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3" y="3606800"/>
            <a:ext cx="75692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97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4572000" y="692697"/>
            <a:ext cx="4572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3200" b="1" dirty="0">
                <a:solidFill>
                  <a:srgbClr val="FFFFFF"/>
                </a:solidFill>
                <a:effectLst>
                  <a:glow rad="177800">
                    <a:srgbClr val="000000">
                      <a:alpha val="97000"/>
                    </a:srgbClr>
                  </a:glow>
                </a:effectLst>
                <a:latin typeface="Arial" charset="0"/>
                <a:cs typeface="Arial" charset="0"/>
              </a:rPr>
              <a:t>经文提到</a:t>
            </a:r>
            <a:r>
              <a:rPr lang="en-US" altLang="zh-CN" sz="3200" b="1" dirty="0">
                <a:solidFill>
                  <a:srgbClr val="FFFFFF"/>
                </a:solidFill>
                <a:effectLst>
                  <a:glow rad="177800">
                    <a:srgbClr val="000000">
                      <a:alpha val="97000"/>
                    </a:srgbClr>
                  </a:glow>
                </a:effectLst>
                <a:latin typeface="Arial" charset="0"/>
                <a:cs typeface="Arial" charset="0"/>
              </a:rPr>
              <a:t>:</a:t>
            </a:r>
          </a:p>
          <a:p>
            <a:pPr>
              <a:defRPr/>
            </a:pPr>
            <a:r>
              <a:rPr lang="en-US" altLang="zh-CN" sz="3200" b="1" dirty="0">
                <a:solidFill>
                  <a:srgbClr val="FFFFFF"/>
                </a:solidFill>
                <a:effectLst>
                  <a:glow rad="177800">
                    <a:srgbClr val="000000">
                      <a:alpha val="97000"/>
                    </a:srgbClr>
                  </a:glow>
                </a:effectLst>
                <a:latin typeface="Arial" charset="0"/>
                <a:cs typeface="Arial" charset="0"/>
              </a:rPr>
              <a:t>a)	</a:t>
            </a:r>
            <a:r>
              <a:rPr lang="zh-CN" altLang="en-US" sz="3200" b="1" dirty="0">
                <a:solidFill>
                  <a:srgbClr val="FFFFFF"/>
                </a:solidFill>
                <a:effectLst>
                  <a:glow rad="177800">
                    <a:srgbClr val="000000">
                      <a:alpha val="97000"/>
                    </a:srgbClr>
                  </a:glow>
                </a:effectLst>
                <a:latin typeface="Arial" charset="0"/>
                <a:cs typeface="Arial" charset="0"/>
              </a:rPr>
              <a:t>罪的教义 </a:t>
            </a:r>
            <a:r>
              <a:rPr lang="en-US" altLang="zh-CN" sz="3200" b="1" dirty="0">
                <a:solidFill>
                  <a:srgbClr val="FFFFFF"/>
                </a:solidFill>
                <a:effectLst>
                  <a:glow rad="177800">
                    <a:srgbClr val="000000">
                      <a:alpha val="97000"/>
                    </a:srgbClr>
                  </a:glow>
                </a:effectLst>
                <a:latin typeface="Arial" charset="0"/>
                <a:cs typeface="Arial" charset="0"/>
              </a:rPr>
              <a:t>- </a:t>
            </a:r>
            <a:r>
              <a:rPr lang="zh-CN" altLang="en-US" sz="3200" b="1" dirty="0">
                <a:solidFill>
                  <a:srgbClr val="FFFFFF"/>
                </a:solidFill>
                <a:effectLst>
                  <a:glow rad="177800">
                    <a:srgbClr val="000000">
                      <a:alpha val="97000"/>
                    </a:srgbClr>
                  </a:glow>
                </a:effectLst>
                <a:latin typeface="Arial" charset="0"/>
                <a:cs typeface="Arial" charset="0"/>
              </a:rPr>
              <a:t>因为饶恕是复兴的应许的一部分</a:t>
            </a:r>
          </a:p>
          <a:p>
            <a:pPr>
              <a:defRPr/>
            </a:pPr>
            <a:r>
              <a:rPr lang="en-US" altLang="zh-CN" sz="3200" b="1" dirty="0">
                <a:solidFill>
                  <a:srgbClr val="FFFFFF"/>
                </a:solidFill>
                <a:effectLst>
                  <a:glow rad="177800">
                    <a:srgbClr val="000000">
                      <a:alpha val="97000"/>
                    </a:srgbClr>
                  </a:glow>
                </a:effectLst>
                <a:latin typeface="Arial" charset="0"/>
                <a:cs typeface="Arial" charset="0"/>
              </a:rPr>
              <a:t>b)	</a:t>
            </a:r>
            <a:r>
              <a:rPr lang="zh-CN" altLang="en-US" sz="3200" b="1" dirty="0">
                <a:solidFill>
                  <a:srgbClr val="FFFFFF"/>
                </a:solidFill>
                <a:effectLst>
                  <a:glow rad="177800">
                    <a:srgbClr val="000000">
                      <a:alpha val="97000"/>
                    </a:srgbClr>
                  </a:glow>
                </a:effectLst>
                <a:latin typeface="Arial" charset="0"/>
                <a:cs typeface="Arial" charset="0"/>
              </a:rPr>
              <a:t>以色列的未来教义 </a:t>
            </a:r>
            <a:r>
              <a:rPr lang="en-US" altLang="zh-CN" sz="3200" b="1" dirty="0">
                <a:solidFill>
                  <a:srgbClr val="FFFFFF"/>
                </a:solidFill>
                <a:effectLst>
                  <a:glow rad="177800">
                    <a:srgbClr val="000000">
                      <a:alpha val="97000"/>
                    </a:srgbClr>
                  </a:glow>
                </a:effectLst>
                <a:latin typeface="Arial" charset="0"/>
                <a:cs typeface="Arial" charset="0"/>
              </a:rPr>
              <a:t>- </a:t>
            </a:r>
            <a:r>
              <a:rPr lang="zh-CN" altLang="en-US" sz="3200" b="1" dirty="0">
                <a:solidFill>
                  <a:srgbClr val="FFFFFF"/>
                </a:solidFill>
                <a:effectLst>
                  <a:glow rad="177800">
                    <a:srgbClr val="000000">
                      <a:alpha val="97000"/>
                    </a:srgbClr>
                  </a:glow>
                </a:effectLst>
                <a:latin typeface="Arial" charset="0"/>
                <a:cs typeface="Arial" charset="0"/>
              </a:rPr>
              <a:t>神应许他的信实永远与他的子民 </a:t>
            </a:r>
            <a:r>
              <a:rPr lang="en-US" altLang="zh-CN" sz="3200" b="1" dirty="0">
                <a:solidFill>
                  <a:srgbClr val="FFFFFF"/>
                </a:solidFill>
                <a:effectLst>
                  <a:glow rad="177800">
                    <a:srgbClr val="000000">
                      <a:alpha val="97000"/>
                    </a:srgbClr>
                  </a:glow>
                </a:effectLst>
                <a:latin typeface="Arial" charset="0"/>
                <a:cs typeface="Arial" charset="0"/>
              </a:rPr>
              <a:t>(</a:t>
            </a:r>
            <a:r>
              <a:rPr lang="zh-CN" altLang="en-US" sz="3200" b="1" dirty="0">
                <a:solidFill>
                  <a:srgbClr val="FFFFFF"/>
                </a:solidFill>
                <a:effectLst>
                  <a:glow rad="177800">
                    <a:srgbClr val="000000">
                      <a:alpha val="97000"/>
                    </a:srgbClr>
                  </a:glow>
                </a:effectLst>
                <a:latin typeface="Arial" charset="0"/>
                <a:cs typeface="Arial" charset="0"/>
              </a:rPr>
              <a:t>整个肢体</a:t>
            </a:r>
            <a:r>
              <a:rPr lang="en-US" altLang="zh-CN" sz="3200" b="1" dirty="0">
                <a:solidFill>
                  <a:srgbClr val="FFFFFF"/>
                </a:solidFill>
                <a:effectLst>
                  <a:glow rad="177800">
                    <a:srgbClr val="000000">
                      <a:alpha val="97000"/>
                    </a:srgbClr>
                  </a:glow>
                </a:effectLst>
                <a:latin typeface="Arial" charset="0"/>
                <a:cs typeface="Arial" charset="0"/>
              </a:rPr>
              <a:t>)</a:t>
            </a:r>
            <a:r>
              <a:rPr lang="zh-CN" altLang="en-US" sz="3200" b="1" dirty="0">
                <a:solidFill>
                  <a:srgbClr val="FFFFFF"/>
                </a:solidFill>
                <a:effectLst>
                  <a:glow rad="177800">
                    <a:srgbClr val="000000">
                      <a:alpha val="97000"/>
                    </a:srgbClr>
                  </a:glow>
                </a:effectLst>
                <a:latin typeface="Arial" charset="0"/>
                <a:cs typeface="Arial" charset="0"/>
              </a:rPr>
              <a:t>同在。</a:t>
            </a:r>
          </a:p>
          <a:p>
            <a:pPr>
              <a:defRPr/>
            </a:pPr>
            <a:r>
              <a:rPr lang="en-US" altLang="zh-CN" sz="3200" b="1" dirty="0">
                <a:solidFill>
                  <a:srgbClr val="FFFFFF"/>
                </a:solidFill>
                <a:effectLst>
                  <a:glow rad="177800">
                    <a:srgbClr val="000000">
                      <a:alpha val="97000"/>
                    </a:srgbClr>
                  </a:glow>
                </a:effectLst>
                <a:latin typeface="Arial" charset="0"/>
                <a:cs typeface="Arial" charset="0"/>
              </a:rPr>
              <a:t>c)	</a:t>
            </a:r>
            <a:r>
              <a:rPr lang="zh-CN" altLang="en-US" sz="3200" b="1" dirty="0">
                <a:solidFill>
                  <a:srgbClr val="FFFFFF"/>
                </a:solidFill>
                <a:effectLst>
                  <a:glow rad="177800">
                    <a:srgbClr val="000000">
                      <a:alpha val="97000"/>
                    </a:srgbClr>
                  </a:glow>
                </a:effectLst>
                <a:latin typeface="Arial" charset="0"/>
                <a:cs typeface="Arial" charset="0"/>
              </a:rPr>
              <a:t>神的教义</a:t>
            </a:r>
            <a:r>
              <a:rPr lang="en-US" altLang="zh-CN" sz="3200" b="1" dirty="0">
                <a:solidFill>
                  <a:srgbClr val="FFFFFF"/>
                </a:solidFill>
                <a:effectLst>
                  <a:glow rad="177800">
                    <a:srgbClr val="000000">
                      <a:alpha val="97000"/>
                    </a:srgbClr>
                  </a:glow>
                </a:effectLst>
                <a:latin typeface="Arial" charset="0"/>
                <a:cs typeface="Arial" charset="0"/>
              </a:rPr>
              <a:t>(</a:t>
            </a:r>
            <a:r>
              <a:rPr lang="zh-CN" altLang="en-US" sz="3200" b="1" dirty="0">
                <a:solidFill>
                  <a:srgbClr val="FFFFFF"/>
                </a:solidFill>
                <a:effectLst>
                  <a:glow rad="177800">
                    <a:srgbClr val="000000">
                      <a:alpha val="97000"/>
                    </a:srgbClr>
                  </a:glow>
                </a:effectLst>
                <a:latin typeface="Arial" charset="0"/>
                <a:cs typeface="Arial" charset="0"/>
              </a:rPr>
              <a:t>主要的重点</a:t>
            </a:r>
            <a:r>
              <a:rPr lang="en-US" altLang="zh-CN" sz="3200" b="1" dirty="0">
                <a:solidFill>
                  <a:srgbClr val="FFFFFF"/>
                </a:solidFill>
                <a:effectLst>
                  <a:glow rad="177800">
                    <a:srgbClr val="000000">
                      <a:alpha val="97000"/>
                    </a:srgbClr>
                  </a:glow>
                </a:effectLst>
                <a:latin typeface="Arial" charset="0"/>
                <a:cs typeface="Arial" charset="0"/>
              </a:rPr>
              <a:t>) – </a:t>
            </a:r>
            <a:r>
              <a:rPr lang="zh-CN" altLang="en-US" sz="3200" b="1" dirty="0">
                <a:solidFill>
                  <a:srgbClr val="FFFFFF"/>
                </a:solidFill>
                <a:effectLst>
                  <a:glow rad="177800">
                    <a:srgbClr val="000000">
                      <a:alpha val="97000"/>
                    </a:srgbClr>
                  </a:glow>
                </a:effectLst>
                <a:latin typeface="Arial" charset="0"/>
                <a:cs typeface="Arial" charset="0"/>
              </a:rPr>
              <a:t>他的医治 </a:t>
            </a:r>
            <a:r>
              <a:rPr lang="en-US" altLang="zh-CN" sz="3200" b="1" dirty="0">
                <a:solidFill>
                  <a:srgbClr val="FFFFFF"/>
                </a:solidFill>
                <a:effectLst>
                  <a:glow rad="177800">
                    <a:srgbClr val="000000">
                      <a:alpha val="97000"/>
                    </a:srgbClr>
                  </a:glow>
                </a:effectLst>
                <a:latin typeface="Arial" charset="0"/>
                <a:cs typeface="Arial" charset="0"/>
              </a:rPr>
              <a:t>(v. 1), </a:t>
            </a:r>
            <a:r>
              <a:rPr lang="zh-CN" altLang="en-US" sz="3200" b="1" dirty="0">
                <a:solidFill>
                  <a:srgbClr val="FFFFFF"/>
                </a:solidFill>
                <a:effectLst>
                  <a:glow rad="177800">
                    <a:srgbClr val="000000">
                      <a:alpha val="97000"/>
                    </a:srgbClr>
                  </a:glow>
                </a:effectLst>
                <a:latin typeface="Arial" charset="0"/>
                <a:cs typeface="Arial" charset="0"/>
              </a:rPr>
              <a:t>他的复兴 </a:t>
            </a:r>
            <a:r>
              <a:rPr lang="en-US" altLang="zh-CN" sz="3200" b="1" dirty="0">
                <a:solidFill>
                  <a:srgbClr val="FFFFFF"/>
                </a:solidFill>
                <a:effectLst>
                  <a:glow rad="177800">
                    <a:srgbClr val="000000">
                      <a:alpha val="97000"/>
                    </a:srgbClr>
                  </a:glow>
                </a:effectLst>
                <a:latin typeface="Arial" charset="0"/>
                <a:cs typeface="Arial" charset="0"/>
              </a:rPr>
              <a:t>(v. 2), </a:t>
            </a:r>
            <a:r>
              <a:rPr lang="zh-CN" altLang="en-US" sz="3200" b="1" dirty="0">
                <a:solidFill>
                  <a:srgbClr val="FFFFFF"/>
                </a:solidFill>
                <a:effectLst>
                  <a:glow rad="177800">
                    <a:srgbClr val="000000">
                      <a:alpha val="97000"/>
                    </a:srgbClr>
                  </a:glow>
                </a:effectLst>
                <a:latin typeface="Arial" charset="0"/>
                <a:cs typeface="Arial" charset="0"/>
              </a:rPr>
              <a:t>和 他的信实 </a:t>
            </a:r>
            <a:r>
              <a:rPr lang="en-US" altLang="zh-CN" sz="3200" b="1" dirty="0">
                <a:solidFill>
                  <a:srgbClr val="FFFFFF"/>
                </a:solidFill>
                <a:effectLst>
                  <a:glow rad="177800">
                    <a:srgbClr val="000000">
                      <a:alpha val="97000"/>
                    </a:srgbClr>
                  </a:glow>
                </a:effectLst>
                <a:latin typeface="Arial" charset="0"/>
                <a:cs typeface="Arial" charset="0"/>
              </a:rPr>
              <a:t>(v. 3)</a:t>
            </a:r>
            <a:endParaRPr lang="en-US" sz="3200" b="1" dirty="0">
              <a:solidFill>
                <a:srgbClr val="FFFFFF"/>
              </a:solidFill>
              <a:effectLst>
                <a:glow rad="177800">
                  <a:srgbClr val="000000">
                    <a:alpha val="97000"/>
                  </a:srgbClr>
                </a:glow>
              </a:effectLst>
              <a:latin typeface="Arial" charset="0"/>
              <a:cs typeface="Arial" charset="0"/>
            </a:endParaRPr>
          </a:p>
        </p:txBody>
      </p:sp>
      <p:sp>
        <p:nvSpPr>
          <p:cNvPr id="7" name="Title 6"/>
          <p:cNvSpPr>
            <a:spLocks noGrp="1"/>
          </p:cNvSpPr>
          <p:nvPr>
            <p:ph type="title" idx="4294967295"/>
          </p:nvPr>
        </p:nvSpPr>
        <p:spPr>
          <a:xfrm>
            <a:off x="0" y="0"/>
            <a:ext cx="9144000" cy="584200"/>
          </a:xfrm>
          <a:solidFill>
            <a:schemeClr val="accent6">
              <a:lumMod val="75000"/>
            </a:schemeClr>
          </a:solidFill>
        </p:spPr>
        <p:txBody>
          <a:bodyPr>
            <a:spAutoFit/>
          </a:bodyPr>
          <a:lstStyle/>
          <a:p>
            <a:pPr marL="465138" indent="-465138">
              <a:spcBef>
                <a:spcPct val="50000"/>
              </a:spcBef>
              <a:defRPr/>
            </a:pPr>
            <a:r>
              <a:rPr lang="zh-CN" altLang="en-US" sz="3200" i="1">
                <a:solidFill>
                  <a:srgbClr val="EAEAEA"/>
                </a:solidFill>
                <a:effectLst>
                  <a:outerShdw blurRad="38100" dist="38100" dir="2700000" algn="tl">
                    <a:srgbClr val="000000"/>
                  </a:outerShdw>
                </a:effectLst>
                <a:latin typeface="Arial" charset="0"/>
                <a:ea typeface="MS PGothic" charset="0"/>
                <a:cs typeface="Arial" charset="0"/>
              </a:rPr>
              <a:t>末世的意义</a:t>
            </a:r>
            <a:r>
              <a:rPr lang="en-US" sz="3200" i="1">
                <a:solidFill>
                  <a:srgbClr val="EAEAEA"/>
                </a:solidFill>
                <a:effectLst>
                  <a:outerShdw blurRad="38100" dist="38100" dir="2700000" algn="tl">
                    <a:srgbClr val="000000"/>
                  </a:outerShdw>
                </a:effectLst>
                <a:latin typeface="Arial" charset="0"/>
                <a:ea typeface="MS PGothic" charset="0"/>
                <a:cs typeface="Arial" charset="0"/>
              </a:rPr>
              <a:t> – </a:t>
            </a:r>
            <a:r>
              <a:rPr lang="zh-CN" altLang="en-US" sz="3200" i="1">
                <a:solidFill>
                  <a:srgbClr val="EAEAEA"/>
                </a:solidFill>
                <a:effectLst>
                  <a:outerShdw blurRad="38100" dist="38100" dir="2700000" algn="tl">
                    <a:srgbClr val="000000"/>
                  </a:outerShdw>
                </a:effectLst>
                <a:latin typeface="Arial" charset="0"/>
                <a:ea typeface="MS PGothic" charset="0"/>
                <a:cs typeface="Arial" charset="0"/>
              </a:rPr>
              <a:t>何西阿</a:t>
            </a:r>
            <a:r>
              <a:rPr lang="en-US" sz="3200" i="1">
                <a:solidFill>
                  <a:srgbClr val="EAEAEA"/>
                </a:solidFill>
                <a:effectLst>
                  <a:outerShdw blurRad="38100" dist="38100" dir="2700000" algn="tl">
                    <a:srgbClr val="000000"/>
                  </a:outerShdw>
                </a:effectLst>
                <a:latin typeface="Arial" charset="0"/>
                <a:ea typeface="MS PGothic" charset="0"/>
                <a:cs typeface="Arial" charset="0"/>
              </a:rPr>
              <a:t>6:1-3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以色列人哪！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你们要听耶和华的话。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耶和华要与这地的居民争辩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因为在这地上没有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诚实</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没有</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慈爱 </a:t>
            </a:r>
            <a:r>
              <a:rPr lang="en-US" sz="3600" b="1" dirty="0">
                <a:effectLst>
                  <a:glow rad="127000">
                    <a:schemeClr val="tx1"/>
                  </a:glow>
                </a:effectLst>
                <a:latin typeface="Arial" charset="0"/>
                <a:ea typeface="ＭＳ Ｐゴシック" charset="0"/>
                <a:cs typeface="ＭＳ Ｐゴシック" charset="0"/>
              </a:rPr>
              <a:t>(</a:t>
            </a:r>
            <a:r>
              <a:rPr lang="en-US" sz="3600" b="1" i="1" dirty="0" err="1">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也没有认识　神的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知识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何西阿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eaLnBrk="1" hangingPunct="1">
                <a:spcBef>
                  <a:spcPct val="50000"/>
                </a:spcBef>
              </a:pPr>
              <a:r>
                <a:rPr lang="en-US" b="1" dirty="0">
                  <a:solidFill>
                    <a:srgbClr val="000000"/>
                  </a:solidFill>
                  <a:latin typeface="Arial" charset="0"/>
                  <a:ea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mn-cs"/>
              </a:endParaRPr>
            </a:p>
          </p:txBody>
        </p:sp>
      </p:grpSp>
    </p:spTree>
    <p:extLst>
      <p:ext uri="{BB962C8B-B14F-4D97-AF65-F5344CB8AC3E}">
        <p14:creationId xmlns:p14="http://schemas.microsoft.com/office/powerpoint/2010/main" val="1926429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6" descr="Israel Map With Highway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21226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5652120" y="548680"/>
            <a:ext cx="3311352"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defRPr/>
            </a:pPr>
            <a:r>
              <a:rPr lang="en-US" b="1" dirty="0" err="1">
                <a:solidFill>
                  <a:srgbClr val="FFFF00"/>
                </a:solidFill>
                <a:effectLst>
                  <a:glow rad="127000">
                    <a:srgbClr val="000000"/>
                  </a:glow>
                </a:effectLst>
                <a:latin typeface="Arial" charset="0"/>
                <a:ea typeface="ＭＳ Ｐゴシック" charset="0"/>
                <a:cs typeface="ＭＳ Ｐゴシック" charset="0"/>
              </a:rPr>
              <a:t>亚当城</a:t>
            </a:r>
            <a:endParaRPr lang="en-US" b="1" dirty="0">
              <a:solidFill>
                <a:srgbClr val="FFFF00"/>
              </a:solidFill>
              <a:effectLst>
                <a:glow rad="127000">
                  <a:srgbClr val="000000"/>
                </a:glow>
              </a:effectLst>
              <a:latin typeface="Arial" charset="0"/>
              <a:ea typeface="ＭＳ Ｐゴシック" charset="0"/>
              <a:cs typeface="ＭＳ Ｐゴシック" charset="0"/>
            </a:endParaRPr>
          </a:p>
        </p:txBody>
      </p:sp>
      <p:sp>
        <p:nvSpPr>
          <p:cNvPr id="164866" name="Title 1"/>
          <p:cNvSpPr txBox="1">
            <a:spLocks/>
          </p:cNvSpPr>
          <p:nvPr/>
        </p:nvSpPr>
        <p:spPr bwMode="auto">
          <a:xfrm>
            <a:off x="-40596" y="1539213"/>
            <a:ext cx="2242120"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a:t>
            </a:r>
            <a:r>
              <a:rPr lang="zh-CN" altLang="en-US" sz="2800" b="1" dirty="0">
                <a:solidFill>
                  <a:srgbClr val="FFFFFF"/>
                </a:solidFill>
                <a:effectLst>
                  <a:glow rad="228600">
                    <a:srgbClr val="000000"/>
                  </a:glow>
                </a:effectLst>
                <a:latin typeface="Arial" charset="0"/>
                <a:ea typeface="MS PGothic" charset="0"/>
              </a:rPr>
              <a:t>可是，你们却</a:t>
            </a:r>
            <a:r>
              <a:rPr lang="zh-CN" altLang="en-US" sz="2800" b="1" dirty="0">
                <a:solidFill>
                  <a:schemeClr val="bg1"/>
                </a:solidFill>
                <a:effectLst>
                  <a:glow rad="228600">
                    <a:srgbClr val="000000"/>
                  </a:glow>
                </a:effectLst>
                <a:latin typeface="Arial" charset="0"/>
                <a:ea typeface="MS PGothic" charset="0"/>
              </a:rPr>
              <a:t>如亚当一样背约，</a:t>
            </a:r>
          </a:p>
          <a:p>
            <a:pPr algn="ctr">
              <a:lnSpc>
                <a:spcPct val="95000"/>
              </a:lnSpc>
              <a:buClr>
                <a:srgbClr val="000000"/>
              </a:buClr>
              <a:buSzPct val="100000"/>
              <a:defRPr/>
            </a:pPr>
            <a:r>
              <a:rPr lang="zh-CN" altLang="en-US" sz="2800" b="1" dirty="0">
                <a:solidFill>
                  <a:srgbClr val="FFFFFF"/>
                </a:solidFill>
                <a:effectLst>
                  <a:glow rad="228600">
                    <a:srgbClr val="000000"/>
                  </a:glow>
                </a:effectLst>
                <a:latin typeface="Arial" charset="0"/>
                <a:ea typeface="MS PGothic" charset="0"/>
              </a:rPr>
              <a:t>以诡诈待我。</a:t>
            </a:r>
            <a:endParaRPr lang="en-US" altLang="zh-CN" sz="1800" b="1" dirty="0">
              <a:solidFill>
                <a:srgbClr val="FFFFFF"/>
              </a:solidFill>
              <a:effectLst>
                <a:glow rad="228600">
                  <a:srgbClr val="000000"/>
                </a:glow>
              </a:effectLst>
              <a:latin typeface="Arial" charset="0"/>
              <a:ea typeface="MS PGothic" charset="0"/>
            </a:endParaRPr>
          </a:p>
          <a:p>
            <a:pPr algn="ctr">
              <a:lnSpc>
                <a:spcPct val="95000"/>
              </a:lnSpc>
              <a:buClr>
                <a:srgbClr val="000000"/>
              </a:buClr>
              <a:buSzPct val="100000"/>
              <a:defRPr/>
            </a:pPr>
            <a:r>
              <a:rPr lang="zh-CN" altLang="en-US" sz="1800" b="1" dirty="0">
                <a:solidFill>
                  <a:srgbClr val="FFFFFF"/>
                </a:solidFill>
                <a:effectLst>
                  <a:glow rad="228600">
                    <a:srgbClr val="000000"/>
                  </a:glow>
                </a:effectLst>
                <a:latin typeface="Arial" charset="0"/>
                <a:ea typeface="MS PGothic" charset="0"/>
              </a:rPr>
              <a:t>（当代译本）</a:t>
            </a:r>
            <a:endParaRPr lang="en-US" altLang="zh-CN" sz="2800" b="1" dirty="0">
              <a:solidFill>
                <a:srgbClr val="FFFFFF"/>
              </a:solidFill>
              <a:effectLst>
                <a:glow rad="228600">
                  <a:srgbClr val="000000"/>
                </a:glow>
              </a:effectLst>
              <a:latin typeface="Arial" charset="0"/>
              <a:ea typeface="MS PGothic" charset="0"/>
            </a:endParaRPr>
          </a:p>
        </p:txBody>
      </p:sp>
      <p:sp>
        <p:nvSpPr>
          <p:cNvPr id="2" name="Title 1"/>
          <p:cNvSpPr>
            <a:spLocks noGrp="1"/>
          </p:cNvSpPr>
          <p:nvPr>
            <p:ph type="title"/>
          </p:nvPr>
        </p:nvSpPr>
        <p:spPr>
          <a:xfrm>
            <a:off x="0" y="-24360"/>
            <a:ext cx="9144000" cy="618631"/>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ko-KR" altLang="en-US" sz="3600" b="1" dirty="0" err="1">
                <a:effectLst>
                  <a:outerShdw blurRad="38100" dist="38100" dir="2700000" algn="tl">
                    <a:srgbClr val="000000"/>
                  </a:outerShdw>
                </a:effectLst>
                <a:latin typeface="Arial" charset="0"/>
                <a:ea typeface="ＭＳ Ｐゴシック" charset="0"/>
                <a:cs typeface="Arial" charset="0"/>
              </a:rPr>
              <a:t>何西阿</a:t>
            </a:r>
            <a:r>
              <a:rPr lang="ko-KR" altLang="en-US" sz="3600" b="1" dirty="0">
                <a:effectLst>
                  <a:outerShdw blurRad="38100" dist="38100" dir="2700000" algn="tl">
                    <a:srgbClr val="000000"/>
                  </a:outerShdw>
                </a:effectLst>
                <a:latin typeface="Arial" charset="0"/>
                <a:ea typeface="ＭＳ Ｐゴシック" charset="0"/>
                <a:cs typeface="Arial" charset="0"/>
              </a:rPr>
              <a:t> </a:t>
            </a:r>
            <a:r>
              <a:rPr lang="en-US" altLang="ko-KR" sz="3600" b="1" dirty="0">
                <a:effectLst>
                  <a:outerShdw blurRad="38100" dist="38100" dir="2700000" algn="tl">
                    <a:srgbClr val="000000"/>
                  </a:outerShdw>
                </a:effectLst>
                <a:latin typeface="Arial" charset="0"/>
                <a:ea typeface="ＭＳ Ｐゴシック" charset="0"/>
                <a:cs typeface="Arial" charset="0"/>
              </a:rPr>
              <a:t>6:7 </a:t>
            </a:r>
            <a:r>
              <a:rPr lang="ko-KR" altLang="en-US" sz="3600" b="1" dirty="0" err="1">
                <a:effectLst>
                  <a:outerShdw blurRad="38100" dist="38100" dir="2700000" algn="tl">
                    <a:srgbClr val="000000"/>
                  </a:outerShdw>
                </a:effectLst>
                <a:latin typeface="Arial" charset="0"/>
                <a:ea typeface="ＭＳ Ｐゴシック" charset="0"/>
                <a:cs typeface="Arial" charset="0"/>
              </a:rPr>
              <a:t>的翻译</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5" name="Title 1"/>
          <p:cNvSpPr txBox="1">
            <a:spLocks/>
          </p:cNvSpPr>
          <p:nvPr/>
        </p:nvSpPr>
        <p:spPr bwMode="auto">
          <a:xfrm>
            <a:off x="1907704" y="1517576"/>
            <a:ext cx="2520280"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a:t>
            </a:r>
            <a:r>
              <a:rPr lang="zh-CN" altLang="en-US" sz="2800" b="1" dirty="0">
                <a:solidFill>
                  <a:srgbClr val="FFFFFF"/>
                </a:solidFill>
                <a:effectLst>
                  <a:glow rad="228600">
                    <a:srgbClr val="000000"/>
                  </a:glow>
                </a:effectLst>
                <a:latin typeface="Arial" charset="0"/>
                <a:ea typeface="MS PGothic" charset="0"/>
              </a:rPr>
              <a:t>他们却如亚当背约，</a:t>
            </a:r>
          </a:p>
          <a:p>
            <a:pPr algn="ctr">
              <a:lnSpc>
                <a:spcPct val="95000"/>
              </a:lnSpc>
              <a:buClr>
                <a:srgbClr val="000000"/>
              </a:buClr>
              <a:buSzPct val="100000"/>
              <a:defRPr/>
            </a:pPr>
            <a:r>
              <a:rPr lang="zh-CN" altLang="en-US" sz="2800" b="1" dirty="0">
                <a:solidFill>
                  <a:srgbClr val="FFFFFF"/>
                </a:solidFill>
                <a:effectLst>
                  <a:glow rad="228600">
                    <a:srgbClr val="000000"/>
                  </a:glow>
                </a:effectLst>
                <a:latin typeface="Arial" charset="0"/>
                <a:ea typeface="MS PGothic" charset="0"/>
              </a:rPr>
              <a:t>在那里向我行诡诈。</a:t>
            </a:r>
            <a:r>
              <a:rPr lang="en-US" sz="2800" b="1" dirty="0">
                <a:solidFill>
                  <a:srgbClr val="FFFFFF"/>
                </a:solidFill>
                <a:effectLst>
                  <a:glow rad="228600">
                    <a:srgbClr val="000000"/>
                  </a:glow>
                </a:effectLst>
                <a:latin typeface="Arial" charset="0"/>
                <a:ea typeface="MS PGothic" charset="0"/>
              </a:rPr>
              <a:t>"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a:t>
            </a:r>
            <a:r>
              <a:rPr lang="en-US" sz="2800" b="1" dirty="0" err="1">
                <a:solidFill>
                  <a:srgbClr val="FFFFFF"/>
                </a:solidFill>
                <a:effectLst>
                  <a:glow rad="228600">
                    <a:srgbClr val="000000"/>
                  </a:glow>
                </a:effectLst>
                <a:latin typeface="Arial" charset="0"/>
                <a:ea typeface="MS PGothic" charset="0"/>
              </a:rPr>
              <a:t>和合本修订</a:t>
            </a:r>
            <a:r>
              <a:rPr lang="en-US" sz="2800" b="1" dirty="0">
                <a:solidFill>
                  <a:srgbClr val="FFFFFF"/>
                </a:solidFill>
                <a:effectLst>
                  <a:glow rad="228600">
                    <a:srgbClr val="000000"/>
                  </a:glow>
                </a:effectLst>
                <a:latin typeface="Arial" charset="0"/>
                <a:ea typeface="MS PGothic" charset="0"/>
              </a:rPr>
              <a:t>). </a:t>
            </a:r>
          </a:p>
        </p:txBody>
      </p:sp>
      <p:sp>
        <p:nvSpPr>
          <p:cNvPr id="6" name="Title 1"/>
          <p:cNvSpPr txBox="1">
            <a:spLocks/>
          </p:cNvSpPr>
          <p:nvPr/>
        </p:nvSpPr>
        <p:spPr bwMode="auto">
          <a:xfrm>
            <a:off x="6732579" y="1517576"/>
            <a:ext cx="2520280"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a:t>
            </a:r>
            <a:r>
              <a:rPr lang="zh-CN" altLang="en-US" sz="2800" b="1" dirty="0">
                <a:solidFill>
                  <a:srgbClr val="FFFFFF"/>
                </a:solidFill>
                <a:effectLst>
                  <a:glow rad="228600">
                    <a:srgbClr val="000000"/>
                  </a:glow>
                </a:effectLst>
                <a:latin typeface="Arial" charset="0"/>
                <a:ea typeface="MS PGothic" charset="0"/>
              </a:rPr>
              <a:t>可是他们却在亚当城背约，</a:t>
            </a:r>
          </a:p>
          <a:p>
            <a:pPr algn="ctr">
              <a:lnSpc>
                <a:spcPct val="95000"/>
              </a:lnSpc>
              <a:buClr>
                <a:srgbClr val="000000"/>
              </a:buClr>
              <a:buSzPct val="100000"/>
              <a:defRPr/>
            </a:pPr>
            <a:r>
              <a:rPr lang="zh-CN" altLang="en-US" sz="2800" b="1" dirty="0">
                <a:solidFill>
                  <a:srgbClr val="FFFFFF"/>
                </a:solidFill>
                <a:effectLst>
                  <a:glow rad="228600">
                    <a:srgbClr val="000000"/>
                  </a:glow>
                </a:effectLst>
                <a:latin typeface="Arial" charset="0"/>
                <a:ea typeface="MS PGothic" charset="0"/>
              </a:rPr>
              <a:t>在那里向我行诡诈。</a:t>
            </a:r>
            <a:r>
              <a:rPr lang="en-US" sz="2800" b="1" dirty="0">
                <a:solidFill>
                  <a:srgbClr val="FFFFFF"/>
                </a:solidFill>
                <a:effectLst>
                  <a:glow rad="228600">
                    <a:srgbClr val="000000"/>
                  </a:glow>
                </a:effectLst>
                <a:latin typeface="Arial" charset="0"/>
                <a:ea typeface="MS PGothic" charset="0"/>
              </a:rPr>
              <a:t>"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a:t>
            </a:r>
            <a:r>
              <a:rPr lang="en-US" sz="2800" b="1" dirty="0" err="1">
                <a:solidFill>
                  <a:srgbClr val="FFFFFF"/>
                </a:solidFill>
                <a:effectLst>
                  <a:glow rad="228600">
                    <a:srgbClr val="000000"/>
                  </a:glow>
                </a:effectLst>
                <a:latin typeface="Arial" charset="0"/>
                <a:ea typeface="MS PGothic" charset="0"/>
              </a:rPr>
              <a:t>新译本</a:t>
            </a:r>
            <a:r>
              <a:rPr lang="en-US" sz="2800" b="1" dirty="0">
                <a:solidFill>
                  <a:srgbClr val="FFFFFF"/>
                </a:solidFill>
                <a:effectLst>
                  <a:glow rad="228600">
                    <a:srgbClr val="000000"/>
                  </a:glow>
                </a:effectLst>
                <a:latin typeface="Arial" charset="0"/>
                <a:ea typeface="MS PGothic" charset="0"/>
              </a:rPr>
              <a:t>). </a:t>
            </a:r>
          </a:p>
        </p:txBody>
      </p:sp>
      <p:grpSp>
        <p:nvGrpSpPr>
          <p:cNvPr id="9" name="Group 22"/>
          <p:cNvGrpSpPr>
            <a:grpSpLocks/>
          </p:cNvGrpSpPr>
          <p:nvPr/>
        </p:nvGrpSpPr>
        <p:grpSpPr bwMode="auto">
          <a:xfrm>
            <a:off x="5373688" y="908050"/>
            <a:ext cx="206375" cy="219075"/>
            <a:chOff x="6972297" y="5071534"/>
            <a:chExt cx="206026" cy="218418"/>
          </a:xfrm>
        </p:grpSpPr>
        <p:sp>
          <p:nvSpPr>
            <p:cNvPr id="28468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84682" name="Oval 24"/>
            <p:cNvSpPr>
              <a:spLocks noChangeAspect="1"/>
            </p:cNvSpPr>
            <p:nvPr/>
          </p:nvSpPr>
          <p:spPr bwMode="auto">
            <a:xfrm>
              <a:off x="6972297" y="5071534"/>
              <a:ext cx="184915" cy="190498"/>
            </a:xfrm>
            <a:prstGeom prst="ellipse">
              <a:avLst/>
            </a:prstGeom>
            <a:solidFill>
              <a:srgbClr val="FFFF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11" name="Title 1"/>
          <p:cNvSpPr txBox="1">
            <a:spLocks/>
          </p:cNvSpPr>
          <p:nvPr/>
        </p:nvSpPr>
        <p:spPr bwMode="auto">
          <a:xfrm>
            <a:off x="4320141" y="1517576"/>
            <a:ext cx="2520280"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a:solidFill>
                  <a:srgbClr val="FFFFFF"/>
                </a:solidFill>
                <a:effectLst>
                  <a:glow rad="228600">
                    <a:srgbClr val="000000"/>
                  </a:glow>
                </a:effectLst>
                <a:latin typeface="Arial" charset="0"/>
                <a:ea typeface="MS PGothic" charset="0"/>
              </a:rPr>
              <a:t>"</a:t>
            </a:r>
            <a:r>
              <a:rPr lang="zh-CN" altLang="en-US" sz="2800" b="1" dirty="0">
                <a:solidFill>
                  <a:srgbClr val="FFFFFF"/>
                </a:solidFill>
                <a:effectLst>
                  <a:glow rad="228600">
                    <a:srgbClr val="000000"/>
                  </a:glow>
                </a:effectLst>
                <a:latin typeface="Arial" charset="0"/>
                <a:ea typeface="MS PGothic" charset="0"/>
              </a:rPr>
              <a:t>他们却如亚当背约，在境内向我行事诡诈</a:t>
            </a:r>
            <a:r>
              <a:rPr lang="en-US" sz="2800" b="1" dirty="0">
                <a:solidFill>
                  <a:srgbClr val="FFFFFF"/>
                </a:solidFill>
                <a:effectLst>
                  <a:glow rad="228600">
                    <a:srgbClr val="000000"/>
                  </a:glow>
                </a:effectLst>
                <a:latin typeface="Arial" charset="0"/>
                <a:ea typeface="MS PGothic" charset="0"/>
              </a:rPr>
              <a:t>" </a:t>
            </a:r>
            <a:br>
              <a:rPr lang="en-US" sz="2800" b="1" dirty="0">
                <a:solidFill>
                  <a:srgbClr val="FFFFFF"/>
                </a:solidFill>
                <a:effectLst>
                  <a:glow rad="228600">
                    <a:srgbClr val="000000"/>
                  </a:glow>
                </a:effectLst>
                <a:latin typeface="Arial" charset="0"/>
                <a:ea typeface="MS PGothic" charset="0"/>
              </a:rPr>
            </a:br>
            <a:r>
              <a:rPr lang="en-US" sz="2800" b="1" dirty="0">
                <a:solidFill>
                  <a:srgbClr val="FFFFFF"/>
                </a:solidFill>
                <a:effectLst>
                  <a:glow rad="228600">
                    <a:srgbClr val="000000"/>
                  </a:glow>
                </a:effectLst>
                <a:latin typeface="Arial" charset="0"/>
                <a:ea typeface="MS PGothic" charset="0"/>
              </a:rPr>
              <a:t>(</a:t>
            </a:r>
            <a:r>
              <a:rPr lang="en-US" sz="2800" b="1" dirty="0" err="1">
                <a:solidFill>
                  <a:srgbClr val="FFFFFF"/>
                </a:solidFill>
                <a:effectLst>
                  <a:glow rad="228600">
                    <a:srgbClr val="000000"/>
                  </a:glow>
                </a:effectLst>
                <a:latin typeface="Arial" charset="0"/>
                <a:ea typeface="MS PGothic" charset="0"/>
              </a:rPr>
              <a:t>和合本</a:t>
            </a:r>
            <a:r>
              <a:rPr lang="en-US" sz="2800" b="1" dirty="0">
                <a:solidFill>
                  <a:srgbClr val="FFFFFF"/>
                </a:solidFill>
                <a:effectLst>
                  <a:glow rad="228600">
                    <a:srgbClr val="000000"/>
                  </a:glow>
                </a:effectLst>
                <a:latin typeface="Arial" charset="0"/>
                <a:ea typeface="MS PGothic" charset="0"/>
              </a:rPr>
              <a:t>). </a:t>
            </a:r>
          </a:p>
        </p:txBody>
      </p:sp>
    </p:spTree>
    <p:extLst>
      <p:ext uri="{BB962C8B-B14F-4D97-AF65-F5344CB8AC3E}">
        <p14:creationId xmlns:p14="http://schemas.microsoft.com/office/powerpoint/2010/main" val="1136540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18817"/>
                                        </p:tgtEl>
                                        <p:attrNameLst>
                                          <p:attrName>style.visibility</p:attrName>
                                        </p:attrNameLst>
                                      </p:cBhvr>
                                      <p:to>
                                        <p:strVal val="visible"/>
                                      </p:to>
                                    </p:set>
                                    <p:animEffect transition="in" filter="dissolve">
                                      <p:cBhvr>
                                        <p:cTn id="21" dur="500"/>
                                        <p:tgtEl>
                                          <p:spTgt spid="418817"/>
                                        </p:tgtEl>
                                      </p:cBhvr>
                                    </p:animEffec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何西阿</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5787716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ext Box 2"/>
          <p:cNvSpPr txBox="1">
            <a:spLocks noChangeArrowheads="1"/>
          </p:cNvSpPr>
          <p:nvPr/>
        </p:nvSpPr>
        <p:spPr bwMode="auto">
          <a:xfrm>
            <a:off x="762000" y="685800"/>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pPr>
            <a:r>
              <a:rPr lang="zh-CN" altLang="en-US" sz="3200" b="1">
                <a:cs typeface="SimSun" charset="0"/>
              </a:rPr>
              <a:t>何西阿 </a:t>
            </a:r>
            <a:r>
              <a:rPr lang="en-US" altLang="zh-CN" sz="3200" b="1">
                <a:cs typeface="SimSun" charset="0"/>
              </a:rPr>
              <a:t>7</a:t>
            </a:r>
            <a:r>
              <a:rPr lang="zh-CN" altLang="en-US" sz="3200" b="1">
                <a:cs typeface="SimSun" charset="0"/>
              </a:rPr>
              <a:t>章 </a:t>
            </a:r>
            <a:r>
              <a:rPr lang="en-US" altLang="zh-CN" sz="3200" b="1">
                <a:cs typeface="SimSun" charset="0"/>
              </a:rPr>
              <a:t>– </a:t>
            </a:r>
            <a:r>
              <a:rPr lang="zh-CN" altLang="en-US" sz="3200" b="1">
                <a:cs typeface="SimSun" charset="0"/>
              </a:rPr>
              <a:t>医师 和</a:t>
            </a:r>
            <a:r>
              <a:rPr lang="en-US" altLang="zh-CN" sz="3200" b="1">
                <a:cs typeface="SimSun" charset="0"/>
              </a:rPr>
              <a:t> </a:t>
            </a:r>
            <a:r>
              <a:rPr lang="zh-CN" altLang="en-US" sz="3200" b="1">
                <a:cs typeface="SimSun" charset="0"/>
              </a:rPr>
              <a:t>画家</a:t>
            </a:r>
          </a:p>
        </p:txBody>
      </p:sp>
      <p:sp>
        <p:nvSpPr>
          <p:cNvPr id="13315" name="Text Box 3"/>
          <p:cNvSpPr txBox="1">
            <a:spLocks noChangeArrowheads="1"/>
          </p:cNvSpPr>
          <p:nvPr/>
        </p:nvSpPr>
        <p:spPr bwMode="auto">
          <a:xfrm>
            <a:off x="457200" y="1447800"/>
            <a:ext cx="7772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spcBef>
                <a:spcPct val="50000"/>
              </a:spcBef>
              <a:buFontTx/>
              <a:buChar char="•"/>
            </a:pPr>
            <a:r>
              <a:rPr lang="zh-CN" altLang="en-US" sz="2400">
                <a:cs typeface="SimSun" charset="0"/>
              </a:rPr>
              <a:t>恶劣态度被暴露 </a:t>
            </a:r>
            <a:r>
              <a:rPr lang="en-US" altLang="zh-CN" sz="2400">
                <a:cs typeface="SimSun" charset="0"/>
              </a:rPr>
              <a:t>(7:1-3)</a:t>
            </a:r>
          </a:p>
          <a:p>
            <a:pPr>
              <a:spcBef>
                <a:spcPct val="50000"/>
              </a:spcBef>
              <a:buFontTx/>
              <a:buChar char="•"/>
            </a:pPr>
            <a:r>
              <a:rPr lang="zh-CN" altLang="en-US" sz="2400">
                <a:cs typeface="SimSun" charset="0"/>
              </a:rPr>
              <a:t>在火炉烤饼</a:t>
            </a:r>
            <a:r>
              <a:rPr lang="en-US" altLang="zh-CN" sz="2400">
                <a:cs typeface="SimSun" charset="0"/>
              </a:rPr>
              <a:t>(7:4-8)</a:t>
            </a:r>
          </a:p>
          <a:p>
            <a:pPr>
              <a:spcBef>
                <a:spcPct val="50000"/>
              </a:spcBef>
              <a:buFontTx/>
              <a:buChar char="•"/>
            </a:pPr>
            <a:r>
              <a:rPr lang="zh-CN" altLang="en-US" sz="2400">
                <a:cs typeface="SimSun" charset="0"/>
              </a:rPr>
              <a:t>在头发斑白之前</a:t>
            </a:r>
            <a:r>
              <a:rPr lang="en-US" altLang="zh-CN" sz="2400">
                <a:cs typeface="SimSun" charset="0"/>
              </a:rPr>
              <a:t>(7:9-10)</a:t>
            </a:r>
          </a:p>
          <a:p>
            <a:pPr>
              <a:spcBef>
                <a:spcPct val="50000"/>
              </a:spcBef>
              <a:buFontTx/>
              <a:buChar char="•"/>
            </a:pPr>
            <a:r>
              <a:rPr lang="zh-CN" altLang="en-US" sz="2400">
                <a:cs typeface="SimSun" charset="0"/>
              </a:rPr>
              <a:t>像鸽子愚蠢无知</a:t>
            </a:r>
            <a:r>
              <a:rPr lang="en-US" altLang="zh-CN" sz="2400">
                <a:cs typeface="SimSun" charset="0"/>
              </a:rPr>
              <a:t>! (7:11-14)</a:t>
            </a:r>
          </a:p>
          <a:p>
            <a:pPr>
              <a:spcBef>
                <a:spcPct val="50000"/>
              </a:spcBef>
              <a:buFontTx/>
              <a:buChar char="•"/>
            </a:pPr>
            <a:r>
              <a:rPr lang="zh-CN" altLang="en-US" sz="2400">
                <a:cs typeface="SimSun" charset="0"/>
              </a:rPr>
              <a:t>如同翻背的弓</a:t>
            </a:r>
            <a:r>
              <a:rPr lang="en-US" altLang="zh-CN" sz="2400">
                <a:cs typeface="SimSun" charset="0"/>
              </a:rPr>
              <a:t>- </a:t>
            </a:r>
            <a:r>
              <a:rPr lang="zh-CN" altLang="en-US" sz="2400">
                <a:cs typeface="SimSun" charset="0"/>
              </a:rPr>
              <a:t>不能射准</a:t>
            </a:r>
            <a:r>
              <a:rPr lang="en-US" altLang="zh-CN" sz="2400">
                <a:cs typeface="SimSun" charset="0"/>
              </a:rPr>
              <a:t>! </a:t>
            </a:r>
            <a:br>
              <a:rPr lang="en-US" altLang="zh-CN" sz="2400">
                <a:cs typeface="SimSun" charset="0"/>
              </a:rPr>
            </a:br>
            <a:r>
              <a:rPr lang="zh-CN" altLang="en-US" sz="2400">
                <a:cs typeface="SimSun" charset="0"/>
              </a:rPr>
              <a:t>  </a:t>
            </a:r>
            <a:r>
              <a:rPr lang="en-US" altLang="zh-CN" sz="2400">
                <a:cs typeface="SimSun" charset="0"/>
              </a:rPr>
              <a:t>(7:15-16</a:t>
            </a:r>
            <a:r>
              <a:rPr lang="zh-CN" altLang="en-US" sz="2400">
                <a:cs typeface="SimSun" charset="0"/>
              </a:rPr>
              <a:t>，参诗</a:t>
            </a:r>
            <a:r>
              <a:rPr lang="en-US" altLang="zh-CN" sz="2400">
                <a:cs typeface="SimSun" charset="0"/>
              </a:rPr>
              <a:t>78:57)</a:t>
            </a:r>
          </a:p>
        </p:txBody>
      </p:sp>
      <p:grpSp>
        <p:nvGrpSpPr>
          <p:cNvPr id="2" name="Group 14"/>
          <p:cNvGrpSpPr>
            <a:grpSpLocks/>
          </p:cNvGrpSpPr>
          <p:nvPr/>
        </p:nvGrpSpPr>
        <p:grpSpPr bwMode="auto">
          <a:xfrm>
            <a:off x="4572000" y="1565275"/>
            <a:ext cx="4643438" cy="4530725"/>
            <a:chOff x="3993" y="335"/>
            <a:chExt cx="1768" cy="1768"/>
          </a:xfrm>
        </p:grpSpPr>
        <p:grpSp>
          <p:nvGrpSpPr>
            <p:cNvPr id="176184" name="Group 12"/>
            <p:cNvGrpSpPr>
              <a:grpSpLocks/>
            </p:cNvGrpSpPr>
            <p:nvPr/>
          </p:nvGrpSpPr>
          <p:grpSpPr bwMode="auto">
            <a:xfrm>
              <a:off x="3993" y="335"/>
              <a:ext cx="1768" cy="1768"/>
              <a:chOff x="3993" y="335"/>
              <a:chExt cx="1768" cy="1768"/>
            </a:xfrm>
          </p:grpSpPr>
          <p:grpSp>
            <p:nvGrpSpPr>
              <p:cNvPr id="176186" name="Group 10"/>
              <p:cNvGrpSpPr>
                <a:grpSpLocks/>
              </p:cNvGrpSpPr>
              <p:nvPr/>
            </p:nvGrpSpPr>
            <p:grpSpPr bwMode="auto">
              <a:xfrm>
                <a:off x="3993" y="335"/>
                <a:ext cx="1768" cy="1768"/>
                <a:chOff x="3993" y="335"/>
                <a:chExt cx="1768" cy="1768"/>
              </a:xfrm>
            </p:grpSpPr>
            <p:grpSp>
              <p:nvGrpSpPr>
                <p:cNvPr id="176188" name="Group 8"/>
                <p:cNvGrpSpPr>
                  <a:grpSpLocks/>
                </p:cNvGrpSpPr>
                <p:nvPr/>
              </p:nvGrpSpPr>
              <p:grpSpPr bwMode="auto">
                <a:xfrm>
                  <a:off x="3993" y="335"/>
                  <a:ext cx="1768" cy="1768"/>
                  <a:chOff x="3993" y="335"/>
                  <a:chExt cx="1768" cy="1768"/>
                </a:xfrm>
              </p:grpSpPr>
              <p:sp>
                <p:nvSpPr>
                  <p:cNvPr id="176190"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91"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89"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87"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85"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 name="Group 30"/>
          <p:cNvGrpSpPr>
            <a:grpSpLocks/>
          </p:cNvGrpSpPr>
          <p:nvPr/>
        </p:nvGrpSpPr>
        <p:grpSpPr bwMode="auto">
          <a:xfrm>
            <a:off x="5192713" y="3943350"/>
            <a:ext cx="1928812" cy="1463675"/>
            <a:chOff x="4892" y="651"/>
            <a:chExt cx="734" cy="571"/>
          </a:xfrm>
        </p:grpSpPr>
        <p:sp>
          <p:nvSpPr>
            <p:cNvPr id="176169" name="Freeform 15"/>
            <p:cNvSpPr>
              <a:spLocks/>
            </p:cNvSpPr>
            <p:nvPr/>
          </p:nvSpPr>
          <p:spPr bwMode="auto">
            <a:xfrm>
              <a:off x="4899" y="1183"/>
              <a:ext cx="55" cy="38"/>
            </a:xfrm>
            <a:custGeom>
              <a:avLst/>
              <a:gdLst>
                <a:gd name="T0" fmla="*/ 0 w 109"/>
                <a:gd name="T1" fmla="*/ 5 h 76"/>
                <a:gd name="T2" fmla="*/ 7 w 109"/>
                <a:gd name="T3" fmla="*/ 0 h 76"/>
                <a:gd name="T4" fmla="*/ 14 w 109"/>
                <a:gd name="T5" fmla="*/ 10 h 76"/>
                <a:gd name="T6" fmla="*/ 3 w 109"/>
                <a:gd name="T7" fmla="*/ 8 h 76"/>
                <a:gd name="T8" fmla="*/ 0 w 109"/>
                <a:gd name="T9" fmla="*/ 5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0" name="Freeform 16"/>
            <p:cNvSpPr>
              <a:spLocks/>
            </p:cNvSpPr>
            <p:nvPr/>
          </p:nvSpPr>
          <p:spPr bwMode="auto">
            <a:xfrm>
              <a:off x="4892" y="1127"/>
              <a:ext cx="31" cy="74"/>
            </a:xfrm>
            <a:custGeom>
              <a:avLst/>
              <a:gdLst>
                <a:gd name="T0" fmla="*/ 5 w 63"/>
                <a:gd name="T1" fmla="*/ 0 h 148"/>
                <a:gd name="T2" fmla="*/ 7 w 63"/>
                <a:gd name="T3" fmla="*/ 15 h 148"/>
                <a:gd name="T4" fmla="*/ 1 w 63"/>
                <a:gd name="T5" fmla="*/ 19 h 148"/>
                <a:gd name="T6" fmla="*/ 0 w 63"/>
                <a:gd name="T7" fmla="*/ 15 h 148"/>
                <a:gd name="T8" fmla="*/ 5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1" name="Freeform 17"/>
            <p:cNvSpPr>
              <a:spLocks/>
            </p:cNvSpPr>
            <p:nvPr/>
          </p:nvSpPr>
          <p:spPr bwMode="auto">
            <a:xfrm>
              <a:off x="4913" y="1126"/>
              <a:ext cx="41" cy="96"/>
            </a:xfrm>
            <a:custGeom>
              <a:avLst/>
              <a:gdLst>
                <a:gd name="T0" fmla="*/ 0 w 84"/>
                <a:gd name="T1" fmla="*/ 0 h 192"/>
                <a:gd name="T2" fmla="*/ 2 w 84"/>
                <a:gd name="T3" fmla="*/ 15 h 192"/>
                <a:gd name="T4" fmla="*/ 10 w 84"/>
                <a:gd name="T5" fmla="*/ 24 h 192"/>
                <a:gd name="T6" fmla="*/ 7 w 84"/>
                <a:gd name="T7" fmla="*/ 13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6172" name="Group 29"/>
            <p:cNvGrpSpPr>
              <a:grpSpLocks/>
            </p:cNvGrpSpPr>
            <p:nvPr/>
          </p:nvGrpSpPr>
          <p:grpSpPr bwMode="auto">
            <a:xfrm>
              <a:off x="4918" y="651"/>
              <a:ext cx="708" cy="544"/>
              <a:chOff x="4918" y="651"/>
              <a:chExt cx="708" cy="544"/>
            </a:xfrm>
          </p:grpSpPr>
          <p:sp>
            <p:nvSpPr>
              <p:cNvPr id="176173" name="Freeform 18"/>
              <p:cNvSpPr>
                <a:spLocks/>
              </p:cNvSpPr>
              <p:nvPr/>
            </p:nvSpPr>
            <p:spPr bwMode="auto">
              <a:xfrm>
                <a:off x="4918" y="804"/>
                <a:ext cx="610" cy="391"/>
              </a:xfrm>
              <a:custGeom>
                <a:avLst/>
                <a:gdLst>
                  <a:gd name="T0" fmla="*/ 123 w 1221"/>
                  <a:gd name="T1" fmla="*/ 0 h 782"/>
                  <a:gd name="T2" fmla="*/ 3 w 1221"/>
                  <a:gd name="T3" fmla="*/ 90 h 782"/>
                  <a:gd name="T4" fmla="*/ 1 w 1221"/>
                  <a:gd name="T5" fmla="*/ 91 h 782"/>
                  <a:gd name="T6" fmla="*/ 0 w 1221"/>
                  <a:gd name="T7" fmla="*/ 92 h 782"/>
                  <a:gd name="T8" fmla="*/ 0 w 1221"/>
                  <a:gd name="T9" fmla="*/ 95 h 782"/>
                  <a:gd name="T10" fmla="*/ 0 w 1221"/>
                  <a:gd name="T11" fmla="*/ 97 h 782"/>
                  <a:gd name="T12" fmla="*/ 2 w 1221"/>
                  <a:gd name="T13" fmla="*/ 98 h 782"/>
                  <a:gd name="T14" fmla="*/ 4 w 1221"/>
                  <a:gd name="T15" fmla="*/ 98 h 782"/>
                  <a:gd name="T16" fmla="*/ 6 w 1221"/>
                  <a:gd name="T17" fmla="*/ 97 h 782"/>
                  <a:gd name="T18" fmla="*/ 152 w 1221"/>
                  <a:gd name="T19" fmla="*/ 30 h 782"/>
                  <a:gd name="T20" fmla="*/ 123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4" name="Freeform 19"/>
              <p:cNvSpPr>
                <a:spLocks/>
              </p:cNvSpPr>
              <p:nvPr/>
            </p:nvSpPr>
            <p:spPr bwMode="auto">
              <a:xfrm>
                <a:off x="5365" y="783"/>
                <a:ext cx="204" cy="94"/>
              </a:xfrm>
              <a:custGeom>
                <a:avLst/>
                <a:gdLst>
                  <a:gd name="T0" fmla="*/ 3 w 406"/>
                  <a:gd name="T1" fmla="*/ 13 h 188"/>
                  <a:gd name="T2" fmla="*/ 22 w 406"/>
                  <a:gd name="T3" fmla="*/ 0 h 188"/>
                  <a:gd name="T4" fmla="*/ 52 w 406"/>
                  <a:gd name="T5" fmla="*/ 22 h 188"/>
                  <a:gd name="T6" fmla="*/ 47 w 406"/>
                  <a:gd name="T7" fmla="*/ 24 h 188"/>
                  <a:gd name="T8" fmla="*/ 20 w 406"/>
                  <a:gd name="T9" fmla="*/ 8 h 188"/>
                  <a:gd name="T10" fmla="*/ 0 w 406"/>
                  <a:gd name="T11" fmla="*/ 19 h 188"/>
                  <a:gd name="T12" fmla="*/ 3 w 406"/>
                  <a:gd name="T13" fmla="*/ 13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5" name="Freeform 20"/>
              <p:cNvSpPr>
                <a:spLocks/>
              </p:cNvSpPr>
              <p:nvPr/>
            </p:nvSpPr>
            <p:spPr bwMode="auto">
              <a:xfrm>
                <a:off x="5362" y="767"/>
                <a:ext cx="194" cy="188"/>
              </a:xfrm>
              <a:custGeom>
                <a:avLst/>
                <a:gdLst>
                  <a:gd name="T0" fmla="*/ 25 w 388"/>
                  <a:gd name="T1" fmla="*/ 0 h 376"/>
                  <a:gd name="T2" fmla="*/ 3 w 388"/>
                  <a:gd name="T3" fmla="*/ 17 h 376"/>
                  <a:gd name="T4" fmla="*/ 2 w 388"/>
                  <a:gd name="T5" fmla="*/ 19 h 376"/>
                  <a:gd name="T6" fmla="*/ 1 w 388"/>
                  <a:gd name="T7" fmla="*/ 22 h 376"/>
                  <a:gd name="T8" fmla="*/ 0 w 388"/>
                  <a:gd name="T9" fmla="*/ 26 h 376"/>
                  <a:gd name="T10" fmla="*/ 0 w 388"/>
                  <a:gd name="T11" fmla="*/ 29 h 376"/>
                  <a:gd name="T12" fmla="*/ 1 w 388"/>
                  <a:gd name="T13" fmla="*/ 33 h 376"/>
                  <a:gd name="T14" fmla="*/ 2 w 388"/>
                  <a:gd name="T15" fmla="*/ 36 h 376"/>
                  <a:gd name="T16" fmla="*/ 4 w 388"/>
                  <a:gd name="T17" fmla="*/ 39 h 376"/>
                  <a:gd name="T18" fmla="*/ 7 w 388"/>
                  <a:gd name="T19" fmla="*/ 41 h 376"/>
                  <a:gd name="T20" fmla="*/ 10 w 388"/>
                  <a:gd name="T21" fmla="*/ 44 h 376"/>
                  <a:gd name="T22" fmla="*/ 13 w 388"/>
                  <a:gd name="T23" fmla="*/ 46 h 376"/>
                  <a:gd name="T24" fmla="*/ 16 w 388"/>
                  <a:gd name="T25" fmla="*/ 47 h 376"/>
                  <a:gd name="T26" fmla="*/ 20 w 388"/>
                  <a:gd name="T27" fmla="*/ 47 h 376"/>
                  <a:gd name="T28" fmla="*/ 23 w 388"/>
                  <a:gd name="T29" fmla="*/ 47 h 376"/>
                  <a:gd name="T30" fmla="*/ 49 w 388"/>
                  <a:gd name="T31" fmla="*/ 36 h 376"/>
                  <a:gd name="T32" fmla="*/ 22 w 388"/>
                  <a:gd name="T33" fmla="*/ 10 h 376"/>
                  <a:gd name="T34" fmla="*/ 3 w 388"/>
                  <a:gd name="T35" fmla="*/ 21 h 376"/>
                  <a:gd name="T36" fmla="*/ 4 w 388"/>
                  <a:gd name="T37" fmla="*/ 17 h 376"/>
                  <a:gd name="T38" fmla="*/ 24 w 388"/>
                  <a:gd name="T39" fmla="*/ 5 h 376"/>
                  <a:gd name="T40" fmla="*/ 25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6" name="Freeform 21"/>
              <p:cNvSpPr>
                <a:spLocks/>
              </p:cNvSpPr>
              <p:nvPr/>
            </p:nvSpPr>
            <p:spPr bwMode="auto">
              <a:xfrm>
                <a:off x="5450" y="804"/>
                <a:ext cx="117" cy="106"/>
              </a:xfrm>
              <a:custGeom>
                <a:avLst/>
                <a:gdLst>
                  <a:gd name="T0" fmla="*/ 0 w 234"/>
                  <a:gd name="T1" fmla="*/ 0 h 212"/>
                  <a:gd name="T2" fmla="*/ 1 w 234"/>
                  <a:gd name="T3" fmla="*/ 3 h 212"/>
                  <a:gd name="T4" fmla="*/ 2 w 234"/>
                  <a:gd name="T5" fmla="*/ 5 h 212"/>
                  <a:gd name="T6" fmla="*/ 2 w 234"/>
                  <a:gd name="T7" fmla="*/ 7 h 212"/>
                  <a:gd name="T8" fmla="*/ 3 w 234"/>
                  <a:gd name="T9" fmla="*/ 10 h 212"/>
                  <a:gd name="T10" fmla="*/ 4 w 234"/>
                  <a:gd name="T11" fmla="*/ 12 h 212"/>
                  <a:gd name="T12" fmla="*/ 7 w 234"/>
                  <a:gd name="T13" fmla="*/ 15 h 212"/>
                  <a:gd name="T14" fmla="*/ 9 w 234"/>
                  <a:gd name="T15" fmla="*/ 18 h 212"/>
                  <a:gd name="T16" fmla="*/ 12 w 234"/>
                  <a:gd name="T17" fmla="*/ 20 h 212"/>
                  <a:gd name="T18" fmla="*/ 15 w 234"/>
                  <a:gd name="T19" fmla="*/ 22 h 212"/>
                  <a:gd name="T20" fmla="*/ 17 w 234"/>
                  <a:gd name="T21" fmla="*/ 24 h 212"/>
                  <a:gd name="T22" fmla="*/ 20 w 234"/>
                  <a:gd name="T23" fmla="*/ 26 h 212"/>
                  <a:gd name="T24" fmla="*/ 23 w 234"/>
                  <a:gd name="T25" fmla="*/ 27 h 212"/>
                  <a:gd name="T26" fmla="*/ 25 w 234"/>
                  <a:gd name="T27" fmla="*/ 27 h 212"/>
                  <a:gd name="T28" fmla="*/ 27 w 234"/>
                  <a:gd name="T29" fmla="*/ 26 h 212"/>
                  <a:gd name="T30" fmla="*/ 28 w 234"/>
                  <a:gd name="T31" fmla="*/ 25 h 212"/>
                  <a:gd name="T32" fmla="*/ 29 w 234"/>
                  <a:gd name="T33" fmla="*/ 22 h 212"/>
                  <a:gd name="T34" fmla="*/ 30 w 234"/>
                  <a:gd name="T35" fmla="*/ 20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7" name="Freeform 22"/>
              <p:cNvSpPr>
                <a:spLocks/>
              </p:cNvSpPr>
              <p:nvPr/>
            </p:nvSpPr>
            <p:spPr bwMode="auto">
              <a:xfrm>
                <a:off x="5451" y="765"/>
                <a:ext cx="119" cy="104"/>
              </a:xfrm>
              <a:custGeom>
                <a:avLst/>
                <a:gdLst>
                  <a:gd name="T0" fmla="*/ 0 w 237"/>
                  <a:gd name="T1" fmla="*/ 7 h 208"/>
                  <a:gd name="T2" fmla="*/ 0 w 237"/>
                  <a:gd name="T3" fmla="*/ 5 h 208"/>
                  <a:gd name="T4" fmla="*/ 1 w 237"/>
                  <a:gd name="T5" fmla="*/ 3 h 208"/>
                  <a:gd name="T6" fmla="*/ 3 w 237"/>
                  <a:gd name="T7" fmla="*/ 1 h 208"/>
                  <a:gd name="T8" fmla="*/ 6 w 237"/>
                  <a:gd name="T9" fmla="*/ 0 h 208"/>
                  <a:gd name="T10" fmla="*/ 8 w 237"/>
                  <a:gd name="T11" fmla="*/ 0 h 208"/>
                  <a:gd name="T12" fmla="*/ 11 w 237"/>
                  <a:gd name="T13" fmla="*/ 1 h 208"/>
                  <a:gd name="T14" fmla="*/ 15 w 237"/>
                  <a:gd name="T15" fmla="*/ 2 h 208"/>
                  <a:gd name="T16" fmla="*/ 18 w 237"/>
                  <a:gd name="T17" fmla="*/ 4 h 208"/>
                  <a:gd name="T18" fmla="*/ 21 w 237"/>
                  <a:gd name="T19" fmla="*/ 6 h 208"/>
                  <a:gd name="T20" fmla="*/ 24 w 237"/>
                  <a:gd name="T21" fmla="*/ 8 h 208"/>
                  <a:gd name="T22" fmla="*/ 26 w 237"/>
                  <a:gd name="T23" fmla="*/ 11 h 208"/>
                  <a:gd name="T24" fmla="*/ 27 w 237"/>
                  <a:gd name="T25" fmla="*/ 13 h 208"/>
                  <a:gd name="T26" fmla="*/ 28 w 237"/>
                  <a:gd name="T27" fmla="*/ 16 h 208"/>
                  <a:gd name="T28" fmla="*/ 29 w 237"/>
                  <a:gd name="T29" fmla="*/ 20 h 208"/>
                  <a:gd name="T30" fmla="*/ 30 w 237"/>
                  <a:gd name="T31" fmla="*/ 23 h 208"/>
                  <a:gd name="T32" fmla="*/ 30 w 237"/>
                  <a:gd name="T33" fmla="*/ 26 h 208"/>
                  <a:gd name="T34" fmla="*/ 0 w 237"/>
                  <a:gd name="T35" fmla="*/ 7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8" name="Freeform 23"/>
              <p:cNvSpPr>
                <a:spLocks/>
              </p:cNvSpPr>
              <p:nvPr/>
            </p:nvSpPr>
            <p:spPr bwMode="auto">
              <a:xfrm>
                <a:off x="5179" y="651"/>
                <a:ext cx="261" cy="337"/>
              </a:xfrm>
              <a:custGeom>
                <a:avLst/>
                <a:gdLst>
                  <a:gd name="T0" fmla="*/ 0 w 521"/>
                  <a:gd name="T1" fmla="*/ 85 h 674"/>
                  <a:gd name="T2" fmla="*/ 54 w 521"/>
                  <a:gd name="T3" fmla="*/ 45 h 674"/>
                  <a:gd name="T4" fmla="*/ 66 w 521"/>
                  <a:gd name="T5" fmla="*/ 0 h 674"/>
                  <a:gd name="T6" fmla="*/ 51 w 521"/>
                  <a:gd name="T7" fmla="*/ 17 h 674"/>
                  <a:gd name="T8" fmla="*/ 48 w 521"/>
                  <a:gd name="T9" fmla="*/ 22 h 674"/>
                  <a:gd name="T10" fmla="*/ 46 w 521"/>
                  <a:gd name="T11" fmla="*/ 18 h 674"/>
                  <a:gd name="T12" fmla="*/ 31 w 521"/>
                  <a:gd name="T13" fmla="*/ 41 h 674"/>
                  <a:gd name="T14" fmla="*/ 30 w 521"/>
                  <a:gd name="T15" fmla="*/ 35 h 674"/>
                  <a:gd name="T16" fmla="*/ 12 w 521"/>
                  <a:gd name="T17" fmla="*/ 57 h 674"/>
                  <a:gd name="T18" fmla="*/ 0 w 521"/>
                  <a:gd name="T19" fmla="*/ 85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79" name="Freeform 24"/>
              <p:cNvSpPr>
                <a:spLocks/>
              </p:cNvSpPr>
              <p:nvPr/>
            </p:nvSpPr>
            <p:spPr bwMode="auto">
              <a:xfrm>
                <a:off x="5190" y="847"/>
                <a:ext cx="230" cy="164"/>
              </a:xfrm>
              <a:custGeom>
                <a:avLst/>
                <a:gdLst>
                  <a:gd name="T0" fmla="*/ 7 w 460"/>
                  <a:gd name="T1" fmla="*/ 34 h 328"/>
                  <a:gd name="T2" fmla="*/ 58 w 460"/>
                  <a:gd name="T3" fmla="*/ 0 h 328"/>
                  <a:gd name="T4" fmla="*/ 44 w 460"/>
                  <a:gd name="T5" fmla="*/ 15 h 328"/>
                  <a:gd name="T6" fmla="*/ 0 w 460"/>
                  <a:gd name="T7" fmla="*/ 41 h 328"/>
                  <a:gd name="T8" fmla="*/ 7 w 460"/>
                  <a:gd name="T9" fmla="*/ 34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0" name="Freeform 25"/>
              <p:cNvSpPr>
                <a:spLocks/>
              </p:cNvSpPr>
              <p:nvPr/>
            </p:nvSpPr>
            <p:spPr bwMode="auto">
              <a:xfrm>
                <a:off x="5197" y="924"/>
                <a:ext cx="429" cy="137"/>
              </a:xfrm>
              <a:custGeom>
                <a:avLst/>
                <a:gdLst>
                  <a:gd name="T0" fmla="*/ 0 w 857"/>
                  <a:gd name="T1" fmla="*/ 30 h 273"/>
                  <a:gd name="T2" fmla="*/ 68 w 857"/>
                  <a:gd name="T3" fmla="*/ 0 h 273"/>
                  <a:gd name="T4" fmla="*/ 108 w 857"/>
                  <a:gd name="T5" fmla="*/ 15 h 273"/>
                  <a:gd name="T6" fmla="*/ 87 w 857"/>
                  <a:gd name="T7" fmla="*/ 20 h 273"/>
                  <a:gd name="T8" fmla="*/ 80 w 857"/>
                  <a:gd name="T9" fmla="*/ 20 h 273"/>
                  <a:gd name="T10" fmla="*/ 84 w 857"/>
                  <a:gd name="T11" fmla="*/ 23 h 273"/>
                  <a:gd name="T12" fmla="*/ 62 w 857"/>
                  <a:gd name="T13" fmla="*/ 27 h 273"/>
                  <a:gd name="T14" fmla="*/ 55 w 857"/>
                  <a:gd name="T15" fmla="*/ 27 h 273"/>
                  <a:gd name="T16" fmla="*/ 60 w 857"/>
                  <a:gd name="T17" fmla="*/ 29 h 273"/>
                  <a:gd name="T18" fmla="*/ 30 w 857"/>
                  <a:gd name="T19" fmla="*/ 35 h 273"/>
                  <a:gd name="T20" fmla="*/ 0 w 857"/>
                  <a:gd name="T21" fmla="*/ 30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1" name="Freeform 26"/>
              <p:cNvSpPr>
                <a:spLocks/>
              </p:cNvSpPr>
              <p:nvPr/>
            </p:nvSpPr>
            <p:spPr bwMode="auto">
              <a:xfrm>
                <a:off x="5104" y="973"/>
                <a:ext cx="125" cy="124"/>
              </a:xfrm>
              <a:custGeom>
                <a:avLst/>
                <a:gdLst>
                  <a:gd name="T0" fmla="*/ 21 w 250"/>
                  <a:gd name="T1" fmla="*/ 0 h 248"/>
                  <a:gd name="T2" fmla="*/ 20 w 250"/>
                  <a:gd name="T3" fmla="*/ 4 h 248"/>
                  <a:gd name="T4" fmla="*/ 19 w 250"/>
                  <a:gd name="T5" fmla="*/ 7 h 248"/>
                  <a:gd name="T6" fmla="*/ 19 w 250"/>
                  <a:gd name="T7" fmla="*/ 9 h 248"/>
                  <a:gd name="T8" fmla="*/ 20 w 250"/>
                  <a:gd name="T9" fmla="*/ 13 h 248"/>
                  <a:gd name="T10" fmla="*/ 21 w 250"/>
                  <a:gd name="T11" fmla="*/ 15 h 248"/>
                  <a:gd name="T12" fmla="*/ 22 w 250"/>
                  <a:gd name="T13" fmla="*/ 17 h 248"/>
                  <a:gd name="T14" fmla="*/ 24 w 250"/>
                  <a:gd name="T15" fmla="*/ 19 h 248"/>
                  <a:gd name="T16" fmla="*/ 27 w 250"/>
                  <a:gd name="T17" fmla="*/ 21 h 248"/>
                  <a:gd name="T18" fmla="*/ 29 w 250"/>
                  <a:gd name="T19" fmla="*/ 21 h 248"/>
                  <a:gd name="T20" fmla="*/ 32 w 250"/>
                  <a:gd name="T21" fmla="*/ 22 h 248"/>
                  <a:gd name="T22" fmla="*/ 11 w 250"/>
                  <a:gd name="T23" fmla="*/ 31 h 248"/>
                  <a:gd name="T24" fmla="*/ 8 w 250"/>
                  <a:gd name="T25" fmla="*/ 31 h 248"/>
                  <a:gd name="T26" fmla="*/ 6 w 250"/>
                  <a:gd name="T27" fmla="*/ 30 h 248"/>
                  <a:gd name="T28" fmla="*/ 4 w 250"/>
                  <a:gd name="T29" fmla="*/ 29 h 248"/>
                  <a:gd name="T30" fmla="*/ 2 w 250"/>
                  <a:gd name="T31" fmla="*/ 27 h 248"/>
                  <a:gd name="T32" fmla="*/ 1 w 250"/>
                  <a:gd name="T33" fmla="*/ 25 h 248"/>
                  <a:gd name="T34" fmla="*/ 1 w 250"/>
                  <a:gd name="T35" fmla="*/ 23 h 248"/>
                  <a:gd name="T36" fmla="*/ 0 w 250"/>
                  <a:gd name="T37" fmla="*/ 21 h 248"/>
                  <a:gd name="T38" fmla="*/ 1 w 250"/>
                  <a:gd name="T39" fmla="*/ 18 h 248"/>
                  <a:gd name="T40" fmla="*/ 2 w 250"/>
                  <a:gd name="T41" fmla="*/ 15 h 248"/>
                  <a:gd name="T42" fmla="*/ 3 w 250"/>
                  <a:gd name="T43" fmla="*/ 13 h 248"/>
                  <a:gd name="T44" fmla="*/ 2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2" name="Freeform 27"/>
              <p:cNvSpPr>
                <a:spLocks/>
              </p:cNvSpPr>
              <p:nvPr/>
            </p:nvSpPr>
            <p:spPr bwMode="auto">
              <a:xfrm>
                <a:off x="5122" y="1000"/>
                <a:ext cx="57" cy="88"/>
              </a:xfrm>
              <a:custGeom>
                <a:avLst/>
                <a:gdLst>
                  <a:gd name="T0" fmla="*/ 7 w 113"/>
                  <a:gd name="T1" fmla="*/ 0 h 175"/>
                  <a:gd name="T2" fmla="*/ 6 w 113"/>
                  <a:gd name="T3" fmla="*/ 2 h 175"/>
                  <a:gd name="T4" fmla="*/ 5 w 113"/>
                  <a:gd name="T5" fmla="*/ 5 h 175"/>
                  <a:gd name="T6" fmla="*/ 4 w 113"/>
                  <a:gd name="T7" fmla="*/ 7 h 175"/>
                  <a:gd name="T8" fmla="*/ 4 w 113"/>
                  <a:gd name="T9" fmla="*/ 9 h 175"/>
                  <a:gd name="T10" fmla="*/ 4 w 113"/>
                  <a:gd name="T11" fmla="*/ 12 h 175"/>
                  <a:gd name="T12" fmla="*/ 5 w 113"/>
                  <a:gd name="T13" fmla="*/ 15 h 175"/>
                  <a:gd name="T14" fmla="*/ 7 w 113"/>
                  <a:gd name="T15" fmla="*/ 17 h 175"/>
                  <a:gd name="T16" fmla="*/ 9 w 113"/>
                  <a:gd name="T17" fmla="*/ 18 h 175"/>
                  <a:gd name="T18" fmla="*/ 12 w 113"/>
                  <a:gd name="T19" fmla="*/ 20 h 175"/>
                  <a:gd name="T20" fmla="*/ 15 w 113"/>
                  <a:gd name="T21" fmla="*/ 21 h 175"/>
                  <a:gd name="T22" fmla="*/ 11 w 113"/>
                  <a:gd name="T23" fmla="*/ 22 h 175"/>
                  <a:gd name="T24" fmla="*/ 9 w 113"/>
                  <a:gd name="T25" fmla="*/ 22 h 175"/>
                  <a:gd name="T26" fmla="*/ 6 w 113"/>
                  <a:gd name="T27" fmla="*/ 21 h 175"/>
                  <a:gd name="T28" fmla="*/ 4 w 113"/>
                  <a:gd name="T29" fmla="*/ 19 h 175"/>
                  <a:gd name="T30" fmla="*/ 2 w 113"/>
                  <a:gd name="T31" fmla="*/ 17 h 175"/>
                  <a:gd name="T32" fmla="*/ 1 w 113"/>
                  <a:gd name="T33" fmla="*/ 15 h 175"/>
                  <a:gd name="T34" fmla="*/ 1 w 113"/>
                  <a:gd name="T35" fmla="*/ 14 h 175"/>
                  <a:gd name="T36" fmla="*/ 0 w 113"/>
                  <a:gd name="T37" fmla="*/ 11 h 175"/>
                  <a:gd name="T38" fmla="*/ 1 w 113"/>
                  <a:gd name="T39" fmla="*/ 8 h 175"/>
                  <a:gd name="T40" fmla="*/ 1 w 113"/>
                  <a:gd name="T41" fmla="*/ 6 h 175"/>
                  <a:gd name="T42" fmla="*/ 2 w 113"/>
                  <a:gd name="T43" fmla="*/ 4 h 175"/>
                  <a:gd name="T44" fmla="*/ 7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83" name="Freeform 28"/>
              <p:cNvSpPr>
                <a:spLocks/>
              </p:cNvSpPr>
              <p:nvPr/>
            </p:nvSpPr>
            <p:spPr bwMode="auto">
              <a:xfrm>
                <a:off x="4918" y="1140"/>
                <a:ext cx="59" cy="55"/>
              </a:xfrm>
              <a:custGeom>
                <a:avLst/>
                <a:gdLst>
                  <a:gd name="T0" fmla="*/ 11 w 118"/>
                  <a:gd name="T1" fmla="*/ 0 h 110"/>
                  <a:gd name="T2" fmla="*/ 4 w 118"/>
                  <a:gd name="T3" fmla="*/ 6 h 110"/>
                  <a:gd name="T4" fmla="*/ 2 w 118"/>
                  <a:gd name="T5" fmla="*/ 7 h 110"/>
                  <a:gd name="T6" fmla="*/ 1 w 118"/>
                  <a:gd name="T7" fmla="*/ 9 h 110"/>
                  <a:gd name="T8" fmla="*/ 0 w 118"/>
                  <a:gd name="T9" fmla="*/ 11 h 110"/>
                  <a:gd name="T10" fmla="*/ 1 w 118"/>
                  <a:gd name="T11" fmla="*/ 13 h 110"/>
                  <a:gd name="T12" fmla="*/ 3 w 118"/>
                  <a:gd name="T13" fmla="*/ 14 h 110"/>
                  <a:gd name="T14" fmla="*/ 4 w 118"/>
                  <a:gd name="T15" fmla="*/ 14 h 110"/>
                  <a:gd name="T16" fmla="*/ 7 w 118"/>
                  <a:gd name="T17" fmla="*/ 13 h 110"/>
                  <a:gd name="T18" fmla="*/ 15 w 118"/>
                  <a:gd name="T19" fmla="*/ 9 h 110"/>
                  <a:gd name="T20" fmla="*/ 13 w 118"/>
                  <a:gd name="T21" fmla="*/ 8 h 110"/>
                  <a:gd name="T22" fmla="*/ 12 w 118"/>
                  <a:gd name="T23" fmla="*/ 7 h 110"/>
                  <a:gd name="T24" fmla="*/ 11 w 118"/>
                  <a:gd name="T25" fmla="*/ 5 h 110"/>
                  <a:gd name="T26" fmla="*/ 11 w 118"/>
                  <a:gd name="T27" fmla="*/ 4 h 110"/>
                  <a:gd name="T28" fmla="*/ 11 w 118"/>
                  <a:gd name="T29" fmla="*/ 2 h 110"/>
                  <a:gd name="T30" fmla="*/ 1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8" name="Group 46"/>
          <p:cNvGrpSpPr>
            <a:grpSpLocks/>
          </p:cNvGrpSpPr>
          <p:nvPr/>
        </p:nvGrpSpPr>
        <p:grpSpPr bwMode="auto">
          <a:xfrm>
            <a:off x="4562475" y="990600"/>
            <a:ext cx="1692275" cy="1793875"/>
            <a:chOff x="4822" y="495"/>
            <a:chExt cx="644" cy="700"/>
          </a:xfrm>
        </p:grpSpPr>
        <p:sp>
          <p:nvSpPr>
            <p:cNvPr id="176154" name="Freeform 31"/>
            <p:cNvSpPr>
              <a:spLocks/>
            </p:cNvSpPr>
            <p:nvPr/>
          </p:nvSpPr>
          <p:spPr bwMode="auto">
            <a:xfrm>
              <a:off x="4834" y="1161"/>
              <a:ext cx="60" cy="34"/>
            </a:xfrm>
            <a:custGeom>
              <a:avLst/>
              <a:gdLst>
                <a:gd name="T0" fmla="*/ 0 w 120"/>
                <a:gd name="T1" fmla="*/ 6 h 68"/>
                <a:gd name="T2" fmla="*/ 5 w 120"/>
                <a:gd name="T3" fmla="*/ 0 h 68"/>
                <a:gd name="T4" fmla="*/ 15 w 120"/>
                <a:gd name="T5" fmla="*/ 7 h 68"/>
                <a:gd name="T6" fmla="*/ 4 w 120"/>
                <a:gd name="T7" fmla="*/ 9 h 68"/>
                <a:gd name="T8" fmla="*/ 0 w 120"/>
                <a:gd name="T9" fmla="*/ 6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5" name="Freeform 32"/>
            <p:cNvSpPr>
              <a:spLocks/>
            </p:cNvSpPr>
            <p:nvPr/>
          </p:nvSpPr>
          <p:spPr bwMode="auto">
            <a:xfrm>
              <a:off x="4826" y="1109"/>
              <a:ext cx="68" cy="80"/>
            </a:xfrm>
            <a:custGeom>
              <a:avLst/>
              <a:gdLst>
                <a:gd name="T0" fmla="*/ 0 w 136"/>
                <a:gd name="T1" fmla="*/ 0 h 160"/>
                <a:gd name="T2" fmla="*/ 11 w 136"/>
                <a:gd name="T3" fmla="*/ 10 h 160"/>
                <a:gd name="T4" fmla="*/ 17 w 136"/>
                <a:gd name="T5" fmla="*/ 20 h 160"/>
                <a:gd name="T6" fmla="*/ 7 w 136"/>
                <a:gd name="T7" fmla="*/ 13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6" name="Freeform 33"/>
            <p:cNvSpPr>
              <a:spLocks/>
            </p:cNvSpPr>
            <p:nvPr/>
          </p:nvSpPr>
          <p:spPr bwMode="auto">
            <a:xfrm>
              <a:off x="4822" y="1111"/>
              <a:ext cx="30" cy="71"/>
            </a:xfrm>
            <a:custGeom>
              <a:avLst/>
              <a:gdLst>
                <a:gd name="T0" fmla="*/ 2 w 60"/>
                <a:gd name="T1" fmla="*/ 0 h 142"/>
                <a:gd name="T2" fmla="*/ 8 w 60"/>
                <a:gd name="T3" fmla="*/ 13 h 142"/>
                <a:gd name="T4" fmla="*/ 3 w 60"/>
                <a:gd name="T5" fmla="*/ 18 h 142"/>
                <a:gd name="T6" fmla="*/ 0 w 60"/>
                <a:gd name="T7" fmla="*/ 15 h 142"/>
                <a:gd name="T8" fmla="*/ 2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7" name="Freeform 34"/>
            <p:cNvSpPr>
              <a:spLocks/>
            </p:cNvSpPr>
            <p:nvPr/>
          </p:nvSpPr>
          <p:spPr bwMode="auto">
            <a:xfrm>
              <a:off x="4846" y="673"/>
              <a:ext cx="464" cy="495"/>
            </a:xfrm>
            <a:custGeom>
              <a:avLst/>
              <a:gdLst>
                <a:gd name="T0" fmla="*/ 88 w 926"/>
                <a:gd name="T1" fmla="*/ 0 h 989"/>
                <a:gd name="T2" fmla="*/ 1 w 926"/>
                <a:gd name="T3" fmla="*/ 118 h 989"/>
                <a:gd name="T4" fmla="*/ 0 w 926"/>
                <a:gd name="T5" fmla="*/ 119 h 989"/>
                <a:gd name="T6" fmla="*/ 1 w 926"/>
                <a:gd name="T7" fmla="*/ 121 h 989"/>
                <a:gd name="T8" fmla="*/ 1 w 926"/>
                <a:gd name="T9" fmla="*/ 123 h 989"/>
                <a:gd name="T10" fmla="*/ 2 w 926"/>
                <a:gd name="T11" fmla="*/ 124 h 989"/>
                <a:gd name="T12" fmla="*/ 4 w 926"/>
                <a:gd name="T13" fmla="*/ 124 h 989"/>
                <a:gd name="T14" fmla="*/ 6 w 926"/>
                <a:gd name="T15" fmla="*/ 124 h 989"/>
                <a:gd name="T16" fmla="*/ 117 w 926"/>
                <a:gd name="T17" fmla="*/ 25 h 989"/>
                <a:gd name="T18" fmla="*/ 88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8" name="Freeform 35"/>
            <p:cNvSpPr>
              <a:spLocks/>
            </p:cNvSpPr>
            <p:nvPr/>
          </p:nvSpPr>
          <p:spPr bwMode="auto">
            <a:xfrm>
              <a:off x="5185" y="626"/>
              <a:ext cx="193" cy="89"/>
            </a:xfrm>
            <a:custGeom>
              <a:avLst/>
              <a:gdLst>
                <a:gd name="T0" fmla="*/ 13 w 387"/>
                <a:gd name="T1" fmla="*/ 0 h 177"/>
                <a:gd name="T2" fmla="*/ 48 w 387"/>
                <a:gd name="T3" fmla="*/ 11 h 177"/>
                <a:gd name="T4" fmla="*/ 45 w 387"/>
                <a:gd name="T5" fmla="*/ 14 h 177"/>
                <a:gd name="T6" fmla="*/ 45 w 387"/>
                <a:gd name="T7" fmla="*/ 17 h 177"/>
                <a:gd name="T8" fmla="*/ 16 w 387"/>
                <a:gd name="T9" fmla="*/ 6 h 177"/>
                <a:gd name="T10" fmla="*/ 0 w 387"/>
                <a:gd name="T11" fmla="*/ 23 h 177"/>
                <a:gd name="T12" fmla="*/ 0 w 387"/>
                <a:gd name="T13" fmla="*/ 17 h 177"/>
                <a:gd name="T14" fmla="*/ 13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9" name="Freeform 36"/>
            <p:cNvSpPr>
              <a:spLocks/>
            </p:cNvSpPr>
            <p:nvPr/>
          </p:nvSpPr>
          <p:spPr bwMode="auto">
            <a:xfrm>
              <a:off x="5248" y="645"/>
              <a:ext cx="134" cy="78"/>
            </a:xfrm>
            <a:custGeom>
              <a:avLst/>
              <a:gdLst>
                <a:gd name="T0" fmla="*/ 0 w 268"/>
                <a:gd name="T1" fmla="*/ 0 h 155"/>
                <a:gd name="T2" fmla="*/ 33 w 268"/>
                <a:gd name="T3" fmla="*/ 10 h 155"/>
                <a:gd name="T4" fmla="*/ 34 w 268"/>
                <a:gd name="T5" fmla="*/ 13 h 155"/>
                <a:gd name="T6" fmla="*/ 33 w 268"/>
                <a:gd name="T7" fmla="*/ 16 h 155"/>
                <a:gd name="T8" fmla="*/ 32 w 268"/>
                <a:gd name="T9" fmla="*/ 18 h 155"/>
                <a:gd name="T10" fmla="*/ 26 w 268"/>
                <a:gd name="T11" fmla="*/ 20 h 155"/>
                <a:gd name="T12" fmla="*/ 18 w 268"/>
                <a:gd name="T13" fmla="*/ 17 h 155"/>
                <a:gd name="T14" fmla="*/ 7 w 268"/>
                <a:gd name="T15" fmla="*/ 11 h 155"/>
                <a:gd name="T16" fmla="*/ 1 w 268"/>
                <a:gd name="T17" fmla="*/ 4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0" name="Freeform 37"/>
            <p:cNvSpPr>
              <a:spLocks/>
            </p:cNvSpPr>
            <p:nvPr/>
          </p:nvSpPr>
          <p:spPr bwMode="auto">
            <a:xfrm>
              <a:off x="5235" y="592"/>
              <a:ext cx="144" cy="79"/>
            </a:xfrm>
            <a:custGeom>
              <a:avLst/>
              <a:gdLst>
                <a:gd name="T0" fmla="*/ 2 w 287"/>
                <a:gd name="T1" fmla="*/ 10 h 158"/>
                <a:gd name="T2" fmla="*/ 36 w 287"/>
                <a:gd name="T3" fmla="*/ 20 h 158"/>
                <a:gd name="T4" fmla="*/ 36 w 287"/>
                <a:gd name="T5" fmla="*/ 17 h 158"/>
                <a:gd name="T6" fmla="*/ 34 w 287"/>
                <a:gd name="T7" fmla="*/ 14 h 158"/>
                <a:gd name="T8" fmla="*/ 32 w 287"/>
                <a:gd name="T9" fmla="*/ 10 h 158"/>
                <a:gd name="T10" fmla="*/ 30 w 287"/>
                <a:gd name="T11" fmla="*/ 8 h 158"/>
                <a:gd name="T12" fmla="*/ 27 w 287"/>
                <a:gd name="T13" fmla="*/ 5 h 158"/>
                <a:gd name="T14" fmla="*/ 23 w 287"/>
                <a:gd name="T15" fmla="*/ 3 h 158"/>
                <a:gd name="T16" fmla="*/ 20 w 287"/>
                <a:gd name="T17" fmla="*/ 2 h 158"/>
                <a:gd name="T18" fmla="*/ 16 w 287"/>
                <a:gd name="T19" fmla="*/ 1 h 158"/>
                <a:gd name="T20" fmla="*/ 13 w 287"/>
                <a:gd name="T21" fmla="*/ 0 h 158"/>
                <a:gd name="T22" fmla="*/ 10 w 287"/>
                <a:gd name="T23" fmla="*/ 0 h 158"/>
                <a:gd name="T24" fmla="*/ 7 w 287"/>
                <a:gd name="T25" fmla="*/ 1 h 158"/>
                <a:gd name="T26" fmla="*/ 4 w 287"/>
                <a:gd name="T27" fmla="*/ 2 h 158"/>
                <a:gd name="T28" fmla="*/ 2 w 287"/>
                <a:gd name="T29" fmla="*/ 3 h 158"/>
                <a:gd name="T30" fmla="*/ 1 w 287"/>
                <a:gd name="T31" fmla="*/ 6 h 158"/>
                <a:gd name="T32" fmla="*/ 0 w 287"/>
                <a:gd name="T33" fmla="*/ 9 h 158"/>
                <a:gd name="T34" fmla="*/ 2 w 287"/>
                <a:gd name="T35" fmla="*/ 10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1" name="Freeform 38"/>
            <p:cNvSpPr>
              <a:spLocks/>
            </p:cNvSpPr>
            <p:nvPr/>
          </p:nvSpPr>
          <p:spPr bwMode="auto">
            <a:xfrm>
              <a:off x="5177" y="615"/>
              <a:ext cx="198" cy="177"/>
            </a:xfrm>
            <a:custGeom>
              <a:avLst/>
              <a:gdLst>
                <a:gd name="T0" fmla="*/ 15 w 395"/>
                <a:gd name="T1" fmla="*/ 0 h 353"/>
                <a:gd name="T2" fmla="*/ 1 w 395"/>
                <a:gd name="T3" fmla="*/ 20 h 353"/>
                <a:gd name="T4" fmla="*/ 0 w 395"/>
                <a:gd name="T5" fmla="*/ 23 h 353"/>
                <a:gd name="T6" fmla="*/ 0 w 395"/>
                <a:gd name="T7" fmla="*/ 26 h 353"/>
                <a:gd name="T8" fmla="*/ 1 w 395"/>
                <a:gd name="T9" fmla="*/ 28 h 353"/>
                <a:gd name="T10" fmla="*/ 1 w 395"/>
                <a:gd name="T11" fmla="*/ 32 h 353"/>
                <a:gd name="T12" fmla="*/ 3 w 395"/>
                <a:gd name="T13" fmla="*/ 35 h 353"/>
                <a:gd name="T14" fmla="*/ 5 w 395"/>
                <a:gd name="T15" fmla="*/ 38 h 353"/>
                <a:gd name="T16" fmla="*/ 8 w 395"/>
                <a:gd name="T17" fmla="*/ 40 h 353"/>
                <a:gd name="T18" fmla="*/ 12 w 395"/>
                <a:gd name="T19" fmla="*/ 42 h 353"/>
                <a:gd name="T20" fmla="*/ 16 w 395"/>
                <a:gd name="T21" fmla="*/ 44 h 353"/>
                <a:gd name="T22" fmla="*/ 19 w 395"/>
                <a:gd name="T23" fmla="*/ 44 h 353"/>
                <a:gd name="T24" fmla="*/ 23 w 395"/>
                <a:gd name="T25" fmla="*/ 45 h 353"/>
                <a:gd name="T26" fmla="*/ 26 w 395"/>
                <a:gd name="T27" fmla="*/ 44 h 353"/>
                <a:gd name="T28" fmla="*/ 30 w 395"/>
                <a:gd name="T29" fmla="*/ 43 h 353"/>
                <a:gd name="T30" fmla="*/ 50 w 395"/>
                <a:gd name="T31" fmla="*/ 25 h 353"/>
                <a:gd name="T32" fmla="*/ 47 w 395"/>
                <a:gd name="T33" fmla="*/ 26 h 353"/>
                <a:gd name="T34" fmla="*/ 44 w 395"/>
                <a:gd name="T35" fmla="*/ 26 h 353"/>
                <a:gd name="T36" fmla="*/ 40 w 395"/>
                <a:gd name="T37" fmla="*/ 26 h 353"/>
                <a:gd name="T38" fmla="*/ 36 w 395"/>
                <a:gd name="T39" fmla="*/ 25 h 353"/>
                <a:gd name="T40" fmla="*/ 33 w 395"/>
                <a:gd name="T41" fmla="*/ 23 h 353"/>
                <a:gd name="T42" fmla="*/ 29 w 395"/>
                <a:gd name="T43" fmla="*/ 21 h 353"/>
                <a:gd name="T44" fmla="*/ 25 w 395"/>
                <a:gd name="T45" fmla="*/ 18 h 353"/>
                <a:gd name="T46" fmla="*/ 23 w 395"/>
                <a:gd name="T47" fmla="*/ 16 h 353"/>
                <a:gd name="T48" fmla="*/ 21 w 395"/>
                <a:gd name="T49" fmla="*/ 13 h 353"/>
                <a:gd name="T50" fmla="*/ 19 w 395"/>
                <a:gd name="T51" fmla="*/ 10 h 353"/>
                <a:gd name="T52" fmla="*/ 18 w 395"/>
                <a:gd name="T53" fmla="*/ 8 h 353"/>
                <a:gd name="T54" fmla="*/ 3 w 395"/>
                <a:gd name="T55" fmla="*/ 24 h 353"/>
                <a:gd name="T56" fmla="*/ 3 w 395"/>
                <a:gd name="T57" fmla="*/ 20 h 353"/>
                <a:gd name="T58" fmla="*/ 17 w 395"/>
                <a:gd name="T59" fmla="*/ 4 h 353"/>
                <a:gd name="T60" fmla="*/ 16 w 395"/>
                <a:gd name="T61" fmla="*/ 3 h 353"/>
                <a:gd name="T62" fmla="*/ 16 w 395"/>
                <a:gd name="T63" fmla="*/ 2 h 353"/>
                <a:gd name="T64" fmla="*/ 15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6162" name="Group 42"/>
            <p:cNvGrpSpPr>
              <a:grpSpLocks/>
            </p:cNvGrpSpPr>
            <p:nvPr/>
          </p:nvGrpSpPr>
          <p:grpSpPr bwMode="auto">
            <a:xfrm>
              <a:off x="5040" y="495"/>
              <a:ext cx="426" cy="450"/>
              <a:chOff x="5040" y="495"/>
              <a:chExt cx="426" cy="450"/>
            </a:xfrm>
          </p:grpSpPr>
          <p:sp>
            <p:nvSpPr>
              <p:cNvPr id="176166" name="Freeform 39"/>
              <p:cNvSpPr>
                <a:spLocks/>
              </p:cNvSpPr>
              <p:nvPr/>
            </p:nvSpPr>
            <p:spPr bwMode="auto">
              <a:xfrm>
                <a:off x="5075" y="755"/>
                <a:ext cx="391" cy="190"/>
              </a:xfrm>
              <a:custGeom>
                <a:avLst/>
                <a:gdLst>
                  <a:gd name="T0" fmla="*/ 0 w 783"/>
                  <a:gd name="T1" fmla="*/ 47 h 381"/>
                  <a:gd name="T2" fmla="*/ 55 w 783"/>
                  <a:gd name="T3" fmla="*/ 0 h 381"/>
                  <a:gd name="T4" fmla="*/ 97 w 783"/>
                  <a:gd name="T5" fmla="*/ 2 h 381"/>
                  <a:gd name="T6" fmla="*/ 74 w 783"/>
                  <a:gd name="T7" fmla="*/ 14 h 381"/>
                  <a:gd name="T8" fmla="*/ 78 w 783"/>
                  <a:gd name="T9" fmla="*/ 15 h 381"/>
                  <a:gd name="T10" fmla="*/ 52 w 783"/>
                  <a:gd name="T11" fmla="*/ 28 h 381"/>
                  <a:gd name="T12" fmla="*/ 57 w 783"/>
                  <a:gd name="T13" fmla="*/ 30 h 381"/>
                  <a:gd name="T14" fmla="*/ 29 w 783"/>
                  <a:gd name="T15" fmla="*/ 43 h 381"/>
                  <a:gd name="T16" fmla="*/ 0 w 783"/>
                  <a:gd name="T17" fmla="*/ 47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7" name="Freeform 40"/>
              <p:cNvSpPr>
                <a:spLocks/>
              </p:cNvSpPr>
              <p:nvPr/>
            </p:nvSpPr>
            <p:spPr bwMode="auto">
              <a:xfrm>
                <a:off x="5055" y="692"/>
                <a:ext cx="176" cy="228"/>
              </a:xfrm>
              <a:custGeom>
                <a:avLst/>
                <a:gdLst>
                  <a:gd name="T0" fmla="*/ 5 w 352"/>
                  <a:gd name="T1" fmla="*/ 48 h 455"/>
                  <a:gd name="T2" fmla="*/ 44 w 352"/>
                  <a:gd name="T3" fmla="*/ 0 h 455"/>
                  <a:gd name="T4" fmla="*/ 36 w 352"/>
                  <a:gd name="T5" fmla="*/ 19 h 455"/>
                  <a:gd name="T6" fmla="*/ 0 w 352"/>
                  <a:gd name="T7" fmla="*/ 57 h 455"/>
                  <a:gd name="T8" fmla="*/ 5 w 352"/>
                  <a:gd name="T9" fmla="*/ 48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8" name="Freeform 41"/>
              <p:cNvSpPr>
                <a:spLocks/>
              </p:cNvSpPr>
              <p:nvPr/>
            </p:nvSpPr>
            <p:spPr bwMode="auto">
              <a:xfrm>
                <a:off x="5040" y="495"/>
                <a:ext cx="157" cy="405"/>
              </a:xfrm>
              <a:custGeom>
                <a:avLst/>
                <a:gdLst>
                  <a:gd name="T0" fmla="*/ 0 w 315"/>
                  <a:gd name="T1" fmla="*/ 102 h 810"/>
                  <a:gd name="T2" fmla="*/ 39 w 315"/>
                  <a:gd name="T3" fmla="*/ 48 h 810"/>
                  <a:gd name="T4" fmla="*/ 38 w 315"/>
                  <a:gd name="T5" fmla="*/ 0 h 810"/>
                  <a:gd name="T6" fmla="*/ 28 w 315"/>
                  <a:gd name="T7" fmla="*/ 21 h 810"/>
                  <a:gd name="T8" fmla="*/ 27 w 315"/>
                  <a:gd name="T9" fmla="*/ 28 h 810"/>
                  <a:gd name="T10" fmla="*/ 24 w 315"/>
                  <a:gd name="T11" fmla="*/ 24 h 810"/>
                  <a:gd name="T12" fmla="*/ 16 w 315"/>
                  <a:gd name="T13" fmla="*/ 50 h 810"/>
                  <a:gd name="T14" fmla="*/ 14 w 315"/>
                  <a:gd name="T15" fmla="*/ 46 h 810"/>
                  <a:gd name="T16" fmla="*/ 3 w 315"/>
                  <a:gd name="T17" fmla="*/ 72 h 810"/>
                  <a:gd name="T18" fmla="*/ 0 w 315"/>
                  <a:gd name="T19" fmla="*/ 102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63" name="Freeform 43"/>
            <p:cNvSpPr>
              <a:spLocks/>
            </p:cNvSpPr>
            <p:nvPr/>
          </p:nvSpPr>
          <p:spPr bwMode="auto">
            <a:xfrm>
              <a:off x="4986" y="882"/>
              <a:ext cx="122" cy="132"/>
            </a:xfrm>
            <a:custGeom>
              <a:avLst/>
              <a:gdLst>
                <a:gd name="T0" fmla="*/ 14 w 244"/>
                <a:gd name="T1" fmla="*/ 0 h 265"/>
                <a:gd name="T2" fmla="*/ 14 w 244"/>
                <a:gd name="T3" fmla="*/ 3 h 265"/>
                <a:gd name="T4" fmla="*/ 14 w 244"/>
                <a:gd name="T5" fmla="*/ 5 h 265"/>
                <a:gd name="T6" fmla="*/ 14 w 244"/>
                <a:gd name="T7" fmla="*/ 8 h 265"/>
                <a:gd name="T8" fmla="*/ 15 w 244"/>
                <a:gd name="T9" fmla="*/ 10 h 265"/>
                <a:gd name="T10" fmla="*/ 16 w 244"/>
                <a:gd name="T11" fmla="*/ 12 h 265"/>
                <a:gd name="T12" fmla="*/ 18 w 244"/>
                <a:gd name="T13" fmla="*/ 15 h 265"/>
                <a:gd name="T14" fmla="*/ 20 w 244"/>
                <a:gd name="T15" fmla="*/ 16 h 265"/>
                <a:gd name="T16" fmla="*/ 23 w 244"/>
                <a:gd name="T17" fmla="*/ 17 h 265"/>
                <a:gd name="T18" fmla="*/ 26 w 244"/>
                <a:gd name="T19" fmla="*/ 18 h 265"/>
                <a:gd name="T20" fmla="*/ 28 w 244"/>
                <a:gd name="T21" fmla="*/ 17 h 265"/>
                <a:gd name="T22" fmla="*/ 31 w 244"/>
                <a:gd name="T23" fmla="*/ 17 h 265"/>
                <a:gd name="T24" fmla="*/ 14 w 244"/>
                <a:gd name="T25" fmla="*/ 32 h 265"/>
                <a:gd name="T26" fmla="*/ 12 w 244"/>
                <a:gd name="T27" fmla="*/ 33 h 265"/>
                <a:gd name="T28" fmla="*/ 9 w 244"/>
                <a:gd name="T29" fmla="*/ 33 h 265"/>
                <a:gd name="T30" fmla="*/ 7 w 244"/>
                <a:gd name="T31" fmla="*/ 32 h 265"/>
                <a:gd name="T32" fmla="*/ 5 w 244"/>
                <a:gd name="T33" fmla="*/ 31 h 265"/>
                <a:gd name="T34" fmla="*/ 3 w 244"/>
                <a:gd name="T35" fmla="*/ 30 h 265"/>
                <a:gd name="T36" fmla="*/ 2 w 244"/>
                <a:gd name="T37" fmla="*/ 28 h 265"/>
                <a:gd name="T38" fmla="*/ 1 w 244"/>
                <a:gd name="T39" fmla="*/ 25 h 265"/>
                <a:gd name="T40" fmla="*/ 0 w 244"/>
                <a:gd name="T41" fmla="*/ 23 h 265"/>
                <a:gd name="T42" fmla="*/ 0 w 244"/>
                <a:gd name="T43" fmla="*/ 21 h 265"/>
                <a:gd name="T44" fmla="*/ 1 w 244"/>
                <a:gd name="T45" fmla="*/ 18 h 265"/>
                <a:gd name="T46" fmla="*/ 14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4" name="Freeform 44"/>
            <p:cNvSpPr>
              <a:spLocks/>
            </p:cNvSpPr>
            <p:nvPr/>
          </p:nvSpPr>
          <p:spPr bwMode="auto">
            <a:xfrm>
              <a:off x="4999" y="919"/>
              <a:ext cx="72" cy="82"/>
            </a:xfrm>
            <a:custGeom>
              <a:avLst/>
              <a:gdLst>
                <a:gd name="T0" fmla="*/ 4 w 143"/>
                <a:gd name="T1" fmla="*/ 0 h 165"/>
                <a:gd name="T2" fmla="*/ 4 w 143"/>
                <a:gd name="T3" fmla="*/ 2 h 165"/>
                <a:gd name="T4" fmla="*/ 3 w 143"/>
                <a:gd name="T5" fmla="*/ 4 h 165"/>
                <a:gd name="T6" fmla="*/ 3 w 143"/>
                <a:gd name="T7" fmla="*/ 6 h 165"/>
                <a:gd name="T8" fmla="*/ 3 w 143"/>
                <a:gd name="T9" fmla="*/ 8 h 165"/>
                <a:gd name="T10" fmla="*/ 4 w 143"/>
                <a:gd name="T11" fmla="*/ 11 h 165"/>
                <a:gd name="T12" fmla="*/ 5 w 143"/>
                <a:gd name="T13" fmla="*/ 14 h 165"/>
                <a:gd name="T14" fmla="*/ 6 w 143"/>
                <a:gd name="T15" fmla="*/ 15 h 165"/>
                <a:gd name="T16" fmla="*/ 9 w 143"/>
                <a:gd name="T17" fmla="*/ 16 h 165"/>
                <a:gd name="T18" fmla="*/ 12 w 143"/>
                <a:gd name="T19" fmla="*/ 17 h 165"/>
                <a:gd name="T20" fmla="*/ 15 w 143"/>
                <a:gd name="T21" fmla="*/ 17 h 165"/>
                <a:gd name="T22" fmla="*/ 18 w 143"/>
                <a:gd name="T23" fmla="*/ 16 h 165"/>
                <a:gd name="T24" fmla="*/ 14 w 143"/>
                <a:gd name="T25" fmla="*/ 20 h 165"/>
                <a:gd name="T26" fmla="*/ 12 w 143"/>
                <a:gd name="T27" fmla="*/ 20 h 165"/>
                <a:gd name="T28" fmla="*/ 9 w 143"/>
                <a:gd name="T29" fmla="*/ 20 h 165"/>
                <a:gd name="T30" fmla="*/ 7 w 143"/>
                <a:gd name="T31" fmla="*/ 19 h 165"/>
                <a:gd name="T32" fmla="*/ 5 w 143"/>
                <a:gd name="T33" fmla="*/ 18 h 165"/>
                <a:gd name="T34" fmla="*/ 3 w 143"/>
                <a:gd name="T35" fmla="*/ 17 h 165"/>
                <a:gd name="T36" fmla="*/ 2 w 143"/>
                <a:gd name="T37" fmla="*/ 15 h 165"/>
                <a:gd name="T38" fmla="*/ 1 w 143"/>
                <a:gd name="T39" fmla="*/ 13 h 165"/>
                <a:gd name="T40" fmla="*/ 0 w 143"/>
                <a:gd name="T41" fmla="*/ 10 h 165"/>
                <a:gd name="T42" fmla="*/ 0 w 143"/>
                <a:gd name="T43" fmla="*/ 8 h 165"/>
                <a:gd name="T44" fmla="*/ 1 w 143"/>
                <a:gd name="T45" fmla="*/ 5 h 165"/>
                <a:gd name="T46" fmla="*/ 4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65" name="Freeform 45"/>
            <p:cNvSpPr>
              <a:spLocks/>
            </p:cNvSpPr>
            <p:nvPr/>
          </p:nvSpPr>
          <p:spPr bwMode="auto">
            <a:xfrm>
              <a:off x="4846" y="1109"/>
              <a:ext cx="54" cy="60"/>
            </a:xfrm>
            <a:custGeom>
              <a:avLst/>
              <a:gdLst>
                <a:gd name="T0" fmla="*/ 8 w 108"/>
                <a:gd name="T1" fmla="*/ 0 h 120"/>
                <a:gd name="T2" fmla="*/ 1 w 108"/>
                <a:gd name="T3" fmla="*/ 10 h 120"/>
                <a:gd name="T4" fmla="*/ 0 w 108"/>
                <a:gd name="T5" fmla="*/ 11 h 120"/>
                <a:gd name="T6" fmla="*/ 1 w 108"/>
                <a:gd name="T7" fmla="*/ 13 h 120"/>
                <a:gd name="T8" fmla="*/ 1 w 108"/>
                <a:gd name="T9" fmla="*/ 14 h 120"/>
                <a:gd name="T10" fmla="*/ 2 w 108"/>
                <a:gd name="T11" fmla="*/ 15 h 120"/>
                <a:gd name="T12" fmla="*/ 4 w 108"/>
                <a:gd name="T13" fmla="*/ 15 h 120"/>
                <a:gd name="T14" fmla="*/ 5 w 108"/>
                <a:gd name="T15" fmla="*/ 15 h 120"/>
                <a:gd name="T16" fmla="*/ 14 w 108"/>
                <a:gd name="T17" fmla="*/ 8 h 120"/>
                <a:gd name="T18" fmla="*/ 12 w 108"/>
                <a:gd name="T19" fmla="*/ 7 h 120"/>
                <a:gd name="T20" fmla="*/ 11 w 108"/>
                <a:gd name="T21" fmla="*/ 6 h 120"/>
                <a:gd name="T22" fmla="*/ 9 w 108"/>
                <a:gd name="T23" fmla="*/ 5 h 120"/>
                <a:gd name="T24" fmla="*/ 9 w 108"/>
                <a:gd name="T25" fmla="*/ 4 h 120"/>
                <a:gd name="T26" fmla="*/ 8 w 108"/>
                <a:gd name="T27" fmla="*/ 2 h 120"/>
                <a:gd name="T28" fmla="*/ 8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 name="Group 65"/>
          <p:cNvGrpSpPr>
            <a:grpSpLocks/>
          </p:cNvGrpSpPr>
          <p:nvPr/>
        </p:nvGrpSpPr>
        <p:grpSpPr bwMode="auto">
          <a:xfrm>
            <a:off x="2667000" y="3962400"/>
            <a:ext cx="1995488" cy="1030288"/>
            <a:chOff x="4903" y="899"/>
            <a:chExt cx="760" cy="402"/>
          </a:xfrm>
        </p:grpSpPr>
        <p:grpSp>
          <p:nvGrpSpPr>
            <p:cNvPr id="176136" name="Group 62"/>
            <p:cNvGrpSpPr>
              <a:grpSpLocks/>
            </p:cNvGrpSpPr>
            <p:nvPr/>
          </p:nvGrpSpPr>
          <p:grpSpPr bwMode="auto">
            <a:xfrm>
              <a:off x="4903" y="899"/>
              <a:ext cx="760" cy="402"/>
              <a:chOff x="4903" y="899"/>
              <a:chExt cx="760" cy="402"/>
            </a:xfrm>
          </p:grpSpPr>
          <p:grpSp>
            <p:nvGrpSpPr>
              <p:cNvPr id="176139" name="Group 57"/>
              <p:cNvGrpSpPr>
                <a:grpSpLocks/>
              </p:cNvGrpSpPr>
              <p:nvPr/>
            </p:nvGrpSpPr>
            <p:grpSpPr bwMode="auto">
              <a:xfrm>
                <a:off x="4903" y="1017"/>
                <a:ext cx="746" cy="284"/>
                <a:chOff x="4903" y="1017"/>
                <a:chExt cx="746" cy="284"/>
              </a:xfrm>
            </p:grpSpPr>
            <p:grpSp>
              <p:nvGrpSpPr>
                <p:cNvPr id="176144" name="Group 50"/>
                <p:cNvGrpSpPr>
                  <a:grpSpLocks/>
                </p:cNvGrpSpPr>
                <p:nvPr/>
              </p:nvGrpSpPr>
              <p:grpSpPr bwMode="auto">
                <a:xfrm>
                  <a:off x="4903" y="1196"/>
                  <a:ext cx="47" cy="105"/>
                  <a:chOff x="4903" y="1196"/>
                  <a:chExt cx="47" cy="105"/>
                </a:xfrm>
              </p:grpSpPr>
              <p:sp>
                <p:nvSpPr>
                  <p:cNvPr id="176151" name="Freeform 47"/>
                  <p:cNvSpPr>
                    <a:spLocks/>
                  </p:cNvSpPr>
                  <p:nvPr/>
                </p:nvSpPr>
                <p:spPr bwMode="auto">
                  <a:xfrm>
                    <a:off x="4937" y="1196"/>
                    <a:ext cx="13" cy="105"/>
                  </a:xfrm>
                  <a:custGeom>
                    <a:avLst/>
                    <a:gdLst>
                      <a:gd name="T0" fmla="*/ 1 w 26"/>
                      <a:gd name="T1" fmla="*/ 0 h 210"/>
                      <a:gd name="T2" fmla="*/ 0 w 26"/>
                      <a:gd name="T3" fmla="*/ 15 h 210"/>
                      <a:gd name="T4" fmla="*/ 4 w 26"/>
                      <a:gd name="T5" fmla="*/ 27 h 210"/>
                      <a:gd name="T6" fmla="*/ 4 w 26"/>
                      <a:gd name="T7" fmla="*/ 14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2" name="Freeform 48"/>
                  <p:cNvSpPr>
                    <a:spLocks/>
                  </p:cNvSpPr>
                  <p:nvPr/>
                </p:nvSpPr>
                <p:spPr bwMode="auto">
                  <a:xfrm>
                    <a:off x="4903" y="1196"/>
                    <a:ext cx="36" cy="63"/>
                  </a:xfrm>
                  <a:custGeom>
                    <a:avLst/>
                    <a:gdLst>
                      <a:gd name="T0" fmla="*/ 9 w 72"/>
                      <a:gd name="T1" fmla="*/ 0 h 128"/>
                      <a:gd name="T2" fmla="*/ 9 w 72"/>
                      <a:gd name="T3" fmla="*/ 13 h 128"/>
                      <a:gd name="T4" fmla="*/ 0 w 72"/>
                      <a:gd name="T5" fmla="*/ 15 h 128"/>
                      <a:gd name="T6" fmla="*/ 0 w 72"/>
                      <a:gd name="T7" fmla="*/ 10 h 128"/>
                      <a:gd name="T8" fmla="*/ 9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3" name="Freeform 49"/>
                  <p:cNvSpPr>
                    <a:spLocks/>
                  </p:cNvSpPr>
                  <p:nvPr/>
                </p:nvSpPr>
                <p:spPr bwMode="auto">
                  <a:xfrm>
                    <a:off x="4903" y="1253"/>
                    <a:ext cx="47" cy="47"/>
                  </a:xfrm>
                  <a:custGeom>
                    <a:avLst/>
                    <a:gdLst>
                      <a:gd name="T0" fmla="*/ 0 w 93"/>
                      <a:gd name="T1" fmla="*/ 2 h 93"/>
                      <a:gd name="T2" fmla="*/ 9 w 93"/>
                      <a:gd name="T3" fmla="*/ 0 h 93"/>
                      <a:gd name="T4" fmla="*/ 12 w 93"/>
                      <a:gd name="T5" fmla="*/ 12 h 93"/>
                      <a:gd name="T6" fmla="*/ 2 w 93"/>
                      <a:gd name="T7" fmla="*/ 7 h 93"/>
                      <a:gd name="T8" fmla="*/ 0 w 93"/>
                      <a:gd name="T9" fmla="*/ 2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6145" name="Freeform 51"/>
                <p:cNvSpPr>
                  <a:spLocks/>
                </p:cNvSpPr>
                <p:nvPr/>
              </p:nvSpPr>
              <p:spPr bwMode="auto">
                <a:xfrm>
                  <a:off x="4929" y="1029"/>
                  <a:ext cx="634" cy="239"/>
                </a:xfrm>
                <a:custGeom>
                  <a:avLst/>
                  <a:gdLst>
                    <a:gd name="T0" fmla="*/ 2 w 1269"/>
                    <a:gd name="T1" fmla="*/ 60 h 477"/>
                    <a:gd name="T2" fmla="*/ 1 w 1269"/>
                    <a:gd name="T3" fmla="*/ 60 h 477"/>
                    <a:gd name="T4" fmla="*/ 0 w 1269"/>
                    <a:gd name="T5" fmla="*/ 59 h 477"/>
                    <a:gd name="T6" fmla="*/ 0 w 1269"/>
                    <a:gd name="T7" fmla="*/ 57 h 477"/>
                    <a:gd name="T8" fmla="*/ 0 w 1269"/>
                    <a:gd name="T9" fmla="*/ 56 h 477"/>
                    <a:gd name="T10" fmla="*/ 0 w 1269"/>
                    <a:gd name="T11" fmla="*/ 54 h 477"/>
                    <a:gd name="T12" fmla="*/ 1 w 1269"/>
                    <a:gd name="T13" fmla="*/ 53 h 477"/>
                    <a:gd name="T14" fmla="*/ 2 w 1269"/>
                    <a:gd name="T15" fmla="*/ 52 h 477"/>
                    <a:gd name="T16" fmla="*/ 152 w 1269"/>
                    <a:gd name="T17" fmla="*/ 0 h 477"/>
                    <a:gd name="T18" fmla="*/ 158 w 1269"/>
                    <a:gd name="T19" fmla="*/ 40 h 477"/>
                    <a:gd name="T20" fmla="*/ 2 w 1269"/>
                    <a:gd name="T21" fmla="*/ 60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6" name="Freeform 52"/>
                <p:cNvSpPr>
                  <a:spLocks/>
                </p:cNvSpPr>
                <p:nvPr/>
              </p:nvSpPr>
              <p:spPr bwMode="auto">
                <a:xfrm>
                  <a:off x="5457" y="1031"/>
                  <a:ext cx="184" cy="119"/>
                </a:xfrm>
                <a:custGeom>
                  <a:avLst/>
                  <a:gdLst>
                    <a:gd name="T0" fmla="*/ 46 w 370"/>
                    <a:gd name="T1" fmla="*/ 28 h 239"/>
                    <a:gd name="T2" fmla="*/ 42 w 370"/>
                    <a:gd name="T3" fmla="*/ 29 h 239"/>
                    <a:gd name="T4" fmla="*/ 22 w 370"/>
                    <a:gd name="T5" fmla="*/ 6 h 239"/>
                    <a:gd name="T6" fmla="*/ 0 w 370"/>
                    <a:gd name="T7" fmla="*/ 10 h 239"/>
                    <a:gd name="T8" fmla="*/ 2 w 370"/>
                    <a:gd name="T9" fmla="*/ 6 h 239"/>
                    <a:gd name="T10" fmla="*/ 25 w 370"/>
                    <a:gd name="T11" fmla="*/ 0 h 239"/>
                    <a:gd name="T12" fmla="*/ 46 w 370"/>
                    <a:gd name="T13" fmla="*/ 28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7" name="Freeform 53"/>
                <p:cNvSpPr>
                  <a:spLocks/>
                </p:cNvSpPr>
                <p:nvPr/>
              </p:nvSpPr>
              <p:spPr bwMode="auto">
                <a:xfrm>
                  <a:off x="5439" y="1020"/>
                  <a:ext cx="178" cy="174"/>
                </a:xfrm>
                <a:custGeom>
                  <a:avLst/>
                  <a:gdLst>
                    <a:gd name="T0" fmla="*/ 32 w 356"/>
                    <a:gd name="T1" fmla="*/ 0 h 349"/>
                    <a:gd name="T2" fmla="*/ 9 w 356"/>
                    <a:gd name="T3" fmla="*/ 8 h 349"/>
                    <a:gd name="T4" fmla="*/ 7 w 356"/>
                    <a:gd name="T5" fmla="*/ 9 h 349"/>
                    <a:gd name="T6" fmla="*/ 4 w 356"/>
                    <a:gd name="T7" fmla="*/ 12 h 349"/>
                    <a:gd name="T8" fmla="*/ 3 w 356"/>
                    <a:gd name="T9" fmla="*/ 15 h 349"/>
                    <a:gd name="T10" fmla="*/ 2 w 356"/>
                    <a:gd name="T11" fmla="*/ 17 h 349"/>
                    <a:gd name="T12" fmla="*/ 1 w 356"/>
                    <a:gd name="T13" fmla="*/ 21 h 349"/>
                    <a:gd name="T14" fmla="*/ 0 w 356"/>
                    <a:gd name="T15" fmla="*/ 24 h 349"/>
                    <a:gd name="T16" fmla="*/ 1 w 356"/>
                    <a:gd name="T17" fmla="*/ 29 h 349"/>
                    <a:gd name="T18" fmla="*/ 3 w 356"/>
                    <a:gd name="T19" fmla="*/ 33 h 349"/>
                    <a:gd name="T20" fmla="*/ 5 w 356"/>
                    <a:gd name="T21" fmla="*/ 36 h 349"/>
                    <a:gd name="T22" fmla="*/ 7 w 356"/>
                    <a:gd name="T23" fmla="*/ 39 h 349"/>
                    <a:gd name="T24" fmla="*/ 10 w 356"/>
                    <a:gd name="T25" fmla="*/ 41 h 349"/>
                    <a:gd name="T26" fmla="*/ 13 w 356"/>
                    <a:gd name="T27" fmla="*/ 42 h 349"/>
                    <a:gd name="T28" fmla="*/ 16 w 356"/>
                    <a:gd name="T29" fmla="*/ 43 h 349"/>
                    <a:gd name="T30" fmla="*/ 45 w 356"/>
                    <a:gd name="T31" fmla="*/ 40 h 349"/>
                    <a:gd name="T32" fmla="*/ 28 w 356"/>
                    <a:gd name="T33" fmla="*/ 8 h 349"/>
                    <a:gd name="T34" fmla="*/ 6 w 356"/>
                    <a:gd name="T35" fmla="*/ 12 h 349"/>
                    <a:gd name="T36" fmla="*/ 8 w 356"/>
                    <a:gd name="T37" fmla="*/ 9 h 349"/>
                    <a:gd name="T38" fmla="*/ 29 w 356"/>
                    <a:gd name="T39" fmla="*/ 4 h 349"/>
                    <a:gd name="T40" fmla="*/ 32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8" name="Freeform 54"/>
                <p:cNvSpPr>
                  <a:spLocks/>
                </p:cNvSpPr>
                <p:nvPr/>
              </p:nvSpPr>
              <p:spPr bwMode="auto">
                <a:xfrm>
                  <a:off x="5546" y="1051"/>
                  <a:ext cx="90" cy="130"/>
                </a:xfrm>
                <a:custGeom>
                  <a:avLst/>
                  <a:gdLst>
                    <a:gd name="T0" fmla="*/ 1 w 179"/>
                    <a:gd name="T1" fmla="*/ 0 h 260"/>
                    <a:gd name="T2" fmla="*/ 23 w 179"/>
                    <a:gd name="T3" fmla="*/ 27 h 260"/>
                    <a:gd name="T4" fmla="*/ 21 w 179"/>
                    <a:gd name="T5" fmla="*/ 30 h 260"/>
                    <a:gd name="T6" fmla="*/ 20 w 179"/>
                    <a:gd name="T7" fmla="*/ 32 h 260"/>
                    <a:gd name="T8" fmla="*/ 18 w 179"/>
                    <a:gd name="T9" fmla="*/ 33 h 260"/>
                    <a:gd name="T10" fmla="*/ 16 w 179"/>
                    <a:gd name="T11" fmla="*/ 33 h 260"/>
                    <a:gd name="T12" fmla="*/ 14 w 179"/>
                    <a:gd name="T13" fmla="*/ 31 h 260"/>
                    <a:gd name="T14" fmla="*/ 11 w 179"/>
                    <a:gd name="T15" fmla="*/ 29 h 260"/>
                    <a:gd name="T16" fmla="*/ 9 w 179"/>
                    <a:gd name="T17" fmla="*/ 27 h 260"/>
                    <a:gd name="T18" fmla="*/ 7 w 179"/>
                    <a:gd name="T19" fmla="*/ 25 h 260"/>
                    <a:gd name="T20" fmla="*/ 6 w 179"/>
                    <a:gd name="T21" fmla="*/ 23 h 260"/>
                    <a:gd name="T22" fmla="*/ 4 w 179"/>
                    <a:gd name="T23" fmla="*/ 20 h 260"/>
                    <a:gd name="T24" fmla="*/ 3 w 179"/>
                    <a:gd name="T25" fmla="*/ 17 h 260"/>
                    <a:gd name="T26" fmla="*/ 2 w 179"/>
                    <a:gd name="T27" fmla="*/ 14 h 260"/>
                    <a:gd name="T28" fmla="*/ 1 w 179"/>
                    <a:gd name="T29" fmla="*/ 10 h 260"/>
                    <a:gd name="T30" fmla="*/ 1 w 179"/>
                    <a:gd name="T31" fmla="*/ 8 h 260"/>
                    <a:gd name="T32" fmla="*/ 0 w 179"/>
                    <a:gd name="T33" fmla="*/ 5 h 260"/>
                    <a:gd name="T34" fmla="*/ 1 w 179"/>
                    <a:gd name="T35" fmla="*/ 2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9" name="Freeform 55"/>
                <p:cNvSpPr>
                  <a:spLocks/>
                </p:cNvSpPr>
                <p:nvPr/>
              </p:nvSpPr>
              <p:spPr bwMode="auto">
                <a:xfrm>
                  <a:off x="5553" y="1017"/>
                  <a:ext cx="96" cy="129"/>
                </a:xfrm>
                <a:custGeom>
                  <a:avLst/>
                  <a:gdLst>
                    <a:gd name="T0" fmla="*/ 0 w 192"/>
                    <a:gd name="T1" fmla="*/ 4 h 259"/>
                    <a:gd name="T2" fmla="*/ 22 w 192"/>
                    <a:gd name="T3" fmla="*/ 32 h 259"/>
                    <a:gd name="T4" fmla="*/ 23 w 192"/>
                    <a:gd name="T5" fmla="*/ 29 h 259"/>
                    <a:gd name="T6" fmla="*/ 24 w 192"/>
                    <a:gd name="T7" fmla="*/ 25 h 259"/>
                    <a:gd name="T8" fmla="*/ 24 w 192"/>
                    <a:gd name="T9" fmla="*/ 22 h 259"/>
                    <a:gd name="T10" fmla="*/ 24 w 192"/>
                    <a:gd name="T11" fmla="*/ 19 h 259"/>
                    <a:gd name="T12" fmla="*/ 23 w 192"/>
                    <a:gd name="T13" fmla="*/ 15 h 259"/>
                    <a:gd name="T14" fmla="*/ 22 w 192"/>
                    <a:gd name="T15" fmla="*/ 12 h 259"/>
                    <a:gd name="T16" fmla="*/ 20 w 192"/>
                    <a:gd name="T17" fmla="*/ 9 h 259"/>
                    <a:gd name="T18" fmla="*/ 18 w 192"/>
                    <a:gd name="T19" fmla="*/ 6 h 259"/>
                    <a:gd name="T20" fmla="*/ 15 w 192"/>
                    <a:gd name="T21" fmla="*/ 3 h 259"/>
                    <a:gd name="T22" fmla="*/ 12 w 192"/>
                    <a:gd name="T23" fmla="*/ 2 h 259"/>
                    <a:gd name="T24" fmla="*/ 8 w 192"/>
                    <a:gd name="T25" fmla="*/ 0 h 259"/>
                    <a:gd name="T26" fmla="*/ 5 w 192"/>
                    <a:gd name="T27" fmla="*/ 0 h 259"/>
                    <a:gd name="T28" fmla="*/ 3 w 192"/>
                    <a:gd name="T29" fmla="*/ 0 h 259"/>
                    <a:gd name="T30" fmla="*/ 2 w 192"/>
                    <a:gd name="T31" fmla="*/ 2 h 259"/>
                    <a:gd name="T32" fmla="*/ 0 w 192"/>
                    <a:gd name="T33" fmla="*/ 4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50" name="Freeform 56"/>
                <p:cNvSpPr>
                  <a:spLocks/>
                </p:cNvSpPr>
                <p:nvPr/>
              </p:nvSpPr>
              <p:spPr bwMode="auto">
                <a:xfrm>
                  <a:off x="4929" y="1225"/>
                  <a:ext cx="45" cy="43"/>
                </a:xfrm>
                <a:custGeom>
                  <a:avLst/>
                  <a:gdLst>
                    <a:gd name="T0" fmla="*/ 2 w 91"/>
                    <a:gd name="T1" fmla="*/ 11 h 85"/>
                    <a:gd name="T2" fmla="*/ 1 w 91"/>
                    <a:gd name="T3" fmla="*/ 11 h 85"/>
                    <a:gd name="T4" fmla="*/ 0 w 91"/>
                    <a:gd name="T5" fmla="*/ 10 h 85"/>
                    <a:gd name="T6" fmla="*/ 0 w 91"/>
                    <a:gd name="T7" fmla="*/ 8 h 85"/>
                    <a:gd name="T8" fmla="*/ 0 w 91"/>
                    <a:gd name="T9" fmla="*/ 7 h 85"/>
                    <a:gd name="T10" fmla="*/ 0 w 91"/>
                    <a:gd name="T11" fmla="*/ 5 h 85"/>
                    <a:gd name="T12" fmla="*/ 1 w 91"/>
                    <a:gd name="T13" fmla="*/ 4 h 85"/>
                    <a:gd name="T14" fmla="*/ 2 w 91"/>
                    <a:gd name="T15" fmla="*/ 3 h 85"/>
                    <a:gd name="T16" fmla="*/ 10 w 91"/>
                    <a:gd name="T17" fmla="*/ 0 h 85"/>
                    <a:gd name="T18" fmla="*/ 9 w 91"/>
                    <a:gd name="T19" fmla="*/ 2 h 85"/>
                    <a:gd name="T20" fmla="*/ 8 w 91"/>
                    <a:gd name="T21" fmla="*/ 3 h 85"/>
                    <a:gd name="T22" fmla="*/ 8 w 91"/>
                    <a:gd name="T23" fmla="*/ 5 h 85"/>
                    <a:gd name="T24" fmla="*/ 8 w 91"/>
                    <a:gd name="T25" fmla="*/ 6 h 85"/>
                    <a:gd name="T26" fmla="*/ 8 w 91"/>
                    <a:gd name="T27" fmla="*/ 8 h 85"/>
                    <a:gd name="T28" fmla="*/ 9 w 91"/>
                    <a:gd name="T29" fmla="*/ 9 h 85"/>
                    <a:gd name="T30" fmla="*/ 11 w 91"/>
                    <a:gd name="T31" fmla="*/ 10 h 85"/>
                    <a:gd name="T32" fmla="*/ 2 w 91"/>
                    <a:gd name="T33" fmla="*/ 1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6140" name="Group 61"/>
              <p:cNvGrpSpPr>
                <a:grpSpLocks/>
              </p:cNvGrpSpPr>
              <p:nvPr/>
            </p:nvGrpSpPr>
            <p:grpSpPr bwMode="auto">
              <a:xfrm>
                <a:off x="5232" y="899"/>
                <a:ext cx="431" cy="376"/>
                <a:chOff x="5232" y="899"/>
                <a:chExt cx="431" cy="376"/>
              </a:xfrm>
            </p:grpSpPr>
            <p:sp>
              <p:nvSpPr>
                <p:cNvPr id="176141" name="Freeform 58"/>
                <p:cNvSpPr>
                  <a:spLocks/>
                </p:cNvSpPr>
                <p:nvPr/>
              </p:nvSpPr>
              <p:spPr bwMode="auto">
                <a:xfrm>
                  <a:off x="5234" y="1171"/>
                  <a:ext cx="429" cy="104"/>
                </a:xfrm>
                <a:custGeom>
                  <a:avLst/>
                  <a:gdLst>
                    <a:gd name="T0" fmla="*/ 0 w 858"/>
                    <a:gd name="T1" fmla="*/ 8 h 208"/>
                    <a:gd name="T2" fmla="*/ 75 w 858"/>
                    <a:gd name="T3" fmla="*/ 0 h 208"/>
                    <a:gd name="T4" fmla="*/ 108 w 858"/>
                    <a:gd name="T5" fmla="*/ 26 h 208"/>
                    <a:gd name="T6" fmla="*/ 86 w 858"/>
                    <a:gd name="T7" fmla="*/ 24 h 208"/>
                    <a:gd name="T8" fmla="*/ 80 w 858"/>
                    <a:gd name="T9" fmla="*/ 23 h 208"/>
                    <a:gd name="T10" fmla="*/ 84 w 858"/>
                    <a:gd name="T11" fmla="*/ 26 h 208"/>
                    <a:gd name="T12" fmla="*/ 62 w 858"/>
                    <a:gd name="T13" fmla="*/ 24 h 208"/>
                    <a:gd name="T14" fmla="*/ 55 w 858"/>
                    <a:gd name="T15" fmla="*/ 22 h 208"/>
                    <a:gd name="T16" fmla="*/ 58 w 858"/>
                    <a:gd name="T17" fmla="*/ 25 h 208"/>
                    <a:gd name="T18" fmla="*/ 28 w 858"/>
                    <a:gd name="T19" fmla="*/ 22 h 208"/>
                    <a:gd name="T20" fmla="*/ 0 w 858"/>
                    <a:gd name="T21" fmla="*/ 8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2" name="Freeform 59"/>
                <p:cNvSpPr>
                  <a:spLocks/>
                </p:cNvSpPr>
                <p:nvPr/>
              </p:nvSpPr>
              <p:spPr bwMode="auto">
                <a:xfrm>
                  <a:off x="5236" y="1082"/>
                  <a:ext cx="275" cy="86"/>
                </a:xfrm>
                <a:custGeom>
                  <a:avLst/>
                  <a:gdLst>
                    <a:gd name="T0" fmla="*/ 9 w 549"/>
                    <a:gd name="T1" fmla="*/ 17 h 172"/>
                    <a:gd name="T2" fmla="*/ 69 w 549"/>
                    <a:gd name="T3" fmla="*/ 0 h 172"/>
                    <a:gd name="T4" fmla="*/ 52 w 549"/>
                    <a:gd name="T5" fmla="*/ 10 h 172"/>
                    <a:gd name="T6" fmla="*/ 0 w 549"/>
                    <a:gd name="T7" fmla="*/ 22 h 172"/>
                    <a:gd name="T8" fmla="*/ 9 w 549"/>
                    <a:gd name="T9" fmla="*/ 17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43" name="Freeform 60"/>
                <p:cNvSpPr>
                  <a:spLocks/>
                </p:cNvSpPr>
                <p:nvPr/>
              </p:nvSpPr>
              <p:spPr bwMode="auto">
                <a:xfrm>
                  <a:off x="5232" y="899"/>
                  <a:ext cx="355" cy="247"/>
                </a:xfrm>
                <a:custGeom>
                  <a:avLst/>
                  <a:gdLst>
                    <a:gd name="T0" fmla="*/ 0 w 711"/>
                    <a:gd name="T1" fmla="*/ 62 h 492"/>
                    <a:gd name="T2" fmla="*/ 63 w 711"/>
                    <a:gd name="T3" fmla="*/ 40 h 492"/>
                    <a:gd name="T4" fmla="*/ 88 w 711"/>
                    <a:gd name="T5" fmla="*/ 0 h 492"/>
                    <a:gd name="T6" fmla="*/ 69 w 711"/>
                    <a:gd name="T7" fmla="*/ 12 h 492"/>
                    <a:gd name="T8" fmla="*/ 64 w 711"/>
                    <a:gd name="T9" fmla="*/ 17 h 492"/>
                    <a:gd name="T10" fmla="*/ 64 w 711"/>
                    <a:gd name="T11" fmla="*/ 12 h 492"/>
                    <a:gd name="T12" fmla="*/ 42 w 711"/>
                    <a:gd name="T13" fmla="*/ 29 h 492"/>
                    <a:gd name="T14" fmla="*/ 44 w 711"/>
                    <a:gd name="T15" fmla="*/ 24 h 492"/>
                    <a:gd name="T16" fmla="*/ 20 w 711"/>
                    <a:gd name="T17" fmla="*/ 39 h 492"/>
                    <a:gd name="T18" fmla="*/ 0 w 711"/>
                    <a:gd name="T19" fmla="*/ 62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76137" name="Freeform 63"/>
            <p:cNvSpPr>
              <a:spLocks/>
            </p:cNvSpPr>
            <p:nvPr/>
          </p:nvSpPr>
          <p:spPr bwMode="auto">
            <a:xfrm>
              <a:off x="5139" y="1131"/>
              <a:ext cx="120" cy="107"/>
            </a:xfrm>
            <a:custGeom>
              <a:avLst/>
              <a:gdLst>
                <a:gd name="T0" fmla="*/ 27 w 239"/>
                <a:gd name="T1" fmla="*/ 0 h 215"/>
                <a:gd name="T2" fmla="*/ 25 w 239"/>
                <a:gd name="T3" fmla="*/ 2 h 215"/>
                <a:gd name="T4" fmla="*/ 23 w 239"/>
                <a:gd name="T5" fmla="*/ 5 h 215"/>
                <a:gd name="T6" fmla="*/ 22 w 239"/>
                <a:gd name="T7" fmla="*/ 7 h 215"/>
                <a:gd name="T8" fmla="*/ 21 w 239"/>
                <a:gd name="T9" fmla="*/ 10 h 215"/>
                <a:gd name="T10" fmla="*/ 21 w 239"/>
                <a:gd name="T11" fmla="*/ 13 h 215"/>
                <a:gd name="T12" fmla="*/ 22 w 239"/>
                <a:gd name="T13" fmla="*/ 16 h 215"/>
                <a:gd name="T14" fmla="*/ 23 w 239"/>
                <a:gd name="T15" fmla="*/ 18 h 215"/>
                <a:gd name="T16" fmla="*/ 26 w 239"/>
                <a:gd name="T17" fmla="*/ 20 h 215"/>
                <a:gd name="T18" fmla="*/ 28 w 239"/>
                <a:gd name="T19" fmla="*/ 22 h 215"/>
                <a:gd name="T20" fmla="*/ 30 w 239"/>
                <a:gd name="T21" fmla="*/ 23 h 215"/>
                <a:gd name="T22" fmla="*/ 8 w 239"/>
                <a:gd name="T23" fmla="*/ 26 h 215"/>
                <a:gd name="T24" fmla="*/ 5 w 239"/>
                <a:gd name="T25" fmla="*/ 25 h 215"/>
                <a:gd name="T26" fmla="*/ 3 w 239"/>
                <a:gd name="T27" fmla="*/ 24 h 215"/>
                <a:gd name="T28" fmla="*/ 2 w 239"/>
                <a:gd name="T29" fmla="*/ 22 h 215"/>
                <a:gd name="T30" fmla="*/ 1 w 239"/>
                <a:gd name="T31" fmla="*/ 20 h 215"/>
                <a:gd name="T32" fmla="*/ 0 w 239"/>
                <a:gd name="T33" fmla="*/ 18 h 215"/>
                <a:gd name="T34" fmla="*/ 0 w 239"/>
                <a:gd name="T35" fmla="*/ 16 h 215"/>
                <a:gd name="T36" fmla="*/ 1 w 239"/>
                <a:gd name="T37" fmla="*/ 13 h 215"/>
                <a:gd name="T38" fmla="*/ 2 w 239"/>
                <a:gd name="T39" fmla="*/ 11 h 215"/>
                <a:gd name="T40" fmla="*/ 2 w 239"/>
                <a:gd name="T41" fmla="*/ 10 h 215"/>
                <a:gd name="T42" fmla="*/ 4 w 239"/>
                <a:gd name="T43" fmla="*/ 8 h 215"/>
                <a:gd name="T44" fmla="*/ 5 w 239"/>
                <a:gd name="T45" fmla="*/ 7 h 215"/>
                <a:gd name="T46" fmla="*/ 27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38" name="Freeform 64"/>
            <p:cNvSpPr>
              <a:spLocks/>
            </p:cNvSpPr>
            <p:nvPr/>
          </p:nvSpPr>
          <p:spPr bwMode="auto">
            <a:xfrm>
              <a:off x="5162" y="1147"/>
              <a:ext cx="50" cy="87"/>
            </a:xfrm>
            <a:custGeom>
              <a:avLst/>
              <a:gdLst>
                <a:gd name="T0" fmla="*/ 9 w 100"/>
                <a:gd name="T1" fmla="*/ 0 h 175"/>
                <a:gd name="T2" fmla="*/ 7 w 100"/>
                <a:gd name="T3" fmla="*/ 3 h 175"/>
                <a:gd name="T4" fmla="*/ 6 w 100"/>
                <a:gd name="T5" fmla="*/ 5 h 175"/>
                <a:gd name="T6" fmla="*/ 5 w 100"/>
                <a:gd name="T7" fmla="*/ 8 h 175"/>
                <a:gd name="T8" fmla="*/ 4 w 100"/>
                <a:gd name="T9" fmla="*/ 11 h 175"/>
                <a:gd name="T10" fmla="*/ 5 w 100"/>
                <a:gd name="T11" fmla="*/ 14 h 175"/>
                <a:gd name="T12" fmla="*/ 6 w 100"/>
                <a:gd name="T13" fmla="*/ 16 h 175"/>
                <a:gd name="T14" fmla="*/ 8 w 100"/>
                <a:gd name="T15" fmla="*/ 17 h 175"/>
                <a:gd name="T16" fmla="*/ 10 w 100"/>
                <a:gd name="T17" fmla="*/ 19 h 175"/>
                <a:gd name="T18" fmla="*/ 13 w 100"/>
                <a:gd name="T19" fmla="*/ 21 h 175"/>
                <a:gd name="T20" fmla="*/ 9 w 100"/>
                <a:gd name="T21" fmla="*/ 21 h 175"/>
                <a:gd name="T22" fmla="*/ 7 w 100"/>
                <a:gd name="T23" fmla="*/ 21 h 175"/>
                <a:gd name="T24" fmla="*/ 5 w 100"/>
                <a:gd name="T25" fmla="*/ 20 h 175"/>
                <a:gd name="T26" fmla="*/ 3 w 100"/>
                <a:gd name="T27" fmla="*/ 18 h 175"/>
                <a:gd name="T28" fmla="*/ 2 w 100"/>
                <a:gd name="T29" fmla="*/ 17 h 175"/>
                <a:gd name="T30" fmla="*/ 1 w 100"/>
                <a:gd name="T31" fmla="*/ 15 h 175"/>
                <a:gd name="T32" fmla="*/ 0 w 100"/>
                <a:gd name="T33" fmla="*/ 13 h 175"/>
                <a:gd name="T34" fmla="*/ 0 w 100"/>
                <a:gd name="T35" fmla="*/ 11 h 175"/>
                <a:gd name="T36" fmla="*/ 1 w 100"/>
                <a:gd name="T37" fmla="*/ 8 h 175"/>
                <a:gd name="T38" fmla="*/ 2 w 100"/>
                <a:gd name="T39" fmla="*/ 6 h 175"/>
                <a:gd name="T40" fmla="*/ 3 w 100"/>
                <a:gd name="T41" fmla="*/ 4 h 175"/>
                <a:gd name="T42" fmla="*/ 4 w 100"/>
                <a:gd name="T43" fmla="*/ 3 h 175"/>
                <a:gd name="T44" fmla="*/ 5 w 100"/>
                <a:gd name="T45" fmla="*/ 1 h 175"/>
                <a:gd name="T46" fmla="*/ 9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80" name="Text Box 68"/>
          <p:cNvSpPr txBox="1">
            <a:spLocks noChangeArrowheads="1"/>
          </p:cNvSpPr>
          <p:nvPr/>
        </p:nvSpPr>
        <p:spPr bwMode="auto">
          <a:xfrm>
            <a:off x="609600" y="609600"/>
            <a:ext cx="6553200" cy="701675"/>
          </a:xfrm>
          <a:prstGeom prst="rect">
            <a:avLst/>
          </a:prstGeom>
          <a:solidFill>
            <a:srgbClr val="FFCC00"/>
          </a:solidFill>
          <a:ln w="9525">
            <a:noFill/>
            <a:miter lim="800000"/>
            <a:headEnd/>
            <a:tailEnd/>
          </a:ln>
          <a:effectLst/>
        </p:spPr>
        <p:txBody>
          <a:bodyPr>
            <a:spAutoFit/>
          </a:bodyPr>
          <a:lstStyle>
            <a:lvl1pPr>
              <a:defRPr sz="3600">
                <a:solidFill>
                  <a:schemeClr val="tx1"/>
                </a:solidFill>
                <a:latin typeface="Times New Roman" charset="0"/>
                <a:ea typeface="MS PGothic" charset="0"/>
                <a:cs typeface="MS PGothic" charset="0"/>
              </a:defRPr>
            </a:lvl1pPr>
            <a:lvl2pPr marL="742950" indent="-285750">
              <a:defRPr sz="3600">
                <a:solidFill>
                  <a:schemeClr val="tx1"/>
                </a:solidFill>
                <a:latin typeface="Times New Roman" charset="0"/>
                <a:ea typeface="MS PGothic" charset="0"/>
                <a:cs typeface="MS PGothic" charset="0"/>
              </a:defRPr>
            </a:lvl2pPr>
            <a:lvl3pPr marL="1143000" indent="-228600">
              <a:defRPr sz="3600">
                <a:solidFill>
                  <a:schemeClr val="tx1"/>
                </a:solidFill>
                <a:latin typeface="Times New Roman" charset="0"/>
                <a:ea typeface="MS PGothic" charset="0"/>
                <a:cs typeface="MS PGothic" charset="0"/>
              </a:defRPr>
            </a:lvl3pPr>
            <a:lvl4pPr marL="1600200" indent="-228600">
              <a:defRPr sz="3600">
                <a:solidFill>
                  <a:schemeClr val="tx1"/>
                </a:solidFill>
                <a:latin typeface="Times New Roman" charset="0"/>
                <a:ea typeface="MS PGothic" charset="0"/>
                <a:cs typeface="MS PGothic" charset="0"/>
              </a:defRPr>
            </a:lvl4pPr>
            <a:lvl5pPr marL="2057400" indent="-228600">
              <a:defRPr sz="3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600">
                <a:solidFill>
                  <a:schemeClr val="tx1"/>
                </a:solidFill>
                <a:latin typeface="Times New Roman" charset="0"/>
                <a:ea typeface="MS PGothic" charset="0"/>
                <a:cs typeface="MS PGothic" charset="0"/>
              </a:defRPr>
            </a:lvl9pPr>
          </a:lstStyle>
          <a:p>
            <a:pPr algn="ctr">
              <a:spcBef>
                <a:spcPct val="50000"/>
              </a:spcBef>
            </a:pPr>
            <a:r>
              <a:rPr lang="zh-CN" altLang="en-US" sz="4000" b="1">
                <a:effectLst>
                  <a:outerShdw blurRad="38100" dist="38100" dir="2700000" algn="tl">
                    <a:srgbClr val="FFFFFF"/>
                  </a:outerShdw>
                </a:effectLst>
                <a:cs typeface="SimSun" charset="0"/>
              </a:rPr>
              <a:t>射不中目标</a:t>
            </a:r>
            <a:r>
              <a:rPr lang="en-US" altLang="zh-CN" sz="4000" b="1">
                <a:effectLst>
                  <a:outerShdw blurRad="38100" dist="38100" dir="2700000" algn="tl">
                    <a:srgbClr val="FFFFFF"/>
                  </a:outerShdw>
                </a:effectLst>
                <a:cs typeface="SimSun"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0" end="0"/>
                                            </p:txEl>
                                          </p:spTgt>
                                        </p:tgtEl>
                                        <p:attrNameLst>
                                          <p:attrName>ppt_c</p:attrName>
                                        </p:attrNameLst>
                                      </p:cBhvr>
                                      <p:to>
                                        <a:srgbClr val="FFCC66"/>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1" end="1"/>
                                            </p:txEl>
                                          </p:spTgt>
                                        </p:tgtEl>
                                        <p:attrNameLst>
                                          <p:attrName>ppt_c</p:attrName>
                                        </p:attrNameLst>
                                      </p:cBhvr>
                                      <p:to>
                                        <a:srgbClr val="FFCC6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2" end="2"/>
                                            </p:txEl>
                                          </p:spTgt>
                                        </p:tgtEl>
                                        <p:attrNameLst>
                                          <p:attrName>ppt_c</p:attrName>
                                        </p:attrNameLst>
                                      </p:cBhvr>
                                      <p:to>
                                        <a:srgbClr val="FFCC66"/>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3" end="3"/>
                                            </p:txEl>
                                          </p:spTgt>
                                        </p:tgtEl>
                                        <p:attrNameLst>
                                          <p:attrName>ppt_c</p:attrName>
                                        </p:attrNameLst>
                                      </p:cBhvr>
                                      <p:to>
                                        <a:srgbClr val="FFCC66"/>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4" end="4"/>
                                            </p:txEl>
                                          </p:spTgt>
                                        </p:tgtEl>
                                        <p:attrNameLst>
                                          <p:attrName>ppt_c</p:attrName>
                                        </p:attrNameLst>
                                      </p:cBhvr>
                                      <p:to>
                                        <a:srgbClr val="FFCC66"/>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3380"/>
                                        </p:tgtEl>
                                        <p:attrNameLst>
                                          <p:attrName>style.visibility</p:attrName>
                                        </p:attrNameLst>
                                      </p:cBhvr>
                                      <p:to>
                                        <p:strVal val="visible"/>
                                      </p:to>
                                    </p:set>
                                  </p:childTnLst>
                                  <p:subTnLst>
                                    <p:set>
                                      <p:cBhvr override="childStyle">
                                        <p:cTn dur="1" fill="hold" display="0" masterRel="nextClick" afterEffect="1"/>
                                        <p:tgtEl>
                                          <p:spTgt spid="13380"/>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1+#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1+#ppt_w/2"/>
                                          </p:val>
                                        </p:tav>
                                        <p:tav tm="100000">
                                          <p:val>
                                            <p:strVal val="#ppt_x"/>
                                          </p:val>
                                        </p:tav>
                                      </p:tavLst>
                                    </p:anim>
                                    <p:anim calcmode="lin" valueType="num">
                                      <p:cBhvr additive="base">
                                        <p:cTn id="5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80"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133600" y="1565275"/>
            <a:ext cx="4643438" cy="4530725"/>
            <a:chOff x="3993" y="335"/>
            <a:chExt cx="1768" cy="1768"/>
          </a:xfrm>
        </p:grpSpPr>
        <p:grpSp>
          <p:nvGrpSpPr>
            <p:cNvPr id="288823" name="Group 12"/>
            <p:cNvGrpSpPr>
              <a:grpSpLocks/>
            </p:cNvGrpSpPr>
            <p:nvPr/>
          </p:nvGrpSpPr>
          <p:grpSpPr bwMode="auto">
            <a:xfrm>
              <a:off x="3993" y="335"/>
              <a:ext cx="1768" cy="1768"/>
              <a:chOff x="3993" y="335"/>
              <a:chExt cx="1768" cy="1768"/>
            </a:xfrm>
          </p:grpSpPr>
          <p:grpSp>
            <p:nvGrpSpPr>
              <p:cNvPr id="288825" name="Group 10"/>
              <p:cNvGrpSpPr>
                <a:grpSpLocks/>
              </p:cNvGrpSpPr>
              <p:nvPr/>
            </p:nvGrpSpPr>
            <p:grpSpPr bwMode="auto">
              <a:xfrm>
                <a:off x="3993" y="335"/>
                <a:ext cx="1768" cy="1768"/>
                <a:chOff x="3993" y="335"/>
                <a:chExt cx="1768" cy="1768"/>
              </a:xfrm>
            </p:grpSpPr>
            <p:grpSp>
              <p:nvGrpSpPr>
                <p:cNvPr id="288827" name="Group 8"/>
                <p:cNvGrpSpPr>
                  <a:grpSpLocks/>
                </p:cNvGrpSpPr>
                <p:nvPr/>
              </p:nvGrpSpPr>
              <p:grpSpPr bwMode="auto">
                <a:xfrm>
                  <a:off x="3993" y="335"/>
                  <a:ext cx="1768" cy="1768"/>
                  <a:chOff x="3993" y="335"/>
                  <a:chExt cx="1768" cy="1768"/>
                </a:xfrm>
              </p:grpSpPr>
              <p:sp>
                <p:nvSpPr>
                  <p:cNvPr id="288829"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sp>
                <p:nvSpPr>
                  <p:cNvPr id="288830"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sp>
              <p:nvSpPr>
                <p:cNvPr id="288828"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sp>
            <p:nvSpPr>
              <p:cNvPr id="288826"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sp>
          <p:nvSpPr>
            <p:cNvPr id="288824"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latin typeface="Arial" charset="0"/>
                <a:ea typeface="ＭＳ Ｐゴシック" charset="0"/>
                <a:cs typeface="Arial" charset="0"/>
              </a:endParaRPr>
            </a:p>
          </p:txBody>
        </p:sp>
      </p:grpSp>
      <p:grpSp>
        <p:nvGrpSpPr>
          <p:cNvPr id="6" name="Group 30"/>
          <p:cNvGrpSpPr>
            <a:grpSpLocks/>
          </p:cNvGrpSpPr>
          <p:nvPr/>
        </p:nvGrpSpPr>
        <p:grpSpPr bwMode="auto">
          <a:xfrm>
            <a:off x="6661658" y="4106122"/>
            <a:ext cx="1928812" cy="1463675"/>
            <a:chOff x="4892" y="651"/>
            <a:chExt cx="734" cy="571"/>
          </a:xfrm>
        </p:grpSpPr>
        <p:sp>
          <p:nvSpPr>
            <p:cNvPr id="288808"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9"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0"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nvGrpSpPr>
            <p:cNvPr id="288811" name="Group 29"/>
            <p:cNvGrpSpPr>
              <a:grpSpLocks/>
            </p:cNvGrpSpPr>
            <p:nvPr/>
          </p:nvGrpSpPr>
          <p:grpSpPr bwMode="auto">
            <a:xfrm>
              <a:off x="4918" y="651"/>
              <a:ext cx="708" cy="544"/>
              <a:chOff x="4918" y="651"/>
              <a:chExt cx="708" cy="544"/>
            </a:xfrm>
          </p:grpSpPr>
          <p:sp>
            <p:nvSpPr>
              <p:cNvPr id="288812"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3"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4"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5"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6"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7"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8"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19"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20"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21"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22"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grpSp>
        <p:nvGrpSpPr>
          <p:cNvPr id="8" name="Group 46"/>
          <p:cNvGrpSpPr>
            <a:grpSpLocks/>
          </p:cNvGrpSpPr>
          <p:nvPr/>
        </p:nvGrpSpPr>
        <p:grpSpPr bwMode="auto">
          <a:xfrm>
            <a:off x="6958475" y="598510"/>
            <a:ext cx="1692275" cy="1793875"/>
            <a:chOff x="4822" y="495"/>
            <a:chExt cx="644" cy="700"/>
          </a:xfrm>
        </p:grpSpPr>
        <p:sp>
          <p:nvSpPr>
            <p:cNvPr id="288793"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4"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5"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6"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7"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8"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9"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0"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nvGrpSpPr>
            <p:cNvPr id="288801" name="Group 42"/>
            <p:cNvGrpSpPr>
              <a:grpSpLocks/>
            </p:cNvGrpSpPr>
            <p:nvPr/>
          </p:nvGrpSpPr>
          <p:grpSpPr bwMode="auto">
            <a:xfrm>
              <a:off x="5040" y="495"/>
              <a:ext cx="426" cy="450"/>
              <a:chOff x="5040" y="495"/>
              <a:chExt cx="426" cy="450"/>
            </a:xfrm>
          </p:grpSpPr>
          <p:sp>
            <p:nvSpPr>
              <p:cNvPr id="288805"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6"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7"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sp>
          <p:nvSpPr>
            <p:cNvPr id="288802"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3"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804"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nvGrpSpPr>
          <p:cNvPr id="10" name="Group 65"/>
          <p:cNvGrpSpPr>
            <a:grpSpLocks/>
          </p:cNvGrpSpPr>
          <p:nvPr/>
        </p:nvGrpSpPr>
        <p:grpSpPr bwMode="auto">
          <a:xfrm>
            <a:off x="1351553" y="3869915"/>
            <a:ext cx="1995488" cy="1030288"/>
            <a:chOff x="4903" y="899"/>
            <a:chExt cx="760" cy="402"/>
          </a:xfrm>
        </p:grpSpPr>
        <p:grpSp>
          <p:nvGrpSpPr>
            <p:cNvPr id="288775" name="Group 62"/>
            <p:cNvGrpSpPr>
              <a:grpSpLocks/>
            </p:cNvGrpSpPr>
            <p:nvPr/>
          </p:nvGrpSpPr>
          <p:grpSpPr bwMode="auto">
            <a:xfrm>
              <a:off x="4903" y="899"/>
              <a:ext cx="760" cy="402"/>
              <a:chOff x="4903" y="899"/>
              <a:chExt cx="760" cy="402"/>
            </a:xfrm>
          </p:grpSpPr>
          <p:grpSp>
            <p:nvGrpSpPr>
              <p:cNvPr id="288778" name="Group 57"/>
              <p:cNvGrpSpPr>
                <a:grpSpLocks/>
              </p:cNvGrpSpPr>
              <p:nvPr/>
            </p:nvGrpSpPr>
            <p:grpSpPr bwMode="auto">
              <a:xfrm>
                <a:off x="4903" y="1017"/>
                <a:ext cx="746" cy="284"/>
                <a:chOff x="4903" y="1017"/>
                <a:chExt cx="746" cy="284"/>
              </a:xfrm>
            </p:grpSpPr>
            <p:grpSp>
              <p:nvGrpSpPr>
                <p:cNvPr id="288783" name="Group 50"/>
                <p:cNvGrpSpPr>
                  <a:grpSpLocks/>
                </p:cNvGrpSpPr>
                <p:nvPr/>
              </p:nvGrpSpPr>
              <p:grpSpPr bwMode="auto">
                <a:xfrm>
                  <a:off x="4903" y="1196"/>
                  <a:ext cx="47" cy="105"/>
                  <a:chOff x="4903" y="1196"/>
                  <a:chExt cx="47" cy="105"/>
                </a:xfrm>
              </p:grpSpPr>
              <p:sp>
                <p:nvSpPr>
                  <p:cNvPr id="288790"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1"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92"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sp>
              <p:nvSpPr>
                <p:cNvPr id="288784"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5"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6"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7"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8"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9"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nvGrpSpPr>
              <p:cNvPr id="288779" name="Group 61"/>
              <p:cNvGrpSpPr>
                <a:grpSpLocks/>
              </p:cNvGrpSpPr>
              <p:nvPr/>
            </p:nvGrpSpPr>
            <p:grpSpPr bwMode="auto">
              <a:xfrm>
                <a:off x="5232" y="899"/>
                <a:ext cx="431" cy="376"/>
                <a:chOff x="5232" y="899"/>
                <a:chExt cx="431" cy="376"/>
              </a:xfrm>
            </p:grpSpPr>
            <p:sp>
              <p:nvSpPr>
                <p:cNvPr id="288780"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1"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82"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grpSp>
        <p:sp>
          <p:nvSpPr>
            <p:cNvPr id="288776"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sp>
          <p:nvSpPr>
            <p:cNvPr id="288777"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ea typeface="ＭＳ Ｐゴシック" charset="0"/>
              </a:endParaRPr>
            </a:p>
          </p:txBody>
        </p:sp>
      </p:grpSp>
      <p:sp>
        <p:nvSpPr>
          <p:cNvPr id="65" name="Title 64"/>
          <p:cNvSpPr>
            <a:spLocks noGrp="1"/>
          </p:cNvSpPr>
          <p:nvPr>
            <p:ph type="title" idx="4294967295"/>
          </p:nvPr>
        </p:nvSpPr>
        <p:spPr>
          <a:xfrm>
            <a:off x="0" y="5876925"/>
            <a:ext cx="9144000" cy="898525"/>
          </a:xfrm>
        </p:spPr>
        <p:txBody>
          <a:bodyPr/>
          <a:lstStyle/>
          <a:p>
            <a:pPr>
              <a:defRPr/>
            </a:pPr>
            <a:r>
              <a:rPr lang="zh-CN" altLang="en-US" sz="3600" dirty="0">
                <a:solidFill>
                  <a:schemeClr val="tx1"/>
                </a:solidFill>
                <a:effectLst>
                  <a:outerShdw blurRad="38100" dist="38100" dir="2700000" algn="tl">
                    <a:srgbClr val="FFFFFF"/>
                  </a:outerShdw>
                </a:effectLst>
                <a:ea typeface="ＭＳ Ｐゴシック" charset="0"/>
              </a:rPr>
              <a:t>当今的信徒与无神论者妥协，</a:t>
            </a:r>
            <a:br>
              <a:rPr lang="en-US" altLang="zh-CN" sz="3600" dirty="0">
                <a:solidFill>
                  <a:schemeClr val="tx1"/>
                </a:solidFill>
                <a:effectLst>
                  <a:outerShdw blurRad="38100" dist="38100" dir="2700000" algn="tl">
                    <a:srgbClr val="FFFFFF"/>
                  </a:outerShdw>
                </a:effectLst>
                <a:ea typeface="ＭＳ Ｐゴシック" charset="0"/>
              </a:rPr>
            </a:br>
            <a:r>
              <a:rPr lang="zh-CN" altLang="en-US" sz="3600" dirty="0">
                <a:solidFill>
                  <a:schemeClr val="tx1"/>
                </a:solidFill>
                <a:effectLst>
                  <a:outerShdw blurRad="38100" dist="38100" dir="2700000" algn="tl">
                    <a:srgbClr val="FFFFFF"/>
                  </a:outerShdw>
                </a:effectLst>
                <a:ea typeface="ＭＳ Ｐゴシック" charset="0"/>
              </a:rPr>
              <a:t>犯下了属灵的通奸罪</a:t>
            </a:r>
            <a:endParaRPr lang="en-US" sz="4400" dirty="0">
              <a:effectLst>
                <a:outerShdw blurRad="38100" dist="38100" dir="2700000" algn="tl">
                  <a:srgbClr val="FFFFFF"/>
                </a:outerShdw>
              </a:effectLst>
              <a:ea typeface="ＭＳ Ｐゴシック" charset="0"/>
            </a:endParaRPr>
          </a:p>
        </p:txBody>
      </p:sp>
      <p:sp>
        <p:nvSpPr>
          <p:cNvPr id="13380" name="Text Box 68"/>
          <p:cNvSpPr txBox="1">
            <a:spLocks noChangeArrowheads="1"/>
          </p:cNvSpPr>
          <p:nvPr/>
        </p:nvSpPr>
        <p:spPr bwMode="auto">
          <a:xfrm>
            <a:off x="0" y="-20638"/>
            <a:ext cx="9144000" cy="17541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5400" b="1" dirty="0">
                <a:solidFill>
                  <a:srgbClr val="000000"/>
                </a:solidFill>
                <a:effectLst>
                  <a:outerShdw blurRad="38100" dist="38100" dir="2700000" algn="tl">
                    <a:srgbClr val="FFFFFF"/>
                  </a:outerShdw>
                </a:effectLst>
                <a:latin typeface="Arial"/>
                <a:cs typeface="Arial"/>
              </a:rPr>
              <a:t>那么，当今的基督徒为何未能达到目标呢？</a:t>
            </a:r>
            <a:endParaRPr lang="en-US" sz="54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149317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blinds(horizontal)">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 y="3536283"/>
            <a:ext cx="9143999" cy="1080120"/>
          </a:xfrm>
          <a:solidFill>
            <a:schemeClr val="bg1"/>
          </a:solidFill>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Engaging the Atheists</a:t>
            </a:r>
          </a:p>
        </p:txBody>
      </p:sp>
      <p:pic>
        <p:nvPicPr>
          <p:cNvPr id="290820" name="Picture 1" descr="Engaging the Atheists Semin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404813"/>
            <a:ext cx="95821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0" y="6308725"/>
            <a:ext cx="9144000" cy="549275"/>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1800" b="1" i="1" dirty="0">
                <a:solidFill>
                  <a:srgbClr val="E5E5FF"/>
                </a:solidFill>
                <a:effectLst>
                  <a:outerShdw blurRad="38100" dist="38100" dir="2700000" algn="tl">
                    <a:srgbClr val="000000"/>
                  </a:outerShdw>
                </a:effectLst>
                <a:latin typeface="Arial" charset="0"/>
                <a:cs typeface="Arial" charset="0"/>
              </a:rPr>
              <a:t>Dr. Rick Griffith • Singapore Bible College • www.biblestudydownloads.com</a:t>
            </a:r>
          </a:p>
        </p:txBody>
      </p:sp>
      <p:sp>
        <p:nvSpPr>
          <p:cNvPr id="6" name="Text Box 9"/>
          <p:cNvSpPr txBox="1">
            <a:spLocks noChangeArrowheads="1"/>
          </p:cNvSpPr>
          <p:nvPr/>
        </p:nvSpPr>
        <p:spPr bwMode="auto">
          <a:xfrm>
            <a:off x="0" y="-26988"/>
            <a:ext cx="9144000" cy="549276"/>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2000" b="1" i="1" dirty="0">
                <a:solidFill>
                  <a:srgbClr val="E5E5FF"/>
                </a:solidFill>
                <a:effectLst>
                  <a:outerShdw blurRad="38100" dist="38100" dir="2700000" algn="tl">
                    <a:srgbClr val="000000"/>
                  </a:outerShdw>
                </a:effectLst>
                <a:latin typeface="Arial" charset="0"/>
                <a:cs typeface="Arial" charset="0"/>
              </a:rPr>
              <a:t>一个增强你信仰及他人信仰的研讨会</a:t>
            </a:r>
            <a:endParaRPr lang="en-US" sz="2000" b="1" i="1" dirty="0">
              <a:solidFill>
                <a:srgbClr val="E5E5FF"/>
              </a:solidFill>
              <a:effectLst>
                <a:outerShdw blurRad="38100" dist="38100" dir="2700000" algn="tl">
                  <a:srgbClr val="000000"/>
                </a:outerShdw>
              </a:effectLst>
              <a:latin typeface="Arial" charset="0"/>
              <a:cs typeface="Arial" charset="0"/>
            </a:endParaRPr>
          </a:p>
        </p:txBody>
      </p:sp>
      <p:sp>
        <p:nvSpPr>
          <p:cNvPr id="2" name="任意形状 1">
            <a:extLst>
              <a:ext uri="{FF2B5EF4-FFF2-40B4-BE49-F238E27FC236}">
                <a16:creationId xmlns:a16="http://schemas.microsoft.com/office/drawing/2014/main" id="{7168793C-47E6-0F61-4D8C-7519E862FB02}"/>
              </a:ext>
            </a:extLst>
          </p:cNvPr>
          <p:cNvSpPr/>
          <p:nvPr/>
        </p:nvSpPr>
        <p:spPr bwMode="auto">
          <a:xfrm>
            <a:off x="-20067" y="874643"/>
            <a:ext cx="4969754" cy="3677479"/>
          </a:xfrm>
          <a:custGeom>
            <a:avLst/>
            <a:gdLst>
              <a:gd name="connsiteX0" fmla="*/ 785380 w 4969754"/>
              <a:gd name="connsiteY0" fmla="*/ 3389244 h 3677479"/>
              <a:gd name="connsiteX1" fmla="*/ 775441 w 4969754"/>
              <a:gd name="connsiteY1" fmla="*/ 3091070 h 3677479"/>
              <a:gd name="connsiteX2" fmla="*/ 765502 w 4969754"/>
              <a:gd name="connsiteY2" fmla="*/ 3399183 h 3677479"/>
              <a:gd name="connsiteX3" fmla="*/ 735684 w 4969754"/>
              <a:gd name="connsiteY3" fmla="*/ 3409122 h 3677479"/>
              <a:gd name="connsiteX4" fmla="*/ 695928 w 4969754"/>
              <a:gd name="connsiteY4" fmla="*/ 3379305 h 3677479"/>
              <a:gd name="connsiteX5" fmla="*/ 666110 w 4969754"/>
              <a:gd name="connsiteY5" fmla="*/ 3349487 h 3677479"/>
              <a:gd name="connsiteX6" fmla="*/ 636293 w 4969754"/>
              <a:gd name="connsiteY6" fmla="*/ 3339548 h 3677479"/>
              <a:gd name="connsiteX7" fmla="*/ 576658 w 4969754"/>
              <a:gd name="connsiteY7" fmla="*/ 3299792 h 3677479"/>
              <a:gd name="connsiteX8" fmla="*/ 517024 w 4969754"/>
              <a:gd name="connsiteY8" fmla="*/ 3279914 h 3677479"/>
              <a:gd name="connsiteX9" fmla="*/ 467328 w 4969754"/>
              <a:gd name="connsiteY9" fmla="*/ 3230218 h 3677479"/>
              <a:gd name="connsiteX10" fmla="*/ 447450 w 4969754"/>
              <a:gd name="connsiteY10" fmla="*/ 3200400 h 3677479"/>
              <a:gd name="connsiteX11" fmla="*/ 397754 w 4969754"/>
              <a:gd name="connsiteY11" fmla="*/ 3160644 h 3677479"/>
              <a:gd name="connsiteX12" fmla="*/ 367937 w 4969754"/>
              <a:gd name="connsiteY12" fmla="*/ 3150705 h 3677479"/>
              <a:gd name="connsiteX13" fmla="*/ 328180 w 4969754"/>
              <a:gd name="connsiteY13" fmla="*/ 3110948 h 3677479"/>
              <a:gd name="connsiteX14" fmla="*/ 268545 w 4969754"/>
              <a:gd name="connsiteY14" fmla="*/ 3071192 h 3677479"/>
              <a:gd name="connsiteX15" fmla="*/ 268545 w 4969754"/>
              <a:gd name="connsiteY15" fmla="*/ 2941983 h 3677479"/>
              <a:gd name="connsiteX16" fmla="*/ 298363 w 4969754"/>
              <a:gd name="connsiteY16" fmla="*/ 2832653 h 3677479"/>
              <a:gd name="connsiteX17" fmla="*/ 318241 w 4969754"/>
              <a:gd name="connsiteY17" fmla="*/ 2812774 h 3677479"/>
              <a:gd name="connsiteX18" fmla="*/ 308302 w 4969754"/>
              <a:gd name="connsiteY18" fmla="*/ 2753140 h 3677479"/>
              <a:gd name="connsiteX19" fmla="*/ 248667 w 4969754"/>
              <a:gd name="connsiteY19" fmla="*/ 2723322 h 3677479"/>
              <a:gd name="connsiteX20" fmla="*/ 198971 w 4969754"/>
              <a:gd name="connsiteY20" fmla="*/ 2713383 h 3677479"/>
              <a:gd name="connsiteX21" fmla="*/ 109519 w 4969754"/>
              <a:gd name="connsiteY21" fmla="*/ 2663687 h 3677479"/>
              <a:gd name="connsiteX22" fmla="*/ 59824 w 4969754"/>
              <a:gd name="connsiteY22" fmla="*/ 2604053 h 3677479"/>
              <a:gd name="connsiteX23" fmla="*/ 20067 w 4969754"/>
              <a:gd name="connsiteY23" fmla="*/ 2544418 h 3677479"/>
              <a:gd name="connsiteX24" fmla="*/ 10128 w 4969754"/>
              <a:gd name="connsiteY24" fmla="*/ 2425148 h 3677479"/>
              <a:gd name="connsiteX25" fmla="*/ 20067 w 4969754"/>
              <a:gd name="connsiteY25" fmla="*/ 2385392 h 3677479"/>
              <a:gd name="connsiteX26" fmla="*/ 39945 w 4969754"/>
              <a:gd name="connsiteY26" fmla="*/ 2355574 h 3677479"/>
              <a:gd name="connsiteX27" fmla="*/ 79702 w 4969754"/>
              <a:gd name="connsiteY27" fmla="*/ 2276061 h 3677479"/>
              <a:gd name="connsiteX28" fmla="*/ 99580 w 4969754"/>
              <a:gd name="connsiteY28" fmla="*/ 2206487 h 3677479"/>
              <a:gd name="connsiteX29" fmla="*/ 89641 w 4969754"/>
              <a:gd name="connsiteY29" fmla="*/ 2107096 h 3677479"/>
              <a:gd name="connsiteX30" fmla="*/ 69763 w 4969754"/>
              <a:gd name="connsiteY30" fmla="*/ 2047461 h 3677479"/>
              <a:gd name="connsiteX31" fmla="*/ 49884 w 4969754"/>
              <a:gd name="connsiteY31" fmla="*/ 1987827 h 3677479"/>
              <a:gd name="connsiteX32" fmla="*/ 30006 w 4969754"/>
              <a:gd name="connsiteY32" fmla="*/ 1918253 h 3677479"/>
              <a:gd name="connsiteX33" fmla="*/ 10128 w 4969754"/>
              <a:gd name="connsiteY33" fmla="*/ 1858618 h 3677479"/>
              <a:gd name="connsiteX34" fmla="*/ 20067 w 4969754"/>
              <a:gd name="connsiteY34" fmla="*/ 1798983 h 3677479"/>
              <a:gd name="connsiteX35" fmla="*/ 59824 w 4969754"/>
              <a:gd name="connsiteY35" fmla="*/ 1779105 h 3677479"/>
              <a:gd name="connsiteX36" fmla="*/ 89641 w 4969754"/>
              <a:gd name="connsiteY36" fmla="*/ 1749287 h 3677479"/>
              <a:gd name="connsiteX37" fmla="*/ 149276 w 4969754"/>
              <a:gd name="connsiteY37" fmla="*/ 1699592 h 3677479"/>
              <a:gd name="connsiteX38" fmla="*/ 189032 w 4969754"/>
              <a:gd name="connsiteY38" fmla="*/ 1639957 h 3677479"/>
              <a:gd name="connsiteX39" fmla="*/ 218850 w 4969754"/>
              <a:gd name="connsiteY39" fmla="*/ 1580322 h 3677479"/>
              <a:gd name="connsiteX40" fmla="*/ 238728 w 4969754"/>
              <a:gd name="connsiteY40" fmla="*/ 1520687 h 3677479"/>
              <a:gd name="connsiteX41" fmla="*/ 248667 w 4969754"/>
              <a:gd name="connsiteY41" fmla="*/ 1490870 h 3677479"/>
              <a:gd name="connsiteX42" fmla="*/ 268545 w 4969754"/>
              <a:gd name="connsiteY42" fmla="*/ 1421296 h 3677479"/>
              <a:gd name="connsiteX43" fmla="*/ 288424 w 4969754"/>
              <a:gd name="connsiteY43" fmla="*/ 1391479 h 3677479"/>
              <a:gd name="connsiteX44" fmla="*/ 308302 w 4969754"/>
              <a:gd name="connsiteY44" fmla="*/ 1321905 h 3677479"/>
              <a:gd name="connsiteX45" fmla="*/ 357997 w 4969754"/>
              <a:gd name="connsiteY45" fmla="*/ 1262270 h 3677479"/>
              <a:gd name="connsiteX46" fmla="*/ 377876 w 4969754"/>
              <a:gd name="connsiteY46" fmla="*/ 1232453 h 3677479"/>
              <a:gd name="connsiteX47" fmla="*/ 417632 w 4969754"/>
              <a:gd name="connsiteY47" fmla="*/ 1182757 h 3677479"/>
              <a:gd name="connsiteX48" fmla="*/ 437510 w 4969754"/>
              <a:gd name="connsiteY48" fmla="*/ 1152940 h 3677479"/>
              <a:gd name="connsiteX49" fmla="*/ 457389 w 4969754"/>
              <a:gd name="connsiteY49" fmla="*/ 1133061 h 3677479"/>
              <a:gd name="connsiteX50" fmla="*/ 497145 w 4969754"/>
              <a:gd name="connsiteY50" fmla="*/ 1013792 h 3677479"/>
              <a:gd name="connsiteX51" fmla="*/ 507084 w 4969754"/>
              <a:gd name="connsiteY51" fmla="*/ 983974 h 3677479"/>
              <a:gd name="connsiteX52" fmla="*/ 517024 w 4969754"/>
              <a:gd name="connsiteY52" fmla="*/ 954157 h 3677479"/>
              <a:gd name="connsiteX53" fmla="*/ 536902 w 4969754"/>
              <a:gd name="connsiteY53" fmla="*/ 805070 h 3677479"/>
              <a:gd name="connsiteX54" fmla="*/ 546841 w 4969754"/>
              <a:gd name="connsiteY54" fmla="*/ 765314 h 3677479"/>
              <a:gd name="connsiteX55" fmla="*/ 566719 w 4969754"/>
              <a:gd name="connsiteY55" fmla="*/ 745435 h 3677479"/>
              <a:gd name="connsiteX56" fmla="*/ 646232 w 4969754"/>
              <a:gd name="connsiteY56" fmla="*/ 715618 h 3677479"/>
              <a:gd name="connsiteX57" fmla="*/ 685989 w 4969754"/>
              <a:gd name="connsiteY57" fmla="*/ 705679 h 3677479"/>
              <a:gd name="connsiteX58" fmla="*/ 785380 w 4969754"/>
              <a:gd name="connsiteY58" fmla="*/ 695740 h 3677479"/>
              <a:gd name="connsiteX59" fmla="*/ 854954 w 4969754"/>
              <a:gd name="connsiteY59" fmla="*/ 685800 h 3677479"/>
              <a:gd name="connsiteX60" fmla="*/ 934467 w 4969754"/>
              <a:gd name="connsiteY60" fmla="*/ 556592 h 3677479"/>
              <a:gd name="connsiteX61" fmla="*/ 1004041 w 4969754"/>
              <a:gd name="connsiteY61" fmla="*/ 467140 h 3677479"/>
              <a:gd name="connsiteX62" fmla="*/ 1043797 w 4969754"/>
              <a:gd name="connsiteY62" fmla="*/ 417444 h 3677479"/>
              <a:gd name="connsiteX63" fmla="*/ 1083554 w 4969754"/>
              <a:gd name="connsiteY63" fmla="*/ 357809 h 3677479"/>
              <a:gd name="connsiteX64" fmla="*/ 1113371 w 4969754"/>
              <a:gd name="connsiteY64" fmla="*/ 298174 h 3677479"/>
              <a:gd name="connsiteX65" fmla="*/ 1143189 w 4969754"/>
              <a:gd name="connsiteY65" fmla="*/ 278296 h 3677479"/>
              <a:gd name="connsiteX66" fmla="*/ 1272397 w 4969754"/>
              <a:gd name="connsiteY66" fmla="*/ 248479 h 3677479"/>
              <a:gd name="connsiteX67" fmla="*/ 1322093 w 4969754"/>
              <a:gd name="connsiteY67" fmla="*/ 258418 h 3677479"/>
              <a:gd name="connsiteX68" fmla="*/ 1361850 w 4969754"/>
              <a:gd name="connsiteY68" fmla="*/ 238540 h 3677479"/>
              <a:gd name="connsiteX69" fmla="*/ 1391667 w 4969754"/>
              <a:gd name="connsiteY69" fmla="*/ 228600 h 3677479"/>
              <a:gd name="connsiteX70" fmla="*/ 1461241 w 4969754"/>
              <a:gd name="connsiteY70" fmla="*/ 208722 h 3677479"/>
              <a:gd name="connsiteX71" fmla="*/ 1500997 w 4969754"/>
              <a:gd name="connsiteY71" fmla="*/ 188844 h 3677479"/>
              <a:gd name="connsiteX72" fmla="*/ 1580510 w 4969754"/>
              <a:gd name="connsiteY72" fmla="*/ 168966 h 3677479"/>
              <a:gd name="connsiteX73" fmla="*/ 1679902 w 4969754"/>
              <a:gd name="connsiteY73" fmla="*/ 139148 h 3677479"/>
              <a:gd name="connsiteX74" fmla="*/ 1739537 w 4969754"/>
              <a:gd name="connsiteY74" fmla="*/ 119270 h 3677479"/>
              <a:gd name="connsiteX75" fmla="*/ 2007893 w 4969754"/>
              <a:gd name="connsiteY75" fmla="*/ 109331 h 3677479"/>
              <a:gd name="connsiteX76" fmla="*/ 2037710 w 4969754"/>
              <a:gd name="connsiteY76" fmla="*/ 99392 h 3677479"/>
              <a:gd name="connsiteX77" fmla="*/ 2306067 w 4969754"/>
              <a:gd name="connsiteY77" fmla="*/ 79514 h 3677479"/>
              <a:gd name="connsiteX78" fmla="*/ 2375641 w 4969754"/>
              <a:gd name="connsiteY78" fmla="*/ 69574 h 3677479"/>
              <a:gd name="connsiteX79" fmla="*/ 2405458 w 4969754"/>
              <a:gd name="connsiteY79" fmla="*/ 59635 h 3677479"/>
              <a:gd name="connsiteX80" fmla="*/ 2445215 w 4969754"/>
              <a:gd name="connsiteY80" fmla="*/ 49696 h 3677479"/>
              <a:gd name="connsiteX81" fmla="*/ 2504850 w 4969754"/>
              <a:gd name="connsiteY81" fmla="*/ 29818 h 3677479"/>
              <a:gd name="connsiteX82" fmla="*/ 2554545 w 4969754"/>
              <a:gd name="connsiteY82" fmla="*/ 0 h 3677479"/>
              <a:gd name="connsiteX83" fmla="*/ 2634058 w 4969754"/>
              <a:gd name="connsiteY83" fmla="*/ 9940 h 3677479"/>
              <a:gd name="connsiteX84" fmla="*/ 2663876 w 4969754"/>
              <a:gd name="connsiteY84" fmla="*/ 19879 h 3677479"/>
              <a:gd name="connsiteX85" fmla="*/ 2733450 w 4969754"/>
              <a:gd name="connsiteY85" fmla="*/ 39757 h 3677479"/>
              <a:gd name="connsiteX86" fmla="*/ 2783145 w 4969754"/>
              <a:gd name="connsiteY86" fmla="*/ 79514 h 3677479"/>
              <a:gd name="connsiteX87" fmla="*/ 2852719 w 4969754"/>
              <a:gd name="connsiteY87" fmla="*/ 119270 h 3677479"/>
              <a:gd name="connsiteX88" fmla="*/ 2872597 w 4969754"/>
              <a:gd name="connsiteY88" fmla="*/ 168966 h 3677479"/>
              <a:gd name="connsiteX89" fmla="*/ 2932232 w 4969754"/>
              <a:gd name="connsiteY89" fmla="*/ 218661 h 3677479"/>
              <a:gd name="connsiteX90" fmla="*/ 3021684 w 4969754"/>
              <a:gd name="connsiteY90" fmla="*/ 258418 h 3677479"/>
              <a:gd name="connsiteX91" fmla="*/ 3131015 w 4969754"/>
              <a:gd name="connsiteY91" fmla="*/ 288235 h 3677479"/>
              <a:gd name="connsiteX92" fmla="*/ 3240345 w 4969754"/>
              <a:gd name="connsiteY92" fmla="*/ 318053 h 3677479"/>
              <a:gd name="connsiteX93" fmla="*/ 3280102 w 4969754"/>
              <a:gd name="connsiteY93" fmla="*/ 327992 h 3677479"/>
              <a:gd name="connsiteX94" fmla="*/ 3409310 w 4969754"/>
              <a:gd name="connsiteY94" fmla="*/ 337931 h 3677479"/>
              <a:gd name="connsiteX95" fmla="*/ 3548458 w 4969754"/>
              <a:gd name="connsiteY95" fmla="*/ 357809 h 3677479"/>
              <a:gd name="connsiteX96" fmla="*/ 3707484 w 4969754"/>
              <a:gd name="connsiteY96" fmla="*/ 377687 h 3677479"/>
              <a:gd name="connsiteX97" fmla="*/ 3806876 w 4969754"/>
              <a:gd name="connsiteY97" fmla="*/ 417444 h 3677479"/>
              <a:gd name="connsiteX98" fmla="*/ 3836693 w 4969754"/>
              <a:gd name="connsiteY98" fmla="*/ 427383 h 3677479"/>
              <a:gd name="connsiteX99" fmla="*/ 3896328 w 4969754"/>
              <a:gd name="connsiteY99" fmla="*/ 457200 h 3677479"/>
              <a:gd name="connsiteX100" fmla="*/ 3926145 w 4969754"/>
              <a:gd name="connsiteY100" fmla="*/ 477079 h 3677479"/>
              <a:gd name="connsiteX101" fmla="*/ 3946024 w 4969754"/>
              <a:gd name="connsiteY101" fmla="*/ 496957 h 3677479"/>
              <a:gd name="connsiteX102" fmla="*/ 3975841 w 4969754"/>
              <a:gd name="connsiteY102" fmla="*/ 506896 h 3677479"/>
              <a:gd name="connsiteX103" fmla="*/ 4005658 w 4969754"/>
              <a:gd name="connsiteY103" fmla="*/ 536714 h 3677479"/>
              <a:gd name="connsiteX104" fmla="*/ 4045415 w 4969754"/>
              <a:gd name="connsiteY104" fmla="*/ 566531 h 3677479"/>
              <a:gd name="connsiteX105" fmla="*/ 4075232 w 4969754"/>
              <a:gd name="connsiteY105" fmla="*/ 586409 h 3677479"/>
              <a:gd name="connsiteX106" fmla="*/ 4105050 w 4969754"/>
              <a:gd name="connsiteY106" fmla="*/ 616227 h 3677479"/>
              <a:gd name="connsiteX107" fmla="*/ 4204441 w 4969754"/>
              <a:gd name="connsiteY107" fmla="*/ 695740 h 3677479"/>
              <a:gd name="connsiteX108" fmla="*/ 4254137 w 4969754"/>
              <a:gd name="connsiteY108" fmla="*/ 745435 h 3677479"/>
              <a:gd name="connsiteX109" fmla="*/ 4274015 w 4969754"/>
              <a:gd name="connsiteY109" fmla="*/ 765314 h 3677479"/>
              <a:gd name="connsiteX110" fmla="*/ 4303832 w 4969754"/>
              <a:gd name="connsiteY110" fmla="*/ 815009 h 3677479"/>
              <a:gd name="connsiteX111" fmla="*/ 4373406 w 4969754"/>
              <a:gd name="connsiteY111" fmla="*/ 884583 h 3677479"/>
              <a:gd name="connsiteX112" fmla="*/ 4433041 w 4969754"/>
              <a:gd name="connsiteY112" fmla="*/ 964096 h 3677479"/>
              <a:gd name="connsiteX113" fmla="*/ 4452919 w 4969754"/>
              <a:gd name="connsiteY113" fmla="*/ 993914 h 3677479"/>
              <a:gd name="connsiteX114" fmla="*/ 4482737 w 4969754"/>
              <a:gd name="connsiteY114" fmla="*/ 1013792 h 3677479"/>
              <a:gd name="connsiteX115" fmla="*/ 4532432 w 4969754"/>
              <a:gd name="connsiteY115" fmla="*/ 1073427 h 3677479"/>
              <a:gd name="connsiteX116" fmla="*/ 4611945 w 4969754"/>
              <a:gd name="connsiteY116" fmla="*/ 1162879 h 3677479"/>
              <a:gd name="connsiteX117" fmla="*/ 4631824 w 4969754"/>
              <a:gd name="connsiteY117" fmla="*/ 1222514 h 3677479"/>
              <a:gd name="connsiteX118" fmla="*/ 4641763 w 4969754"/>
              <a:gd name="connsiteY118" fmla="*/ 1252331 h 3677479"/>
              <a:gd name="connsiteX119" fmla="*/ 4621884 w 4969754"/>
              <a:gd name="connsiteY119" fmla="*/ 1341783 h 3677479"/>
              <a:gd name="connsiteX120" fmla="*/ 4602006 w 4969754"/>
              <a:gd name="connsiteY120" fmla="*/ 1401418 h 3677479"/>
              <a:gd name="connsiteX121" fmla="*/ 4592067 w 4969754"/>
              <a:gd name="connsiteY121" fmla="*/ 1431235 h 3677479"/>
              <a:gd name="connsiteX122" fmla="*/ 4552310 w 4969754"/>
              <a:gd name="connsiteY122" fmla="*/ 1490870 h 3677479"/>
              <a:gd name="connsiteX123" fmla="*/ 4542371 w 4969754"/>
              <a:gd name="connsiteY123" fmla="*/ 1520687 h 3677479"/>
              <a:gd name="connsiteX124" fmla="*/ 4472797 w 4969754"/>
              <a:gd name="connsiteY124" fmla="*/ 1590261 h 3677479"/>
              <a:gd name="connsiteX125" fmla="*/ 4452919 w 4969754"/>
              <a:gd name="connsiteY125" fmla="*/ 1610140 h 3677479"/>
              <a:gd name="connsiteX126" fmla="*/ 4393284 w 4969754"/>
              <a:gd name="connsiteY126" fmla="*/ 1689653 h 3677479"/>
              <a:gd name="connsiteX127" fmla="*/ 4363467 w 4969754"/>
              <a:gd name="connsiteY127" fmla="*/ 1798983 h 3677479"/>
              <a:gd name="connsiteX128" fmla="*/ 4353528 w 4969754"/>
              <a:gd name="connsiteY128" fmla="*/ 1838740 h 3677479"/>
              <a:gd name="connsiteX129" fmla="*/ 4433041 w 4969754"/>
              <a:gd name="connsiteY129" fmla="*/ 1858618 h 3677479"/>
              <a:gd name="connsiteX130" fmla="*/ 4502615 w 4969754"/>
              <a:gd name="connsiteY130" fmla="*/ 1878496 h 3677479"/>
              <a:gd name="connsiteX131" fmla="*/ 4572189 w 4969754"/>
              <a:gd name="connsiteY131" fmla="*/ 1888435 h 3677479"/>
              <a:gd name="connsiteX132" fmla="*/ 4751093 w 4969754"/>
              <a:gd name="connsiteY132" fmla="*/ 1908314 h 3677479"/>
              <a:gd name="connsiteX133" fmla="*/ 4820667 w 4969754"/>
              <a:gd name="connsiteY133" fmla="*/ 1928192 h 3677479"/>
              <a:gd name="connsiteX134" fmla="*/ 4939937 w 4969754"/>
              <a:gd name="connsiteY134" fmla="*/ 1967948 h 3677479"/>
              <a:gd name="connsiteX135" fmla="*/ 4969754 w 4969754"/>
              <a:gd name="connsiteY135" fmla="*/ 2077279 h 3677479"/>
              <a:gd name="connsiteX136" fmla="*/ 4959815 w 4969754"/>
              <a:gd name="connsiteY136" fmla="*/ 2166731 h 3677479"/>
              <a:gd name="connsiteX137" fmla="*/ 4929997 w 4969754"/>
              <a:gd name="connsiteY137" fmla="*/ 2206487 h 3677479"/>
              <a:gd name="connsiteX138" fmla="*/ 4910119 w 4969754"/>
              <a:gd name="connsiteY138" fmla="*/ 2236305 h 3677479"/>
              <a:gd name="connsiteX139" fmla="*/ 4890241 w 4969754"/>
              <a:gd name="connsiteY139" fmla="*/ 2276061 h 3677479"/>
              <a:gd name="connsiteX140" fmla="*/ 4860424 w 4969754"/>
              <a:gd name="connsiteY140" fmla="*/ 2295940 h 3677479"/>
              <a:gd name="connsiteX141" fmla="*/ 4840545 w 4969754"/>
              <a:gd name="connsiteY141" fmla="*/ 2365514 h 3677479"/>
              <a:gd name="connsiteX142" fmla="*/ 4820667 w 4969754"/>
              <a:gd name="connsiteY142" fmla="*/ 2474844 h 3677479"/>
              <a:gd name="connsiteX143" fmla="*/ 4790850 w 4969754"/>
              <a:gd name="connsiteY143" fmla="*/ 2504661 h 3677479"/>
              <a:gd name="connsiteX144" fmla="*/ 4780910 w 4969754"/>
              <a:gd name="connsiteY144" fmla="*/ 2544418 h 3677479"/>
              <a:gd name="connsiteX145" fmla="*/ 4741154 w 4969754"/>
              <a:gd name="connsiteY145" fmla="*/ 2594114 h 3677479"/>
              <a:gd name="connsiteX146" fmla="*/ 4711337 w 4969754"/>
              <a:gd name="connsiteY146" fmla="*/ 2613992 h 3677479"/>
              <a:gd name="connsiteX147" fmla="*/ 4691458 w 4969754"/>
              <a:gd name="connsiteY147" fmla="*/ 2643809 h 3677479"/>
              <a:gd name="connsiteX148" fmla="*/ 4671580 w 4969754"/>
              <a:gd name="connsiteY148" fmla="*/ 2703444 h 3677479"/>
              <a:gd name="connsiteX149" fmla="*/ 4751093 w 4969754"/>
              <a:gd name="connsiteY149" fmla="*/ 2773018 h 3677479"/>
              <a:gd name="connsiteX150" fmla="*/ 4751093 w 4969754"/>
              <a:gd name="connsiteY150" fmla="*/ 3041374 h 3677479"/>
              <a:gd name="connsiteX151" fmla="*/ 4731215 w 4969754"/>
              <a:gd name="connsiteY151" fmla="*/ 3120887 h 3677479"/>
              <a:gd name="connsiteX152" fmla="*/ 4631824 w 4969754"/>
              <a:gd name="connsiteY152" fmla="*/ 3180522 h 3677479"/>
              <a:gd name="connsiteX153" fmla="*/ 4592067 w 4969754"/>
              <a:gd name="connsiteY153" fmla="*/ 3190461 h 3677479"/>
              <a:gd name="connsiteX154" fmla="*/ 4562250 w 4969754"/>
              <a:gd name="connsiteY154" fmla="*/ 3200400 h 3677479"/>
              <a:gd name="connsiteX155" fmla="*/ 4393284 w 4969754"/>
              <a:gd name="connsiteY155" fmla="*/ 3210340 h 3677479"/>
              <a:gd name="connsiteX156" fmla="*/ 4234258 w 4969754"/>
              <a:gd name="connsiteY156" fmla="*/ 3200400 h 3677479"/>
              <a:gd name="connsiteX157" fmla="*/ 4184563 w 4969754"/>
              <a:gd name="connsiteY157" fmla="*/ 3190461 h 3677479"/>
              <a:gd name="connsiteX158" fmla="*/ 4134867 w 4969754"/>
              <a:gd name="connsiteY158" fmla="*/ 3170583 h 3677479"/>
              <a:gd name="connsiteX159" fmla="*/ 3677667 w 4969754"/>
              <a:gd name="connsiteY159" fmla="*/ 3160644 h 3677479"/>
              <a:gd name="connsiteX160" fmla="*/ 3011745 w 4969754"/>
              <a:gd name="connsiteY160" fmla="*/ 3150705 h 3677479"/>
              <a:gd name="connsiteX161" fmla="*/ 1192884 w 4969754"/>
              <a:gd name="connsiteY161" fmla="*/ 3160644 h 3677479"/>
              <a:gd name="connsiteX162" fmla="*/ 1143189 w 4969754"/>
              <a:gd name="connsiteY162" fmla="*/ 3170583 h 3677479"/>
              <a:gd name="connsiteX163" fmla="*/ 1033858 w 4969754"/>
              <a:gd name="connsiteY163" fmla="*/ 3180522 h 3677479"/>
              <a:gd name="connsiteX164" fmla="*/ 1004041 w 4969754"/>
              <a:gd name="connsiteY164" fmla="*/ 3190461 h 3677479"/>
              <a:gd name="connsiteX165" fmla="*/ 944406 w 4969754"/>
              <a:gd name="connsiteY165" fmla="*/ 3260035 h 3677479"/>
              <a:gd name="connsiteX166" fmla="*/ 994102 w 4969754"/>
              <a:gd name="connsiteY166" fmla="*/ 3329609 h 3677479"/>
              <a:gd name="connsiteX167" fmla="*/ 1053737 w 4969754"/>
              <a:gd name="connsiteY167" fmla="*/ 3349487 h 3677479"/>
              <a:gd name="connsiteX168" fmla="*/ 1113371 w 4969754"/>
              <a:gd name="connsiteY168" fmla="*/ 3369366 h 3677479"/>
              <a:gd name="connsiteX169" fmla="*/ 1173006 w 4969754"/>
              <a:gd name="connsiteY169" fmla="*/ 3379305 h 3677479"/>
              <a:gd name="connsiteX170" fmla="*/ 1202824 w 4969754"/>
              <a:gd name="connsiteY170" fmla="*/ 3389244 h 3677479"/>
              <a:gd name="connsiteX171" fmla="*/ 1332032 w 4969754"/>
              <a:gd name="connsiteY171" fmla="*/ 3399183 h 3677479"/>
              <a:gd name="connsiteX172" fmla="*/ 1411545 w 4969754"/>
              <a:gd name="connsiteY172" fmla="*/ 3419061 h 3677479"/>
              <a:gd name="connsiteX173" fmla="*/ 1441363 w 4969754"/>
              <a:gd name="connsiteY173" fmla="*/ 3458818 h 3677479"/>
              <a:gd name="connsiteX174" fmla="*/ 1481119 w 4969754"/>
              <a:gd name="connsiteY174" fmla="*/ 3508514 h 3677479"/>
              <a:gd name="connsiteX175" fmla="*/ 1461241 w 4969754"/>
              <a:gd name="connsiteY175" fmla="*/ 3607905 h 3677479"/>
              <a:gd name="connsiteX176" fmla="*/ 1451302 w 4969754"/>
              <a:gd name="connsiteY176" fmla="*/ 3637722 h 3677479"/>
              <a:gd name="connsiteX177" fmla="*/ 1441363 w 4969754"/>
              <a:gd name="connsiteY177" fmla="*/ 3677479 h 3677479"/>
              <a:gd name="connsiteX178" fmla="*/ 1411545 w 4969754"/>
              <a:gd name="connsiteY178" fmla="*/ 3647661 h 3677479"/>
              <a:gd name="connsiteX179" fmla="*/ 1381728 w 4969754"/>
              <a:gd name="connsiteY179" fmla="*/ 3637722 h 3677479"/>
              <a:gd name="connsiteX180" fmla="*/ 1302215 w 4969754"/>
              <a:gd name="connsiteY180" fmla="*/ 3617844 h 3677479"/>
              <a:gd name="connsiteX181" fmla="*/ 1262458 w 4969754"/>
              <a:gd name="connsiteY181" fmla="*/ 3607905 h 3677479"/>
              <a:gd name="connsiteX182" fmla="*/ 1202824 w 4969754"/>
              <a:gd name="connsiteY182" fmla="*/ 3588027 h 3677479"/>
              <a:gd name="connsiteX183" fmla="*/ 1113371 w 4969754"/>
              <a:gd name="connsiteY183" fmla="*/ 3568148 h 3677479"/>
              <a:gd name="connsiteX184" fmla="*/ 914589 w 4969754"/>
              <a:gd name="connsiteY184" fmla="*/ 3548270 h 3677479"/>
              <a:gd name="connsiteX185" fmla="*/ 815197 w 4969754"/>
              <a:gd name="connsiteY185" fmla="*/ 3508514 h 3677479"/>
              <a:gd name="connsiteX186" fmla="*/ 795319 w 4969754"/>
              <a:gd name="connsiteY186" fmla="*/ 3478696 h 3677479"/>
              <a:gd name="connsiteX187" fmla="*/ 785380 w 4969754"/>
              <a:gd name="connsiteY187" fmla="*/ 3389244 h 367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4969754" h="3677479">
                <a:moveTo>
                  <a:pt x="785380" y="3389244"/>
                </a:moveTo>
                <a:cubicBezTo>
                  <a:pt x="782067" y="3289853"/>
                  <a:pt x="864389" y="3046596"/>
                  <a:pt x="775441" y="3091070"/>
                </a:cubicBezTo>
                <a:cubicBezTo>
                  <a:pt x="683532" y="3137025"/>
                  <a:pt x="778248" y="3297219"/>
                  <a:pt x="765502" y="3399183"/>
                </a:cubicBezTo>
                <a:cubicBezTo>
                  <a:pt x="764202" y="3409579"/>
                  <a:pt x="745623" y="3405809"/>
                  <a:pt x="735684" y="3409122"/>
                </a:cubicBezTo>
                <a:cubicBezTo>
                  <a:pt x="722432" y="3399183"/>
                  <a:pt x="708505" y="3390085"/>
                  <a:pt x="695928" y="3379305"/>
                </a:cubicBezTo>
                <a:cubicBezTo>
                  <a:pt x="685256" y="3370157"/>
                  <a:pt x="677806" y="3357284"/>
                  <a:pt x="666110" y="3349487"/>
                </a:cubicBezTo>
                <a:cubicBezTo>
                  <a:pt x="657393" y="3343676"/>
                  <a:pt x="645451" y="3344636"/>
                  <a:pt x="636293" y="3339548"/>
                </a:cubicBezTo>
                <a:cubicBezTo>
                  <a:pt x="615409" y="3327946"/>
                  <a:pt x="599323" y="3307347"/>
                  <a:pt x="576658" y="3299792"/>
                </a:cubicBezTo>
                <a:lnTo>
                  <a:pt x="517024" y="3279914"/>
                </a:lnTo>
                <a:cubicBezTo>
                  <a:pt x="500459" y="3263349"/>
                  <a:pt x="480323" y="3249711"/>
                  <a:pt x="467328" y="3230218"/>
                </a:cubicBezTo>
                <a:cubicBezTo>
                  <a:pt x="460702" y="3220279"/>
                  <a:pt x="454912" y="3209728"/>
                  <a:pt x="447450" y="3200400"/>
                </a:cubicBezTo>
                <a:cubicBezTo>
                  <a:pt x="435125" y="3184994"/>
                  <a:pt x="414971" y="3169253"/>
                  <a:pt x="397754" y="3160644"/>
                </a:cubicBezTo>
                <a:cubicBezTo>
                  <a:pt x="388383" y="3155959"/>
                  <a:pt x="377876" y="3154018"/>
                  <a:pt x="367937" y="3150705"/>
                </a:cubicBezTo>
                <a:cubicBezTo>
                  <a:pt x="354685" y="3137453"/>
                  <a:pt x="344943" y="3119330"/>
                  <a:pt x="328180" y="3110948"/>
                </a:cubicBezTo>
                <a:cubicBezTo>
                  <a:pt x="280042" y="3086879"/>
                  <a:pt x="298901" y="3101546"/>
                  <a:pt x="268545" y="3071192"/>
                </a:cubicBezTo>
                <a:cubicBezTo>
                  <a:pt x="248900" y="3012255"/>
                  <a:pt x="254949" y="3043955"/>
                  <a:pt x="268545" y="2941983"/>
                </a:cubicBezTo>
                <a:cubicBezTo>
                  <a:pt x="270934" y="2924065"/>
                  <a:pt x="287603" y="2843414"/>
                  <a:pt x="298363" y="2832653"/>
                </a:cubicBezTo>
                <a:lnTo>
                  <a:pt x="318241" y="2812774"/>
                </a:lnTo>
                <a:cubicBezTo>
                  <a:pt x="314928" y="2792896"/>
                  <a:pt x="315378" y="2772009"/>
                  <a:pt x="308302" y="2753140"/>
                </a:cubicBezTo>
                <a:cubicBezTo>
                  <a:pt x="299284" y="2729092"/>
                  <a:pt x="267604" y="2727530"/>
                  <a:pt x="248667" y="2723322"/>
                </a:cubicBezTo>
                <a:cubicBezTo>
                  <a:pt x="232176" y="2719657"/>
                  <a:pt x="215360" y="2717480"/>
                  <a:pt x="198971" y="2713383"/>
                </a:cubicBezTo>
                <a:cubicBezTo>
                  <a:pt x="165642" y="2705051"/>
                  <a:pt x="134195" y="2688363"/>
                  <a:pt x="109519" y="2663687"/>
                </a:cubicBezTo>
                <a:cubicBezTo>
                  <a:pt x="87537" y="2641705"/>
                  <a:pt x="73662" y="2631728"/>
                  <a:pt x="59824" y="2604053"/>
                </a:cubicBezTo>
                <a:cubicBezTo>
                  <a:pt x="31056" y="2546517"/>
                  <a:pt x="76589" y="2600940"/>
                  <a:pt x="20067" y="2544418"/>
                </a:cubicBezTo>
                <a:cubicBezTo>
                  <a:pt x="-4444" y="2470883"/>
                  <a:pt x="-4929" y="2500432"/>
                  <a:pt x="10128" y="2425148"/>
                </a:cubicBezTo>
                <a:cubicBezTo>
                  <a:pt x="12807" y="2411753"/>
                  <a:pt x="14686" y="2397947"/>
                  <a:pt x="20067" y="2385392"/>
                </a:cubicBezTo>
                <a:cubicBezTo>
                  <a:pt x="24772" y="2374412"/>
                  <a:pt x="35093" y="2366490"/>
                  <a:pt x="39945" y="2355574"/>
                </a:cubicBezTo>
                <a:cubicBezTo>
                  <a:pt x="76492" y="2273345"/>
                  <a:pt x="38879" y="2316886"/>
                  <a:pt x="79702" y="2276061"/>
                </a:cubicBezTo>
                <a:cubicBezTo>
                  <a:pt x="84389" y="2261999"/>
                  <a:pt x="99580" y="2218968"/>
                  <a:pt x="99580" y="2206487"/>
                </a:cubicBezTo>
                <a:cubicBezTo>
                  <a:pt x="99580" y="2173191"/>
                  <a:pt x="95777" y="2139821"/>
                  <a:pt x="89641" y="2107096"/>
                </a:cubicBezTo>
                <a:cubicBezTo>
                  <a:pt x="85780" y="2086501"/>
                  <a:pt x="76389" y="2067339"/>
                  <a:pt x="69763" y="2047461"/>
                </a:cubicBezTo>
                <a:lnTo>
                  <a:pt x="49884" y="1987827"/>
                </a:lnTo>
                <a:cubicBezTo>
                  <a:pt x="16499" y="1887674"/>
                  <a:pt x="67424" y="2042980"/>
                  <a:pt x="30006" y="1918253"/>
                </a:cubicBezTo>
                <a:cubicBezTo>
                  <a:pt x="23985" y="1898183"/>
                  <a:pt x="10128" y="1858618"/>
                  <a:pt x="10128" y="1858618"/>
                </a:cubicBezTo>
                <a:cubicBezTo>
                  <a:pt x="13441" y="1838740"/>
                  <a:pt x="9386" y="1816072"/>
                  <a:pt x="20067" y="1798983"/>
                </a:cubicBezTo>
                <a:cubicBezTo>
                  <a:pt x="27920" y="1786419"/>
                  <a:pt x="47767" y="1787717"/>
                  <a:pt x="59824" y="1779105"/>
                </a:cubicBezTo>
                <a:cubicBezTo>
                  <a:pt x="71262" y="1770935"/>
                  <a:pt x="78843" y="1758286"/>
                  <a:pt x="89641" y="1749287"/>
                </a:cubicBezTo>
                <a:cubicBezTo>
                  <a:pt x="125909" y="1719063"/>
                  <a:pt x="117183" y="1740855"/>
                  <a:pt x="149276" y="1699592"/>
                </a:cubicBezTo>
                <a:cubicBezTo>
                  <a:pt x="163943" y="1680734"/>
                  <a:pt x="181477" y="1662622"/>
                  <a:pt x="189032" y="1639957"/>
                </a:cubicBezTo>
                <a:cubicBezTo>
                  <a:pt x="202749" y="1598807"/>
                  <a:pt x="193160" y="1618857"/>
                  <a:pt x="218850" y="1580322"/>
                </a:cubicBezTo>
                <a:lnTo>
                  <a:pt x="238728" y="1520687"/>
                </a:lnTo>
                <a:cubicBezTo>
                  <a:pt x="242041" y="1510748"/>
                  <a:pt x="246126" y="1501034"/>
                  <a:pt x="248667" y="1490870"/>
                </a:cubicBezTo>
                <a:cubicBezTo>
                  <a:pt x="251851" y="1478135"/>
                  <a:pt x="261417" y="1435553"/>
                  <a:pt x="268545" y="1421296"/>
                </a:cubicBezTo>
                <a:cubicBezTo>
                  <a:pt x="273887" y="1410612"/>
                  <a:pt x="281798" y="1401418"/>
                  <a:pt x="288424" y="1391479"/>
                </a:cubicBezTo>
                <a:cubicBezTo>
                  <a:pt x="291609" y="1378740"/>
                  <a:pt x="301172" y="1336165"/>
                  <a:pt x="308302" y="1321905"/>
                </a:cubicBezTo>
                <a:cubicBezTo>
                  <a:pt x="326810" y="1284889"/>
                  <a:pt x="330519" y="1295242"/>
                  <a:pt x="357997" y="1262270"/>
                </a:cubicBezTo>
                <a:cubicBezTo>
                  <a:pt x="365644" y="1253093"/>
                  <a:pt x="371250" y="1242392"/>
                  <a:pt x="377876" y="1232453"/>
                </a:cubicBezTo>
                <a:cubicBezTo>
                  <a:pt x="397225" y="1174404"/>
                  <a:pt x="372676" y="1227713"/>
                  <a:pt x="417632" y="1182757"/>
                </a:cubicBezTo>
                <a:cubicBezTo>
                  <a:pt x="426079" y="1174310"/>
                  <a:pt x="430048" y="1162268"/>
                  <a:pt x="437510" y="1152940"/>
                </a:cubicBezTo>
                <a:cubicBezTo>
                  <a:pt x="443364" y="1145622"/>
                  <a:pt x="450763" y="1139687"/>
                  <a:pt x="457389" y="1133061"/>
                </a:cubicBezTo>
                <a:lnTo>
                  <a:pt x="497145" y="1013792"/>
                </a:lnTo>
                <a:lnTo>
                  <a:pt x="507084" y="983974"/>
                </a:lnTo>
                <a:lnTo>
                  <a:pt x="517024" y="954157"/>
                </a:lnTo>
                <a:cubicBezTo>
                  <a:pt x="525693" y="867467"/>
                  <a:pt x="521931" y="872442"/>
                  <a:pt x="536902" y="805070"/>
                </a:cubicBezTo>
                <a:cubicBezTo>
                  <a:pt x="539865" y="791735"/>
                  <a:pt x="540732" y="777532"/>
                  <a:pt x="546841" y="765314"/>
                </a:cubicBezTo>
                <a:cubicBezTo>
                  <a:pt x="551032" y="756932"/>
                  <a:pt x="559402" y="751289"/>
                  <a:pt x="566719" y="745435"/>
                </a:cubicBezTo>
                <a:cubicBezTo>
                  <a:pt x="602136" y="717101"/>
                  <a:pt x="596783" y="726607"/>
                  <a:pt x="646232" y="715618"/>
                </a:cubicBezTo>
                <a:cubicBezTo>
                  <a:pt x="659567" y="712655"/>
                  <a:pt x="672466" y="707611"/>
                  <a:pt x="685989" y="705679"/>
                </a:cubicBezTo>
                <a:cubicBezTo>
                  <a:pt x="718950" y="700970"/>
                  <a:pt x="752313" y="699630"/>
                  <a:pt x="785380" y="695740"/>
                </a:cubicBezTo>
                <a:cubicBezTo>
                  <a:pt x="808646" y="693003"/>
                  <a:pt x="831763" y="689113"/>
                  <a:pt x="854954" y="685800"/>
                </a:cubicBezTo>
                <a:cubicBezTo>
                  <a:pt x="885030" y="633167"/>
                  <a:pt x="899154" y="604746"/>
                  <a:pt x="934467" y="556592"/>
                </a:cubicBezTo>
                <a:cubicBezTo>
                  <a:pt x="956806" y="526131"/>
                  <a:pt x="980703" y="496843"/>
                  <a:pt x="1004041" y="467140"/>
                </a:cubicBezTo>
                <a:cubicBezTo>
                  <a:pt x="1017147" y="450459"/>
                  <a:pt x="1032030" y="435095"/>
                  <a:pt x="1043797" y="417444"/>
                </a:cubicBezTo>
                <a:cubicBezTo>
                  <a:pt x="1057049" y="397566"/>
                  <a:pt x="1075999" y="380474"/>
                  <a:pt x="1083554" y="357809"/>
                </a:cubicBezTo>
                <a:cubicBezTo>
                  <a:pt x="1091637" y="333559"/>
                  <a:pt x="1094105" y="317440"/>
                  <a:pt x="1113371" y="298174"/>
                </a:cubicBezTo>
                <a:cubicBezTo>
                  <a:pt x="1121818" y="289727"/>
                  <a:pt x="1132273" y="283147"/>
                  <a:pt x="1143189" y="278296"/>
                </a:cubicBezTo>
                <a:cubicBezTo>
                  <a:pt x="1194890" y="255318"/>
                  <a:pt x="1215799" y="256564"/>
                  <a:pt x="1272397" y="248479"/>
                </a:cubicBezTo>
                <a:cubicBezTo>
                  <a:pt x="1288962" y="251792"/>
                  <a:pt x="1305303" y="260284"/>
                  <a:pt x="1322093" y="258418"/>
                </a:cubicBezTo>
                <a:cubicBezTo>
                  <a:pt x="1336819" y="256782"/>
                  <a:pt x="1348232" y="244377"/>
                  <a:pt x="1361850" y="238540"/>
                </a:cubicBezTo>
                <a:cubicBezTo>
                  <a:pt x="1371480" y="234413"/>
                  <a:pt x="1381593" y="231478"/>
                  <a:pt x="1391667" y="228600"/>
                </a:cubicBezTo>
                <a:cubicBezTo>
                  <a:pt x="1416889" y="221393"/>
                  <a:pt x="1437408" y="218936"/>
                  <a:pt x="1461241" y="208722"/>
                </a:cubicBezTo>
                <a:cubicBezTo>
                  <a:pt x="1474859" y="202886"/>
                  <a:pt x="1487379" y="194680"/>
                  <a:pt x="1500997" y="188844"/>
                </a:cubicBezTo>
                <a:cubicBezTo>
                  <a:pt x="1527738" y="177384"/>
                  <a:pt x="1551344" y="174799"/>
                  <a:pt x="1580510" y="168966"/>
                </a:cubicBezTo>
                <a:cubicBezTo>
                  <a:pt x="1622817" y="126659"/>
                  <a:pt x="1580998" y="160341"/>
                  <a:pt x="1679902" y="139148"/>
                </a:cubicBezTo>
                <a:cubicBezTo>
                  <a:pt x="1700390" y="134758"/>
                  <a:pt x="1719659" y="125896"/>
                  <a:pt x="1739537" y="119270"/>
                </a:cubicBezTo>
                <a:cubicBezTo>
                  <a:pt x="1824457" y="90964"/>
                  <a:pt x="1918441" y="112644"/>
                  <a:pt x="2007893" y="109331"/>
                </a:cubicBezTo>
                <a:cubicBezTo>
                  <a:pt x="2017832" y="106018"/>
                  <a:pt x="2027546" y="101933"/>
                  <a:pt x="2037710" y="99392"/>
                </a:cubicBezTo>
                <a:cubicBezTo>
                  <a:pt x="2129314" y="76491"/>
                  <a:pt x="2198535" y="84402"/>
                  <a:pt x="2306067" y="79514"/>
                </a:cubicBezTo>
                <a:cubicBezTo>
                  <a:pt x="2329258" y="76201"/>
                  <a:pt x="2352669" y="74169"/>
                  <a:pt x="2375641" y="69574"/>
                </a:cubicBezTo>
                <a:cubicBezTo>
                  <a:pt x="2385914" y="67519"/>
                  <a:pt x="2395384" y="62513"/>
                  <a:pt x="2405458" y="59635"/>
                </a:cubicBezTo>
                <a:cubicBezTo>
                  <a:pt x="2418593" y="55882"/>
                  <a:pt x="2432131" y="53621"/>
                  <a:pt x="2445215" y="49696"/>
                </a:cubicBezTo>
                <a:cubicBezTo>
                  <a:pt x="2465285" y="43675"/>
                  <a:pt x="2486883" y="40599"/>
                  <a:pt x="2504850" y="29818"/>
                </a:cubicBezTo>
                <a:lnTo>
                  <a:pt x="2554545" y="0"/>
                </a:lnTo>
                <a:cubicBezTo>
                  <a:pt x="2581049" y="3313"/>
                  <a:pt x="2607778" y="5162"/>
                  <a:pt x="2634058" y="9940"/>
                </a:cubicBezTo>
                <a:cubicBezTo>
                  <a:pt x="2644366" y="11814"/>
                  <a:pt x="2653802" y="17001"/>
                  <a:pt x="2663876" y="19879"/>
                </a:cubicBezTo>
                <a:cubicBezTo>
                  <a:pt x="2751237" y="44839"/>
                  <a:pt x="2661956" y="15926"/>
                  <a:pt x="2733450" y="39757"/>
                </a:cubicBezTo>
                <a:cubicBezTo>
                  <a:pt x="2825233" y="100946"/>
                  <a:pt x="2712326" y="22858"/>
                  <a:pt x="2783145" y="79514"/>
                </a:cubicBezTo>
                <a:cubicBezTo>
                  <a:pt x="2806556" y="98243"/>
                  <a:pt x="2825516" y="105668"/>
                  <a:pt x="2852719" y="119270"/>
                </a:cubicBezTo>
                <a:cubicBezTo>
                  <a:pt x="2859345" y="135835"/>
                  <a:pt x="2863745" y="153475"/>
                  <a:pt x="2872597" y="168966"/>
                </a:cubicBezTo>
                <a:cubicBezTo>
                  <a:pt x="2880260" y="182377"/>
                  <a:pt x="2927280" y="215359"/>
                  <a:pt x="2932232" y="218661"/>
                </a:cubicBezTo>
                <a:cubicBezTo>
                  <a:pt x="3015059" y="273880"/>
                  <a:pt x="2948042" y="230802"/>
                  <a:pt x="3021684" y="258418"/>
                </a:cubicBezTo>
                <a:cubicBezTo>
                  <a:pt x="3115083" y="293442"/>
                  <a:pt x="2995088" y="268817"/>
                  <a:pt x="3131015" y="288235"/>
                </a:cubicBezTo>
                <a:cubicBezTo>
                  <a:pt x="3186748" y="306813"/>
                  <a:pt x="3150674" y="295635"/>
                  <a:pt x="3240345" y="318053"/>
                </a:cubicBezTo>
                <a:cubicBezTo>
                  <a:pt x="3253597" y="321366"/>
                  <a:pt x="3266482" y="326944"/>
                  <a:pt x="3280102" y="327992"/>
                </a:cubicBezTo>
                <a:lnTo>
                  <a:pt x="3409310" y="337931"/>
                </a:lnTo>
                <a:cubicBezTo>
                  <a:pt x="3483223" y="344970"/>
                  <a:pt x="3481789" y="347552"/>
                  <a:pt x="3548458" y="357809"/>
                </a:cubicBezTo>
                <a:cubicBezTo>
                  <a:pt x="3622202" y="369154"/>
                  <a:pt x="3627442" y="368794"/>
                  <a:pt x="3707484" y="377687"/>
                </a:cubicBezTo>
                <a:cubicBezTo>
                  <a:pt x="3765983" y="406937"/>
                  <a:pt x="3733184" y="392880"/>
                  <a:pt x="3806876" y="417444"/>
                </a:cubicBezTo>
                <a:cubicBezTo>
                  <a:pt x="3816815" y="420757"/>
                  <a:pt x="3827976" y="421572"/>
                  <a:pt x="3836693" y="427383"/>
                </a:cubicBezTo>
                <a:cubicBezTo>
                  <a:pt x="3875227" y="453073"/>
                  <a:pt x="3855178" y="443484"/>
                  <a:pt x="3896328" y="457200"/>
                </a:cubicBezTo>
                <a:cubicBezTo>
                  <a:pt x="3906267" y="463826"/>
                  <a:pt x="3916817" y="469617"/>
                  <a:pt x="3926145" y="477079"/>
                </a:cubicBezTo>
                <a:cubicBezTo>
                  <a:pt x="3933462" y="482933"/>
                  <a:pt x="3937989" y="492136"/>
                  <a:pt x="3946024" y="496957"/>
                </a:cubicBezTo>
                <a:cubicBezTo>
                  <a:pt x="3955008" y="502347"/>
                  <a:pt x="3965902" y="503583"/>
                  <a:pt x="3975841" y="506896"/>
                </a:cubicBezTo>
                <a:cubicBezTo>
                  <a:pt x="3985780" y="516835"/>
                  <a:pt x="3994986" y="527566"/>
                  <a:pt x="4005658" y="536714"/>
                </a:cubicBezTo>
                <a:cubicBezTo>
                  <a:pt x="4018235" y="547495"/>
                  <a:pt x="4031935" y="556903"/>
                  <a:pt x="4045415" y="566531"/>
                </a:cubicBezTo>
                <a:cubicBezTo>
                  <a:pt x="4055135" y="573474"/>
                  <a:pt x="4066055" y="578762"/>
                  <a:pt x="4075232" y="586409"/>
                </a:cubicBezTo>
                <a:cubicBezTo>
                  <a:pt x="4086030" y="595408"/>
                  <a:pt x="4093955" y="607597"/>
                  <a:pt x="4105050" y="616227"/>
                </a:cubicBezTo>
                <a:cubicBezTo>
                  <a:pt x="4217893" y="703994"/>
                  <a:pt x="4118282" y="609581"/>
                  <a:pt x="4204441" y="695740"/>
                </a:cubicBezTo>
                <a:lnTo>
                  <a:pt x="4254137" y="745435"/>
                </a:lnTo>
                <a:cubicBezTo>
                  <a:pt x="4260763" y="752061"/>
                  <a:pt x="4269194" y="757279"/>
                  <a:pt x="4274015" y="765314"/>
                </a:cubicBezTo>
                <a:cubicBezTo>
                  <a:pt x="4283954" y="781879"/>
                  <a:pt x="4291465" y="800169"/>
                  <a:pt x="4303832" y="815009"/>
                </a:cubicBezTo>
                <a:cubicBezTo>
                  <a:pt x="4324828" y="840205"/>
                  <a:pt x="4353727" y="858345"/>
                  <a:pt x="4373406" y="884583"/>
                </a:cubicBezTo>
                <a:cubicBezTo>
                  <a:pt x="4393284" y="911087"/>
                  <a:pt x="4414664" y="936530"/>
                  <a:pt x="4433041" y="964096"/>
                </a:cubicBezTo>
                <a:cubicBezTo>
                  <a:pt x="4439667" y="974035"/>
                  <a:pt x="4444472" y="985467"/>
                  <a:pt x="4452919" y="993914"/>
                </a:cubicBezTo>
                <a:cubicBezTo>
                  <a:pt x="4461366" y="1002361"/>
                  <a:pt x="4473560" y="1006145"/>
                  <a:pt x="4482737" y="1013792"/>
                </a:cubicBezTo>
                <a:cubicBezTo>
                  <a:pt x="4541007" y="1062349"/>
                  <a:pt x="4487755" y="1023166"/>
                  <a:pt x="4532432" y="1073427"/>
                </a:cubicBezTo>
                <a:cubicBezTo>
                  <a:pt x="4552432" y="1095927"/>
                  <a:pt x="4596905" y="1129038"/>
                  <a:pt x="4611945" y="1162879"/>
                </a:cubicBezTo>
                <a:cubicBezTo>
                  <a:pt x="4620455" y="1182027"/>
                  <a:pt x="4625198" y="1202636"/>
                  <a:pt x="4631824" y="1222514"/>
                </a:cubicBezTo>
                <a:lnTo>
                  <a:pt x="4641763" y="1252331"/>
                </a:lnTo>
                <a:cubicBezTo>
                  <a:pt x="4636085" y="1280721"/>
                  <a:pt x="4630310" y="1313697"/>
                  <a:pt x="4621884" y="1341783"/>
                </a:cubicBezTo>
                <a:cubicBezTo>
                  <a:pt x="4615863" y="1361853"/>
                  <a:pt x="4608632" y="1381540"/>
                  <a:pt x="4602006" y="1401418"/>
                </a:cubicBezTo>
                <a:cubicBezTo>
                  <a:pt x="4598693" y="1411357"/>
                  <a:pt x="4597878" y="1422518"/>
                  <a:pt x="4592067" y="1431235"/>
                </a:cubicBezTo>
                <a:lnTo>
                  <a:pt x="4552310" y="1490870"/>
                </a:lnTo>
                <a:cubicBezTo>
                  <a:pt x="4548997" y="1500809"/>
                  <a:pt x="4548657" y="1512306"/>
                  <a:pt x="4542371" y="1520687"/>
                </a:cubicBezTo>
                <a:cubicBezTo>
                  <a:pt x="4542354" y="1520710"/>
                  <a:pt x="4486720" y="1576338"/>
                  <a:pt x="4472797" y="1590261"/>
                </a:cubicBezTo>
                <a:cubicBezTo>
                  <a:pt x="4466171" y="1596887"/>
                  <a:pt x="4458117" y="1602343"/>
                  <a:pt x="4452919" y="1610140"/>
                </a:cubicBezTo>
                <a:cubicBezTo>
                  <a:pt x="4407965" y="1677571"/>
                  <a:pt x="4430056" y="1652881"/>
                  <a:pt x="4393284" y="1689653"/>
                </a:cubicBezTo>
                <a:cubicBezTo>
                  <a:pt x="4374706" y="1745388"/>
                  <a:pt x="4385886" y="1709307"/>
                  <a:pt x="4363467" y="1798983"/>
                </a:cubicBezTo>
                <a:lnTo>
                  <a:pt x="4353528" y="1838740"/>
                </a:lnTo>
                <a:lnTo>
                  <a:pt x="4433041" y="1858618"/>
                </a:lnTo>
                <a:cubicBezTo>
                  <a:pt x="4456346" y="1864833"/>
                  <a:pt x="4479031" y="1873442"/>
                  <a:pt x="4502615" y="1878496"/>
                </a:cubicBezTo>
                <a:cubicBezTo>
                  <a:pt x="4525522" y="1883405"/>
                  <a:pt x="4548929" y="1885644"/>
                  <a:pt x="4572189" y="1888435"/>
                </a:cubicBezTo>
                <a:lnTo>
                  <a:pt x="4751093" y="1908314"/>
                </a:lnTo>
                <a:cubicBezTo>
                  <a:pt x="4774284" y="1914940"/>
                  <a:pt x="4797189" y="1922668"/>
                  <a:pt x="4820667" y="1928192"/>
                </a:cubicBezTo>
                <a:cubicBezTo>
                  <a:pt x="4934258" y="1954919"/>
                  <a:pt x="4894777" y="1922790"/>
                  <a:pt x="4939937" y="1967948"/>
                </a:cubicBezTo>
                <a:cubicBezTo>
                  <a:pt x="4965157" y="2043609"/>
                  <a:pt x="4955706" y="2007036"/>
                  <a:pt x="4969754" y="2077279"/>
                </a:cubicBezTo>
                <a:cubicBezTo>
                  <a:pt x="4966441" y="2107096"/>
                  <a:pt x="4968638" y="2138057"/>
                  <a:pt x="4959815" y="2166731"/>
                </a:cubicBezTo>
                <a:cubicBezTo>
                  <a:pt x="4954943" y="2182564"/>
                  <a:pt x="4939625" y="2193007"/>
                  <a:pt x="4929997" y="2206487"/>
                </a:cubicBezTo>
                <a:cubicBezTo>
                  <a:pt x="4923054" y="2216207"/>
                  <a:pt x="4916046" y="2225933"/>
                  <a:pt x="4910119" y="2236305"/>
                </a:cubicBezTo>
                <a:cubicBezTo>
                  <a:pt x="4902768" y="2249169"/>
                  <a:pt x="4899726" y="2264679"/>
                  <a:pt x="4890241" y="2276061"/>
                </a:cubicBezTo>
                <a:cubicBezTo>
                  <a:pt x="4882594" y="2285238"/>
                  <a:pt x="4870363" y="2289314"/>
                  <a:pt x="4860424" y="2295940"/>
                </a:cubicBezTo>
                <a:cubicBezTo>
                  <a:pt x="4852544" y="2319577"/>
                  <a:pt x="4844706" y="2340547"/>
                  <a:pt x="4840545" y="2365514"/>
                </a:cubicBezTo>
                <a:cubicBezTo>
                  <a:pt x="4839936" y="2369166"/>
                  <a:pt x="4834883" y="2453520"/>
                  <a:pt x="4820667" y="2474844"/>
                </a:cubicBezTo>
                <a:cubicBezTo>
                  <a:pt x="4812870" y="2486539"/>
                  <a:pt x="4800789" y="2494722"/>
                  <a:pt x="4790850" y="2504661"/>
                </a:cubicBezTo>
                <a:cubicBezTo>
                  <a:pt x="4787537" y="2517913"/>
                  <a:pt x="4786291" y="2531862"/>
                  <a:pt x="4780910" y="2544418"/>
                </a:cubicBezTo>
                <a:cubicBezTo>
                  <a:pt x="4774172" y="2560139"/>
                  <a:pt x="4755092" y="2582963"/>
                  <a:pt x="4741154" y="2594114"/>
                </a:cubicBezTo>
                <a:cubicBezTo>
                  <a:pt x="4731826" y="2601576"/>
                  <a:pt x="4721276" y="2607366"/>
                  <a:pt x="4711337" y="2613992"/>
                </a:cubicBezTo>
                <a:cubicBezTo>
                  <a:pt x="4704711" y="2623931"/>
                  <a:pt x="4696310" y="2632893"/>
                  <a:pt x="4691458" y="2643809"/>
                </a:cubicBezTo>
                <a:cubicBezTo>
                  <a:pt x="4682948" y="2662957"/>
                  <a:pt x="4671580" y="2703444"/>
                  <a:pt x="4671580" y="2703444"/>
                </a:cubicBezTo>
                <a:cubicBezTo>
                  <a:pt x="4729723" y="2761587"/>
                  <a:pt x="4701784" y="2740145"/>
                  <a:pt x="4751093" y="2773018"/>
                </a:cubicBezTo>
                <a:cubicBezTo>
                  <a:pt x="4785457" y="2876109"/>
                  <a:pt x="4767100" y="2809264"/>
                  <a:pt x="4751093" y="3041374"/>
                </a:cubicBezTo>
                <a:cubicBezTo>
                  <a:pt x="4750807" y="3045528"/>
                  <a:pt x="4739236" y="3109658"/>
                  <a:pt x="4731215" y="3120887"/>
                </a:cubicBezTo>
                <a:cubicBezTo>
                  <a:pt x="4700641" y="3163690"/>
                  <a:pt x="4682406" y="3167877"/>
                  <a:pt x="4631824" y="3180522"/>
                </a:cubicBezTo>
                <a:cubicBezTo>
                  <a:pt x="4618572" y="3183835"/>
                  <a:pt x="4605202" y="3186708"/>
                  <a:pt x="4592067" y="3190461"/>
                </a:cubicBezTo>
                <a:cubicBezTo>
                  <a:pt x="4581993" y="3193339"/>
                  <a:pt x="4572675" y="3199358"/>
                  <a:pt x="4562250" y="3200400"/>
                </a:cubicBezTo>
                <a:cubicBezTo>
                  <a:pt x="4506111" y="3206014"/>
                  <a:pt x="4449606" y="3207027"/>
                  <a:pt x="4393284" y="3210340"/>
                </a:cubicBezTo>
                <a:cubicBezTo>
                  <a:pt x="4340275" y="3207027"/>
                  <a:pt x="4287131" y="3205436"/>
                  <a:pt x="4234258" y="3200400"/>
                </a:cubicBezTo>
                <a:cubicBezTo>
                  <a:pt x="4217441" y="3198798"/>
                  <a:pt x="4200744" y="3195315"/>
                  <a:pt x="4184563" y="3190461"/>
                </a:cubicBezTo>
                <a:cubicBezTo>
                  <a:pt x="4167474" y="3185334"/>
                  <a:pt x="4152678" y="3171631"/>
                  <a:pt x="4134867" y="3170583"/>
                </a:cubicBezTo>
                <a:cubicBezTo>
                  <a:pt x="3982694" y="3161632"/>
                  <a:pt x="3830079" y="3163342"/>
                  <a:pt x="3677667" y="3160644"/>
                </a:cubicBezTo>
                <a:lnTo>
                  <a:pt x="3011745" y="3150705"/>
                </a:lnTo>
                <a:lnTo>
                  <a:pt x="1192884" y="3160644"/>
                </a:lnTo>
                <a:cubicBezTo>
                  <a:pt x="1175992" y="3160824"/>
                  <a:pt x="1159952" y="3168488"/>
                  <a:pt x="1143189" y="3170583"/>
                </a:cubicBezTo>
                <a:cubicBezTo>
                  <a:pt x="1106878" y="3175122"/>
                  <a:pt x="1070302" y="3177209"/>
                  <a:pt x="1033858" y="3180522"/>
                </a:cubicBezTo>
                <a:cubicBezTo>
                  <a:pt x="1023919" y="3183835"/>
                  <a:pt x="1012566" y="3184372"/>
                  <a:pt x="1004041" y="3190461"/>
                </a:cubicBezTo>
                <a:cubicBezTo>
                  <a:pt x="973366" y="3212372"/>
                  <a:pt x="963508" y="3231382"/>
                  <a:pt x="944406" y="3260035"/>
                </a:cubicBezTo>
                <a:cubicBezTo>
                  <a:pt x="957502" y="3286228"/>
                  <a:pt x="966204" y="3314111"/>
                  <a:pt x="994102" y="3329609"/>
                </a:cubicBezTo>
                <a:cubicBezTo>
                  <a:pt x="1012419" y="3339785"/>
                  <a:pt x="1033859" y="3342861"/>
                  <a:pt x="1053737" y="3349487"/>
                </a:cubicBezTo>
                <a:cubicBezTo>
                  <a:pt x="1053744" y="3349489"/>
                  <a:pt x="1113363" y="3369365"/>
                  <a:pt x="1113371" y="3369366"/>
                </a:cubicBezTo>
                <a:cubicBezTo>
                  <a:pt x="1133249" y="3372679"/>
                  <a:pt x="1153333" y="3374933"/>
                  <a:pt x="1173006" y="3379305"/>
                </a:cubicBezTo>
                <a:cubicBezTo>
                  <a:pt x="1183233" y="3381578"/>
                  <a:pt x="1192428" y="3387945"/>
                  <a:pt x="1202824" y="3389244"/>
                </a:cubicBezTo>
                <a:cubicBezTo>
                  <a:pt x="1245687" y="3394602"/>
                  <a:pt x="1288963" y="3395870"/>
                  <a:pt x="1332032" y="3399183"/>
                </a:cubicBezTo>
                <a:cubicBezTo>
                  <a:pt x="1333642" y="3399505"/>
                  <a:pt x="1401894" y="3411018"/>
                  <a:pt x="1411545" y="3419061"/>
                </a:cubicBezTo>
                <a:cubicBezTo>
                  <a:pt x="1424271" y="3429666"/>
                  <a:pt x="1431734" y="3445338"/>
                  <a:pt x="1441363" y="3458818"/>
                </a:cubicBezTo>
                <a:cubicBezTo>
                  <a:pt x="1472709" y="3502703"/>
                  <a:pt x="1447876" y="3475269"/>
                  <a:pt x="1481119" y="3508514"/>
                </a:cubicBezTo>
                <a:cubicBezTo>
                  <a:pt x="1458664" y="3575878"/>
                  <a:pt x="1484082" y="3493698"/>
                  <a:pt x="1461241" y="3607905"/>
                </a:cubicBezTo>
                <a:cubicBezTo>
                  <a:pt x="1459186" y="3618178"/>
                  <a:pt x="1454180" y="3627648"/>
                  <a:pt x="1451302" y="3637722"/>
                </a:cubicBezTo>
                <a:cubicBezTo>
                  <a:pt x="1447549" y="3650857"/>
                  <a:pt x="1444676" y="3664227"/>
                  <a:pt x="1441363" y="3677479"/>
                </a:cubicBezTo>
                <a:cubicBezTo>
                  <a:pt x="1431424" y="3667540"/>
                  <a:pt x="1423241" y="3655458"/>
                  <a:pt x="1411545" y="3647661"/>
                </a:cubicBezTo>
                <a:cubicBezTo>
                  <a:pt x="1402828" y="3641850"/>
                  <a:pt x="1391835" y="3640479"/>
                  <a:pt x="1381728" y="3637722"/>
                </a:cubicBezTo>
                <a:cubicBezTo>
                  <a:pt x="1355371" y="3630534"/>
                  <a:pt x="1328719" y="3624470"/>
                  <a:pt x="1302215" y="3617844"/>
                </a:cubicBezTo>
                <a:cubicBezTo>
                  <a:pt x="1288963" y="3614531"/>
                  <a:pt x="1275417" y="3612225"/>
                  <a:pt x="1262458" y="3607905"/>
                </a:cubicBezTo>
                <a:cubicBezTo>
                  <a:pt x="1242580" y="3601279"/>
                  <a:pt x="1222894" y="3594048"/>
                  <a:pt x="1202824" y="3588027"/>
                </a:cubicBezTo>
                <a:cubicBezTo>
                  <a:pt x="1180479" y="3581323"/>
                  <a:pt x="1134661" y="3571696"/>
                  <a:pt x="1113371" y="3568148"/>
                </a:cubicBezTo>
                <a:cubicBezTo>
                  <a:pt x="1030838" y="3554393"/>
                  <a:pt x="1012200" y="3555779"/>
                  <a:pt x="914589" y="3548270"/>
                </a:cubicBezTo>
                <a:cubicBezTo>
                  <a:pt x="854560" y="3533263"/>
                  <a:pt x="844593" y="3545259"/>
                  <a:pt x="815197" y="3508514"/>
                </a:cubicBezTo>
                <a:cubicBezTo>
                  <a:pt x="807735" y="3499186"/>
                  <a:pt x="801945" y="3488635"/>
                  <a:pt x="795319" y="3478696"/>
                </a:cubicBezTo>
                <a:lnTo>
                  <a:pt x="785380" y="3389244"/>
                </a:lnTo>
                <a:close/>
              </a:path>
            </a:pathLst>
          </a:custGeom>
          <a:solidFill>
            <a:srgbClr val="F68A3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3" name="文本框 2">
            <a:extLst>
              <a:ext uri="{FF2B5EF4-FFF2-40B4-BE49-F238E27FC236}">
                <a16:creationId xmlns:a16="http://schemas.microsoft.com/office/drawing/2014/main" id="{32878B3B-A5E6-5600-E0E4-EEF46CCE350C}"/>
              </a:ext>
            </a:extLst>
          </p:cNvPr>
          <p:cNvSpPr txBox="1"/>
          <p:nvPr/>
        </p:nvSpPr>
        <p:spPr>
          <a:xfrm>
            <a:off x="685800" y="1600200"/>
            <a:ext cx="3733800" cy="1692771"/>
          </a:xfrm>
          <a:prstGeom prst="rect">
            <a:avLst/>
          </a:prstGeom>
          <a:noFill/>
        </p:spPr>
        <p:txBody>
          <a:bodyPr wrap="square" rtlCol="0">
            <a:spAutoFit/>
          </a:bodyPr>
          <a:lstStyle/>
          <a:p>
            <a:r>
              <a:rPr lang="zh-CN" altLang="en-US" dirty="0"/>
              <a:t>与无神论者对话</a:t>
            </a:r>
            <a:endParaRPr lang="en-US" altLang="zh-CN" dirty="0"/>
          </a:p>
          <a:p>
            <a:r>
              <a:rPr lang="zh-CN" altLang="en-US" sz="2800" dirty="0"/>
              <a:t>（</a:t>
            </a:r>
            <a:r>
              <a:rPr lang="en-US" altLang="zh-CN" sz="2800" dirty="0"/>
              <a:t>Engaging the Atheists</a:t>
            </a:r>
            <a:r>
              <a:rPr lang="zh-CN" altLang="en-US" sz="2800" dirty="0"/>
              <a:t>）</a:t>
            </a:r>
            <a:endParaRPr lang="en-US" altLang="zh-CN" sz="2800" dirty="0"/>
          </a:p>
          <a:p>
            <a:br>
              <a:rPr lang="zh-CN" altLang="en-US" sz="2000" dirty="0"/>
            </a:br>
            <a:r>
              <a:rPr lang="en-US" altLang="zh-CN" sz="2000" dirty="0"/>
              <a:t>——</a:t>
            </a:r>
            <a:r>
              <a:rPr lang="zh-CN" altLang="en-US" sz="2000" dirty="0"/>
              <a:t>由</a:t>
            </a:r>
            <a:r>
              <a:rPr lang="en-US" altLang="zh-CN" sz="2000" dirty="0"/>
              <a:t>Rick Griffith</a:t>
            </a:r>
            <a:r>
              <a:rPr lang="zh-CN" altLang="en-US" sz="2000" dirty="0"/>
              <a:t>博士主持</a:t>
            </a:r>
            <a:endParaRPr kumimoji="1" lang="zh-CN" altLang="en-US" sz="2000" dirty="0"/>
          </a:p>
        </p:txBody>
      </p:sp>
      <p:sp>
        <p:nvSpPr>
          <p:cNvPr id="8" name="文本框 7">
            <a:extLst>
              <a:ext uri="{FF2B5EF4-FFF2-40B4-BE49-F238E27FC236}">
                <a16:creationId xmlns:a16="http://schemas.microsoft.com/office/drawing/2014/main" id="{2B6CC92B-9ADB-8DFA-3588-0531EE44AC88}"/>
              </a:ext>
            </a:extLst>
          </p:cNvPr>
          <p:cNvSpPr txBox="1"/>
          <p:nvPr/>
        </p:nvSpPr>
        <p:spPr>
          <a:xfrm>
            <a:off x="685799" y="4427645"/>
            <a:ext cx="4444863" cy="1569660"/>
          </a:xfrm>
          <a:prstGeom prst="rect">
            <a:avLst/>
          </a:prstGeom>
          <a:solidFill>
            <a:schemeClr val="bg1"/>
          </a:solidFill>
        </p:spPr>
        <p:txBody>
          <a:bodyPr wrap="square" rtlCol="0">
            <a:spAutoFit/>
          </a:bodyPr>
          <a:lstStyle/>
          <a:p>
            <a:pPr algn="ctr"/>
            <a:r>
              <a:rPr lang="zh-CN" altLang="en-US" sz="1800" b="1" dirty="0"/>
              <a:t>时间和地点</a:t>
            </a:r>
            <a:br>
              <a:rPr lang="zh-CN" altLang="en-US" sz="1800" dirty="0"/>
            </a:br>
            <a:r>
              <a:rPr lang="en-US" altLang="zh-CN" sz="1800" dirty="0"/>
              <a:t>2015</a:t>
            </a:r>
            <a:r>
              <a:rPr lang="zh-CN" altLang="en-US" sz="1800" dirty="0"/>
              <a:t>年</a:t>
            </a:r>
            <a:r>
              <a:rPr lang="en-US" altLang="zh-CN" sz="1800" dirty="0"/>
              <a:t>5</a:t>
            </a:r>
            <a:r>
              <a:rPr lang="zh-CN" altLang="en-US" sz="1800" dirty="0"/>
              <a:t>月</a:t>
            </a:r>
            <a:r>
              <a:rPr lang="en-US" altLang="zh-CN" sz="1800" dirty="0"/>
              <a:t>16</a:t>
            </a:r>
            <a:r>
              <a:rPr lang="zh-CN" altLang="en-US" sz="1800" dirty="0"/>
              <a:t>日（星期六）</a:t>
            </a:r>
            <a:br>
              <a:rPr lang="zh-CN" altLang="en-US" sz="1800" dirty="0"/>
            </a:br>
            <a:r>
              <a:rPr lang="zh-CN" altLang="en-US" sz="1800" dirty="0"/>
              <a:t>上午</a:t>
            </a:r>
            <a:r>
              <a:rPr lang="en-US" altLang="zh-CN" sz="1800" dirty="0"/>
              <a:t>8:30</a:t>
            </a:r>
            <a:br>
              <a:rPr lang="en-US" altLang="zh-CN" sz="1400" dirty="0"/>
            </a:br>
            <a:r>
              <a:rPr lang="zh-CN" altLang="en-US" sz="1400" dirty="0"/>
              <a:t>国际教会</a:t>
            </a:r>
            <a:br>
              <a:rPr lang="zh-CN" altLang="en-US" sz="1400" dirty="0"/>
            </a:br>
            <a:r>
              <a:rPr lang="en-US" altLang="zh-CN" sz="1400" dirty="0"/>
              <a:t>20 </a:t>
            </a:r>
            <a:r>
              <a:rPr lang="en-US" altLang="zh-CN" sz="1400" dirty="0" err="1"/>
              <a:t>Dowsett</a:t>
            </a:r>
            <a:r>
              <a:rPr lang="en-US" altLang="zh-CN" sz="1400" dirty="0"/>
              <a:t> Avenue</a:t>
            </a:r>
            <a:br>
              <a:rPr lang="en-US" altLang="zh-CN" sz="1400" dirty="0"/>
            </a:br>
            <a:r>
              <a:rPr lang="en-US" altLang="zh-CN" sz="1400" dirty="0"/>
              <a:t>Honolulu, HI 96817</a:t>
            </a:r>
            <a:endParaRPr kumimoji="1" lang="zh-CN" altLang="en-US" sz="1400" dirty="0"/>
          </a:p>
        </p:txBody>
      </p:sp>
      <p:sp>
        <p:nvSpPr>
          <p:cNvPr id="10" name="文本框 9">
            <a:extLst>
              <a:ext uri="{FF2B5EF4-FFF2-40B4-BE49-F238E27FC236}">
                <a16:creationId xmlns:a16="http://schemas.microsoft.com/office/drawing/2014/main" id="{EF53A670-013A-87EE-0731-A5A09B341A85}"/>
              </a:ext>
            </a:extLst>
          </p:cNvPr>
          <p:cNvSpPr txBox="1"/>
          <p:nvPr/>
        </p:nvSpPr>
        <p:spPr>
          <a:xfrm>
            <a:off x="5084091" y="1290621"/>
            <a:ext cx="4141925" cy="1477328"/>
          </a:xfrm>
          <a:prstGeom prst="rect">
            <a:avLst/>
          </a:prstGeom>
          <a:solidFill>
            <a:srgbClr val="5496CD"/>
          </a:solidFill>
        </p:spPr>
        <p:txBody>
          <a:bodyPr wrap="square">
            <a:spAutoFit/>
          </a:bodyPr>
          <a:lstStyle/>
          <a:p>
            <a:pPr algn="r">
              <a:buFont typeface="Arial" panose="020B0604020202020204" pitchFamily="34" charset="0"/>
              <a:buChar char="•"/>
            </a:pPr>
            <a:r>
              <a:rPr lang="zh-CN" altLang="en-US" sz="1800" dirty="0">
                <a:solidFill>
                  <a:schemeClr val="bg1"/>
                </a:solidFill>
              </a:rPr>
              <a:t>美国有超过</a:t>
            </a:r>
            <a:r>
              <a:rPr lang="en-US" altLang="zh-CN" sz="1800" dirty="0">
                <a:solidFill>
                  <a:schemeClr val="bg1"/>
                </a:solidFill>
              </a:rPr>
              <a:t>200</a:t>
            </a:r>
            <a:r>
              <a:rPr lang="zh-CN" altLang="en-US" sz="1800" dirty="0">
                <a:solidFill>
                  <a:schemeClr val="bg1"/>
                </a:solidFill>
              </a:rPr>
              <a:t>万人自称为无神论者</a:t>
            </a:r>
          </a:p>
          <a:p>
            <a:pPr algn="r">
              <a:buFont typeface="Arial" panose="020B0604020202020204" pitchFamily="34" charset="0"/>
              <a:buChar char="•"/>
            </a:pPr>
            <a:r>
              <a:rPr lang="zh-CN" altLang="en-US" sz="1800" dirty="0">
                <a:solidFill>
                  <a:schemeClr val="bg1"/>
                </a:solidFill>
              </a:rPr>
              <a:t>世界人口中有</a:t>
            </a:r>
            <a:r>
              <a:rPr lang="en-US" altLang="zh-CN" sz="1800" dirty="0">
                <a:solidFill>
                  <a:schemeClr val="bg1"/>
                </a:solidFill>
              </a:rPr>
              <a:t>2%–8%</a:t>
            </a:r>
            <a:r>
              <a:rPr lang="zh-CN" altLang="en-US" sz="1800" dirty="0">
                <a:solidFill>
                  <a:schemeClr val="bg1"/>
                </a:solidFill>
              </a:rPr>
              <a:t>自称为无神论者</a:t>
            </a:r>
          </a:p>
          <a:p>
            <a:pPr algn="r">
              <a:buFont typeface="Arial" panose="020B0604020202020204" pitchFamily="34" charset="0"/>
              <a:buChar char="•"/>
            </a:pPr>
            <a:r>
              <a:rPr lang="zh-CN" altLang="en-US" sz="1800" dirty="0">
                <a:solidFill>
                  <a:schemeClr val="bg1"/>
                </a:solidFill>
              </a:rPr>
              <a:t>他们宣称耶稣是一个虚构的神话</a:t>
            </a:r>
          </a:p>
          <a:p>
            <a:pPr algn="r">
              <a:buFont typeface="Arial" panose="020B0604020202020204" pitchFamily="34" charset="0"/>
              <a:buChar char="•"/>
            </a:pPr>
            <a:r>
              <a:rPr lang="zh-CN" altLang="en-US" sz="1800" dirty="0">
                <a:solidFill>
                  <a:schemeClr val="bg1"/>
                </a:solidFill>
              </a:rPr>
              <a:t>他们不相信智能设计</a:t>
            </a:r>
          </a:p>
          <a:p>
            <a:pPr algn="r">
              <a:buFont typeface="Arial" panose="020B0604020202020204" pitchFamily="34" charset="0"/>
              <a:buChar char="•"/>
            </a:pPr>
            <a:r>
              <a:rPr lang="zh-CN" altLang="en-US" sz="1800" dirty="0">
                <a:solidFill>
                  <a:schemeClr val="bg1"/>
                </a:solidFill>
              </a:rPr>
              <a:t>他们对自己的信仰变得更加大声疾呼</a:t>
            </a:r>
          </a:p>
        </p:txBody>
      </p:sp>
      <p:sp>
        <p:nvSpPr>
          <p:cNvPr id="11" name="文本框 10">
            <a:extLst>
              <a:ext uri="{FF2B5EF4-FFF2-40B4-BE49-F238E27FC236}">
                <a16:creationId xmlns:a16="http://schemas.microsoft.com/office/drawing/2014/main" id="{943E9F61-15DD-A4A7-311F-F993E0773285}"/>
              </a:ext>
            </a:extLst>
          </p:cNvPr>
          <p:cNvSpPr txBox="1"/>
          <p:nvPr/>
        </p:nvSpPr>
        <p:spPr>
          <a:xfrm>
            <a:off x="6802741" y="3804438"/>
            <a:ext cx="2382267" cy="1569660"/>
          </a:xfrm>
          <a:prstGeom prst="rect">
            <a:avLst/>
          </a:prstGeom>
          <a:solidFill>
            <a:srgbClr val="4E7FBD"/>
          </a:solidFill>
        </p:spPr>
        <p:txBody>
          <a:bodyPr wrap="square">
            <a:spAutoFit/>
          </a:bodyPr>
          <a:lstStyle/>
          <a:p>
            <a:r>
              <a:rPr lang="zh-CN" altLang="en-US" sz="2400" dirty="0">
                <a:solidFill>
                  <a:schemeClr val="bg1"/>
                </a:solidFill>
              </a:rPr>
              <a:t>如何回应我们的无神论朋友</a:t>
            </a:r>
            <a:r>
              <a:rPr lang="en-US" altLang="zh-CN" sz="2400" dirty="0">
                <a:solidFill>
                  <a:schemeClr val="bg1"/>
                </a:solidFill>
              </a:rPr>
              <a:t>——</a:t>
            </a:r>
            <a:r>
              <a:rPr lang="zh-CN" altLang="en-US" sz="2400" dirty="0">
                <a:solidFill>
                  <a:schemeClr val="bg1"/>
                </a:solidFill>
              </a:rPr>
              <a:t>他们相信耶稣只是一个神话</a:t>
            </a:r>
          </a:p>
        </p:txBody>
      </p:sp>
    </p:spTree>
    <p:extLst>
      <p:ext uri="{BB962C8B-B14F-4D97-AF65-F5344CB8AC3E}">
        <p14:creationId xmlns:p14="http://schemas.microsoft.com/office/powerpoint/2010/main" val="70675983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believe in God?  Join the club.</a:t>
            </a:r>
          </a:p>
        </p:txBody>
      </p:sp>
      <p:pic>
        <p:nvPicPr>
          <p:cNvPr id="29286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574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
        <p:nvSpPr>
          <p:cNvPr id="3" name="文本框 2">
            <a:extLst>
              <a:ext uri="{FF2B5EF4-FFF2-40B4-BE49-F238E27FC236}">
                <a16:creationId xmlns:a16="http://schemas.microsoft.com/office/drawing/2014/main" id="{75EC0E2D-3614-B002-06A6-689400C7C5BD}"/>
              </a:ext>
            </a:extLst>
          </p:cNvPr>
          <p:cNvSpPr txBox="1"/>
          <p:nvPr/>
        </p:nvSpPr>
        <p:spPr>
          <a:xfrm>
            <a:off x="0" y="2065421"/>
            <a:ext cx="9144000" cy="1754326"/>
          </a:xfrm>
          <a:prstGeom prst="rect">
            <a:avLst/>
          </a:prstGeom>
          <a:solidFill>
            <a:srgbClr val="417B9D"/>
          </a:solidFill>
          <a:effectLst/>
        </p:spPr>
        <p:txBody>
          <a:bodyPr wrap="square">
            <a:spAutoFit/>
          </a:bodyPr>
          <a:lstStyle/>
          <a:p>
            <a:pPr algn="ctr"/>
            <a:r>
              <a:rPr lang="zh-CN" altLang="en-US" sz="7200" dirty="0">
                <a:solidFill>
                  <a:schemeClr val="bg1"/>
                </a:solidFill>
              </a:rPr>
              <a:t>不相信上帝？</a:t>
            </a:r>
          </a:p>
          <a:p>
            <a:pPr algn="r"/>
            <a:r>
              <a:rPr lang="zh-CN" altLang="en-US" dirty="0">
                <a:solidFill>
                  <a:schemeClr val="bg1"/>
                </a:solidFill>
              </a:rPr>
              <a:t>加入俱乐部</a:t>
            </a:r>
          </a:p>
        </p:txBody>
      </p:sp>
    </p:spTree>
    <p:extLst>
      <p:ext uri="{BB962C8B-B14F-4D97-AF65-F5344CB8AC3E}">
        <p14:creationId xmlns:p14="http://schemas.microsoft.com/office/powerpoint/2010/main" val="192661304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Millions of Americans are living happily without religion. CFI. </a:t>
            </a:r>
            <a:r>
              <a:rPr lang="en-US" b="1" dirty="0" err="1">
                <a:effectLst>
                  <a:glow rad="127000">
                    <a:schemeClr val="tx1"/>
                  </a:glow>
                </a:effectLst>
                <a:latin typeface="Arial" charset="0"/>
                <a:ea typeface="ＭＳ Ｐゴシック" charset="0"/>
                <a:cs typeface="ＭＳ Ｐゴシック" charset="0"/>
              </a:rPr>
              <a:t>LivingWithoutReligion.org</a:t>
            </a:r>
            <a:endParaRPr lang="en-US" b="1" dirty="0">
              <a:effectLst>
                <a:glow rad="127000">
                  <a:schemeClr val="tx1"/>
                </a:glow>
              </a:effectLst>
              <a:latin typeface="Arial" charset="0"/>
              <a:ea typeface="ＭＳ Ｐゴシック" charset="0"/>
              <a:cs typeface="ＭＳ Ｐゴシック" charset="0"/>
            </a:endParaRPr>
          </a:p>
        </p:txBody>
      </p:sp>
      <p:pic>
        <p:nvPicPr>
          <p:cNvPr id="29491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1400"/>
            <a:ext cx="914400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
        <p:nvSpPr>
          <p:cNvPr id="3" name="文本框 2">
            <a:extLst>
              <a:ext uri="{FF2B5EF4-FFF2-40B4-BE49-F238E27FC236}">
                <a16:creationId xmlns:a16="http://schemas.microsoft.com/office/drawing/2014/main" id="{23B17B8F-67AA-CD1E-2069-E0E15538EAA3}"/>
              </a:ext>
            </a:extLst>
          </p:cNvPr>
          <p:cNvSpPr txBox="1"/>
          <p:nvPr/>
        </p:nvSpPr>
        <p:spPr>
          <a:xfrm>
            <a:off x="3097214" y="1195388"/>
            <a:ext cx="5867399" cy="1995162"/>
          </a:xfrm>
          <a:prstGeom prst="rect">
            <a:avLst/>
          </a:prstGeom>
          <a:solidFill>
            <a:schemeClr val="bg1"/>
          </a:solidFill>
        </p:spPr>
        <p:txBody>
          <a:bodyPr wrap="square">
            <a:spAutoFit/>
          </a:bodyPr>
          <a:lstStyle/>
          <a:p>
            <a:pPr>
              <a:lnSpc>
                <a:spcPct val="150000"/>
              </a:lnSpc>
            </a:pPr>
            <a:r>
              <a:rPr lang="zh-CN" altLang="en-US" sz="4400" dirty="0"/>
              <a:t>数百万美国人没有宗教信仰却依然幸福生活。</a:t>
            </a:r>
          </a:p>
        </p:txBody>
      </p:sp>
      <p:sp>
        <p:nvSpPr>
          <p:cNvPr id="5" name="文本框 4">
            <a:extLst>
              <a:ext uri="{FF2B5EF4-FFF2-40B4-BE49-F238E27FC236}">
                <a16:creationId xmlns:a16="http://schemas.microsoft.com/office/drawing/2014/main" id="{C702F7ED-B488-BB0E-C500-BA9F707438C8}"/>
              </a:ext>
            </a:extLst>
          </p:cNvPr>
          <p:cNvSpPr txBox="1"/>
          <p:nvPr/>
        </p:nvSpPr>
        <p:spPr>
          <a:xfrm>
            <a:off x="5105400" y="3498525"/>
            <a:ext cx="1600200" cy="1200329"/>
          </a:xfrm>
          <a:prstGeom prst="rect">
            <a:avLst/>
          </a:prstGeom>
          <a:solidFill>
            <a:srgbClr val="F1E1DA"/>
          </a:solidFill>
        </p:spPr>
        <p:txBody>
          <a:bodyPr wrap="square">
            <a:spAutoFit/>
          </a:bodyPr>
          <a:lstStyle/>
          <a:p>
            <a:pPr algn="ctr"/>
            <a:r>
              <a:rPr lang="zh-CN" altLang="en-US" dirty="0">
                <a:solidFill>
                  <a:schemeClr val="accent6">
                    <a:lumMod val="60000"/>
                    <a:lumOff val="40000"/>
                  </a:schemeClr>
                </a:solidFill>
              </a:rPr>
              <a:t>了解</a:t>
            </a:r>
            <a:endParaRPr lang="en-US" altLang="zh-CN" dirty="0">
              <a:solidFill>
                <a:schemeClr val="accent6">
                  <a:lumMod val="60000"/>
                  <a:lumOff val="40000"/>
                </a:schemeClr>
              </a:solidFill>
            </a:endParaRPr>
          </a:p>
          <a:p>
            <a:pPr algn="ctr"/>
            <a:r>
              <a:rPr lang="zh-CN" altLang="en-US" dirty="0">
                <a:solidFill>
                  <a:schemeClr val="accent6">
                    <a:lumMod val="60000"/>
                    <a:lumOff val="40000"/>
                  </a:schemeClr>
                </a:solidFill>
              </a:rPr>
              <a:t>更多</a:t>
            </a:r>
          </a:p>
        </p:txBody>
      </p:sp>
    </p:spTree>
    <p:extLst>
      <p:ext uri="{BB962C8B-B14F-4D97-AF65-F5344CB8AC3E}">
        <p14:creationId xmlns:p14="http://schemas.microsoft.com/office/powerpoint/2010/main" val="1011048060"/>
      </p:ext>
    </p:extLst>
  </p:cSld>
  <p:clrMapOvr>
    <a:masterClrMapping/>
  </p:clrMapOvr>
  <p:transition/>
</p:sld>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347CAF-600B-E447-825F-216C0557B2FF}">
  <we:reference id="wa200005662" version="2.0.0.0" store="en-US" storeType="OMEX"/>
  <we:alternateReferences>
    <we:reference id="WA200005662"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6279</TotalTime>
  <Words>13812</Words>
  <Application>Microsoft Macintosh PowerPoint</Application>
  <PresentationFormat>On-screen Show (4:3)</PresentationFormat>
  <Paragraphs>1528</Paragraphs>
  <Slides>189</Slides>
  <Notes>161</Notes>
  <HiddenSlides>0</HiddenSlides>
  <MMClips>0</MMClips>
  <ScaleCrop>false</ScaleCrop>
  <HeadingPairs>
    <vt:vector size="8" baseType="variant">
      <vt:variant>
        <vt:lpstr>Fonts Used</vt:lpstr>
      </vt:variant>
      <vt:variant>
        <vt:i4>33</vt:i4>
      </vt:variant>
      <vt:variant>
        <vt:lpstr>Theme</vt:lpstr>
      </vt:variant>
      <vt:variant>
        <vt:i4>52</vt:i4>
      </vt:variant>
      <vt:variant>
        <vt:lpstr>Embedded OLE Servers</vt:lpstr>
      </vt:variant>
      <vt:variant>
        <vt:i4>1</vt:i4>
      </vt:variant>
      <vt:variant>
        <vt:lpstr>Slide Titles</vt:lpstr>
      </vt:variant>
      <vt:variant>
        <vt:i4>189</vt:i4>
      </vt:variant>
    </vt:vector>
  </HeadingPairs>
  <TitlesOfParts>
    <vt:vector size="275" baseType="lpstr">
      <vt:lpstr>26</vt:lpstr>
      <vt:lpstr>Arial Unicode MS</vt:lpstr>
      <vt:lpstr>BONES</vt:lpstr>
      <vt:lpstr>CAC Futura Casual</vt:lpstr>
      <vt:lpstr>Kai</vt:lpstr>
      <vt:lpstr>KaiTi</vt:lpstr>
      <vt:lpstr>MS Gothic</vt:lpstr>
      <vt:lpstr>ＭＳ Ｐゴシック</vt:lpstr>
      <vt:lpstr>ＭＳ Ｐゴシック</vt:lpstr>
      <vt:lpstr>新細明體</vt:lpstr>
      <vt:lpstr>SimHei</vt:lpstr>
      <vt:lpstr>SimSun</vt:lpstr>
      <vt:lpstr>Times</vt:lpstr>
      <vt:lpstr>ヒラギノ角ゴ Pro W3</vt:lpstr>
      <vt:lpstr>書法家簡中圓體</vt:lpstr>
      <vt:lpstr>書法家簡魏碑</vt:lpstr>
      <vt:lpstr>Arial</vt:lpstr>
      <vt:lpstr>Arial Black</vt:lpstr>
      <vt:lpstr>Arial Narrow</vt:lpstr>
      <vt:lpstr>Book Antiqua</vt:lpstr>
      <vt:lpstr>Bwhebb</vt:lpstr>
      <vt:lpstr>Calibri</vt:lpstr>
      <vt:lpstr>Comic Sans MS</vt:lpstr>
      <vt:lpstr>Helvetica</vt:lpstr>
      <vt:lpstr>Impact</vt:lpstr>
      <vt:lpstr>Monotype Sorts</vt:lpstr>
      <vt:lpstr>Symbol</vt:lpstr>
      <vt:lpstr>Tahoma</vt:lpstr>
      <vt:lpstr>Times New Roman</vt:lpstr>
      <vt:lpstr>Tw Cen MT</vt:lpstr>
      <vt:lpstr>Verdana</vt:lpstr>
      <vt:lpstr>Wingdings</vt:lpstr>
      <vt:lpstr>Wingdings 2</vt:lpstr>
      <vt:lpstr>Default Design</vt:lpstr>
      <vt:lpstr>Project Overview (Standard)</vt:lpstr>
      <vt:lpstr>2_Default Design</vt:lpstr>
      <vt:lpstr>Office Theme</vt:lpstr>
      <vt:lpstr>3_Default Design</vt:lpstr>
      <vt:lpstr>4_Default Design</vt:lpstr>
      <vt:lpstr>6_Default Design</vt:lpstr>
      <vt:lpstr>Median</vt:lpstr>
      <vt:lpstr>5_Default Design</vt:lpstr>
      <vt:lpstr>7_Default Design</vt:lpstr>
      <vt:lpstr>49_Blank Presentation</vt:lpstr>
      <vt:lpstr>1_Office Theme</vt:lpstr>
      <vt:lpstr>1_untitled 1</vt:lpstr>
      <vt:lpstr>8_Default Design</vt:lpstr>
      <vt:lpstr>1_Median</vt:lpstr>
      <vt:lpstr>9_Default Design</vt:lpstr>
      <vt:lpstr>Blank Presentation</vt:lpstr>
      <vt:lpstr>13_Office Theme</vt:lpstr>
      <vt:lpstr>35_Office Theme</vt:lpstr>
      <vt:lpstr>12_Default Design</vt:lpstr>
      <vt:lpstr>10_Default Design</vt:lpstr>
      <vt:lpstr>2_Blank Presentation</vt:lpstr>
      <vt:lpstr>3_Blank Presentation</vt:lpstr>
      <vt:lpstr>4_Blank Presentation</vt:lpstr>
      <vt:lpstr>5_Blank Presentation</vt:lpstr>
      <vt:lpstr>6_Blank Presentation</vt:lpstr>
      <vt:lpstr>14_Default Design</vt:lpstr>
      <vt:lpstr>2_Office Theme</vt:lpstr>
      <vt:lpstr>15_Default Design</vt:lpstr>
      <vt:lpstr>1_Orbit</vt:lpstr>
      <vt:lpstr>7_Blank Presentation</vt:lpstr>
      <vt:lpstr>3_Orbit</vt:lpstr>
      <vt:lpstr>Nature</vt:lpstr>
      <vt:lpstr>Beam</vt:lpstr>
      <vt:lpstr>8_Blank Presentation</vt:lpstr>
      <vt:lpstr>9_Blank Presentation</vt:lpstr>
      <vt:lpstr>10_Blank Presentation</vt:lpstr>
      <vt:lpstr>11_Blank Presentation</vt:lpstr>
      <vt:lpstr>5_Orbit</vt:lpstr>
      <vt:lpstr>1_Radar</vt:lpstr>
      <vt:lpstr>1_Default Design</vt:lpstr>
      <vt:lpstr>11_Default Design</vt:lpstr>
      <vt:lpstr>16_Default Design</vt:lpstr>
      <vt:lpstr>13_Default Design</vt:lpstr>
      <vt:lpstr>2_Gesture</vt:lpstr>
      <vt:lpstr>29_Office Theme</vt:lpstr>
      <vt:lpstr>50_Blank Presentation</vt:lpstr>
      <vt:lpstr>3_Office Theme</vt:lpstr>
      <vt:lpstr>4_Office Theme</vt:lpstr>
      <vt:lpstr>預設簡報設計</vt:lpstr>
      <vt:lpstr>12_Blank Presentation</vt:lpstr>
      <vt:lpstr>23_Default Design</vt:lpstr>
      <vt:lpstr>Clip</vt:lpstr>
      <vt:lpstr>– 何西阿 –   婚姻失败的先知</vt:lpstr>
      <vt:lpstr>关键字</vt:lpstr>
      <vt:lpstr>主题</vt:lpstr>
      <vt:lpstr>关键节</vt:lpstr>
      <vt:lpstr>何西阿国度声明</vt:lpstr>
      <vt:lpstr>何西阿书 信息声明</vt:lpstr>
      <vt:lpstr>圣约</vt:lpstr>
      <vt:lpstr>救赎</vt:lpstr>
      <vt:lpstr>弥赛亚</vt:lpstr>
      <vt:lpstr>神对悔改以色列民的忠贞</vt:lpstr>
      <vt:lpstr>Barry Huddleston, The Acrostic Summarized Bible (Grand Rapids: Baker, 1992)</vt:lpstr>
      <vt:lpstr>作个忠诚的人 </vt:lpstr>
      <vt:lpstr>你忠诚吗？</vt:lpstr>
      <vt:lpstr>上帝如何激励我们效忠于他？ </vt:lpstr>
      <vt:lpstr> 一。 上帝以身作则来激励我们忠诚  (何西阿 1–3).</vt:lpstr>
      <vt:lpstr> 二。上帝通过平衡纠正和祝福来激励忠诚（何4-14）</vt:lpstr>
      <vt:lpstr>“以色列人哪，你们当听耶和华的话。耶和华与这地的居民争辩，因这地上无诚实， 无良善(hesed)， 无人认识神”   (何西阿 4:1) </vt:lpstr>
      <vt:lpstr>重点 </vt:lpstr>
      <vt:lpstr>你是如何忠于忠诚的主呢？</vt:lpstr>
      <vt:lpstr>Black</vt:lpstr>
      <vt:lpstr>旧约王与先知的图表</vt:lpstr>
      <vt:lpstr>旧约王与先知的图表</vt:lpstr>
      <vt:lpstr>PowerPoint Presentation</vt:lpstr>
      <vt:lpstr>PowerPoint Presentation</vt:lpstr>
      <vt:lpstr>何西阿与阿摩斯的对比</vt:lpstr>
      <vt:lpstr>作个忠诚的人 </vt:lpstr>
      <vt:lpstr>忠贞</vt:lpstr>
      <vt:lpstr>你忠诚吗？</vt:lpstr>
      <vt:lpstr>Loyal Relationships</vt:lpstr>
      <vt:lpstr>你对上帝忠诚吗？</vt:lpstr>
      <vt:lpstr>上帝如何激励我们效忠于他？</vt:lpstr>
      <vt:lpstr>Placing the Prophets</vt:lpstr>
      <vt:lpstr>富足的危险</vt:lpstr>
      <vt:lpstr>以色列的偶像崇拜</vt:lpstr>
      <vt:lpstr>Amazing Love</vt:lpstr>
      <vt:lpstr>Amazing Love</vt:lpstr>
      <vt:lpstr>上帝如何激励我们效忠于他？ </vt:lpstr>
      <vt:lpstr>关键字</vt:lpstr>
      <vt:lpstr> 一。 上帝以身作则来激励我们忠诚  (何西阿 1–3).</vt:lpstr>
      <vt:lpstr>何西阿在他失败的婚姻中展现了非凡的忠诚（何西阿 1-3）。</vt:lpstr>
      <vt:lpstr>Slides on  何西阿 1</vt:lpstr>
      <vt:lpstr>当何西阿写作时（1:1）</vt:lpstr>
      <vt:lpstr>何西阿 1:2 CNV</vt:lpstr>
      <vt:lpstr>歌篾为了其他恋人而离开……</vt:lpstr>
      <vt:lpstr>歌篾的孩子呢？ </vt:lpstr>
      <vt:lpstr>何西阿的孩子</vt:lpstr>
      <vt:lpstr>歌篾的孩子呢？ </vt:lpstr>
      <vt:lpstr>PowerPoint Presentation</vt:lpstr>
      <vt:lpstr>以色列未来的复兴 (1:10–2:1)</vt:lpstr>
      <vt:lpstr>PowerPoint Presentation</vt:lpstr>
      <vt:lpstr>PowerPoint Presentation</vt:lpstr>
      <vt:lpstr>何西阿的时代</vt:lpstr>
      <vt:lpstr>批评的观点: 娶个妓女 ?</vt:lpstr>
      <vt:lpstr>PowerPoint Presentation</vt:lpstr>
      <vt:lpstr>Slides on  何西阿 2</vt:lpstr>
      <vt:lpstr>何西阿 2:1 CNV</vt:lpstr>
      <vt:lpstr>何西阿 2:2-3 CNV</vt:lpstr>
      <vt:lpstr>何西阿是否休了歌篾？</vt:lpstr>
      <vt:lpstr>赞成与不赞成何西阿休歌篾的论据</vt:lpstr>
      <vt:lpstr>何西阿 2:5 CNV</vt:lpstr>
      <vt:lpstr>何西阿 2:14</vt:lpstr>
      <vt:lpstr>Purpose of the Prophetic Books</vt:lpstr>
      <vt:lpstr>PowerPoint Presentation</vt:lpstr>
      <vt:lpstr>场合</vt:lpstr>
      <vt:lpstr>祝福 与      咒诅 (申 28)</vt:lpstr>
      <vt:lpstr>何西阿 2:16-17</vt:lpstr>
      <vt:lpstr>Slides on  何西阿 3</vt:lpstr>
      <vt:lpstr>恢复</vt:lpstr>
      <vt:lpstr>何西阿 3:1 CNV</vt:lpstr>
      <vt:lpstr>何西阿 3:2-3 CNV</vt:lpstr>
      <vt:lpstr>PowerPoint Presentation</vt:lpstr>
      <vt:lpstr>何西阿书和耶利米书里的妓女意象</vt:lpstr>
      <vt:lpstr>何西阿 3:4-5 CNV</vt:lpstr>
      <vt:lpstr>Hesed חֶסֶד) )的含义</vt:lpstr>
      <vt:lpstr>"Scripture" (6: NLT).</vt:lpstr>
      <vt:lpstr>其他人为我们树立了上帝般忠诚的榜样。 </vt:lpstr>
      <vt:lpstr> 一。 上帝以身作则来激励我们忠诚  (何西阿 1–3).</vt:lpstr>
      <vt:lpstr>神对悔改以色列民的忠贞</vt:lpstr>
      <vt:lpstr> 二。上帝通过平衡纠正和祝福来激励忠诚（何4-14）</vt:lpstr>
      <vt:lpstr>祂按照与摩西立的约惩罚了以色列（何西阿书 4–13）</vt:lpstr>
      <vt:lpstr>Slides on  何西阿 4</vt:lpstr>
      <vt:lpstr>“以色列人哪！ 你们要听耶和华的话。 耶和华要与这地的居民争辩:  ‘因为在这地上没有诚实,  没有慈爱 (hesed),  也没有认识　神的知识”  (何西阿 4:1 CNV).</vt:lpstr>
      <vt:lpstr>"以色列人哪！ 你们要听耶和华的话。 耶和华要与这地的居民争辩:  ‘因为在这地上没有诚实,  没有慈爱 (hesed),  也没有认识　神的知识”  (何西阿 4:1 CNV).</vt:lpstr>
      <vt:lpstr>PowerPoint Presentation</vt:lpstr>
      <vt:lpstr>Slides on  何西阿 5</vt:lpstr>
      <vt:lpstr>心理的降下螺旋  （5:4-15)</vt:lpstr>
      <vt:lpstr>Slides on  何西阿 6</vt:lpstr>
      <vt:lpstr>以色列追随其他的爱人，而不是认识她真正的丈夫——耶和华。 </vt:lpstr>
      <vt:lpstr>“来吧！让我们回转归向耶和华； 因为，他虽然撕裂了我们，但必定医治我们”  (何西阿 6:1 CNV).</vt:lpstr>
      <vt:lpstr>末世的意义 – 何西阿6:1-3</vt:lpstr>
      <vt:lpstr>末世的意义 – 何西阿6:1-3</vt:lpstr>
      <vt:lpstr>"以色列人哪！ 你们要听耶和华的话。 耶和华要与这地的居民争辩:  ‘因为在这地上没有诚实,  没有慈爱 (hesed),  也没有认识　神的知识”  (何西阿 4:1 CNV).</vt:lpstr>
      <vt:lpstr>何西阿 6:7 的翻译</vt:lpstr>
      <vt:lpstr>Slides on  何西阿 7</vt:lpstr>
      <vt:lpstr>PowerPoint Presentation</vt:lpstr>
      <vt:lpstr>当今的信徒与无神论者妥协， 犯下了属灵的通奸罪</vt:lpstr>
      <vt:lpstr>Engaging the Atheists</vt:lpstr>
      <vt:lpstr>Don't believe in God?  Join the club.</vt:lpstr>
      <vt:lpstr>Millions of Americans are living happily without religion. CFI. LivingWithoutReligion.org</vt:lpstr>
      <vt:lpstr>"God free, happy, and inspired by wonder."</vt:lpstr>
      <vt:lpstr>"Believe in humanity, not god."</vt:lpstr>
      <vt:lpstr>骗人的。</vt:lpstr>
      <vt:lpstr>Christmas Shunned</vt:lpstr>
      <vt:lpstr>Who Needs Christ During Christmas?  Nobody.</vt:lpstr>
      <vt:lpstr> Dear Christians, I share my toys.  Why won't you share the season?  Happy holidays for all!</vt:lpstr>
      <vt:lpstr> Dear Santa, All I want for Christmas is skip church!  I'm too old for fairy tales.</vt:lpstr>
      <vt:lpstr>无神论者 圣诞贺卡</vt:lpstr>
      <vt:lpstr>Santa</vt:lpstr>
      <vt:lpstr>怎么办?</vt:lpstr>
      <vt:lpstr>柯克帕特里克世界观图表</vt:lpstr>
      <vt:lpstr>十种可能的世界观</vt:lpstr>
      <vt:lpstr>世界观：上帝与世界有何关系？</vt:lpstr>
      <vt:lpstr>不可知论： 我们无法确定上帝是否存在于我们的世界中（孔子、康德、杜威、伯特兰·罗素、卡尔·萨根）</vt:lpstr>
      <vt:lpstr>无神论： 没有神存在，也没有神参与我们的世界 （道金斯，哲学佛教）</vt:lpstr>
      <vt:lpstr>多神教： 许多神与世界有关 （古代近东、希腊和罗马神话、摩门教）</vt:lpstr>
      <vt:lpstr>泛神论： 世界上存在一个有限的、非人格化的神（万物有灵论，美洲原住民宗教）</vt:lpstr>
      <vt:lpstr>有限神论： 有限的个人神与世界互动（库什纳）</vt:lpstr>
      <vt:lpstr>泛神论： 无限的非人格化的神就是世界本身（印度教、星球大战）</vt:lpstr>
      <vt:lpstr>自然神论： 上帝创造了世界，但没有创造奇迹，所以没有发生奇迹（杰斐逊、富兰克林）</vt:lpstr>
      <vt:lpstr>基督教有神论： 三位一体的上帝热爱我们的世界并创造奇迹（圣经观点）</vt:lpstr>
      <vt:lpstr>单一神论： 一神论的上帝与我们的世界息息相关，并创造奇迹（伊斯兰教、耶和华见证人）</vt:lpstr>
      <vt:lpstr>与无神论者打交道的快速指南</vt:lpstr>
      <vt:lpstr>耶稣自始至终就是神</vt:lpstr>
      <vt:lpstr>神在耶稣里成了人</vt:lpstr>
      <vt:lpstr>回应批评</vt:lpstr>
      <vt:lpstr>无神论是一种 信仰体系</vt:lpstr>
      <vt:lpstr>无神论是一种 信仰体系</vt:lpstr>
      <vt:lpstr>创造：来自设计的论据</vt:lpstr>
      <vt:lpstr>无神论</vt:lpstr>
      <vt:lpstr>无神论</vt:lpstr>
      <vt:lpstr>我们的电脑和智能手机是设计出来的吗？</vt:lpstr>
      <vt:lpstr>这座建筑是设计出来的吗？</vt:lpstr>
      <vt:lpstr>这婴孩是设计出来的吗？</vt:lpstr>
      <vt:lpstr>这只乌龟自己过来的吗？</vt:lpstr>
      <vt:lpstr>Atheism</vt:lpstr>
      <vt:lpstr>我们必须面对事实， 而不是猜测</vt:lpstr>
      <vt:lpstr>“法官大人，我们可以暂时忽略事实吗？”</vt:lpstr>
      <vt:lpstr>没有家谱吗？</vt:lpstr>
      <vt:lpstr>道德论证：为什么无神论者相信道德？</vt:lpstr>
      <vt:lpstr>理查德·道金斯</vt:lpstr>
      <vt:lpstr>The Moral Argument: Why do atheists believe in morality?</vt:lpstr>
      <vt:lpstr>“愚顽人心里说： “没有　神。””  (诗篇14:1)</vt:lpstr>
      <vt:lpstr>The Moral Argument: Why do atheists believe in morality?</vt:lpstr>
      <vt:lpstr>Mark Twain</vt:lpstr>
      <vt:lpstr>本·斯坦因采访理查德·道金斯</vt:lpstr>
      <vt:lpstr>Black</vt:lpstr>
      <vt:lpstr>对圣经的攻击</vt:lpstr>
      <vt:lpstr>Attacks Continue</vt:lpstr>
      <vt:lpstr>圣经可靠吗？</vt:lpstr>
      <vt:lpstr>我们相信自己，而不是相信上帝。</vt:lpstr>
      <vt:lpstr>我们相信自己，而不是相信上帝。</vt:lpstr>
      <vt:lpstr>一些自由派学者重新定义基督教</vt:lpstr>
      <vt:lpstr>被模糊了的历史</vt:lpstr>
      <vt:lpstr>清理历史</vt:lpstr>
      <vt:lpstr>依肋内（公元180年）</vt:lpstr>
      <vt:lpstr>依肋内(Irenaeus)主后180年</vt:lpstr>
      <vt:lpstr>依肋内 (主后 180年)</vt:lpstr>
      <vt:lpstr>清理历史</vt:lpstr>
      <vt:lpstr>NT Canon during 1st 4C</vt:lpstr>
      <vt:lpstr>新约圣经正典要求</vt:lpstr>
      <vt:lpstr>Slides on  何西阿 8</vt:lpstr>
      <vt:lpstr>Slides on  何西阿 9</vt:lpstr>
      <vt:lpstr>Slides on  何西阿 10</vt:lpstr>
      <vt:lpstr>何西阿 10:1</vt:lpstr>
      <vt:lpstr>Slides on  何西阿 11</vt:lpstr>
      <vt:lpstr>案例研究： 马太福音2:15里的何西阿书11:1</vt:lpstr>
      <vt:lpstr>案例研究： 马太福音2:15里的何西阿书11:1</vt:lpstr>
      <vt:lpstr>"以色列人哪！ 你们要听耶和华的话。 耶和华要与这地的居民争辩:  ‘因为在这地上没有诚实,  没有慈爱 (hesed),  也没有认识　神的知识”  (何西阿 4:1 CNV).</vt:lpstr>
      <vt:lpstr>Slides on  何西阿 12</vt:lpstr>
      <vt:lpstr>Slides on  何西阿 13</vt:lpstr>
      <vt:lpstr>“撒玛利亚必承担自己罪的刑罚， 因为他背叛了他的　神。 他们必倒在刀下。 他们的婴孩被摔死， 他们的孕妇必被剖开肚腹。”  (何西阿 13:16 CNV).</vt:lpstr>
      <vt:lpstr>Slides on  何西阿 14</vt:lpstr>
      <vt:lpstr>神今天也同样将 管教与祝福平衡起来！ </vt:lpstr>
      <vt:lpstr>从破碎</vt:lpstr>
      <vt:lpstr>到全新</vt:lpstr>
      <vt:lpstr>神今天也同样将 管教与祝福平衡起来！ </vt:lpstr>
      <vt:lpstr>上帝如何激励我们效忠于他？ </vt:lpstr>
      <vt:lpstr>重点 </vt:lpstr>
      <vt:lpstr>简单地说...</vt:lpstr>
      <vt:lpstr>上帝如何激励我们效忠于他？ </vt:lpstr>
      <vt:lpstr> 一。 上帝以身作则来激励我们忠诚  (何西阿 1–3).</vt:lpstr>
      <vt:lpstr> 二。上帝通过平衡纠正和祝福来激励忠诚（何4-14）</vt:lpstr>
      <vt:lpstr>你是如何忠于忠诚的主呢？</vt:lpstr>
      <vt:lpstr>PowerPoint Presentation</vt:lpstr>
      <vt:lpstr>PowerPoint Presentation</vt:lpstr>
      <vt:lpstr>PowerPoint Presentation</vt:lpstr>
      <vt:lpstr>PowerPoint Presentation</vt:lpstr>
      <vt:lpstr>旧约全书概论链接地址 BibleStudyDownloads.org</vt:lpstr>
      <vt:lpstr>Black</vt:lpstr>
    </vt:vector>
  </TitlesOfParts>
  <Company>Personal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Desmond Soh</dc:creator>
  <cp:lastModifiedBy>Rick Griffith</cp:lastModifiedBy>
  <cp:revision>211</cp:revision>
  <dcterms:created xsi:type="dcterms:W3CDTF">2002-01-31T13:32:39Z</dcterms:created>
  <dcterms:modified xsi:type="dcterms:W3CDTF">2024-11-28T17:39:38Z</dcterms:modified>
</cp:coreProperties>
</file>