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3" r:id="rId3"/>
    <p:sldMasterId id="2147483717" r:id="rId4"/>
    <p:sldMasterId id="2147483731" r:id="rId5"/>
    <p:sldMasterId id="2147483797" r:id="rId6"/>
    <p:sldMasterId id="2147483811" r:id="rId7"/>
  </p:sldMasterIdLst>
  <p:notesMasterIdLst>
    <p:notesMasterId r:id="rId54"/>
  </p:notesMasterIdLst>
  <p:sldIdLst>
    <p:sldId id="321" r:id="rId8"/>
    <p:sldId id="263" r:id="rId9"/>
    <p:sldId id="264" r:id="rId10"/>
    <p:sldId id="261" r:id="rId11"/>
    <p:sldId id="256" r:id="rId12"/>
    <p:sldId id="271" r:id="rId13"/>
    <p:sldId id="272" r:id="rId14"/>
    <p:sldId id="273" r:id="rId15"/>
    <p:sldId id="277" r:id="rId16"/>
    <p:sldId id="276" r:id="rId17"/>
    <p:sldId id="278" r:id="rId18"/>
    <p:sldId id="279" r:id="rId19"/>
    <p:sldId id="280" r:id="rId20"/>
    <p:sldId id="306" r:id="rId21"/>
    <p:sldId id="307" r:id="rId22"/>
    <p:sldId id="308" r:id="rId23"/>
    <p:sldId id="323" r:id="rId24"/>
    <p:sldId id="281" r:id="rId25"/>
    <p:sldId id="304" r:id="rId26"/>
    <p:sldId id="326" r:id="rId27"/>
    <p:sldId id="282" r:id="rId28"/>
    <p:sldId id="317" r:id="rId29"/>
    <p:sldId id="318" r:id="rId30"/>
    <p:sldId id="324" r:id="rId31"/>
    <p:sldId id="325" r:id="rId32"/>
    <p:sldId id="319" r:id="rId33"/>
    <p:sldId id="284" r:id="rId34"/>
    <p:sldId id="285" r:id="rId35"/>
    <p:sldId id="286" r:id="rId36"/>
    <p:sldId id="297" r:id="rId37"/>
    <p:sldId id="314" r:id="rId38"/>
    <p:sldId id="315" r:id="rId39"/>
    <p:sldId id="288" r:id="rId40"/>
    <p:sldId id="289" r:id="rId41"/>
    <p:sldId id="316" r:id="rId42"/>
    <p:sldId id="320" r:id="rId43"/>
    <p:sldId id="303" r:id="rId44"/>
    <p:sldId id="293" r:id="rId45"/>
    <p:sldId id="302" r:id="rId46"/>
    <p:sldId id="294" r:id="rId47"/>
    <p:sldId id="300" r:id="rId48"/>
    <p:sldId id="299" r:id="rId49"/>
    <p:sldId id="298" r:id="rId50"/>
    <p:sldId id="257" r:id="rId51"/>
    <p:sldId id="301" r:id="rId52"/>
    <p:sldId id="327" r:id="rId53"/>
  </p:sldIdLst>
  <p:sldSz cx="9144000" cy="6858000" type="screen4x3"/>
  <p:notesSz cx="6858000" cy="9144000"/>
  <p:defaultTextStyle>
    <a:defPPr>
      <a:defRPr lang="en-US"/>
    </a:defPPr>
    <a:lvl1pPr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1pPr>
    <a:lvl2pPr marL="4572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2pPr>
    <a:lvl3pPr marL="9144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3pPr>
    <a:lvl4pPr marL="13716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4pPr>
    <a:lvl5pPr marL="18288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5pPr>
    <a:lvl6pPr marL="2286000" algn="l" defTabSz="457200" rtl="0" eaLnBrk="1" latinLnBrk="0" hangingPunct="1">
      <a:defRPr sz="4400" kern="1200">
        <a:solidFill>
          <a:schemeClr val="tx1"/>
        </a:solidFill>
        <a:latin typeface="BoisterBlack" charset="0"/>
        <a:ea typeface="ＭＳ Ｐゴシック" charset="0"/>
        <a:cs typeface="ＭＳ Ｐゴシック" charset="0"/>
      </a:defRPr>
    </a:lvl6pPr>
    <a:lvl7pPr marL="2743200" algn="l" defTabSz="457200" rtl="0" eaLnBrk="1" latinLnBrk="0" hangingPunct="1">
      <a:defRPr sz="4400" kern="1200">
        <a:solidFill>
          <a:schemeClr val="tx1"/>
        </a:solidFill>
        <a:latin typeface="BoisterBlack" charset="0"/>
        <a:ea typeface="ＭＳ Ｐゴシック" charset="0"/>
        <a:cs typeface="ＭＳ Ｐゴシック" charset="0"/>
      </a:defRPr>
    </a:lvl7pPr>
    <a:lvl8pPr marL="3200400" algn="l" defTabSz="457200" rtl="0" eaLnBrk="1" latinLnBrk="0" hangingPunct="1">
      <a:defRPr sz="4400" kern="1200">
        <a:solidFill>
          <a:schemeClr val="tx1"/>
        </a:solidFill>
        <a:latin typeface="BoisterBlack" charset="0"/>
        <a:ea typeface="ＭＳ Ｐゴシック" charset="0"/>
        <a:cs typeface="ＭＳ Ｐゴシック" charset="0"/>
      </a:defRPr>
    </a:lvl8pPr>
    <a:lvl9pPr marL="3657600" algn="l" defTabSz="457200" rtl="0" eaLnBrk="1" latinLnBrk="0" hangingPunct="1">
      <a:defRPr sz="4400" kern="1200">
        <a:solidFill>
          <a:schemeClr val="tx1"/>
        </a:solidFill>
        <a:latin typeface="BoisterBlack"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FF"/>
    <a:srgbClr val="CCFFCC"/>
    <a:srgbClr val="9999FF"/>
    <a:srgbClr val="003300"/>
    <a:srgbClr val="CCFF66"/>
    <a:srgbClr val="99CCFF"/>
    <a:srgbClr val="99CC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228" autoAdjust="0"/>
    <p:restoredTop sz="94660"/>
  </p:normalViewPr>
  <p:slideViewPr>
    <p:cSldViewPr snapToGrid="0">
      <p:cViewPr>
        <p:scale>
          <a:sx n="50" d="100"/>
          <a:sy n="50" d="100"/>
        </p:scale>
        <p:origin x="-1920" y="-492"/>
      </p:cViewPr>
      <p:guideLst>
        <p:guide orient="horz" pos="2196"/>
        <p:guide pos="29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1200"/>
            </a:lvl1pPr>
          </a:lstStyle>
          <a:p>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1200"/>
            </a:lvl1pPr>
          </a:lstStyle>
          <a:p>
            <a:endParaRPr lang="en-US"/>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a:defRPr sz="1200"/>
            </a:lvl1pPr>
          </a:lstStyle>
          <a:p>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200"/>
            </a:lvl1pPr>
          </a:lstStyle>
          <a:p>
            <a:fld id="{7BDA1A66-B9DA-0E41-8865-50F9293FA69B}" type="slidenum">
              <a:rPr lang="en-US"/>
              <a:pPr/>
              <a:t>‹#›</a:t>
            </a:fld>
            <a:endParaRPr lang="en-US"/>
          </a:p>
        </p:txBody>
      </p:sp>
    </p:spTree>
    <p:extLst>
      <p:ext uri="{BB962C8B-B14F-4D97-AF65-F5344CB8AC3E}">
        <p14:creationId xmlns:p14="http://schemas.microsoft.com/office/powerpoint/2010/main" val="3054864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A11FF64-9119-C441-A1C4-4EB87D22C4D4}" type="slidenum">
              <a:rPr lang="en-US">
                <a:solidFill>
                  <a:srgbClr val="000000"/>
                </a:solidFill>
                <a:latin typeface="BoisterBlack" charset="0"/>
              </a:rPr>
              <a:pPr/>
              <a:t>1</a:t>
            </a:fld>
            <a:endParaRPr lang="en-US">
              <a:solidFill>
                <a:srgbClr val="000000"/>
              </a:solidFill>
              <a:latin typeface="BoisterBlack" charset="0"/>
            </a:endParaRPr>
          </a:p>
        </p:txBody>
      </p:sp>
      <p:sp>
        <p:nvSpPr>
          <p:cNvPr id="117762" name="Rectangle 1026"/>
          <p:cNvSpPr>
            <a:spLocks noGrp="1" noRot="1" noChangeAspect="1" noChangeArrowheads="1" noTextEdit="1"/>
          </p:cNvSpPr>
          <p:nvPr>
            <p:ph type="sldImg"/>
          </p:nvPr>
        </p:nvSpPr>
        <p:spPr>
          <a:xfrm>
            <a:off x="1143000" y="685800"/>
            <a:ext cx="4572000" cy="3429000"/>
          </a:xfrm>
          <a:ln/>
          <a:extLst/>
        </p:spPr>
      </p:sp>
      <p:sp>
        <p:nvSpPr>
          <p:cNvPr id="51204"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66CEB4A-48AA-074C-A3FB-ACD6A24B41FB}" type="slidenum">
              <a:rPr lang="en-US">
                <a:latin typeface="BoisterBlack" charset="0"/>
              </a:rPr>
              <a:pPr/>
              <a:t>10</a:t>
            </a:fld>
            <a:endParaRPr lang="en-US">
              <a:latin typeface="BoisterBlack" charset="0"/>
            </a:endParaRPr>
          </a:p>
        </p:txBody>
      </p:sp>
      <p:sp>
        <p:nvSpPr>
          <p:cNvPr id="122882" name="Rectangle 1026"/>
          <p:cNvSpPr>
            <a:spLocks noGrp="1" noRot="1" noChangeAspect="1" noChangeArrowheads="1" noTextEdit="1"/>
          </p:cNvSpPr>
          <p:nvPr>
            <p:ph type="sldImg"/>
          </p:nvPr>
        </p:nvSpPr>
        <p:spPr>
          <a:xfrm>
            <a:off x="1143000" y="685800"/>
            <a:ext cx="4572000" cy="3429000"/>
          </a:xfrm>
          <a:ln/>
          <a:extLst/>
        </p:spPr>
      </p:sp>
      <p:sp>
        <p:nvSpPr>
          <p:cNvPr id="60420"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9E0784B-89B9-CE44-8E44-BD25B82575E0}" type="slidenum">
              <a:rPr lang="en-US">
                <a:latin typeface="BoisterBlack" charset="0"/>
              </a:rPr>
              <a:pPr/>
              <a:t>11</a:t>
            </a:fld>
            <a:endParaRPr lang="en-US">
              <a:latin typeface="BoisterBlack" charset="0"/>
            </a:endParaRPr>
          </a:p>
        </p:txBody>
      </p:sp>
      <p:sp>
        <p:nvSpPr>
          <p:cNvPr id="123906" name="Rectangle 1026"/>
          <p:cNvSpPr>
            <a:spLocks noGrp="1" noRot="1" noChangeAspect="1" noChangeArrowheads="1" noTextEdit="1"/>
          </p:cNvSpPr>
          <p:nvPr>
            <p:ph type="sldImg"/>
          </p:nvPr>
        </p:nvSpPr>
        <p:spPr>
          <a:xfrm>
            <a:off x="1143000" y="685800"/>
            <a:ext cx="4572000" cy="3429000"/>
          </a:xfrm>
          <a:ln/>
          <a:extLst/>
        </p:spPr>
      </p:sp>
      <p:sp>
        <p:nvSpPr>
          <p:cNvPr id="61444"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A9548E7-6035-834B-94C3-AEB41FECE28F}" type="slidenum">
              <a:rPr lang="en-US">
                <a:latin typeface="BoisterBlack" charset="0"/>
              </a:rPr>
              <a:pPr/>
              <a:t>12</a:t>
            </a:fld>
            <a:endParaRPr lang="en-US">
              <a:latin typeface="BoisterBlack" charset="0"/>
            </a:endParaRPr>
          </a:p>
        </p:txBody>
      </p:sp>
      <p:sp>
        <p:nvSpPr>
          <p:cNvPr id="124930" name="Rectangle 1026"/>
          <p:cNvSpPr>
            <a:spLocks noGrp="1" noRot="1" noChangeAspect="1" noChangeArrowheads="1" noTextEdit="1"/>
          </p:cNvSpPr>
          <p:nvPr>
            <p:ph type="sldImg"/>
          </p:nvPr>
        </p:nvSpPr>
        <p:spPr>
          <a:xfrm>
            <a:off x="1143000" y="685800"/>
            <a:ext cx="4572000" cy="3429000"/>
          </a:xfrm>
          <a:ln/>
          <a:extLst/>
        </p:spPr>
      </p:sp>
      <p:sp>
        <p:nvSpPr>
          <p:cNvPr id="62468"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B76C0A0-99EF-1F44-A516-72871C2A5C10}" type="slidenum">
              <a:rPr lang="en-US">
                <a:latin typeface="BoisterBlack" charset="0"/>
              </a:rPr>
              <a:pPr/>
              <a:t>13</a:t>
            </a:fld>
            <a:endParaRPr lang="en-US">
              <a:latin typeface="BoisterBlack" charset="0"/>
            </a:endParaRPr>
          </a:p>
        </p:txBody>
      </p:sp>
      <p:sp>
        <p:nvSpPr>
          <p:cNvPr id="125954" name="Rectangle 1026"/>
          <p:cNvSpPr>
            <a:spLocks noGrp="1" noRot="1" noChangeAspect="1" noChangeArrowheads="1" noTextEdit="1"/>
          </p:cNvSpPr>
          <p:nvPr>
            <p:ph type="sldImg"/>
          </p:nvPr>
        </p:nvSpPr>
        <p:spPr>
          <a:xfrm>
            <a:off x="1143000" y="685800"/>
            <a:ext cx="4572000" cy="3429000"/>
          </a:xfrm>
          <a:ln/>
          <a:extLst/>
        </p:spPr>
      </p:sp>
      <p:sp>
        <p:nvSpPr>
          <p:cNvPr id="63492"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03DB5F9-1D07-3346-BFBF-9DC03CFC2155}" type="slidenum">
              <a:rPr lang="en-US">
                <a:latin typeface="BoisterBlack" charset="0"/>
              </a:rPr>
              <a:pPr/>
              <a:t>14</a:t>
            </a:fld>
            <a:endParaRPr lang="en-US">
              <a:latin typeface="BoisterBlack" charset="0"/>
            </a:endParaRPr>
          </a:p>
        </p:txBody>
      </p:sp>
      <p:sp>
        <p:nvSpPr>
          <p:cNvPr id="126978" name="Rectangle 1026"/>
          <p:cNvSpPr>
            <a:spLocks noGrp="1" noRot="1" noChangeAspect="1" noChangeArrowheads="1" noTextEdit="1"/>
          </p:cNvSpPr>
          <p:nvPr>
            <p:ph type="sldImg"/>
          </p:nvPr>
        </p:nvSpPr>
        <p:spPr>
          <a:xfrm>
            <a:off x="1143000" y="685800"/>
            <a:ext cx="4572000" cy="3429000"/>
          </a:xfrm>
          <a:ln/>
          <a:extLst/>
        </p:spPr>
      </p:sp>
      <p:sp>
        <p:nvSpPr>
          <p:cNvPr id="64516"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A9758FC-7BAF-0C49-8CDF-0632541F0465}" type="slidenum">
              <a:rPr lang="en-US">
                <a:latin typeface="BoisterBlack" charset="0"/>
              </a:rPr>
              <a:pPr/>
              <a:t>15</a:t>
            </a:fld>
            <a:endParaRPr lang="en-US">
              <a:latin typeface="BoisterBlack" charset="0"/>
            </a:endParaRPr>
          </a:p>
        </p:txBody>
      </p:sp>
      <p:sp>
        <p:nvSpPr>
          <p:cNvPr id="128002" name="Rectangle 2"/>
          <p:cNvSpPr>
            <a:spLocks noGrp="1" noRot="1" noChangeAspect="1" noChangeArrowheads="1" noTextEdit="1"/>
          </p:cNvSpPr>
          <p:nvPr>
            <p:ph type="sldImg"/>
          </p:nvPr>
        </p:nvSpPr>
        <p:spPr>
          <a:xfrm>
            <a:off x="1143000" y="685800"/>
            <a:ext cx="4572000" cy="3429000"/>
          </a:xfrm>
          <a:ln/>
          <a:extLst/>
        </p:spPr>
      </p:sp>
      <p:sp>
        <p:nvSpPr>
          <p:cNvPr id="655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9B05095-A263-B94F-8F32-CF85A4D4651F}" type="slidenum">
              <a:rPr lang="en-US">
                <a:latin typeface="BoisterBlack" charset="0"/>
              </a:rPr>
              <a:pPr/>
              <a:t>16</a:t>
            </a:fld>
            <a:endParaRPr lang="en-US">
              <a:latin typeface="BoisterBlack" charset="0"/>
            </a:endParaRPr>
          </a:p>
        </p:txBody>
      </p:sp>
      <p:sp>
        <p:nvSpPr>
          <p:cNvPr id="129026" name="Rectangle 2"/>
          <p:cNvSpPr>
            <a:spLocks noGrp="1" noRot="1" noChangeAspect="1" noChangeArrowheads="1" noTextEdit="1"/>
          </p:cNvSpPr>
          <p:nvPr>
            <p:ph type="sldImg"/>
          </p:nvPr>
        </p:nvSpPr>
        <p:spPr>
          <a:xfrm>
            <a:off x="1143000" y="685800"/>
            <a:ext cx="4572000" cy="3429000"/>
          </a:xfrm>
          <a:ln/>
          <a:extLst/>
        </p:spPr>
      </p:sp>
      <p:sp>
        <p:nvSpPr>
          <p:cNvPr id="665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8A2F177-D7FB-F24E-B8D4-7BC2247842E6}" type="slidenum">
              <a:rPr lang="en-US">
                <a:solidFill>
                  <a:srgbClr val="000000"/>
                </a:solidFill>
                <a:latin typeface="BoisterBlack" charset="0"/>
              </a:rPr>
              <a:pPr/>
              <a:t>17</a:t>
            </a:fld>
            <a:endParaRPr lang="en-US">
              <a:solidFill>
                <a:srgbClr val="000000"/>
              </a:solidFill>
              <a:latin typeface="BoisterBlack" charset="0"/>
            </a:endParaRPr>
          </a:p>
        </p:txBody>
      </p:sp>
      <p:sp>
        <p:nvSpPr>
          <p:cNvPr id="128002" name="Rectangle 2"/>
          <p:cNvSpPr>
            <a:spLocks noGrp="1" noRot="1" noChangeAspect="1" noChangeArrowheads="1" noTextEdit="1"/>
          </p:cNvSpPr>
          <p:nvPr>
            <p:ph type="sldImg"/>
          </p:nvPr>
        </p:nvSpPr>
        <p:spPr>
          <a:xfrm>
            <a:off x="1143000" y="685800"/>
            <a:ext cx="4572000" cy="3429000"/>
          </a:xfrm>
          <a:ln/>
          <a:extLst/>
        </p:spPr>
      </p:sp>
      <p:sp>
        <p:nvSpPr>
          <p:cNvPr id="675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3FFE057-A413-054B-A5F0-427162202530}" type="slidenum">
              <a:rPr lang="en-US">
                <a:latin typeface="BoisterBlack" charset="0"/>
              </a:rPr>
              <a:pPr/>
              <a:t>18</a:t>
            </a:fld>
            <a:endParaRPr lang="en-US">
              <a:latin typeface="BoisterBlack" charset="0"/>
            </a:endParaRPr>
          </a:p>
        </p:txBody>
      </p:sp>
      <p:sp>
        <p:nvSpPr>
          <p:cNvPr id="131074" name="Rectangle 2"/>
          <p:cNvSpPr>
            <a:spLocks noGrp="1" noRot="1" noChangeAspect="1" noChangeArrowheads="1" noTextEdit="1"/>
          </p:cNvSpPr>
          <p:nvPr>
            <p:ph type="sldImg"/>
          </p:nvPr>
        </p:nvSpPr>
        <p:spPr>
          <a:xfrm>
            <a:off x="1143000" y="685800"/>
            <a:ext cx="4572000" cy="3429000"/>
          </a:xfrm>
          <a:ln/>
          <a:extLst/>
        </p:spPr>
      </p:sp>
      <p:sp>
        <p:nvSpPr>
          <p:cNvPr id="686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EE8C780-9166-7A40-9A68-755539D43131}" type="slidenum">
              <a:rPr lang="en-US">
                <a:latin typeface="BoisterBlack" charset="0"/>
              </a:rPr>
              <a:pPr/>
              <a:t>19</a:t>
            </a:fld>
            <a:endParaRPr lang="en-US">
              <a:latin typeface="BoisterBlack" charset="0"/>
            </a:endParaRPr>
          </a:p>
        </p:txBody>
      </p:sp>
      <p:sp>
        <p:nvSpPr>
          <p:cNvPr id="132098" name="Rectangle 2"/>
          <p:cNvSpPr>
            <a:spLocks noGrp="1" noRot="1" noChangeAspect="1" noChangeArrowheads="1" noTextEdit="1"/>
          </p:cNvSpPr>
          <p:nvPr>
            <p:ph type="sldImg"/>
          </p:nvPr>
        </p:nvSpPr>
        <p:spPr>
          <a:xfrm>
            <a:off x="1143000" y="685800"/>
            <a:ext cx="4572000" cy="3429000"/>
          </a:xfrm>
          <a:ln/>
          <a:extLst/>
        </p:spPr>
      </p:sp>
      <p:sp>
        <p:nvSpPr>
          <p:cNvPr id="696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836A1BB-9860-7D42-8E33-D791BD2B35CB}" type="slidenum">
              <a:rPr lang="en-US">
                <a:latin typeface="BoisterBlack" charset="0"/>
              </a:rPr>
              <a:pPr/>
              <a:t>2</a:t>
            </a:fld>
            <a:endParaRPr lang="en-US">
              <a:latin typeface="BoisterBlack" charset="0"/>
            </a:endParaRPr>
          </a:p>
        </p:txBody>
      </p:sp>
      <p:sp>
        <p:nvSpPr>
          <p:cNvPr id="114690" name="Rectangle 2"/>
          <p:cNvSpPr>
            <a:spLocks noGrp="1" noRot="1" noChangeAspect="1" noChangeArrowheads="1" noTextEdit="1"/>
          </p:cNvSpPr>
          <p:nvPr>
            <p:ph type="sldImg"/>
          </p:nvPr>
        </p:nvSpPr>
        <p:spPr>
          <a:xfrm>
            <a:off x="1143000" y="685800"/>
            <a:ext cx="4572000" cy="3429000"/>
          </a:xfrm>
          <a:ln/>
          <a:extLst/>
        </p:spPr>
      </p:sp>
      <p:sp>
        <p:nvSpPr>
          <p:cNvPr id="522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318ACE-0428-1F4A-A23C-EEB1585F9FEC}" type="slidenum">
              <a:rPr lang="en-US">
                <a:solidFill>
                  <a:prstClr val="black"/>
                </a:solidFill>
              </a:rPr>
              <a:pPr>
                <a:defRPr/>
              </a:pPr>
              <a:t>20</a:t>
            </a:fld>
            <a:endParaRPr lang="en-US">
              <a:solidFill>
                <a:prstClr val="black"/>
              </a:solidFill>
            </a:endParaRPr>
          </a:p>
        </p:txBody>
      </p:sp>
      <p:sp>
        <p:nvSpPr>
          <p:cNvPr id="133122" name="Rectangle 2"/>
          <p:cNvSpPr>
            <a:spLocks noGrp="1" noRot="1" noChangeAspect="1" noChangeArrowheads="1" noTextEdit="1"/>
          </p:cNvSpPr>
          <p:nvPr>
            <p:ph type="sldImg"/>
          </p:nvPr>
        </p:nvSpPr>
        <p:spPr>
          <a:xfrm>
            <a:off x="857250" y="685800"/>
            <a:ext cx="5143500" cy="3429000"/>
          </a:xfrm>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AA9F9BA-3841-CE46-9383-7A24ADFAC36D}" type="slidenum">
              <a:rPr lang="en-US">
                <a:latin typeface="BoisterBlack" charset="0"/>
              </a:rPr>
              <a:pPr/>
              <a:t>21</a:t>
            </a:fld>
            <a:endParaRPr lang="en-US">
              <a:latin typeface="BoisterBlack" charset="0"/>
            </a:endParaRPr>
          </a:p>
        </p:txBody>
      </p:sp>
      <p:sp>
        <p:nvSpPr>
          <p:cNvPr id="134146" name="Rectangle 2"/>
          <p:cNvSpPr>
            <a:spLocks noGrp="1" noRot="1" noChangeAspect="1" noChangeArrowheads="1" noTextEdit="1"/>
          </p:cNvSpPr>
          <p:nvPr>
            <p:ph type="sldImg"/>
          </p:nvPr>
        </p:nvSpPr>
        <p:spPr>
          <a:xfrm>
            <a:off x="1143000" y="685800"/>
            <a:ext cx="4572000" cy="3429000"/>
          </a:xfrm>
          <a:ln/>
          <a:extLst/>
        </p:spPr>
      </p:sp>
      <p:sp>
        <p:nvSpPr>
          <p:cNvPr id="7066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3F76333-1B5E-5841-8A9C-68FF705C154B}" type="slidenum">
              <a:rPr lang="en-US">
                <a:latin typeface="BoisterBlack" charset="0"/>
              </a:rPr>
              <a:pPr/>
              <a:t>22</a:t>
            </a:fld>
            <a:endParaRPr lang="en-US">
              <a:latin typeface="BoisterBlack" charset="0"/>
            </a:endParaRPr>
          </a:p>
        </p:txBody>
      </p:sp>
      <p:sp>
        <p:nvSpPr>
          <p:cNvPr id="167938" name="Rectangle 2"/>
          <p:cNvSpPr>
            <a:spLocks noGrp="1" noRot="1" noChangeAspect="1" noChangeArrowheads="1"/>
          </p:cNvSpPr>
          <p:nvPr>
            <p:ph type="sldImg"/>
          </p:nvPr>
        </p:nvSpPr>
        <p:spPr>
          <a:xfrm>
            <a:off x="1143000" y="685800"/>
            <a:ext cx="4572000" cy="3429000"/>
          </a:xfrm>
          <a:solidFill>
            <a:srgbClr val="FFFFFF"/>
          </a:solidFill>
          <a:ln/>
          <a:extLst/>
        </p:spPr>
      </p:sp>
      <p:sp>
        <p:nvSpPr>
          <p:cNvPr id="71684"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2674B67-E646-FB45-BD4B-D3C74F5E94C8}" type="slidenum">
              <a:rPr lang="en-US">
                <a:latin typeface="BoisterBlack" charset="0"/>
              </a:rPr>
              <a:pPr/>
              <a:t>23</a:t>
            </a:fld>
            <a:endParaRPr lang="en-US">
              <a:latin typeface="BoisterBlack" charset="0"/>
            </a:endParaRPr>
          </a:p>
        </p:txBody>
      </p:sp>
      <p:sp>
        <p:nvSpPr>
          <p:cNvPr id="169986" name="Rectangle 2"/>
          <p:cNvSpPr>
            <a:spLocks noGrp="1" noRot="1" noChangeAspect="1" noChangeArrowheads="1"/>
          </p:cNvSpPr>
          <p:nvPr>
            <p:ph type="sldImg"/>
          </p:nvPr>
        </p:nvSpPr>
        <p:spPr>
          <a:xfrm>
            <a:off x="1143000" y="685800"/>
            <a:ext cx="4572000" cy="3429000"/>
          </a:xfrm>
          <a:solidFill>
            <a:srgbClr val="FFFFFF"/>
          </a:solidFill>
          <a:ln/>
          <a:extLst/>
        </p:spPr>
      </p:sp>
      <p:sp>
        <p:nvSpPr>
          <p:cNvPr id="72708"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4813F63-52B6-9D4D-8327-2C9626259274}" type="slidenum">
              <a:rPr lang="en-US">
                <a:solidFill>
                  <a:srgbClr val="000000"/>
                </a:solidFill>
                <a:latin typeface="BoisterBlack" charset="0"/>
              </a:rPr>
              <a:pPr/>
              <a:t>24</a:t>
            </a:fld>
            <a:endParaRPr lang="en-US">
              <a:solidFill>
                <a:srgbClr val="000000"/>
              </a:solidFill>
              <a:latin typeface="BoisterBlack" charset="0"/>
            </a:endParaRPr>
          </a:p>
        </p:txBody>
      </p:sp>
      <p:sp>
        <p:nvSpPr>
          <p:cNvPr id="134146" name="Rectangle 2"/>
          <p:cNvSpPr>
            <a:spLocks noGrp="1" noRot="1" noChangeAspect="1" noChangeArrowheads="1" noTextEdit="1"/>
          </p:cNvSpPr>
          <p:nvPr>
            <p:ph type="sldImg"/>
          </p:nvPr>
        </p:nvSpPr>
        <p:spPr>
          <a:xfrm>
            <a:off x="1143000" y="685800"/>
            <a:ext cx="4572000" cy="3429000"/>
          </a:xfrm>
          <a:ln/>
          <a:extLst/>
        </p:spPr>
      </p:sp>
      <p:sp>
        <p:nvSpPr>
          <p:cNvPr id="737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9974060-6094-8C42-A4EB-22AFBAE1C1F9}" type="slidenum">
              <a:rPr lang="en-US">
                <a:solidFill>
                  <a:srgbClr val="000000"/>
                </a:solidFill>
                <a:latin typeface="BoisterBlack" charset="0"/>
              </a:rPr>
              <a:pPr/>
              <a:t>25</a:t>
            </a:fld>
            <a:endParaRPr lang="en-US">
              <a:solidFill>
                <a:srgbClr val="000000"/>
              </a:solidFill>
              <a:latin typeface="BoisterBlack" charset="0"/>
            </a:endParaRPr>
          </a:p>
        </p:txBody>
      </p:sp>
      <p:sp>
        <p:nvSpPr>
          <p:cNvPr id="167938" name="Rectangle 2"/>
          <p:cNvSpPr>
            <a:spLocks noGrp="1" noRot="1" noChangeAspect="1" noChangeArrowheads="1"/>
          </p:cNvSpPr>
          <p:nvPr>
            <p:ph type="sldImg"/>
          </p:nvPr>
        </p:nvSpPr>
        <p:spPr>
          <a:xfrm>
            <a:off x="1143000" y="685800"/>
            <a:ext cx="4572000" cy="3429000"/>
          </a:xfrm>
          <a:solidFill>
            <a:srgbClr val="FFFFFF"/>
          </a:solidFill>
          <a:ln/>
          <a:extLst/>
        </p:spPr>
      </p:sp>
      <p:sp>
        <p:nvSpPr>
          <p:cNvPr id="74756"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0167283-E38A-B540-93DB-81ABD65A79D2}" type="slidenum">
              <a:rPr lang="en-US">
                <a:latin typeface="BoisterBlack" charset="0"/>
              </a:rPr>
              <a:pPr/>
              <a:t>26</a:t>
            </a:fld>
            <a:endParaRPr lang="en-US">
              <a:latin typeface="BoisterBlack" charset="0"/>
            </a:endParaRPr>
          </a:p>
        </p:txBody>
      </p:sp>
      <p:sp>
        <p:nvSpPr>
          <p:cNvPr id="172034" name="Rectangle 2"/>
          <p:cNvSpPr>
            <a:spLocks noGrp="1" noRot="1" noChangeAspect="1" noChangeArrowheads="1"/>
          </p:cNvSpPr>
          <p:nvPr>
            <p:ph type="sldImg"/>
          </p:nvPr>
        </p:nvSpPr>
        <p:spPr>
          <a:xfrm>
            <a:off x="1143000" y="685800"/>
            <a:ext cx="4572000" cy="3429000"/>
          </a:xfrm>
          <a:solidFill>
            <a:srgbClr val="FFFFFF"/>
          </a:solidFill>
          <a:ln/>
          <a:extLst/>
        </p:spPr>
      </p:sp>
      <p:sp>
        <p:nvSpPr>
          <p:cNvPr id="75780"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476C652-8D28-3740-BBB2-FFD39ADA1FF4}" type="slidenum">
              <a:rPr lang="en-US">
                <a:latin typeface="BoisterBlack" charset="0"/>
              </a:rPr>
              <a:pPr/>
              <a:t>27</a:t>
            </a:fld>
            <a:endParaRPr lang="en-US">
              <a:latin typeface="BoisterBlack" charset="0"/>
            </a:endParaRPr>
          </a:p>
        </p:txBody>
      </p:sp>
      <p:sp>
        <p:nvSpPr>
          <p:cNvPr id="140290" name="Rectangle 2"/>
          <p:cNvSpPr>
            <a:spLocks noGrp="1" noRot="1" noChangeAspect="1" noChangeArrowheads="1" noTextEdit="1"/>
          </p:cNvSpPr>
          <p:nvPr>
            <p:ph type="sldImg"/>
          </p:nvPr>
        </p:nvSpPr>
        <p:spPr>
          <a:xfrm>
            <a:off x="1143000" y="685800"/>
            <a:ext cx="4572000" cy="3429000"/>
          </a:xfrm>
          <a:ln/>
          <a:extLst/>
        </p:spPr>
      </p:sp>
      <p:sp>
        <p:nvSpPr>
          <p:cNvPr id="768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18D1CAA-DBC1-964E-BB77-7C3934E95AC0}" type="slidenum">
              <a:rPr lang="en-US">
                <a:latin typeface="BoisterBlack" charset="0"/>
              </a:rPr>
              <a:pPr/>
              <a:t>28</a:t>
            </a:fld>
            <a:endParaRPr lang="en-US">
              <a:latin typeface="BoisterBlack" charset="0"/>
            </a:endParaRPr>
          </a:p>
        </p:txBody>
      </p:sp>
      <p:sp>
        <p:nvSpPr>
          <p:cNvPr id="141314" name="Rectangle 2"/>
          <p:cNvSpPr>
            <a:spLocks noGrp="1" noRot="1" noChangeAspect="1" noChangeArrowheads="1" noTextEdit="1"/>
          </p:cNvSpPr>
          <p:nvPr>
            <p:ph type="sldImg"/>
          </p:nvPr>
        </p:nvSpPr>
        <p:spPr>
          <a:xfrm>
            <a:off x="1143000" y="685800"/>
            <a:ext cx="4572000" cy="3429000"/>
          </a:xfrm>
          <a:ln/>
          <a:extLst/>
        </p:spPr>
      </p:sp>
      <p:sp>
        <p:nvSpPr>
          <p:cNvPr id="778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C8108112-F910-AA46-9823-B99F3E3F2E98}" type="slidenum">
              <a:rPr lang="en-US">
                <a:latin typeface="BoisterBlack" charset="0"/>
              </a:rPr>
              <a:pPr/>
              <a:t>29</a:t>
            </a:fld>
            <a:endParaRPr lang="en-US">
              <a:latin typeface="BoisterBlack" charset="0"/>
            </a:endParaRPr>
          </a:p>
        </p:txBody>
      </p:sp>
      <p:sp>
        <p:nvSpPr>
          <p:cNvPr id="142338" name="Rectangle 2"/>
          <p:cNvSpPr>
            <a:spLocks noGrp="1" noRot="1" noChangeAspect="1" noChangeArrowheads="1" noTextEdit="1"/>
          </p:cNvSpPr>
          <p:nvPr>
            <p:ph type="sldImg"/>
          </p:nvPr>
        </p:nvSpPr>
        <p:spPr>
          <a:xfrm>
            <a:off x="1143000" y="685800"/>
            <a:ext cx="4572000" cy="3429000"/>
          </a:xfrm>
          <a:ln/>
          <a:extLst/>
        </p:spPr>
      </p:sp>
      <p:sp>
        <p:nvSpPr>
          <p:cNvPr id="788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0358229-A5DB-2847-8BB4-9EF5710E92EA}" type="slidenum">
              <a:rPr lang="en-US">
                <a:latin typeface="BoisterBlack" charset="0"/>
              </a:rPr>
              <a:pPr/>
              <a:t>3</a:t>
            </a:fld>
            <a:endParaRPr lang="en-US">
              <a:latin typeface="BoisterBlack" charset="0"/>
            </a:endParaRPr>
          </a:p>
        </p:txBody>
      </p:sp>
      <p:sp>
        <p:nvSpPr>
          <p:cNvPr id="115714" name="Rectangle 2"/>
          <p:cNvSpPr>
            <a:spLocks noGrp="1" noRot="1" noChangeAspect="1" noChangeArrowheads="1" noTextEdit="1"/>
          </p:cNvSpPr>
          <p:nvPr>
            <p:ph type="sldImg"/>
          </p:nvPr>
        </p:nvSpPr>
        <p:spPr>
          <a:xfrm>
            <a:off x="1143000" y="685800"/>
            <a:ext cx="4572000" cy="3429000"/>
          </a:xfrm>
          <a:ln/>
          <a:extLst/>
        </p:spPr>
      </p:sp>
      <p:sp>
        <p:nvSpPr>
          <p:cNvPr id="532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8B5B432-28D2-5441-A026-8BB0E60F3641}" type="slidenum">
              <a:rPr lang="en-US">
                <a:latin typeface="BoisterBlack" charset="0"/>
              </a:rPr>
              <a:pPr/>
              <a:t>30</a:t>
            </a:fld>
            <a:endParaRPr lang="en-US">
              <a:latin typeface="BoisterBlack" charset="0"/>
            </a:endParaRPr>
          </a:p>
        </p:txBody>
      </p:sp>
      <p:sp>
        <p:nvSpPr>
          <p:cNvPr id="145410" name="Rectangle 2"/>
          <p:cNvSpPr>
            <a:spLocks noGrp="1" noRot="1" noChangeAspect="1" noChangeArrowheads="1" noTextEdit="1"/>
          </p:cNvSpPr>
          <p:nvPr>
            <p:ph type="sldImg"/>
          </p:nvPr>
        </p:nvSpPr>
        <p:spPr>
          <a:xfrm>
            <a:off x="1143000" y="685800"/>
            <a:ext cx="4572000" cy="3429000"/>
          </a:xfrm>
          <a:ln/>
          <a:extLst/>
        </p:spPr>
      </p:sp>
      <p:sp>
        <p:nvSpPr>
          <p:cNvPr id="819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5A7BAC3-0692-6D44-9431-9D6510A5B0EF}" type="slidenum">
              <a:rPr lang="en-US">
                <a:latin typeface="BoisterBlack" charset="0"/>
              </a:rPr>
              <a:pPr/>
              <a:t>31</a:t>
            </a:fld>
            <a:endParaRPr lang="en-US">
              <a:latin typeface="BoisterBlack" charset="0"/>
            </a:endParaRPr>
          </a:p>
        </p:txBody>
      </p:sp>
      <p:sp>
        <p:nvSpPr>
          <p:cNvPr id="143362" name="Rectangle 2"/>
          <p:cNvSpPr>
            <a:spLocks noGrp="1" noRot="1" noChangeAspect="1" noChangeArrowheads="1" noTextEdit="1"/>
          </p:cNvSpPr>
          <p:nvPr>
            <p:ph type="sldImg"/>
          </p:nvPr>
        </p:nvSpPr>
        <p:spPr>
          <a:xfrm>
            <a:off x="1143000" y="685800"/>
            <a:ext cx="4572000" cy="3429000"/>
          </a:xfrm>
          <a:ln/>
          <a:extLst/>
        </p:spPr>
      </p:sp>
      <p:sp>
        <p:nvSpPr>
          <p:cNvPr id="798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A31AD6D-E451-744A-B4F8-9F88639C964A}" type="slidenum">
              <a:rPr lang="en-US">
                <a:latin typeface="BoisterBlack" charset="0"/>
              </a:rPr>
              <a:pPr/>
              <a:t>32</a:t>
            </a:fld>
            <a:endParaRPr lang="en-US">
              <a:latin typeface="BoisterBlack" charset="0"/>
            </a:endParaRPr>
          </a:p>
        </p:txBody>
      </p:sp>
      <p:sp>
        <p:nvSpPr>
          <p:cNvPr id="144386" name="Rectangle 2"/>
          <p:cNvSpPr>
            <a:spLocks noGrp="1" noRot="1" noChangeAspect="1" noChangeArrowheads="1" noTextEdit="1"/>
          </p:cNvSpPr>
          <p:nvPr>
            <p:ph type="sldImg"/>
          </p:nvPr>
        </p:nvSpPr>
        <p:spPr>
          <a:xfrm>
            <a:off x="1143000" y="685800"/>
            <a:ext cx="4572000" cy="3429000"/>
          </a:xfrm>
          <a:ln/>
          <a:extLst/>
        </p:spPr>
      </p:sp>
      <p:sp>
        <p:nvSpPr>
          <p:cNvPr id="809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BEC4371-B289-FF4D-B1BC-2E459EA52596}" type="slidenum">
              <a:rPr lang="en-US">
                <a:latin typeface="BoisterBlack" charset="0"/>
              </a:rPr>
              <a:pPr/>
              <a:t>33</a:t>
            </a:fld>
            <a:endParaRPr lang="en-US">
              <a:latin typeface="BoisterBlack" charset="0"/>
            </a:endParaRPr>
          </a:p>
        </p:txBody>
      </p:sp>
      <p:sp>
        <p:nvSpPr>
          <p:cNvPr id="146434" name="Rectangle 2"/>
          <p:cNvSpPr>
            <a:spLocks noGrp="1" noRot="1" noChangeAspect="1" noChangeArrowheads="1" noTextEdit="1"/>
          </p:cNvSpPr>
          <p:nvPr>
            <p:ph type="sldImg"/>
          </p:nvPr>
        </p:nvSpPr>
        <p:spPr>
          <a:xfrm>
            <a:off x="1143000" y="685800"/>
            <a:ext cx="4572000" cy="3429000"/>
          </a:xfrm>
          <a:ln/>
          <a:extLst/>
        </p:spPr>
      </p:sp>
      <p:sp>
        <p:nvSpPr>
          <p:cNvPr id="829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3F0E270-A774-3248-98AD-E15235AD21E7}" type="slidenum">
              <a:rPr lang="en-US">
                <a:latin typeface="BoisterBlack" charset="0"/>
              </a:rPr>
              <a:pPr/>
              <a:t>34</a:t>
            </a:fld>
            <a:endParaRPr lang="en-US">
              <a:latin typeface="BoisterBlack" charset="0"/>
            </a:endParaRPr>
          </a:p>
        </p:txBody>
      </p:sp>
      <p:sp>
        <p:nvSpPr>
          <p:cNvPr id="147458" name="Rectangle 2"/>
          <p:cNvSpPr>
            <a:spLocks noGrp="1" noRot="1" noChangeAspect="1" noChangeArrowheads="1" noTextEdit="1"/>
          </p:cNvSpPr>
          <p:nvPr>
            <p:ph type="sldImg"/>
          </p:nvPr>
        </p:nvSpPr>
        <p:spPr>
          <a:xfrm>
            <a:off x="1143000" y="685800"/>
            <a:ext cx="4572000" cy="3429000"/>
          </a:xfrm>
          <a:ln/>
          <a:extLst/>
        </p:spPr>
      </p:sp>
      <p:sp>
        <p:nvSpPr>
          <p:cNvPr id="839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2CAF722-7A36-544B-AAFB-CAEDFD530F9F}" type="slidenum">
              <a:rPr lang="en-US">
                <a:latin typeface="BoisterBlack" charset="0"/>
              </a:rPr>
              <a:pPr/>
              <a:t>35</a:t>
            </a:fld>
            <a:endParaRPr lang="en-US">
              <a:latin typeface="BoisterBlack" charset="0"/>
            </a:endParaRPr>
          </a:p>
        </p:txBody>
      </p:sp>
      <p:sp>
        <p:nvSpPr>
          <p:cNvPr id="148482" name="Rectangle 2"/>
          <p:cNvSpPr>
            <a:spLocks noGrp="1" noRot="1" noChangeAspect="1" noChangeArrowheads="1" noTextEdit="1"/>
          </p:cNvSpPr>
          <p:nvPr>
            <p:ph type="sldImg"/>
          </p:nvPr>
        </p:nvSpPr>
        <p:spPr>
          <a:xfrm>
            <a:off x="1143000" y="685800"/>
            <a:ext cx="4572000" cy="3429000"/>
          </a:xfrm>
          <a:ln/>
          <a:extLst/>
        </p:spPr>
      </p:sp>
      <p:sp>
        <p:nvSpPr>
          <p:cNvPr id="849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EBC95E1-20DE-5A43-A9E1-A1850D2F1E09}" type="slidenum">
              <a:rPr lang="en-US">
                <a:latin typeface="BoisterBlack" charset="0"/>
              </a:rPr>
              <a:pPr/>
              <a:t>36</a:t>
            </a:fld>
            <a:endParaRPr lang="en-US">
              <a:latin typeface="BoisterBlack" charset="0"/>
            </a:endParaRPr>
          </a:p>
        </p:txBody>
      </p:sp>
      <p:sp>
        <p:nvSpPr>
          <p:cNvPr id="174082" name="Rectangle 2"/>
          <p:cNvSpPr>
            <a:spLocks noGrp="1" noRot="1" noChangeAspect="1" noChangeArrowheads="1"/>
          </p:cNvSpPr>
          <p:nvPr>
            <p:ph type="sldImg"/>
          </p:nvPr>
        </p:nvSpPr>
        <p:spPr>
          <a:xfrm>
            <a:off x="1143000" y="685800"/>
            <a:ext cx="4572000" cy="3429000"/>
          </a:xfrm>
          <a:solidFill>
            <a:srgbClr val="FFFFFF"/>
          </a:solidFill>
          <a:ln/>
          <a:extLst/>
        </p:spPr>
      </p:sp>
      <p:sp>
        <p:nvSpPr>
          <p:cNvPr id="86020" name="Rectangle 3"/>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C9F4C1A-9B55-144D-B848-F323BA4724DA}" type="slidenum">
              <a:rPr lang="en-US">
                <a:latin typeface="BoisterBlack" charset="0"/>
              </a:rPr>
              <a:pPr/>
              <a:t>37</a:t>
            </a:fld>
            <a:endParaRPr lang="en-US">
              <a:latin typeface="BoisterBlack" charset="0"/>
            </a:endParaRPr>
          </a:p>
        </p:txBody>
      </p:sp>
      <p:sp>
        <p:nvSpPr>
          <p:cNvPr id="150530" name="Rectangle 2"/>
          <p:cNvSpPr>
            <a:spLocks noGrp="1" noRot="1" noChangeAspect="1" noChangeArrowheads="1" noTextEdit="1"/>
          </p:cNvSpPr>
          <p:nvPr>
            <p:ph type="sldImg"/>
          </p:nvPr>
        </p:nvSpPr>
        <p:spPr>
          <a:xfrm>
            <a:off x="1143000" y="685800"/>
            <a:ext cx="4572000" cy="3429000"/>
          </a:xfrm>
          <a:ln/>
          <a:extLst/>
        </p:spPr>
      </p:sp>
      <p:sp>
        <p:nvSpPr>
          <p:cNvPr id="870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D0691E4-F6A2-5A43-A4C8-BF0070B0383C}" type="slidenum">
              <a:rPr lang="en-US">
                <a:latin typeface="BoisterBlack" charset="0"/>
              </a:rPr>
              <a:pPr/>
              <a:t>38</a:t>
            </a:fld>
            <a:endParaRPr lang="en-US">
              <a:latin typeface="BoisterBlack" charset="0"/>
            </a:endParaRPr>
          </a:p>
        </p:txBody>
      </p:sp>
      <p:sp>
        <p:nvSpPr>
          <p:cNvPr id="151554" name="Rectangle 2"/>
          <p:cNvSpPr>
            <a:spLocks noGrp="1" noRot="1" noChangeAspect="1" noChangeArrowheads="1" noTextEdit="1"/>
          </p:cNvSpPr>
          <p:nvPr>
            <p:ph type="sldImg"/>
          </p:nvPr>
        </p:nvSpPr>
        <p:spPr>
          <a:xfrm>
            <a:off x="1143000" y="685800"/>
            <a:ext cx="4572000" cy="3429000"/>
          </a:xfrm>
          <a:ln/>
          <a:extLst/>
        </p:spPr>
      </p:sp>
      <p:sp>
        <p:nvSpPr>
          <p:cNvPr id="880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0A6576E-F41A-274A-AD50-7ED3540B3D99}" type="slidenum">
              <a:rPr lang="en-US">
                <a:latin typeface="BoisterBlack" charset="0"/>
              </a:rPr>
              <a:pPr/>
              <a:t>39</a:t>
            </a:fld>
            <a:endParaRPr lang="en-US">
              <a:latin typeface="BoisterBlack" charset="0"/>
            </a:endParaRPr>
          </a:p>
        </p:txBody>
      </p:sp>
      <p:sp>
        <p:nvSpPr>
          <p:cNvPr id="152578" name="Rectangle 2"/>
          <p:cNvSpPr>
            <a:spLocks noGrp="1" noRot="1" noChangeAspect="1" noChangeArrowheads="1" noTextEdit="1"/>
          </p:cNvSpPr>
          <p:nvPr>
            <p:ph type="sldImg"/>
          </p:nvPr>
        </p:nvSpPr>
        <p:spPr>
          <a:xfrm>
            <a:off x="1143000" y="685800"/>
            <a:ext cx="4572000" cy="3429000"/>
          </a:xfrm>
          <a:ln/>
          <a:extLst/>
        </p:spPr>
      </p:sp>
      <p:sp>
        <p:nvSpPr>
          <p:cNvPr id="890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8889EE2-F8AC-394D-9D15-FA5440D5DEDE}" type="slidenum">
              <a:rPr lang="en-US">
                <a:latin typeface="BoisterBlack" charset="0"/>
              </a:rPr>
              <a:pPr/>
              <a:t>4</a:t>
            </a:fld>
            <a:endParaRPr lang="en-US">
              <a:latin typeface="BoisterBlack" charset="0"/>
            </a:endParaRPr>
          </a:p>
        </p:txBody>
      </p:sp>
      <p:sp>
        <p:nvSpPr>
          <p:cNvPr id="116738" name="Rectangle 1026"/>
          <p:cNvSpPr>
            <a:spLocks noGrp="1" noRot="1" noChangeAspect="1" noChangeArrowheads="1" noTextEdit="1"/>
          </p:cNvSpPr>
          <p:nvPr>
            <p:ph type="sldImg"/>
          </p:nvPr>
        </p:nvSpPr>
        <p:spPr>
          <a:xfrm>
            <a:off x="1143000" y="685800"/>
            <a:ext cx="4572000" cy="3429000"/>
          </a:xfrm>
          <a:ln/>
          <a:extLst/>
        </p:spPr>
      </p:sp>
      <p:sp>
        <p:nvSpPr>
          <p:cNvPr id="54276"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B5CAF64D-A2C6-8D49-9F10-A87DFE03447D}" type="slidenum">
              <a:rPr lang="en-US">
                <a:latin typeface="BoisterBlack" charset="0"/>
              </a:rPr>
              <a:pPr/>
              <a:t>40</a:t>
            </a:fld>
            <a:endParaRPr lang="en-US">
              <a:latin typeface="BoisterBlack" charset="0"/>
            </a:endParaRPr>
          </a:p>
        </p:txBody>
      </p:sp>
      <p:sp>
        <p:nvSpPr>
          <p:cNvPr id="153602" name="Rectangle 2"/>
          <p:cNvSpPr>
            <a:spLocks noGrp="1" noRot="1" noChangeAspect="1" noChangeArrowheads="1" noTextEdit="1"/>
          </p:cNvSpPr>
          <p:nvPr>
            <p:ph type="sldImg"/>
          </p:nvPr>
        </p:nvSpPr>
        <p:spPr>
          <a:xfrm>
            <a:off x="1143000" y="685800"/>
            <a:ext cx="4572000" cy="3429000"/>
          </a:xfrm>
          <a:ln/>
          <a:extLst/>
        </p:spPr>
      </p:sp>
      <p:sp>
        <p:nvSpPr>
          <p:cNvPr id="901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450A9F6-74E1-7F47-8B66-363B033F5E12}" type="slidenum">
              <a:rPr lang="en-US">
                <a:latin typeface="BoisterBlack" charset="0"/>
              </a:rPr>
              <a:pPr/>
              <a:t>41</a:t>
            </a:fld>
            <a:endParaRPr lang="en-US">
              <a:latin typeface="BoisterBlack" charset="0"/>
            </a:endParaRPr>
          </a:p>
        </p:txBody>
      </p:sp>
      <p:sp>
        <p:nvSpPr>
          <p:cNvPr id="154626" name="Rectangle 2"/>
          <p:cNvSpPr>
            <a:spLocks noGrp="1" noRot="1" noChangeAspect="1" noChangeArrowheads="1" noTextEdit="1"/>
          </p:cNvSpPr>
          <p:nvPr>
            <p:ph type="sldImg"/>
          </p:nvPr>
        </p:nvSpPr>
        <p:spPr>
          <a:xfrm>
            <a:off x="1143000" y="685800"/>
            <a:ext cx="4572000" cy="3429000"/>
          </a:xfrm>
          <a:ln/>
          <a:extLst/>
        </p:spPr>
      </p:sp>
      <p:sp>
        <p:nvSpPr>
          <p:cNvPr id="911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E12FB71-E5F5-6B4C-B155-7B7B0239CBFE}" type="slidenum">
              <a:rPr lang="en-US">
                <a:latin typeface="BoisterBlack" charset="0"/>
              </a:rPr>
              <a:pPr/>
              <a:t>42</a:t>
            </a:fld>
            <a:endParaRPr lang="en-US">
              <a:latin typeface="BoisterBlack" charset="0"/>
            </a:endParaRPr>
          </a:p>
        </p:txBody>
      </p:sp>
      <p:sp>
        <p:nvSpPr>
          <p:cNvPr id="155650" name="Rectangle 2"/>
          <p:cNvSpPr>
            <a:spLocks noGrp="1" noRot="1" noChangeAspect="1" noChangeArrowheads="1" noTextEdit="1"/>
          </p:cNvSpPr>
          <p:nvPr>
            <p:ph type="sldImg"/>
          </p:nvPr>
        </p:nvSpPr>
        <p:spPr>
          <a:xfrm>
            <a:off x="1143000" y="685800"/>
            <a:ext cx="4572000" cy="3429000"/>
          </a:xfrm>
          <a:ln/>
          <a:extLst/>
        </p:spPr>
      </p:sp>
      <p:sp>
        <p:nvSpPr>
          <p:cNvPr id="9216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95A50275-7BCB-DA42-BACD-5A3868A04856}" type="slidenum">
              <a:rPr lang="en-US">
                <a:latin typeface="BoisterBlack" charset="0"/>
              </a:rPr>
              <a:pPr/>
              <a:t>43</a:t>
            </a:fld>
            <a:endParaRPr lang="en-US">
              <a:latin typeface="BoisterBlack" charset="0"/>
            </a:endParaRPr>
          </a:p>
        </p:txBody>
      </p:sp>
      <p:sp>
        <p:nvSpPr>
          <p:cNvPr id="158722" name="Rectangle 2"/>
          <p:cNvSpPr>
            <a:spLocks noGrp="1" noRot="1" noChangeAspect="1" noChangeArrowheads="1" noTextEdit="1"/>
          </p:cNvSpPr>
          <p:nvPr>
            <p:ph type="sldImg"/>
          </p:nvPr>
        </p:nvSpPr>
        <p:spPr>
          <a:xfrm>
            <a:off x="1143000" y="685800"/>
            <a:ext cx="4572000" cy="3429000"/>
          </a:xfrm>
          <a:ln/>
          <a:extLst/>
        </p:spPr>
      </p:sp>
      <p:sp>
        <p:nvSpPr>
          <p:cNvPr id="9421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2E505D3-F997-6F4D-A22E-E55594B97DE5}" type="slidenum">
              <a:rPr lang="en-US">
                <a:latin typeface="BoisterBlack" charset="0"/>
              </a:rPr>
              <a:pPr/>
              <a:t>44</a:t>
            </a:fld>
            <a:endParaRPr lang="en-US">
              <a:latin typeface="BoisterBlack" charset="0"/>
            </a:endParaRPr>
          </a:p>
        </p:txBody>
      </p:sp>
      <p:sp>
        <p:nvSpPr>
          <p:cNvPr id="159746" name="Rectangle 2"/>
          <p:cNvSpPr>
            <a:spLocks noGrp="1" noRot="1" noChangeAspect="1" noChangeArrowheads="1" noTextEdit="1"/>
          </p:cNvSpPr>
          <p:nvPr>
            <p:ph type="sldImg"/>
          </p:nvPr>
        </p:nvSpPr>
        <p:spPr>
          <a:xfrm>
            <a:off x="1143000" y="685800"/>
            <a:ext cx="4572000" cy="3429000"/>
          </a:xfrm>
          <a:ln/>
          <a:extLst/>
        </p:spPr>
      </p:sp>
      <p:sp>
        <p:nvSpPr>
          <p:cNvPr id="9523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5122104-63AE-3A40-B76A-9C1CC7FCC211}" type="slidenum">
              <a:rPr lang="en-US">
                <a:latin typeface="BoisterBlack" charset="0"/>
              </a:rPr>
              <a:pPr/>
              <a:t>45</a:t>
            </a:fld>
            <a:endParaRPr lang="en-US">
              <a:latin typeface="BoisterBlack" charset="0"/>
            </a:endParaRPr>
          </a:p>
        </p:txBody>
      </p:sp>
      <p:sp>
        <p:nvSpPr>
          <p:cNvPr id="157698" name="Rectangle 2"/>
          <p:cNvSpPr>
            <a:spLocks noGrp="1" noRot="1" noChangeAspect="1" noChangeArrowheads="1" noTextEdit="1"/>
          </p:cNvSpPr>
          <p:nvPr>
            <p:ph type="sldImg"/>
          </p:nvPr>
        </p:nvSpPr>
        <p:spPr>
          <a:xfrm>
            <a:off x="1143000" y="685800"/>
            <a:ext cx="4572000" cy="3429000"/>
          </a:xfrm>
          <a:ln/>
          <a:extLst/>
        </p:spPr>
      </p:sp>
      <p:sp>
        <p:nvSpPr>
          <p:cNvPr id="9318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xfrm>
            <a:off x="3886200" y="8867001"/>
            <a:ext cx="297180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46</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xfrm>
            <a:off x="914400" y="4343400"/>
            <a:ext cx="5029200" cy="517065"/>
          </a:xfrm>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smtClean="0">
                <a:latin typeface="Arial" charset="0"/>
              </a:rPr>
              <a:t>OT</a:t>
            </a:r>
            <a:r>
              <a:rPr lang="en-US" baseline="0" dirty="0" smtClean="0">
                <a:latin typeface="Arial" charset="0"/>
              </a:rPr>
              <a:t> Survey </a:t>
            </a:r>
            <a:r>
              <a:rPr lang="en-US" dirty="0" smtClean="0">
                <a:latin typeface="Arial" charset="0"/>
              </a:rPr>
              <a:t>link </a:t>
            </a:r>
            <a:r>
              <a:rPr lang="en-US" dirty="0">
                <a:latin typeface="Arial" charset="0"/>
              </a:rPr>
              <a:t>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84D49AE-7165-6D47-94FD-3FD40E0E739D}" type="slidenum">
              <a:rPr lang="en-US">
                <a:latin typeface="BoisterBlack" charset="0"/>
              </a:rPr>
              <a:pPr/>
              <a:t>5</a:t>
            </a:fld>
            <a:endParaRPr lang="en-US">
              <a:latin typeface="BoisterBlack" charset="0"/>
            </a:endParaRPr>
          </a:p>
        </p:txBody>
      </p:sp>
      <p:sp>
        <p:nvSpPr>
          <p:cNvPr id="117762" name="Rectangle 1026"/>
          <p:cNvSpPr>
            <a:spLocks noGrp="1" noRot="1" noChangeAspect="1" noChangeArrowheads="1" noTextEdit="1"/>
          </p:cNvSpPr>
          <p:nvPr>
            <p:ph type="sldImg"/>
          </p:nvPr>
        </p:nvSpPr>
        <p:spPr>
          <a:xfrm>
            <a:off x="1143000" y="685800"/>
            <a:ext cx="4572000" cy="3429000"/>
          </a:xfrm>
          <a:ln/>
          <a:extLst/>
        </p:spPr>
      </p:sp>
      <p:sp>
        <p:nvSpPr>
          <p:cNvPr id="55300"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D5487C08-DCDF-4145-83D4-C40206AD145A}" type="slidenum">
              <a:rPr lang="en-US">
                <a:latin typeface="BoisterBlack" charset="0"/>
              </a:rPr>
              <a:pPr/>
              <a:t>6</a:t>
            </a:fld>
            <a:endParaRPr lang="en-US">
              <a:latin typeface="BoisterBlack" charset="0"/>
            </a:endParaRPr>
          </a:p>
        </p:txBody>
      </p:sp>
      <p:sp>
        <p:nvSpPr>
          <p:cNvPr id="118786" name="Rectangle 2"/>
          <p:cNvSpPr>
            <a:spLocks noGrp="1" noRot="1" noChangeAspect="1" noChangeArrowheads="1" noTextEdit="1"/>
          </p:cNvSpPr>
          <p:nvPr>
            <p:ph type="sldImg"/>
          </p:nvPr>
        </p:nvSpPr>
        <p:spPr>
          <a:xfrm>
            <a:off x="1143000" y="685800"/>
            <a:ext cx="4572000" cy="3429000"/>
          </a:xfrm>
          <a:ln/>
          <a:extLst/>
        </p:spPr>
      </p:sp>
      <p:sp>
        <p:nvSpPr>
          <p:cNvPr id="563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A7E377E2-05F1-1245-A1B1-2446F8E7B454}" type="slidenum">
              <a:rPr lang="en-US">
                <a:latin typeface="BoisterBlack" charset="0"/>
              </a:rPr>
              <a:pPr/>
              <a:t>7</a:t>
            </a:fld>
            <a:endParaRPr lang="en-US">
              <a:latin typeface="BoisterBlack" charset="0"/>
            </a:endParaRPr>
          </a:p>
        </p:txBody>
      </p:sp>
      <p:sp>
        <p:nvSpPr>
          <p:cNvPr id="119810" name="Rectangle 1026"/>
          <p:cNvSpPr>
            <a:spLocks noGrp="1" noRot="1" noChangeAspect="1" noChangeArrowheads="1" noTextEdit="1"/>
          </p:cNvSpPr>
          <p:nvPr>
            <p:ph type="sldImg"/>
          </p:nvPr>
        </p:nvSpPr>
        <p:spPr>
          <a:xfrm>
            <a:off x="1143000" y="685800"/>
            <a:ext cx="4572000" cy="3429000"/>
          </a:xfrm>
          <a:ln/>
          <a:extLst/>
        </p:spPr>
      </p:sp>
      <p:sp>
        <p:nvSpPr>
          <p:cNvPr id="57348"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FA257B23-B3C2-3C48-BCDA-E289AFE609C5}" type="slidenum">
              <a:rPr lang="en-US">
                <a:latin typeface="BoisterBlack" charset="0"/>
              </a:rPr>
              <a:pPr/>
              <a:t>8</a:t>
            </a:fld>
            <a:endParaRPr lang="en-US">
              <a:latin typeface="BoisterBlack" charset="0"/>
            </a:endParaRPr>
          </a:p>
        </p:txBody>
      </p:sp>
      <p:sp>
        <p:nvSpPr>
          <p:cNvPr id="120834" name="Rectangle 1026"/>
          <p:cNvSpPr>
            <a:spLocks noGrp="1" noRot="1" noChangeAspect="1" noChangeArrowheads="1" noTextEdit="1"/>
          </p:cNvSpPr>
          <p:nvPr>
            <p:ph type="sldImg"/>
          </p:nvPr>
        </p:nvSpPr>
        <p:spPr>
          <a:xfrm>
            <a:off x="1143000" y="685800"/>
            <a:ext cx="4572000" cy="3429000"/>
          </a:xfrm>
          <a:ln/>
          <a:extLst/>
        </p:spPr>
      </p:sp>
      <p:sp>
        <p:nvSpPr>
          <p:cNvPr id="58372"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838CE5F-4BB9-1246-9A32-72B90D3F247B}" type="slidenum">
              <a:rPr lang="en-US">
                <a:latin typeface="BoisterBlack" charset="0"/>
              </a:rPr>
              <a:pPr/>
              <a:t>9</a:t>
            </a:fld>
            <a:endParaRPr lang="en-US">
              <a:latin typeface="BoisterBlack" charset="0"/>
            </a:endParaRPr>
          </a:p>
        </p:txBody>
      </p:sp>
      <p:sp>
        <p:nvSpPr>
          <p:cNvPr id="121858" name="Rectangle 1026"/>
          <p:cNvSpPr>
            <a:spLocks noGrp="1" noRot="1" noChangeAspect="1" noChangeArrowheads="1" noTextEdit="1"/>
          </p:cNvSpPr>
          <p:nvPr>
            <p:ph type="sldImg"/>
          </p:nvPr>
        </p:nvSpPr>
        <p:spPr>
          <a:xfrm>
            <a:off x="1143000" y="685800"/>
            <a:ext cx="4572000" cy="3429000"/>
          </a:xfrm>
          <a:ln/>
          <a:extLst/>
        </p:spPr>
      </p:sp>
      <p:sp>
        <p:nvSpPr>
          <p:cNvPr id="59396"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2F9A9B2-150E-1847-B135-D819C2297DDC}" type="slidenum">
              <a:rPr lang="en-US"/>
              <a:pPr/>
              <a:t>‹#›</a:t>
            </a:fld>
            <a:endParaRPr lang="en-US"/>
          </a:p>
        </p:txBody>
      </p:sp>
    </p:spTree>
    <p:extLst>
      <p:ext uri="{BB962C8B-B14F-4D97-AF65-F5344CB8AC3E}">
        <p14:creationId xmlns:p14="http://schemas.microsoft.com/office/powerpoint/2010/main" val="133234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DE03B38-8052-3A46-983D-D05154CB9896}" type="slidenum">
              <a:rPr lang="en-US"/>
              <a:pPr/>
              <a:t>‹#›</a:t>
            </a:fld>
            <a:endParaRPr lang="en-US"/>
          </a:p>
        </p:txBody>
      </p:sp>
    </p:spTree>
    <p:extLst>
      <p:ext uri="{BB962C8B-B14F-4D97-AF65-F5344CB8AC3E}">
        <p14:creationId xmlns:p14="http://schemas.microsoft.com/office/powerpoint/2010/main" val="312258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7464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211D370-C1C6-AC4C-96A6-55A78B158FCD}" type="slidenum">
              <a:rPr lang="en-US"/>
              <a:pPr/>
              <a:t>‹#›</a:t>
            </a:fld>
            <a:endParaRPr lang="en-US"/>
          </a:p>
        </p:txBody>
      </p:sp>
    </p:spTree>
    <p:extLst>
      <p:ext uri="{BB962C8B-B14F-4D97-AF65-F5344CB8AC3E}">
        <p14:creationId xmlns:p14="http://schemas.microsoft.com/office/powerpoint/2010/main" val="4073619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F308AB7-92FF-1143-A6BF-D97BEEE56D13}" type="slidenum">
              <a:rPr lang="en-US"/>
              <a:pPr/>
              <a:t>‹#›</a:t>
            </a:fld>
            <a:endParaRPr lang="en-US"/>
          </a:p>
        </p:txBody>
      </p:sp>
    </p:spTree>
    <p:extLst>
      <p:ext uri="{BB962C8B-B14F-4D97-AF65-F5344CB8AC3E}">
        <p14:creationId xmlns:p14="http://schemas.microsoft.com/office/powerpoint/2010/main" val="3845128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0D2D295-41E0-A949-A494-D2343F3E472C}" type="slidenum">
              <a:rPr lang="en-US"/>
              <a:pPr/>
              <a:t>‹#›</a:t>
            </a:fld>
            <a:endParaRPr lang="en-US"/>
          </a:p>
        </p:txBody>
      </p:sp>
    </p:spTree>
    <p:extLst>
      <p:ext uri="{BB962C8B-B14F-4D97-AF65-F5344CB8AC3E}">
        <p14:creationId xmlns:p14="http://schemas.microsoft.com/office/powerpoint/2010/main" val="138436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2F7A098-D7F5-6544-819A-5E604D088665}" type="slidenum">
              <a:rPr lang="en-US"/>
              <a:pPr/>
              <a:t>‹#›</a:t>
            </a:fld>
            <a:endParaRPr lang="en-US"/>
          </a:p>
        </p:txBody>
      </p:sp>
    </p:spTree>
    <p:extLst>
      <p:ext uri="{BB962C8B-B14F-4D97-AF65-F5344CB8AC3E}">
        <p14:creationId xmlns:p14="http://schemas.microsoft.com/office/powerpoint/2010/main" val="1089178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980A8D-D776-734E-BA90-9CCCAB19C118}" type="slidenum">
              <a:rPr lang="en-US"/>
              <a:pPr/>
              <a:t>‹#›</a:t>
            </a:fld>
            <a:endParaRPr lang="en-US"/>
          </a:p>
        </p:txBody>
      </p:sp>
    </p:spTree>
    <p:extLst>
      <p:ext uri="{BB962C8B-B14F-4D97-AF65-F5344CB8AC3E}">
        <p14:creationId xmlns:p14="http://schemas.microsoft.com/office/powerpoint/2010/main" val="3044287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7F616F2-0823-134E-B894-3CACC429C159}" type="slidenum">
              <a:rPr lang="en-US"/>
              <a:pPr/>
              <a:t>‹#›</a:t>
            </a:fld>
            <a:endParaRPr lang="en-US"/>
          </a:p>
        </p:txBody>
      </p:sp>
    </p:spTree>
    <p:extLst>
      <p:ext uri="{BB962C8B-B14F-4D97-AF65-F5344CB8AC3E}">
        <p14:creationId xmlns:p14="http://schemas.microsoft.com/office/powerpoint/2010/main" val="2343479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E991DC7-D6C3-CF41-ADCA-562ED538E223}" type="slidenum">
              <a:rPr lang="en-US"/>
              <a:pPr/>
              <a:t>‹#›</a:t>
            </a:fld>
            <a:endParaRPr lang="en-US"/>
          </a:p>
        </p:txBody>
      </p:sp>
    </p:spTree>
    <p:extLst>
      <p:ext uri="{BB962C8B-B14F-4D97-AF65-F5344CB8AC3E}">
        <p14:creationId xmlns:p14="http://schemas.microsoft.com/office/powerpoint/2010/main" val="1111559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7422F1B-ECEA-CD49-B308-132394A0F0C5}" type="slidenum">
              <a:rPr lang="en-US"/>
              <a:pPr/>
              <a:t>‹#›</a:t>
            </a:fld>
            <a:endParaRPr lang="en-US"/>
          </a:p>
        </p:txBody>
      </p:sp>
    </p:spTree>
    <p:extLst>
      <p:ext uri="{BB962C8B-B14F-4D97-AF65-F5344CB8AC3E}">
        <p14:creationId xmlns:p14="http://schemas.microsoft.com/office/powerpoint/2010/main" val="511681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95E8A40-12C4-FF4B-B688-B669297FB274}" type="slidenum">
              <a:rPr lang="en-US"/>
              <a:pPr/>
              <a:t>‹#›</a:t>
            </a:fld>
            <a:endParaRPr lang="en-US"/>
          </a:p>
        </p:txBody>
      </p:sp>
    </p:spTree>
    <p:extLst>
      <p:ext uri="{BB962C8B-B14F-4D97-AF65-F5344CB8AC3E}">
        <p14:creationId xmlns:p14="http://schemas.microsoft.com/office/powerpoint/2010/main" val="257592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2B1AF08-4C82-FA46-886C-63FE149EC870}" type="slidenum">
              <a:rPr lang="en-US"/>
              <a:pPr/>
              <a:t>‹#›</a:t>
            </a:fld>
            <a:endParaRPr lang="en-US"/>
          </a:p>
        </p:txBody>
      </p:sp>
    </p:spTree>
    <p:extLst>
      <p:ext uri="{BB962C8B-B14F-4D97-AF65-F5344CB8AC3E}">
        <p14:creationId xmlns:p14="http://schemas.microsoft.com/office/powerpoint/2010/main" val="1178741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91C5D46-E841-A84B-8893-C44DE193E5AC}" type="slidenum">
              <a:rPr lang="en-US"/>
              <a:pPr/>
              <a:t>‹#›</a:t>
            </a:fld>
            <a:endParaRPr lang="en-US"/>
          </a:p>
        </p:txBody>
      </p:sp>
    </p:spTree>
    <p:extLst>
      <p:ext uri="{BB962C8B-B14F-4D97-AF65-F5344CB8AC3E}">
        <p14:creationId xmlns:p14="http://schemas.microsoft.com/office/powerpoint/2010/main" val="1981623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1A1FE17-3D89-7A43-AE5C-E60203F8A193}" type="slidenum">
              <a:rPr lang="en-US"/>
              <a:pPr/>
              <a:t>‹#›</a:t>
            </a:fld>
            <a:endParaRPr lang="en-US"/>
          </a:p>
        </p:txBody>
      </p:sp>
    </p:spTree>
    <p:extLst>
      <p:ext uri="{BB962C8B-B14F-4D97-AF65-F5344CB8AC3E}">
        <p14:creationId xmlns:p14="http://schemas.microsoft.com/office/powerpoint/2010/main" val="45019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41C1960-76DE-3743-8215-058CC4E2833C}" type="slidenum">
              <a:rPr lang="en-US"/>
              <a:pPr/>
              <a:t>‹#›</a:t>
            </a:fld>
            <a:endParaRPr lang="en-US"/>
          </a:p>
        </p:txBody>
      </p:sp>
    </p:spTree>
    <p:extLst>
      <p:ext uri="{BB962C8B-B14F-4D97-AF65-F5344CB8AC3E}">
        <p14:creationId xmlns:p14="http://schemas.microsoft.com/office/powerpoint/2010/main" val="2663217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1814015-8CB1-6B47-A4D7-FB2F243E5550}" type="slidenum">
              <a:rPr lang="en-US"/>
              <a:pPr/>
              <a:t>‹#›</a:t>
            </a:fld>
            <a:endParaRPr lang="en-US"/>
          </a:p>
        </p:txBody>
      </p:sp>
    </p:spTree>
    <p:extLst>
      <p:ext uri="{BB962C8B-B14F-4D97-AF65-F5344CB8AC3E}">
        <p14:creationId xmlns:p14="http://schemas.microsoft.com/office/powerpoint/2010/main" val="2265907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7464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93B31AA-CB6C-9F40-9DDD-33837719254B}" type="slidenum">
              <a:rPr lang="en-US"/>
              <a:pPr/>
              <a:t>‹#›</a:t>
            </a:fld>
            <a:endParaRPr lang="en-US"/>
          </a:p>
        </p:txBody>
      </p:sp>
    </p:spTree>
    <p:extLst>
      <p:ext uri="{BB962C8B-B14F-4D97-AF65-F5344CB8AC3E}">
        <p14:creationId xmlns:p14="http://schemas.microsoft.com/office/powerpoint/2010/main" val="1335839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49EDCA9-AFEC-FF4D-A692-9B81436934D3}" type="slidenum">
              <a:rPr lang="en-US"/>
              <a:pPr/>
              <a:t>‹#›</a:t>
            </a:fld>
            <a:endParaRPr lang="en-US"/>
          </a:p>
        </p:txBody>
      </p:sp>
    </p:spTree>
    <p:extLst>
      <p:ext uri="{BB962C8B-B14F-4D97-AF65-F5344CB8AC3E}">
        <p14:creationId xmlns:p14="http://schemas.microsoft.com/office/powerpoint/2010/main" val="254423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A6A3306-07B2-FB49-A581-39B8036EC568}" type="slidenum">
              <a:rPr lang="en-US"/>
              <a:pPr/>
              <a:t>‹#›</a:t>
            </a:fld>
            <a:endParaRPr lang="en-US"/>
          </a:p>
        </p:txBody>
      </p:sp>
    </p:spTree>
    <p:extLst>
      <p:ext uri="{BB962C8B-B14F-4D97-AF65-F5344CB8AC3E}">
        <p14:creationId xmlns:p14="http://schemas.microsoft.com/office/powerpoint/2010/main" val="424540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C1D0E17-E615-374B-9285-C682C8FDC742}" type="slidenum">
              <a:rPr lang="en-US"/>
              <a:pPr/>
              <a:t>‹#›</a:t>
            </a:fld>
            <a:endParaRPr lang="en-US"/>
          </a:p>
        </p:txBody>
      </p:sp>
    </p:spTree>
    <p:extLst>
      <p:ext uri="{BB962C8B-B14F-4D97-AF65-F5344CB8AC3E}">
        <p14:creationId xmlns:p14="http://schemas.microsoft.com/office/powerpoint/2010/main" val="3760411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8F57370-B027-9C4E-BE96-212B15ACD9AE}" type="slidenum">
              <a:rPr lang="en-US"/>
              <a:pPr/>
              <a:t>‹#›</a:t>
            </a:fld>
            <a:endParaRPr lang="en-US"/>
          </a:p>
        </p:txBody>
      </p:sp>
    </p:spTree>
    <p:extLst>
      <p:ext uri="{BB962C8B-B14F-4D97-AF65-F5344CB8AC3E}">
        <p14:creationId xmlns:p14="http://schemas.microsoft.com/office/powerpoint/2010/main" val="4155544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D1DF577-D5A4-8541-B9A4-ED5A044055A1}" type="slidenum">
              <a:rPr lang="en-US"/>
              <a:pPr/>
              <a:t>‹#›</a:t>
            </a:fld>
            <a:endParaRPr lang="en-US"/>
          </a:p>
        </p:txBody>
      </p:sp>
    </p:spTree>
    <p:extLst>
      <p:ext uri="{BB962C8B-B14F-4D97-AF65-F5344CB8AC3E}">
        <p14:creationId xmlns:p14="http://schemas.microsoft.com/office/powerpoint/2010/main" val="12892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D5F296E-A553-2345-A31A-C24037F2470B}" type="slidenum">
              <a:rPr lang="en-US"/>
              <a:pPr/>
              <a:t>‹#›</a:t>
            </a:fld>
            <a:endParaRPr lang="en-US"/>
          </a:p>
        </p:txBody>
      </p:sp>
    </p:spTree>
    <p:extLst>
      <p:ext uri="{BB962C8B-B14F-4D97-AF65-F5344CB8AC3E}">
        <p14:creationId xmlns:p14="http://schemas.microsoft.com/office/powerpoint/2010/main" val="473325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74B15EF-118F-0A4A-8893-93A521DC74D1}" type="slidenum">
              <a:rPr lang="en-US"/>
              <a:pPr/>
              <a:t>‹#›</a:t>
            </a:fld>
            <a:endParaRPr lang="en-US"/>
          </a:p>
        </p:txBody>
      </p:sp>
    </p:spTree>
    <p:extLst>
      <p:ext uri="{BB962C8B-B14F-4D97-AF65-F5344CB8AC3E}">
        <p14:creationId xmlns:p14="http://schemas.microsoft.com/office/powerpoint/2010/main" val="3422925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9DE1027-B765-744B-A03F-BD107759DC6F}" type="slidenum">
              <a:rPr lang="en-US"/>
              <a:pPr/>
              <a:t>‹#›</a:t>
            </a:fld>
            <a:endParaRPr lang="en-US"/>
          </a:p>
        </p:txBody>
      </p:sp>
    </p:spTree>
    <p:extLst>
      <p:ext uri="{BB962C8B-B14F-4D97-AF65-F5344CB8AC3E}">
        <p14:creationId xmlns:p14="http://schemas.microsoft.com/office/powerpoint/2010/main" val="3972401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C9206EC-2994-174E-B5C1-22E00CEA0F30}" type="slidenum">
              <a:rPr lang="en-US"/>
              <a:pPr/>
              <a:t>‹#›</a:t>
            </a:fld>
            <a:endParaRPr lang="en-US"/>
          </a:p>
        </p:txBody>
      </p:sp>
    </p:spTree>
    <p:extLst>
      <p:ext uri="{BB962C8B-B14F-4D97-AF65-F5344CB8AC3E}">
        <p14:creationId xmlns:p14="http://schemas.microsoft.com/office/powerpoint/2010/main" val="1274715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3C8837E-EDB7-F649-9965-116E5A6FFF20}" type="slidenum">
              <a:rPr lang="en-US"/>
              <a:pPr/>
              <a:t>‹#›</a:t>
            </a:fld>
            <a:endParaRPr lang="en-US"/>
          </a:p>
        </p:txBody>
      </p:sp>
    </p:spTree>
    <p:extLst>
      <p:ext uri="{BB962C8B-B14F-4D97-AF65-F5344CB8AC3E}">
        <p14:creationId xmlns:p14="http://schemas.microsoft.com/office/powerpoint/2010/main" val="3768407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961090E-B383-2E41-9128-B76DED252B56}" type="slidenum">
              <a:rPr lang="en-US"/>
              <a:pPr/>
              <a:t>‹#›</a:t>
            </a:fld>
            <a:endParaRPr lang="en-US"/>
          </a:p>
        </p:txBody>
      </p:sp>
    </p:spTree>
    <p:extLst>
      <p:ext uri="{BB962C8B-B14F-4D97-AF65-F5344CB8AC3E}">
        <p14:creationId xmlns:p14="http://schemas.microsoft.com/office/powerpoint/2010/main" val="1155439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1721A58-ACBC-1848-AF6F-D6CA4CD6D8C7}" type="slidenum">
              <a:rPr lang="en-US"/>
              <a:pPr/>
              <a:t>‹#›</a:t>
            </a:fld>
            <a:endParaRPr lang="en-US"/>
          </a:p>
        </p:txBody>
      </p:sp>
    </p:spTree>
    <p:extLst>
      <p:ext uri="{BB962C8B-B14F-4D97-AF65-F5344CB8AC3E}">
        <p14:creationId xmlns:p14="http://schemas.microsoft.com/office/powerpoint/2010/main" val="433650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6784301-6EC8-7945-A1DC-24F39B0CC1D8}" type="slidenum">
              <a:rPr lang="en-US"/>
              <a:pPr/>
              <a:t>‹#›</a:t>
            </a:fld>
            <a:endParaRPr lang="en-US"/>
          </a:p>
        </p:txBody>
      </p:sp>
    </p:spTree>
    <p:extLst>
      <p:ext uri="{BB962C8B-B14F-4D97-AF65-F5344CB8AC3E}">
        <p14:creationId xmlns:p14="http://schemas.microsoft.com/office/powerpoint/2010/main" val="2239672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7464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4CCF30-2289-8243-BE74-6D3220A2EBB8}" type="slidenum">
              <a:rPr lang="en-US"/>
              <a:pPr/>
              <a:t>‹#›</a:t>
            </a:fld>
            <a:endParaRPr lang="en-US"/>
          </a:p>
        </p:txBody>
      </p:sp>
    </p:spTree>
    <p:extLst>
      <p:ext uri="{BB962C8B-B14F-4D97-AF65-F5344CB8AC3E}">
        <p14:creationId xmlns:p14="http://schemas.microsoft.com/office/powerpoint/2010/main" val="9419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4AED449-D35F-6F4C-856B-2E6048E0043E}" type="slidenum">
              <a:rPr lang="en-US"/>
              <a:pPr/>
              <a:t>‹#›</a:t>
            </a:fld>
            <a:endParaRPr lang="en-US"/>
          </a:p>
        </p:txBody>
      </p:sp>
    </p:spTree>
    <p:extLst>
      <p:ext uri="{BB962C8B-B14F-4D97-AF65-F5344CB8AC3E}">
        <p14:creationId xmlns:p14="http://schemas.microsoft.com/office/powerpoint/2010/main" val="723651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FBCDA22-364F-344B-8F1F-D6962267208B}" type="slidenum">
              <a:rPr lang="en-US"/>
              <a:pPr/>
              <a:t>‹#›</a:t>
            </a:fld>
            <a:endParaRPr lang="en-US"/>
          </a:p>
        </p:txBody>
      </p:sp>
    </p:spTree>
    <p:extLst>
      <p:ext uri="{BB962C8B-B14F-4D97-AF65-F5344CB8AC3E}">
        <p14:creationId xmlns:p14="http://schemas.microsoft.com/office/powerpoint/2010/main" val="299558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61C62BE-BEAF-1E4A-A322-717884689C0D}" type="slidenum">
              <a:rPr lang="en-US"/>
              <a:pPr/>
              <a:t>‹#›</a:t>
            </a:fld>
            <a:endParaRPr lang="en-US"/>
          </a:p>
        </p:txBody>
      </p:sp>
    </p:spTree>
    <p:extLst>
      <p:ext uri="{BB962C8B-B14F-4D97-AF65-F5344CB8AC3E}">
        <p14:creationId xmlns:p14="http://schemas.microsoft.com/office/powerpoint/2010/main" val="1422817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757776-BAF6-124B-A8E9-804BBDA37862}" type="slidenum">
              <a:rPr lang="en-US"/>
              <a:pPr/>
              <a:t>‹#›</a:t>
            </a:fld>
            <a:endParaRPr lang="en-US"/>
          </a:p>
        </p:txBody>
      </p:sp>
    </p:spTree>
    <p:extLst>
      <p:ext uri="{BB962C8B-B14F-4D97-AF65-F5344CB8AC3E}">
        <p14:creationId xmlns:p14="http://schemas.microsoft.com/office/powerpoint/2010/main" val="2823521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80CDC1-FA61-4C4E-8E21-303A55927035}" type="slidenum">
              <a:rPr lang="en-US"/>
              <a:pPr/>
              <a:t>‹#›</a:t>
            </a:fld>
            <a:endParaRPr lang="en-US"/>
          </a:p>
        </p:txBody>
      </p:sp>
    </p:spTree>
    <p:extLst>
      <p:ext uri="{BB962C8B-B14F-4D97-AF65-F5344CB8AC3E}">
        <p14:creationId xmlns:p14="http://schemas.microsoft.com/office/powerpoint/2010/main" val="1828021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7663C3-66B8-DF4A-8799-17499D874872}" type="slidenum">
              <a:rPr lang="en-US"/>
              <a:pPr/>
              <a:t>‹#›</a:t>
            </a:fld>
            <a:endParaRPr lang="en-US"/>
          </a:p>
        </p:txBody>
      </p:sp>
    </p:spTree>
    <p:extLst>
      <p:ext uri="{BB962C8B-B14F-4D97-AF65-F5344CB8AC3E}">
        <p14:creationId xmlns:p14="http://schemas.microsoft.com/office/powerpoint/2010/main" val="2078038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0DB05AC-2CA6-8E4B-B9AD-E80376018C5F}" type="slidenum">
              <a:rPr lang="en-US"/>
              <a:pPr/>
              <a:t>‹#›</a:t>
            </a:fld>
            <a:endParaRPr lang="en-US"/>
          </a:p>
        </p:txBody>
      </p:sp>
    </p:spTree>
    <p:extLst>
      <p:ext uri="{BB962C8B-B14F-4D97-AF65-F5344CB8AC3E}">
        <p14:creationId xmlns:p14="http://schemas.microsoft.com/office/powerpoint/2010/main" val="3254335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277C9AD-DA93-3543-BE2D-C36C8795B9E4}" type="slidenum">
              <a:rPr lang="en-US"/>
              <a:pPr/>
              <a:t>‹#›</a:t>
            </a:fld>
            <a:endParaRPr lang="en-US"/>
          </a:p>
        </p:txBody>
      </p:sp>
    </p:spTree>
    <p:extLst>
      <p:ext uri="{BB962C8B-B14F-4D97-AF65-F5344CB8AC3E}">
        <p14:creationId xmlns:p14="http://schemas.microsoft.com/office/powerpoint/2010/main" val="2445626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FC24030-1D11-AF4B-9720-33EDFD862B58}" type="slidenum">
              <a:rPr lang="en-US"/>
              <a:pPr/>
              <a:t>‹#›</a:t>
            </a:fld>
            <a:endParaRPr lang="en-US"/>
          </a:p>
        </p:txBody>
      </p:sp>
    </p:spTree>
    <p:extLst>
      <p:ext uri="{BB962C8B-B14F-4D97-AF65-F5344CB8AC3E}">
        <p14:creationId xmlns:p14="http://schemas.microsoft.com/office/powerpoint/2010/main" val="2420403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D62BBF6-6D94-7C44-8842-DE257CEC0394}" type="slidenum">
              <a:rPr lang="en-US"/>
              <a:pPr/>
              <a:t>‹#›</a:t>
            </a:fld>
            <a:endParaRPr lang="en-US"/>
          </a:p>
        </p:txBody>
      </p:sp>
    </p:spTree>
    <p:extLst>
      <p:ext uri="{BB962C8B-B14F-4D97-AF65-F5344CB8AC3E}">
        <p14:creationId xmlns:p14="http://schemas.microsoft.com/office/powerpoint/2010/main" val="2347738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CE0DFEC-C994-3849-B897-4622EAD5CE6E}" type="slidenum">
              <a:rPr lang="en-US"/>
              <a:pPr/>
              <a:t>‹#›</a:t>
            </a:fld>
            <a:endParaRPr lang="en-US"/>
          </a:p>
        </p:txBody>
      </p:sp>
    </p:spTree>
    <p:extLst>
      <p:ext uri="{BB962C8B-B14F-4D97-AF65-F5344CB8AC3E}">
        <p14:creationId xmlns:p14="http://schemas.microsoft.com/office/powerpoint/2010/main" val="2310563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E006384-C335-BD4B-AF47-D18231989E1F}" type="slidenum">
              <a:rPr lang="en-US"/>
              <a:pPr/>
              <a:t>‹#›</a:t>
            </a:fld>
            <a:endParaRPr lang="en-US"/>
          </a:p>
        </p:txBody>
      </p:sp>
    </p:spTree>
    <p:extLst>
      <p:ext uri="{BB962C8B-B14F-4D97-AF65-F5344CB8AC3E}">
        <p14:creationId xmlns:p14="http://schemas.microsoft.com/office/powerpoint/2010/main" val="2875976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AC74BFD-A1E4-E245-901B-CB85EA982C9E}" type="slidenum">
              <a:rPr lang="en-US"/>
              <a:pPr/>
              <a:t>‹#›</a:t>
            </a:fld>
            <a:endParaRPr lang="en-US"/>
          </a:p>
        </p:txBody>
      </p:sp>
    </p:spTree>
    <p:extLst>
      <p:ext uri="{BB962C8B-B14F-4D97-AF65-F5344CB8AC3E}">
        <p14:creationId xmlns:p14="http://schemas.microsoft.com/office/powerpoint/2010/main" val="937648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E27EBA6-9330-4B4D-B30A-E5BF46292C07}" type="slidenum">
              <a:rPr lang="en-US"/>
              <a:pPr/>
              <a:t>‹#›</a:t>
            </a:fld>
            <a:endParaRPr lang="en-US"/>
          </a:p>
        </p:txBody>
      </p:sp>
    </p:spTree>
    <p:extLst>
      <p:ext uri="{BB962C8B-B14F-4D97-AF65-F5344CB8AC3E}">
        <p14:creationId xmlns:p14="http://schemas.microsoft.com/office/powerpoint/2010/main" val="24973634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7464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E2B377-107F-0349-833E-31F05B861B9B}" type="slidenum">
              <a:rPr lang="en-US"/>
              <a:pPr/>
              <a:t>‹#›</a:t>
            </a:fld>
            <a:endParaRPr lang="en-US"/>
          </a:p>
        </p:txBody>
      </p:sp>
    </p:spTree>
    <p:extLst>
      <p:ext uri="{BB962C8B-B14F-4D97-AF65-F5344CB8AC3E}">
        <p14:creationId xmlns:p14="http://schemas.microsoft.com/office/powerpoint/2010/main" val="3855049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FE69ADC-2DE6-0D4F-89F0-62389852BF92}" type="slidenum">
              <a:rPr lang="en-US"/>
              <a:pPr/>
              <a:t>‹#›</a:t>
            </a:fld>
            <a:endParaRPr lang="en-US"/>
          </a:p>
        </p:txBody>
      </p:sp>
    </p:spTree>
    <p:extLst>
      <p:ext uri="{BB962C8B-B14F-4D97-AF65-F5344CB8AC3E}">
        <p14:creationId xmlns:p14="http://schemas.microsoft.com/office/powerpoint/2010/main" val="1301197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BAA20B-86B6-8043-B4DA-110256B3FD49}" type="slidenum">
              <a:rPr lang="en-US"/>
              <a:pPr/>
              <a:t>‹#›</a:t>
            </a:fld>
            <a:endParaRPr lang="en-US"/>
          </a:p>
        </p:txBody>
      </p:sp>
    </p:spTree>
    <p:extLst>
      <p:ext uri="{BB962C8B-B14F-4D97-AF65-F5344CB8AC3E}">
        <p14:creationId xmlns:p14="http://schemas.microsoft.com/office/powerpoint/2010/main" val="21198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2E6912-552E-7B42-9DDD-D053C0B62724}" type="slidenum">
              <a:rPr lang="en-US"/>
              <a:pPr/>
              <a:t>‹#›</a:t>
            </a:fld>
            <a:endParaRPr lang="en-US"/>
          </a:p>
        </p:txBody>
      </p:sp>
    </p:spTree>
    <p:extLst>
      <p:ext uri="{BB962C8B-B14F-4D97-AF65-F5344CB8AC3E}">
        <p14:creationId xmlns:p14="http://schemas.microsoft.com/office/powerpoint/2010/main" val="3175698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101F6D-687F-5546-B774-8D0088AB65E8}" type="slidenum">
              <a:rPr lang="en-US"/>
              <a:pPr/>
              <a:t>‹#›</a:t>
            </a:fld>
            <a:endParaRPr lang="en-US"/>
          </a:p>
        </p:txBody>
      </p:sp>
    </p:spTree>
    <p:extLst>
      <p:ext uri="{BB962C8B-B14F-4D97-AF65-F5344CB8AC3E}">
        <p14:creationId xmlns:p14="http://schemas.microsoft.com/office/powerpoint/2010/main" val="14622527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CA770EE-B28B-1748-BECE-15A7AE869165}" type="slidenum">
              <a:rPr lang="en-US"/>
              <a:pPr/>
              <a:t>‹#›</a:t>
            </a:fld>
            <a:endParaRPr lang="en-US"/>
          </a:p>
        </p:txBody>
      </p:sp>
    </p:spTree>
    <p:extLst>
      <p:ext uri="{BB962C8B-B14F-4D97-AF65-F5344CB8AC3E}">
        <p14:creationId xmlns:p14="http://schemas.microsoft.com/office/powerpoint/2010/main" val="2513511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6"/>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5BF7AFB-464C-5C40-B90B-BE5C883E1C70}" type="slidenum">
              <a:rPr lang="en-US"/>
              <a:pPr/>
              <a:t>‹#›</a:t>
            </a:fld>
            <a:endParaRPr lang="en-US"/>
          </a:p>
        </p:txBody>
      </p:sp>
    </p:spTree>
    <p:extLst>
      <p:ext uri="{BB962C8B-B14F-4D97-AF65-F5344CB8AC3E}">
        <p14:creationId xmlns:p14="http://schemas.microsoft.com/office/powerpoint/2010/main" val="3305112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856F5CE-61D7-E548-BAE6-4A0C8723BDF6}" type="slidenum">
              <a:rPr lang="en-US"/>
              <a:pPr/>
              <a:t>‹#›</a:t>
            </a:fld>
            <a:endParaRPr lang="en-US"/>
          </a:p>
        </p:txBody>
      </p:sp>
    </p:spTree>
    <p:extLst>
      <p:ext uri="{BB962C8B-B14F-4D97-AF65-F5344CB8AC3E}">
        <p14:creationId xmlns:p14="http://schemas.microsoft.com/office/powerpoint/2010/main" val="20086357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ED171B3-0944-4B40-9B52-83351780314E}" type="slidenum">
              <a:rPr lang="en-US"/>
              <a:pPr/>
              <a:t>‹#›</a:t>
            </a:fld>
            <a:endParaRPr lang="en-US"/>
          </a:p>
        </p:txBody>
      </p:sp>
    </p:spTree>
    <p:extLst>
      <p:ext uri="{BB962C8B-B14F-4D97-AF65-F5344CB8AC3E}">
        <p14:creationId xmlns:p14="http://schemas.microsoft.com/office/powerpoint/2010/main" val="1735276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06354FD8-DBB4-C444-9893-F67D836FCC8D}" type="slidenum">
              <a:rPr lang="en-US"/>
              <a:pPr/>
              <a:t>‹#›</a:t>
            </a:fld>
            <a:endParaRPr lang="en-US"/>
          </a:p>
        </p:txBody>
      </p:sp>
    </p:spTree>
    <p:extLst>
      <p:ext uri="{BB962C8B-B14F-4D97-AF65-F5344CB8AC3E}">
        <p14:creationId xmlns:p14="http://schemas.microsoft.com/office/powerpoint/2010/main" val="388678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5B39C09-B0F3-6A4C-9F28-1091663AE6D4}" type="slidenum">
              <a:rPr lang="en-US"/>
              <a:pPr/>
              <a:t>‹#›</a:t>
            </a:fld>
            <a:endParaRPr lang="en-US"/>
          </a:p>
        </p:txBody>
      </p:sp>
    </p:spTree>
    <p:extLst>
      <p:ext uri="{BB962C8B-B14F-4D97-AF65-F5344CB8AC3E}">
        <p14:creationId xmlns:p14="http://schemas.microsoft.com/office/powerpoint/2010/main" val="6518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52BF01A-1E3F-924D-80E6-3BECA5C1789A}" type="slidenum">
              <a:rPr lang="en-US"/>
              <a:pPr/>
              <a:t>‹#›</a:t>
            </a:fld>
            <a:endParaRPr lang="en-US"/>
          </a:p>
        </p:txBody>
      </p:sp>
    </p:spTree>
    <p:extLst>
      <p:ext uri="{BB962C8B-B14F-4D97-AF65-F5344CB8AC3E}">
        <p14:creationId xmlns:p14="http://schemas.microsoft.com/office/powerpoint/2010/main" val="3402796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E68CFC-F080-A448-8D75-19A020FFF37C}" type="slidenum">
              <a:rPr lang="en-US"/>
              <a:pPr/>
              <a:t>‹#›</a:t>
            </a:fld>
            <a:endParaRPr lang="en-US"/>
          </a:p>
        </p:txBody>
      </p:sp>
    </p:spTree>
    <p:extLst>
      <p:ext uri="{BB962C8B-B14F-4D97-AF65-F5344CB8AC3E}">
        <p14:creationId xmlns:p14="http://schemas.microsoft.com/office/powerpoint/2010/main" val="4164902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D69C2F-A8B3-C441-84A8-B3BC63DECFFD}" type="slidenum">
              <a:rPr lang="en-US"/>
              <a:pPr/>
              <a:t>‹#›</a:t>
            </a:fld>
            <a:endParaRPr lang="en-US"/>
          </a:p>
        </p:txBody>
      </p:sp>
    </p:spTree>
    <p:extLst>
      <p:ext uri="{BB962C8B-B14F-4D97-AF65-F5344CB8AC3E}">
        <p14:creationId xmlns:p14="http://schemas.microsoft.com/office/powerpoint/2010/main" val="3538294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6" y="27464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D31B98-67ED-914C-9430-F407A7755A1B}" type="slidenum">
              <a:rPr lang="en-US"/>
              <a:pPr/>
              <a:t>‹#›</a:t>
            </a:fld>
            <a:endParaRPr lang="en-US"/>
          </a:p>
        </p:txBody>
      </p:sp>
    </p:spTree>
    <p:extLst>
      <p:ext uri="{BB962C8B-B14F-4D97-AF65-F5344CB8AC3E}">
        <p14:creationId xmlns:p14="http://schemas.microsoft.com/office/powerpoint/2010/main" val="365352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83E72FB-C381-5441-8E88-6EE3CC391812}" type="slidenum">
              <a:rPr lang="en-US"/>
              <a:pPr/>
              <a:t>‹#›</a:t>
            </a:fld>
            <a:endParaRPr lang="en-US"/>
          </a:p>
        </p:txBody>
      </p:sp>
    </p:spTree>
    <p:extLst>
      <p:ext uri="{BB962C8B-B14F-4D97-AF65-F5344CB8AC3E}">
        <p14:creationId xmlns:p14="http://schemas.microsoft.com/office/powerpoint/2010/main" val="757607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9"/>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3DDF26F-32A1-4647-9CC6-105F977B2404}" type="slidenum">
              <a:rPr lang="en-US"/>
              <a:pPr/>
              <a:t>‹#›</a:t>
            </a:fld>
            <a:endParaRPr lang="en-US"/>
          </a:p>
        </p:txBody>
      </p:sp>
    </p:spTree>
    <p:extLst>
      <p:ext uri="{BB962C8B-B14F-4D97-AF65-F5344CB8AC3E}">
        <p14:creationId xmlns:p14="http://schemas.microsoft.com/office/powerpoint/2010/main" val="31382666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86AAE7-78B8-8943-AA31-57AEE98DE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0022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E3291-58E1-B54A-8C66-9FE92A51FC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715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F3F806-3F28-F045-B41E-8128CA675C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851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5"/>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5"/>
            <a:ext cx="4047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B8CD-5EF3-AD42-BAC4-A118F0D5BF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01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5E29639-F396-3248-AEDA-1E8D7364E8CE}" type="slidenum">
              <a:rPr lang="en-US"/>
              <a:pPr/>
              <a:t>‹#›</a:t>
            </a:fld>
            <a:endParaRPr lang="en-US"/>
          </a:p>
        </p:txBody>
      </p:sp>
    </p:spTree>
    <p:extLst>
      <p:ext uri="{BB962C8B-B14F-4D97-AF65-F5344CB8AC3E}">
        <p14:creationId xmlns:p14="http://schemas.microsoft.com/office/powerpoint/2010/main" val="1397491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958DFA-1966-8E4D-B4B4-0AD67AD0D6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63305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988678-A144-9C4F-A1C3-74E8B7D3C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699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45B5E4-49C7-5D43-8B96-90A253A16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81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5"/>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019B68-A3E2-F844-B8EE-BB85695EA4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575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B41745-1F6A-044F-82F2-3238559BA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362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0214CC-8C1C-6041-9284-F6388FF1C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616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274643"/>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94330B-F632-3D46-9CCD-435301B3B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0840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8470C1-D38A-D947-93FF-0EF41A4FD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09506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2"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600200"/>
            <a:ext cx="4047067"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2" y="3938593"/>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39733" y="3938593"/>
            <a:ext cx="404706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E72297-7E32-B14B-BFDD-1EE8FA28B2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516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90447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6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67083AA-3E52-FF4A-A396-7142F7B18081}" type="slidenum">
              <a:rPr lang="en-US"/>
              <a:pPr/>
              <a:t>‹#›</a:t>
            </a:fld>
            <a:endParaRPr lang="en-US"/>
          </a:p>
        </p:txBody>
      </p:sp>
    </p:spTree>
    <p:extLst>
      <p:ext uri="{BB962C8B-B14F-4D97-AF65-F5344CB8AC3E}">
        <p14:creationId xmlns:p14="http://schemas.microsoft.com/office/powerpoint/2010/main" val="599118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3447997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3072864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2974463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1173083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1215630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1114963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37584372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2842880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23568545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417669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A1A6CA4-909A-8740-AB66-6A2348089966}" type="slidenum">
              <a:rPr lang="en-US"/>
              <a:pPr/>
              <a:t>‹#›</a:t>
            </a:fld>
            <a:endParaRPr lang="en-US"/>
          </a:p>
        </p:txBody>
      </p:sp>
    </p:spTree>
    <p:extLst>
      <p:ext uri="{BB962C8B-B14F-4D97-AF65-F5344CB8AC3E}">
        <p14:creationId xmlns:p14="http://schemas.microsoft.com/office/powerpoint/2010/main" val="261766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theme" Target="../theme/theme5.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6.xml"/><Relationship Id="rId12" Type="http://schemas.openxmlformats.org/officeDocument/2006/relationships/slideLayout" Target="../slideLayouts/slideLayout77.xml"/><Relationship Id="rId13" Type="http://schemas.openxmlformats.org/officeDocument/2006/relationships/slideLayout" Target="../slideLayouts/slideLayout78.xml"/><Relationship Id="rId14" Type="http://schemas.openxmlformats.org/officeDocument/2006/relationships/theme" Target="../theme/theme6.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9" Type="http://schemas.openxmlformats.org/officeDocument/2006/relationships/slideLayout" Target="../slideLayouts/slideLayout74.xml"/><Relationship Id="rId10"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7.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797C8100-EF04-434A-BDAC-E82CEFAE5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87297AE9-DF10-FA43-8F02-5A8A939BE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847B6822-1810-7947-B759-18CABF3421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BC72A47E-2B60-9343-8B71-B0DB4277E8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53ABEC7C-C61D-984D-86B2-4D94881EA2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B53154-4BF8-994C-9ABF-B879AD67E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65256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S PGothic" charset="0"/>
              </a:defRPr>
            </a:lvl1pPr>
          </a:lstStyle>
          <a:p>
            <a:pPr algn="l">
              <a:defRPr/>
            </a:pPr>
            <a:endParaRPr lang="en-US">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charset="0"/>
              </a:defRPr>
            </a:lvl1pPr>
          </a:lstStyle>
          <a:p>
            <a:pPr>
              <a:defRPr/>
            </a:pPr>
            <a:endParaRPr lang="en-US">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356DC06-D135-8541-95BD-7C882F18835B}" type="slidenum">
              <a:rPr lang="en-US" smtClean="0">
                <a:cs typeface="MS PGothic" charset="0"/>
              </a:rPr>
              <a:pPr/>
              <a:t>‹#›</a:t>
            </a:fld>
            <a:endParaRPr lang="en-US" smtClean="0">
              <a:cs typeface="MS PGothic" charset="0"/>
            </a:endParaRPr>
          </a:p>
        </p:txBody>
      </p:sp>
    </p:spTree>
    <p:extLst>
      <p:ext uri="{BB962C8B-B14F-4D97-AF65-F5344CB8AC3E}">
        <p14:creationId xmlns:p14="http://schemas.microsoft.com/office/powerpoint/2010/main" val="375244437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0.xm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gif"/><Relationship Id="rId9"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tutorial%20-%20review.mp3" TargetMode="External"/><Relationship Id="rId2" Type="http://schemas.openxmlformats.org/officeDocument/2006/relationships/audio" Target="\All%20PPT\DVDs%20&amp;%20CDs%20Burned\DVD%201%20OT%20Songs%20Theology\OT%20Survey%20PPT%20(63)\OT%20Survey%202%20Job-Malachi%20PPT%20(32%20pres%201368%20slides)\27-Daniel%20&amp;%20Exile-163\MUSIC\tutorial%20-%20review.mp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8.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Theme%20of%20Love.mp3" TargetMode="External"/><Relationship Id="rId2" Type="http://schemas.openxmlformats.org/officeDocument/2006/relationships/audio" Target="\All%20PPT\DVDs%20&amp;%20CDs%20Burned\DVD%201%20OT%20Songs%20Theology\OT%20Survey%20PPT%20(63)\OT%20Survey%202%20Job-Malachi%20PPT%20(32%20pres%201368%20slides)\27-Daniel%20&amp;%20Exile-163\MUSIC\Theme%20of%20Love.mp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PR%20Movie.mp3" TargetMode="External"/><Relationship Id="rId2" Type="http://schemas.openxmlformats.org/officeDocument/2006/relationships/audio" Target="\All%20PPT\DVDs%20&amp;%20CDs%20Burned\DVD%201%20OT%20Songs%20Theology\OT%20Survey%20PPT%20(63)\OT%20Survey%202%20Job-Malachi%20PPT%20(32%20pres%201368%20slides)\27-Daniel%20&amp;%20Exile-163\MUSIC\PR%20Movie.mp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26.xm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gif"/><Relationship Id="rId9"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tutorial%20-%20review.mp3" TargetMode="External"/><Relationship Id="rId2" Type="http://schemas.openxmlformats.org/officeDocument/2006/relationships/audio" Target="\All%20PPT\DVDs%20&amp;%20CDs%20Burned\DVD%201%20OT%20Songs%20Theology\OT%20Survey%20PPT%20(63)\OT%20Survey%202%20Job-Malachi%20PPT%20(32%20pres%201368%20slides)\27-Daniel%20&amp;%20Exile-163\MUSIC\tutorial%20-%20review.mp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0.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The%20Successor.mp3" TargetMode="External"/><Relationship Id="rId2" Type="http://schemas.openxmlformats.org/officeDocument/2006/relationships/audio" Target="\All%20PPT\DVDs%20&amp;%20CDs%20Burned\DVD%201%20OT%20Songs%20Theology\OT%20Survey%20PPT%20(63)\OT%20Survey%202%20Job-Malachi%20PPT%20(32%20pres%201368%20slides)\27-Daniel%20&amp;%20Exile-163\MUSIC\The%20Successor.mp3"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36.xml"/><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gif"/><Relationship Id="rId9"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tutorial%20-%20review.mp3" TargetMode="External"/><Relationship Id="rId2" Type="http://schemas.openxmlformats.org/officeDocument/2006/relationships/audio" Target="\All%20PPT\DVDs%20&amp;%20CDs%20Burned\DVD%201%20OT%20Songs%20Theology\OT%20Survey%20PPT%20(63)\OT%20Survey%202%20Job-Malachi%20PPT%20(32%20pres%201368%20slides)\27-Daniel%20&amp;%20Exile-163\MUSIC\tutorial%20-%20review.mp3"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7.xml"/><Relationship Id="rId5" Type="http://schemas.openxmlformats.org/officeDocument/2006/relationships/image" Target="../media/image11.pn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game%20over%20-%20seious.mp3" TargetMode="External"/><Relationship Id="rId2" Type="http://schemas.openxmlformats.org/officeDocument/2006/relationships/audio" Target="\All%20PPT\DVDs%20&amp;%20CDs%20Burned\DVD%201%20OT%20Songs%20Theology\OT%20Survey%20PPT%20(63)\OT%20Survey%202%20Job-Malachi%20PPT%20(32%20pres%201368%20slides)\27-Daniel%20&amp;%20Exile-163\MUSIC\game%20over%20-%20seious.mp3"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8.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date%20screen%20-%20filler.mp3" TargetMode="External"/><Relationship Id="rId2" Type="http://schemas.openxmlformats.org/officeDocument/2006/relationships/audio" Target="\All%20PPT\DVDs%20&amp;%20CDs%20Burned\DVD%201%20OT%20Songs%20Theology\OT%20Survey%20PPT%20(63)\OT%20Survey%202%20Job-Malachi%20PPT%20(32%20pres%201368%20slides)\27-Daniel%20&amp;%20Exile-163\MUSIC\date%20screen%20-%20filler.mp3"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39.xml"/><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13.png"/><Relationship Id="rId1" Type="http://schemas.microsoft.com/office/2007/relationships/media" Target="\All%20PPT\DVDs%20&amp;%20CDs%20Burned\DVD%201%20OT%20Songs%20Theology\OT%20Survey%20PPT%20(63)\OT%20Survey%202%20Job-Malachi%20PPT%20(32%20pres%201368%20slides)\27-Daniel%20&amp;%20Exile-163\MUSIC\Mission.mp3" TargetMode="External"/><Relationship Id="rId2" Type="http://schemas.openxmlformats.org/officeDocument/2006/relationships/audio" Target="\All%20PPT\DVDs%20&amp;%20CDs%20Burned\DVD%201%20OT%20Songs%20Theology\OT%20Survey%20PPT%20(63)\OT%20Survey%202%20Job-Malachi%20PPT%20(32%20pres%201368%20slides)\27-Daniel%20&amp;%20Exile-163\MUSIC\Mission.mp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41.xml"/><Relationship Id="rId5" Type="http://schemas.openxmlformats.org/officeDocument/2006/relationships/image" Target="../media/image14.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River%20is%20here.mp3" TargetMode="External"/><Relationship Id="rId2" Type="http://schemas.openxmlformats.org/officeDocument/2006/relationships/audio" Target="\All%20PPT\DVDs%20&amp;%20CDs%20Burned\DVD%201%20OT%20Songs%20Theology\OT%20Survey%20PPT%20(63)\OT%20Survey%202%20Job-Malachi%20PPT%20(32%20pres%201368%20slides)\27-Daniel%20&amp;%20Exile-163\MUSIC\River%20is%20here.mp3"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42.xml"/><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 Id="rId11"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zodiac%20brave%20story%20-%20flourish.mp3" TargetMode="External"/><Relationship Id="rId2" Type="http://schemas.openxmlformats.org/officeDocument/2006/relationships/audio" Target="\All%20PPT\DVDs%20&amp;%20CDs%20Burned\DVD%201%20OT%20Songs%20Theology\OT%20Survey%20PPT%20(63)\OT%20Survey%202%20Job-Malachi%20PPT%20(32%20pres%201368%20slides)\27-Daniel%20&amp;%20Exile-163\MUSIC\zodiac%20brave%20story%20-%20flourish.mp3"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9.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8.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enemy%20attack%20-%20conquer.mp3" TargetMode="External"/><Relationship Id="rId2" Type="http://schemas.openxmlformats.org/officeDocument/2006/relationships/audio" Target="\All%20PPT\DVDs%20&amp;%20CDs%20Burned\DVD%201%20OT%20Songs%20Theology\OT%20Survey%20PPT%20(63)\OT%20Survey%202%20Job-Malachi%20PPT%20(32%20pres%201368%20slides)\27-Daniel%20&amp;%20Exile-163\MUSIC\enemy%20attack%20-%20conquer.mp3"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9.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All%20PPT\DVDs%20&amp;%20CDs%20Burned\DVD%201%20OT%20Songs%20Theology\OT%20Survey%20PPT%20(63)\OT%20Survey%202%20Job-Malachi%20PPT%20(32%20pres%201368%20slides)\27-Daniel%20&amp;%20Exile-163\MUSIC\Mission.mp3" TargetMode="External"/><Relationship Id="rId2" Type="http://schemas.openxmlformats.org/officeDocument/2006/relationships/audio" Target="\All%20PPT\DVDs%20&amp;%20CDs%20Burned\DVD%201%20OT%20Songs%20Theology\OT%20Survey%20PPT%20(63)\OT%20Survey%202%20Job-Malachi%20PPT%20(32%20pres%201368%20slides)\27-Daniel%20&amp;%20Exile-163\MUSIC\Mission.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795868" y="561975"/>
            <a:ext cx="6869289"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en-US" sz="12000">
                <a:solidFill>
                  <a:srgbClr val="000000"/>
                </a:solidFill>
                <a:latin typeface="KaiTi" charset="0"/>
                <a:ea typeface="KaiTi" charset="0"/>
                <a:cs typeface="KaiTi" charset="0"/>
              </a:rPr>
              <a:t> </a:t>
            </a:r>
            <a:br>
              <a:rPr lang="en-US" sz="12000">
                <a:solidFill>
                  <a:srgbClr val="000000"/>
                </a:solidFill>
                <a:latin typeface="KaiTi" charset="0"/>
                <a:ea typeface="KaiTi" charset="0"/>
                <a:cs typeface="KaiTi" charset="0"/>
              </a:rPr>
            </a:br>
            <a:r>
              <a:rPr lang="zh-CN" altLang="en-US" sz="12000">
                <a:solidFill>
                  <a:srgbClr val="000000"/>
                </a:solidFill>
                <a:latin typeface="KaiTi" charset="0"/>
                <a:ea typeface="KaiTi" charset="0"/>
                <a:cs typeface="KaiTi" charset="0"/>
              </a:rPr>
              <a:t>被掳</a:t>
            </a:r>
            <a:endParaRPr lang="en-US" sz="12000">
              <a:solidFill>
                <a:srgbClr val="000000"/>
              </a:solidFill>
              <a:latin typeface="KaiTi" charset="0"/>
              <a:ea typeface="KaiTi" charset="0"/>
              <a:cs typeface="KaiTi" charset="0"/>
            </a:endParaRPr>
          </a:p>
        </p:txBody>
      </p:sp>
      <p:sp>
        <p:nvSpPr>
          <p:cNvPr id="2066" name="Freeform 18"/>
          <p:cNvSpPr>
            <a:spLocks/>
          </p:cNvSpPr>
          <p:nvPr/>
        </p:nvSpPr>
        <p:spPr bwMode="auto">
          <a:xfrm rot="11852886">
            <a:off x="1538117" y="3468688"/>
            <a:ext cx="6066367" cy="2081212"/>
          </a:xfrm>
          <a:custGeom>
            <a:avLst/>
            <a:gdLst>
              <a:gd name="T0" fmla="*/ 0 w 3813"/>
              <a:gd name="T1" fmla="*/ 2147483647 h 1500"/>
              <a:gd name="T2" fmla="*/ 1294226729 w 3813"/>
              <a:gd name="T3" fmla="*/ 2147483647 h 1500"/>
              <a:gd name="T4" fmla="*/ 1973374664 w 3813"/>
              <a:gd name="T5" fmla="*/ 2147483647 h 1500"/>
              <a:gd name="T6" fmla="*/ 2147483647 w 3813"/>
              <a:gd name="T7" fmla="*/ 2147483647 h 1500"/>
              <a:gd name="T8" fmla="*/ 2147483647 w 3813"/>
              <a:gd name="T9" fmla="*/ 2147483647 h 1500"/>
              <a:gd name="T10" fmla="*/ 2147483647 w 3813"/>
              <a:gd name="T11" fmla="*/ 2147483647 h 1500"/>
              <a:gd name="T12" fmla="*/ 2147483647 w 3813"/>
              <a:gd name="T13" fmla="*/ 2129146475 h 1500"/>
              <a:gd name="T14" fmla="*/ 2147483647 w 3813"/>
              <a:gd name="T15" fmla="*/ 2069468414 h 1500"/>
              <a:gd name="T16" fmla="*/ 2147483647 w 3813"/>
              <a:gd name="T17" fmla="*/ 1934712712 h 1500"/>
              <a:gd name="T18" fmla="*/ 2147483647 w 3813"/>
              <a:gd name="T19" fmla="*/ 1817282406 h 1500"/>
              <a:gd name="T20" fmla="*/ 2147483647 w 3813"/>
              <a:gd name="T21" fmla="*/ 1699852101 h 1500"/>
              <a:gd name="T22" fmla="*/ 2147483647 w 3813"/>
              <a:gd name="T23" fmla="*/ 1603597433 h 1500"/>
              <a:gd name="T24" fmla="*/ 2147483647 w 3813"/>
              <a:gd name="T25" fmla="*/ 1486167127 h 1500"/>
              <a:gd name="T26" fmla="*/ 2147483647 w 3813"/>
              <a:gd name="T27" fmla="*/ 1447664705 h 1500"/>
              <a:gd name="T28" fmla="*/ 2147483647 w 3813"/>
              <a:gd name="T29" fmla="*/ 1409163671 h 1500"/>
              <a:gd name="T30" fmla="*/ 2147483647 w 3813"/>
              <a:gd name="T31" fmla="*/ 1330234399 h 1500"/>
              <a:gd name="T32" fmla="*/ 2147483647 w 3813"/>
              <a:gd name="T33" fmla="*/ 1253230943 h 1500"/>
              <a:gd name="T34" fmla="*/ 2147483647 w 3813"/>
              <a:gd name="T35" fmla="*/ 1155051848 h 1500"/>
              <a:gd name="T36" fmla="*/ 2147483647 w 3813"/>
              <a:gd name="T37" fmla="*/ 1058797180 h 1500"/>
              <a:gd name="T38" fmla="*/ 2147483647 w 3813"/>
              <a:gd name="T39" fmla="*/ 1001044935 h 1500"/>
              <a:gd name="T40" fmla="*/ 2147483647 w 3813"/>
              <a:gd name="T41" fmla="*/ 845113594 h 1500"/>
              <a:gd name="T42" fmla="*/ 2147483647 w 3813"/>
              <a:gd name="T43" fmla="*/ 766184323 h 1500"/>
              <a:gd name="T44" fmla="*/ 2147483647 w 3813"/>
              <a:gd name="T45" fmla="*/ 631428621 h 1500"/>
              <a:gd name="T46" fmla="*/ 2147483647 w 3813"/>
              <a:gd name="T47" fmla="*/ 358065587 h 1500"/>
              <a:gd name="T48" fmla="*/ 2147483647 w 3813"/>
              <a:gd name="T49" fmla="*/ 240635281 h 1500"/>
              <a:gd name="T50" fmla="*/ 2147483647 w 3813"/>
              <a:gd name="T51" fmla="*/ 221385458 h 1500"/>
              <a:gd name="T52" fmla="*/ 2147483647 w 3813"/>
              <a:gd name="T53" fmla="*/ 202134247 h 1500"/>
              <a:gd name="T54" fmla="*/ 2147483647 w 3813"/>
              <a:gd name="T55" fmla="*/ 163631825 h 1500"/>
              <a:gd name="T56" fmla="*/ 2147483647 w 3813"/>
              <a:gd name="T57" fmla="*/ 125130790 h 1500"/>
              <a:gd name="T58" fmla="*/ 2147483647 w 3813"/>
              <a:gd name="T59" fmla="*/ 65452730 h 1500"/>
              <a:gd name="T60" fmla="*/ 2147483647 w 3813"/>
              <a:gd name="T61" fmla="*/ 26951695 h 15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19"/>
              </a:srgbClr>
            </a:solidFill>
            <a:prstDash val="solid"/>
            <a:round/>
            <a:headEnd/>
            <a:tailEnd/>
          </a:ln>
          <a:effectLst/>
          <a:extLst>
            <a:ext uri="{909E8E84-426E-40dd-AFC4-6F175D3DCCD1}">
              <a14:hiddenFill xmlns:a14="http://schemas.microsoft.com/office/drawing/2010/main">
                <a:gradFill rotWithShape="0">
                  <a:gsLst>
                    <a:gs pos="0">
                      <a:srgbClr val="FF6600"/>
                    </a:gs>
                    <a:gs pos="100000">
                      <a:srgbClr val="CC0000"/>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5"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Dr. Rick Griffith, </a:t>
            </a:r>
            <a:r>
              <a:rPr lang="zh-CN" altLang="en-US" sz="2000" b="1" kern="0" dirty="0" smtClean="0">
                <a:solidFill>
                  <a:srgbClr val="FFFFFF"/>
                </a:solidFill>
                <a:effectLst>
                  <a:outerShdw blurRad="38100" dist="38100" dir="2700000" algn="tl">
                    <a:srgbClr val="000000"/>
                  </a:outerShdw>
                </a:effectLst>
                <a:latin typeface="Arial"/>
                <a:cs typeface="Arial"/>
              </a:rPr>
              <a:t>新加坡神学院</a:t>
            </a:r>
            <a:endParaRPr lang="en-US" sz="2000" b="1" kern="0" dirty="0" smtClean="0">
              <a:solidFill>
                <a:srgbClr val="FFFFFF"/>
              </a:solidFill>
              <a:effectLst>
                <a:outerShdw blurRad="38100" dist="38100" dir="2700000" algn="tl">
                  <a:srgbClr val="000000"/>
                </a:outerShdw>
              </a:effectLst>
              <a:latin typeface="Arial"/>
              <a:cs typeface="Arial"/>
            </a:endParaRPr>
          </a:p>
          <a:p>
            <a:pPr fontAlgn="auto">
              <a:spcBef>
                <a:spcPts val="0"/>
              </a:spcBef>
              <a:spcAft>
                <a:spcPts val="0"/>
              </a:spcAft>
              <a:defRPr/>
            </a:pPr>
            <a:r>
              <a:rPr lang="en-US" sz="2000" b="1" kern="0" dirty="0" smtClean="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fade">
                                      <p:cBhvr>
                                        <p:cTn id="7" dur="2000"/>
                                        <p:tgtEl>
                                          <p:spTgt spid="2056">
                                            <p:txEl>
                                              <p:pRg st="0" end="0"/>
                                            </p:txEl>
                                          </p:spTgt>
                                        </p:tgtEl>
                                      </p:cBhvr>
                                    </p:animEffect>
                                    <p:anim calcmode="lin" valueType="num">
                                      <p:cBhvr>
                                        <p:cTn id="8"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2200"/>
                            </p:stCondLst>
                            <p:childTnLst>
                              <p:par>
                                <p:cTn id="11" presetID="22" presetClass="entr" presetSubtype="8" fill="hold" grpId="0" nodeType="after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wipe(left)">
                                      <p:cBhvr>
                                        <p:cTn id="13" dur="500"/>
                                        <p:tgtEl>
                                          <p:spTgt spid="2066"/>
                                        </p:tgtEl>
                                      </p:cBhvr>
                                    </p:animEffect>
                                  </p:childTnLst>
                                </p:cTn>
                              </p:par>
                            </p:childTnLst>
                          </p:cTn>
                        </p:par>
                        <p:par>
                          <p:cTn id="14" fill="hold" nodeType="afterGroup">
                            <p:stCondLst>
                              <p:cond delay="2700"/>
                            </p:stCondLst>
                            <p:childTnLst>
                              <p:par>
                                <p:cTn id="15" presetID="27" presetClass="emph" presetSubtype="0" fill="hold" nodeType="afterEffect">
                                  <p:stCondLst>
                                    <p:cond delay="0"/>
                                  </p:stCondLst>
                                  <p:iterate type="lt">
                                    <p:tmPct val="15000"/>
                                  </p:iterate>
                                  <p:childTnLst>
                                    <p:animClr clrSpc="rgb" dir="cw">
                                      <p:cBhvr override="childStyle">
                                        <p:cTn id="16" dur="250" autoRev="1" fill="hold"/>
                                        <p:tgtEl>
                                          <p:spTgt spid="2056">
                                            <p:txEl>
                                              <p:pRg st="0" end="0"/>
                                            </p:txEl>
                                          </p:spTgt>
                                        </p:tgtEl>
                                        <p:attrNameLst>
                                          <p:attrName>style.color</p:attrName>
                                        </p:attrNameLst>
                                      </p:cBhvr>
                                      <p:to>
                                        <a:schemeClr val="bg1"/>
                                      </p:to>
                                    </p:animClr>
                                    <p:animClr clrSpc="rgb" dir="cw">
                                      <p:cBhvr>
                                        <p:cTn id="17" dur="250" autoRev="1" fill="hold"/>
                                        <p:tgtEl>
                                          <p:spTgt spid="2056">
                                            <p:txEl>
                                              <p:pRg st="0" end="0"/>
                                            </p:txEl>
                                          </p:spTgt>
                                        </p:tgtEl>
                                        <p:attrNameLst>
                                          <p:attrName>fillcolor</p:attrName>
                                        </p:attrNameLst>
                                      </p:cBhvr>
                                      <p:to>
                                        <a:schemeClr val="bg1"/>
                                      </p:to>
                                    </p:animClr>
                                    <p:set>
                                      <p:cBhvr>
                                        <p:cTn id="18" dur="250" autoRev="1" fill="hold"/>
                                        <p:tgtEl>
                                          <p:spTgt spid="2056">
                                            <p:txEl>
                                              <p:pRg st="0" end="0"/>
                                            </p:txEl>
                                          </p:spTgt>
                                        </p:tgtEl>
                                        <p:attrNameLst>
                                          <p:attrName>fill.type</p:attrName>
                                        </p:attrNameLst>
                                      </p:cBhvr>
                                      <p:to>
                                        <p:strVal val="solid"/>
                                      </p:to>
                                    </p:set>
                                    <p:set>
                                      <p:cBhvr>
                                        <p:cTn id="19"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orkboard"/>
          <p:cNvPicPr>
            <a:picLocks noGrp="1" noChangeAspect="1" noChangeArrowheads="1"/>
          </p:cNvPicPr>
          <p:nvPr>
            <p:ph sz="quarter" idx="1"/>
          </p:nvPr>
        </p:nvPicPr>
        <p:blipFill>
          <a:blip r:embed="rId5">
            <a:extLst>
              <a:ext uri="{28A0092B-C50C-407E-A947-70E740481C1C}">
                <a14:useLocalDpi xmlns:a14="http://schemas.microsoft.com/office/drawing/2010/main"/>
              </a:ext>
            </a:extLst>
          </a:blip>
          <a:srcRect/>
          <a:stretch>
            <a:fillRect/>
          </a:stretch>
        </p:blipFill>
        <p:spPr>
          <a:xfrm>
            <a:off x="0" y="0"/>
            <a:ext cx="9144000" cy="710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grpSp>
        <p:nvGrpSpPr>
          <p:cNvPr id="15363" name="Group 15"/>
          <p:cNvGrpSpPr>
            <a:grpSpLocks/>
          </p:cNvGrpSpPr>
          <p:nvPr/>
        </p:nvGrpSpPr>
        <p:grpSpPr bwMode="auto">
          <a:xfrm rot="21454637">
            <a:off x="296283" y="3281924"/>
            <a:ext cx="2243017" cy="3386138"/>
            <a:chOff x="1738" y="1774"/>
            <a:chExt cx="1598" cy="2146"/>
          </a:xfrm>
        </p:grpSpPr>
        <p:pic>
          <p:nvPicPr>
            <p:cNvPr id="15374" name="Picture 8" descr="crumpeledpag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45062" name="AutoShape 6"/>
            <p:cNvSpPr>
              <a:spLocks noChangeArrowheads="1"/>
            </p:cNvSpPr>
            <p:nvPr/>
          </p:nvSpPr>
          <p:spPr bwMode="auto">
            <a:xfrm>
              <a:off x="1842" y="1880"/>
              <a:ext cx="1494" cy="1972"/>
            </a:xfrm>
            <a:prstGeom prst="foldedCorner">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marL="342900" indent="-342900" algn="l"/>
              <a:r>
                <a:rPr lang="en-US" sz="2000">
                  <a:latin typeface="SF Intoxicated Blues Extended" charset="0"/>
                </a:rPr>
                <a:t>Grocery List</a:t>
              </a:r>
            </a:p>
            <a:p>
              <a:pPr marL="342900" indent="-342900" algn="l"/>
              <a:endParaRPr lang="en-US" sz="2000">
                <a:latin typeface="SF Intoxicated Blues Extended" charset="0"/>
              </a:endParaRPr>
            </a:p>
            <a:p>
              <a:pPr marL="342900" indent="-342900" algn="l">
                <a:buFontTx/>
                <a:buAutoNum type="arabicPeriod"/>
              </a:pPr>
              <a:r>
                <a:rPr lang="en-US" sz="2000">
                  <a:latin typeface="SF Intoxicated Blues Extended" charset="0"/>
                </a:rPr>
                <a:t>Eggs!!</a:t>
              </a:r>
            </a:p>
            <a:p>
              <a:pPr marL="342900" indent="-342900" algn="l">
                <a:buFontTx/>
                <a:buAutoNum type="arabicPeriod"/>
              </a:pPr>
              <a:r>
                <a:rPr lang="en-US" sz="2000">
                  <a:latin typeface="SF Intoxicated Blues Extended" charset="0"/>
                </a:rPr>
                <a:t>Milk</a:t>
              </a:r>
            </a:p>
            <a:p>
              <a:pPr marL="342900" indent="-342900" algn="l">
                <a:buFontTx/>
                <a:buAutoNum type="arabicPeriod"/>
              </a:pPr>
              <a:r>
                <a:rPr lang="en-US" sz="2000">
                  <a:latin typeface="SF Intoxicated Blues Extended" charset="0"/>
                </a:rPr>
                <a:t>Cheese</a:t>
              </a:r>
            </a:p>
            <a:p>
              <a:pPr marL="342900" indent="-342900" algn="l">
                <a:buFontTx/>
                <a:buAutoNum type="arabicPeriod"/>
              </a:pPr>
              <a:r>
                <a:rPr lang="en-US" sz="2000">
                  <a:latin typeface="SF Intoxicated Blues Extended" charset="0"/>
                </a:rPr>
                <a:t>Pasta</a:t>
              </a:r>
            </a:p>
            <a:p>
              <a:pPr marL="342900" indent="-342900" algn="l">
                <a:buFontTx/>
                <a:buAutoNum type="arabicPeriod"/>
              </a:pPr>
              <a:r>
                <a:rPr lang="en-US" sz="2000">
                  <a:latin typeface="SF Intoxicated Blues Extended" charset="0"/>
                </a:rPr>
                <a:t>Sugar</a:t>
              </a:r>
            </a:p>
            <a:p>
              <a:pPr marL="342900" indent="-342900" algn="l">
                <a:buFontTx/>
                <a:buAutoNum type="arabicPeriod"/>
              </a:pPr>
              <a:r>
                <a:rPr lang="en-US" sz="2000">
                  <a:latin typeface="SF Intoxicated Blues Extended" charset="0"/>
                </a:rPr>
                <a:t>Peanut Butter</a:t>
              </a:r>
            </a:p>
            <a:p>
              <a:pPr marL="342900" indent="-342900" algn="l">
                <a:buFontTx/>
                <a:buAutoNum type="arabicPeriod"/>
              </a:pPr>
              <a:r>
                <a:rPr lang="en-US" sz="2000">
                  <a:latin typeface="SF Intoxicated Blues Extended" charset="0"/>
                </a:rPr>
                <a:t>Escargo</a:t>
              </a:r>
            </a:p>
          </p:txBody>
        </p:sp>
      </p:grpSp>
      <p:sp>
        <p:nvSpPr>
          <p:cNvPr id="45063" name="AutoShape 7"/>
          <p:cNvSpPr>
            <a:spLocks noChangeArrowheads="1"/>
          </p:cNvSpPr>
          <p:nvPr/>
        </p:nvSpPr>
        <p:spPr bwMode="auto">
          <a:xfrm rot="261650">
            <a:off x="625128" y="-653663"/>
            <a:ext cx="3760611" cy="449978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l"/>
            <a:endParaRPr lang="en-US" sz="2800">
              <a:latin typeface="SF Intoxicated Blues Extended" charset="0"/>
            </a:endParaRPr>
          </a:p>
          <a:p>
            <a:r>
              <a:rPr lang="en-US" sz="3200" b="1">
                <a:latin typeface="SF Intoxicated Blues Extended" charset="0"/>
              </a:rPr>
              <a:t>Exile</a:t>
            </a:r>
          </a:p>
          <a:p>
            <a:pPr algn="l"/>
            <a:r>
              <a:rPr lang="en-US" sz="2800">
                <a:latin typeface="SF Intoxicated Blues Extended" charset="0"/>
              </a:rPr>
              <a:t>70 yrs (605 To 536 BC)</a:t>
            </a:r>
          </a:p>
          <a:p>
            <a:pPr algn="l"/>
            <a:r>
              <a:rPr lang="en-US" sz="2800">
                <a:latin typeface="SF Intoxicated Blues Extended" charset="0"/>
              </a:rPr>
              <a:t>Cause – idol worship</a:t>
            </a:r>
          </a:p>
          <a:p>
            <a:pPr algn="l"/>
            <a:r>
              <a:rPr lang="en-US" sz="2800">
                <a:latin typeface="SF Intoxicated Blues Extended" charset="0"/>
              </a:rPr>
              <a:t>Purpose – god of Moses invincible, true &amp; faithful</a:t>
            </a:r>
          </a:p>
          <a:p>
            <a:pPr algn="l"/>
            <a:endParaRPr lang="en-US" sz="2800">
              <a:latin typeface="SF Intoxicated Blues Extended" charset="0"/>
            </a:endParaRPr>
          </a:p>
        </p:txBody>
      </p:sp>
      <p:grpSp>
        <p:nvGrpSpPr>
          <p:cNvPr id="15365" name="Group 17"/>
          <p:cNvGrpSpPr>
            <a:grpSpLocks/>
          </p:cNvGrpSpPr>
          <p:nvPr/>
        </p:nvGrpSpPr>
        <p:grpSpPr bwMode="auto">
          <a:xfrm rot="153363">
            <a:off x="6462889" y="239717"/>
            <a:ext cx="2359378" cy="3170237"/>
            <a:chOff x="4559" y="162"/>
            <a:chExt cx="1768" cy="2194"/>
          </a:xfrm>
        </p:grpSpPr>
        <p:pic>
          <p:nvPicPr>
            <p:cNvPr id="15372" name="Picture 11" descr="poloroi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45072" name="Text Box 16"/>
            <p:cNvSpPr txBox="1">
              <a:spLocks noChangeArrowheads="1"/>
            </p:cNvSpPr>
            <p:nvPr/>
          </p:nvSpPr>
          <p:spPr bwMode="auto">
            <a:xfrm rot="454103">
              <a:off x="4579" y="1917"/>
              <a:ext cx="158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a:latin typeface="SF Intoxicated Blues Extended" charset="0"/>
                  <a:cs typeface="+mn-cs"/>
                </a:rPr>
                <a:t>Best friend &amp; I</a:t>
              </a:r>
            </a:p>
          </p:txBody>
        </p:sp>
      </p:grpSp>
      <p:sp>
        <p:nvSpPr>
          <p:cNvPr id="45074" name="Oval 18"/>
          <p:cNvSpPr>
            <a:spLocks noChangeArrowheads="1"/>
          </p:cNvSpPr>
          <p:nvPr/>
        </p:nvSpPr>
        <p:spPr bwMode="auto">
          <a:xfrm>
            <a:off x="7574785" y="-19809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45078" name="Rectangle 22"/>
          <p:cNvSpPr>
            <a:spLocks noChangeArrowheads="1"/>
          </p:cNvSpPr>
          <p:nvPr/>
        </p:nvSpPr>
        <p:spPr bwMode="auto">
          <a:xfrm rot="487806">
            <a:off x="8149939" y="250290"/>
            <a:ext cx="184731"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45079" name="Rectangle 23"/>
          <p:cNvSpPr>
            <a:spLocks noChangeArrowheads="1"/>
          </p:cNvSpPr>
          <p:nvPr/>
        </p:nvSpPr>
        <p:spPr bwMode="auto">
          <a:xfrm rot="20947447">
            <a:off x="8415872" y="381259"/>
            <a:ext cx="296333"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endParaRPr lang="en-US"/>
          </a:p>
        </p:txBody>
      </p:sp>
      <p:sp>
        <p:nvSpPr>
          <p:cNvPr id="45080" name="Oval 24"/>
          <p:cNvSpPr>
            <a:spLocks noChangeArrowheads="1"/>
          </p:cNvSpPr>
          <p:nvPr/>
        </p:nvSpPr>
        <p:spPr bwMode="auto">
          <a:xfrm>
            <a:off x="1199385" y="277371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pic>
        <p:nvPicPr>
          <p:cNvPr id="45094" name="Picture 38" descr="arrow1"/>
          <p:cNvPicPr>
            <a:picLocks noGrp="1" noChangeAspect="1" noChangeArrowheads="1" noCrop="1"/>
          </p:cNvPicPr>
          <p:nvPr>
            <p:ph sz="quarter" idx="4"/>
          </p:nvPr>
        </p:nvPicPr>
        <p:blipFill>
          <a:blip r:embed="rId8">
            <a:extLst>
              <a:ext uri="{28A0092B-C50C-407E-A947-70E740481C1C}">
                <a14:useLocalDpi xmlns:a14="http://schemas.microsoft.com/office/drawing/2010/main"/>
              </a:ext>
            </a:extLst>
          </a:blip>
          <a:srcRect/>
          <a:stretch>
            <a:fillRect/>
          </a:stretch>
        </p:blipFill>
        <p:spPr>
          <a:xfrm>
            <a:off x="4402667" y="-777875"/>
            <a:ext cx="440267"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45097"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06589" y="721995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45094"/>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45094"/>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450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9000">
                <p:cTn id="19" fill="hold" display="0">
                  <p:stCondLst>
                    <p:cond delay="indefinite"/>
                  </p:stCondLst>
                  <p:endCondLst>
                    <p:cond evt="onPrev" delay="0">
                      <p:tgtEl>
                        <p:sldTgt/>
                      </p:tgtEl>
                    </p:cond>
                    <p:cond evt="onStopAudio" delay="0">
                      <p:tgtEl>
                        <p:sldTgt/>
                      </p:tgtEl>
                    </p:cond>
                  </p:endCondLst>
                </p:cTn>
                <p:tgtEl>
                  <p:spTgt spid="4509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6387" name="Group 3"/>
          <p:cNvGrpSpPr>
            <a:grpSpLocks/>
          </p:cNvGrpSpPr>
          <p:nvPr/>
        </p:nvGrpSpPr>
        <p:grpSpPr bwMode="auto">
          <a:xfrm>
            <a:off x="1628422" y="238125"/>
            <a:ext cx="372533" cy="381000"/>
            <a:chOff x="1056" y="672"/>
            <a:chExt cx="264" cy="240"/>
          </a:xfrm>
        </p:grpSpPr>
        <p:sp>
          <p:nvSpPr>
            <p:cNvPr id="501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88" name="Group 6"/>
          <p:cNvGrpSpPr>
            <a:grpSpLocks/>
          </p:cNvGrpSpPr>
          <p:nvPr/>
        </p:nvGrpSpPr>
        <p:grpSpPr bwMode="auto">
          <a:xfrm>
            <a:off x="430390" y="238125"/>
            <a:ext cx="372533" cy="381000"/>
            <a:chOff x="1056" y="672"/>
            <a:chExt cx="264" cy="240"/>
          </a:xfrm>
        </p:grpSpPr>
        <p:sp>
          <p:nvSpPr>
            <p:cNvPr id="501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89" name="Group 9"/>
          <p:cNvGrpSpPr>
            <a:grpSpLocks/>
          </p:cNvGrpSpPr>
          <p:nvPr/>
        </p:nvGrpSpPr>
        <p:grpSpPr bwMode="auto">
          <a:xfrm>
            <a:off x="2675470" y="231775"/>
            <a:ext cx="372533" cy="381000"/>
            <a:chOff x="1056" y="672"/>
            <a:chExt cx="264" cy="240"/>
          </a:xfrm>
        </p:grpSpPr>
        <p:sp>
          <p:nvSpPr>
            <p:cNvPr id="501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90" name="Group 12"/>
          <p:cNvGrpSpPr>
            <a:grpSpLocks/>
          </p:cNvGrpSpPr>
          <p:nvPr/>
        </p:nvGrpSpPr>
        <p:grpSpPr bwMode="auto">
          <a:xfrm>
            <a:off x="3795894" y="239713"/>
            <a:ext cx="372533" cy="381000"/>
            <a:chOff x="1056" y="672"/>
            <a:chExt cx="264" cy="240"/>
          </a:xfrm>
        </p:grpSpPr>
        <p:sp>
          <p:nvSpPr>
            <p:cNvPr id="501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91" name="Group 15"/>
          <p:cNvGrpSpPr>
            <a:grpSpLocks/>
          </p:cNvGrpSpPr>
          <p:nvPr/>
        </p:nvGrpSpPr>
        <p:grpSpPr bwMode="auto">
          <a:xfrm>
            <a:off x="4986870" y="223838"/>
            <a:ext cx="372533" cy="381000"/>
            <a:chOff x="1056" y="672"/>
            <a:chExt cx="264" cy="240"/>
          </a:xfrm>
        </p:grpSpPr>
        <p:sp>
          <p:nvSpPr>
            <p:cNvPr id="501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92" name="Group 18"/>
          <p:cNvGrpSpPr>
            <a:grpSpLocks/>
          </p:cNvGrpSpPr>
          <p:nvPr/>
        </p:nvGrpSpPr>
        <p:grpSpPr bwMode="auto">
          <a:xfrm>
            <a:off x="8161870" y="223838"/>
            <a:ext cx="372533" cy="381000"/>
            <a:chOff x="1056" y="672"/>
            <a:chExt cx="264" cy="240"/>
          </a:xfrm>
        </p:grpSpPr>
        <p:sp>
          <p:nvSpPr>
            <p:cNvPr id="501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93" name="Group 21"/>
          <p:cNvGrpSpPr>
            <a:grpSpLocks/>
          </p:cNvGrpSpPr>
          <p:nvPr/>
        </p:nvGrpSpPr>
        <p:grpSpPr bwMode="auto">
          <a:xfrm>
            <a:off x="7145870" y="214313"/>
            <a:ext cx="372533" cy="381000"/>
            <a:chOff x="1056" y="672"/>
            <a:chExt cx="264" cy="240"/>
          </a:xfrm>
        </p:grpSpPr>
        <p:sp>
          <p:nvSpPr>
            <p:cNvPr id="501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1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6394" name="Group 24"/>
          <p:cNvGrpSpPr>
            <a:grpSpLocks/>
          </p:cNvGrpSpPr>
          <p:nvPr/>
        </p:nvGrpSpPr>
        <p:grpSpPr bwMode="auto">
          <a:xfrm>
            <a:off x="6079070" y="228600"/>
            <a:ext cx="372533" cy="381000"/>
            <a:chOff x="1056" y="672"/>
            <a:chExt cx="264" cy="240"/>
          </a:xfrm>
        </p:grpSpPr>
        <p:sp>
          <p:nvSpPr>
            <p:cNvPr id="502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2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50203"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0205" name="Rectangle 29"/>
          <p:cNvSpPr>
            <a:spLocks noChangeArrowheads="1"/>
          </p:cNvSpPr>
          <p:nvPr/>
        </p:nvSpPr>
        <p:spPr bwMode="auto">
          <a:xfrm>
            <a:off x="2462396" y="90328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sz="2000">
              <a:latin typeface="KaiTi" charset="0"/>
              <a:ea typeface="KaiTi" charset="0"/>
              <a:cs typeface="KaiTi" charset="0"/>
            </a:endParaRPr>
          </a:p>
        </p:txBody>
      </p:sp>
      <p:sp>
        <p:nvSpPr>
          <p:cNvPr id="50206" name="AutoShape 30"/>
          <p:cNvSpPr>
            <a:spLocks noChangeArrowheads="1"/>
          </p:cNvSpPr>
          <p:nvPr/>
        </p:nvSpPr>
        <p:spPr bwMode="auto">
          <a:xfrm>
            <a:off x="2122311" y="720728"/>
            <a:ext cx="340078" cy="512763"/>
          </a:xfrm>
          <a:prstGeom prst="curvedRightArrow">
            <a:avLst>
              <a:gd name="adj1" fmla="val 26805"/>
              <a:gd name="adj2" fmla="val 5361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50207" name="AutoShape 31"/>
          <p:cNvCxnSpPr>
            <a:cxnSpLocks noChangeShapeType="1"/>
          </p:cNvCxnSpPr>
          <p:nvPr/>
        </p:nvCxnSpPr>
        <p:spPr bwMode="auto">
          <a:xfrm rot="16200000" flipH="1">
            <a:off x="424392"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0213" name="Text Box 37"/>
          <p:cNvSpPr txBox="1">
            <a:spLocks noChangeArrowheads="1"/>
          </p:cNvSpPr>
          <p:nvPr/>
        </p:nvSpPr>
        <p:spPr bwMode="auto">
          <a:xfrm>
            <a:off x="1631250" y="1714511"/>
            <a:ext cx="3191933"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3200">
                <a:latin typeface="KaiTi" charset="0"/>
                <a:ea typeface="KaiTi" charset="0"/>
                <a:cs typeface="KaiTi" charset="0"/>
              </a:rPr>
              <a:t>以西结书</a:t>
            </a:r>
            <a:r>
              <a:rPr lang="en-US" altLang="zh-CN" sz="3200">
                <a:latin typeface="Arial Black" charset="0"/>
              </a:rPr>
              <a:t>18:</a:t>
            </a:r>
            <a:r>
              <a:rPr lang="en-US" sz="3200">
                <a:latin typeface="Arial Black" charset="0"/>
              </a:rPr>
              <a:t>25</a:t>
            </a:r>
          </a:p>
          <a:p>
            <a:pPr algn="l" eaLnBrk="1" hangingPunct="1"/>
            <a:r>
              <a:rPr lang="zh-CN" altLang="en-US" sz="3200">
                <a:solidFill>
                  <a:srgbClr val="000090"/>
                </a:solidFill>
                <a:latin typeface="KaiTi" charset="0"/>
                <a:ea typeface="KaiTi" charset="0"/>
                <a:cs typeface="KaiTi" charset="0"/>
              </a:rPr>
              <a:t>人民的不对</a:t>
            </a:r>
            <a:endParaRPr lang="en-US" sz="3200">
              <a:solidFill>
                <a:srgbClr val="000090"/>
              </a:solidFill>
              <a:latin typeface="KaiTi" charset="0"/>
              <a:ea typeface="KaiTi" charset="0"/>
              <a:cs typeface="KaiTi" charset="0"/>
            </a:endParaRPr>
          </a:p>
        </p:txBody>
      </p:sp>
      <p:sp>
        <p:nvSpPr>
          <p:cNvPr id="50215" name="WordArt 39"/>
          <p:cNvSpPr>
            <a:spLocks noChangeArrowheads="1" noChangeShapeType="1" noTextEdit="1"/>
          </p:cNvSpPr>
          <p:nvPr/>
        </p:nvSpPr>
        <p:spPr bwMode="auto">
          <a:xfrm>
            <a:off x="180628" y="1890724"/>
            <a:ext cx="1329267" cy="9477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ＭＳ Ｐゴシック"/>
                <a:ea typeface="ＭＳ Ｐゴシック"/>
                <a:cs typeface="ＭＳ Ｐゴシック"/>
              </a:rPr>
              <a:t>壹</a:t>
            </a:r>
          </a:p>
        </p:txBody>
      </p:sp>
      <p:sp>
        <p:nvSpPr>
          <p:cNvPr id="50216" name="WordArt 40"/>
          <p:cNvSpPr>
            <a:spLocks noChangeArrowheads="1" noChangeShapeType="1" noTextEdit="1"/>
          </p:cNvSpPr>
          <p:nvPr/>
        </p:nvSpPr>
        <p:spPr bwMode="auto">
          <a:xfrm>
            <a:off x="1097850" y="3257550"/>
            <a:ext cx="1278467" cy="1233488"/>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ＭＳ Ｐゴシック"/>
                <a:ea typeface="ＭＳ Ｐゴシック"/>
                <a:cs typeface="ＭＳ Ｐゴシック"/>
              </a:rPr>
              <a:t>贰</a:t>
            </a:r>
          </a:p>
        </p:txBody>
      </p:sp>
      <p:sp>
        <p:nvSpPr>
          <p:cNvPr id="50217" name="WordArt 41"/>
          <p:cNvSpPr>
            <a:spLocks noChangeArrowheads="1" noChangeShapeType="1" noTextEdit="1"/>
          </p:cNvSpPr>
          <p:nvPr/>
        </p:nvSpPr>
        <p:spPr bwMode="auto">
          <a:xfrm>
            <a:off x="2350911" y="4983174"/>
            <a:ext cx="1524000" cy="12144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ＭＳ Ｐゴシック"/>
                <a:ea typeface="ＭＳ Ｐゴシック"/>
                <a:cs typeface="ＭＳ Ｐゴシック"/>
              </a:rPr>
              <a:t>叁</a:t>
            </a:r>
          </a:p>
        </p:txBody>
      </p:sp>
      <p:sp>
        <p:nvSpPr>
          <p:cNvPr id="50219" name="Text Box 43"/>
          <p:cNvSpPr txBox="1">
            <a:spLocks noChangeArrowheads="1"/>
          </p:cNvSpPr>
          <p:nvPr/>
        </p:nvSpPr>
        <p:spPr bwMode="auto">
          <a:xfrm>
            <a:off x="2683939" y="3238500"/>
            <a:ext cx="42883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a:latin typeface="KaiTi" charset="0"/>
                <a:ea typeface="KaiTi" charset="0"/>
                <a:cs typeface="KaiTi" charset="0"/>
              </a:rPr>
              <a:t>以西结书</a:t>
            </a:r>
            <a:r>
              <a:rPr lang="en-US" altLang="zh-CN">
                <a:latin typeface="Arial Black" charset="0"/>
              </a:rPr>
              <a:t>25—32</a:t>
            </a:r>
            <a:r>
              <a:rPr lang="zh-CN" altLang="en-US">
                <a:latin typeface="Arial Black" charset="0"/>
              </a:rPr>
              <a:t>  </a:t>
            </a:r>
            <a:endParaRPr lang="en-US">
              <a:latin typeface="Arial Black" charset="0"/>
            </a:endParaRPr>
          </a:p>
          <a:p>
            <a:pPr algn="l"/>
            <a:r>
              <a:rPr lang="zh-CN" altLang="en-US">
                <a:solidFill>
                  <a:srgbClr val="000090"/>
                </a:solidFill>
                <a:latin typeface="KaiTi" charset="0"/>
                <a:ea typeface="KaiTi" charset="0"/>
                <a:cs typeface="KaiTi" charset="0"/>
              </a:rPr>
              <a:t>上帝惩罚以色列的敌人</a:t>
            </a:r>
            <a:endParaRPr lang="en-US">
              <a:solidFill>
                <a:srgbClr val="000090"/>
              </a:solidFill>
              <a:latin typeface="KaiTi" charset="0"/>
              <a:ea typeface="KaiTi" charset="0"/>
              <a:cs typeface="KaiTi" charset="0"/>
            </a:endParaRPr>
          </a:p>
        </p:txBody>
      </p:sp>
      <p:sp>
        <p:nvSpPr>
          <p:cNvPr id="50220" name="Text Box 44"/>
          <p:cNvSpPr txBox="1">
            <a:spLocks noChangeArrowheads="1"/>
          </p:cNvSpPr>
          <p:nvPr/>
        </p:nvSpPr>
        <p:spPr bwMode="auto">
          <a:xfrm>
            <a:off x="3987801" y="4819651"/>
            <a:ext cx="46987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a:latin typeface="KaiTi" charset="0"/>
                <a:ea typeface="KaiTi" charset="0"/>
                <a:cs typeface="KaiTi" charset="0"/>
              </a:rPr>
              <a:t>以西结书</a:t>
            </a:r>
            <a:r>
              <a:rPr lang="en-US" altLang="zh-CN">
                <a:latin typeface="Arial Black" charset="0"/>
              </a:rPr>
              <a:t>33—48</a:t>
            </a:r>
            <a:r>
              <a:rPr lang="zh-CN" altLang="en-US">
                <a:latin typeface="Arial Black" charset="0"/>
              </a:rPr>
              <a:t> </a:t>
            </a:r>
            <a:endParaRPr lang="en-US">
              <a:latin typeface="Arial Black" charset="0"/>
            </a:endParaRPr>
          </a:p>
          <a:p>
            <a:pPr algn="l"/>
            <a:r>
              <a:rPr lang="zh-CN" altLang="en-US">
                <a:solidFill>
                  <a:srgbClr val="000090"/>
                </a:solidFill>
                <a:latin typeface="KaiTi" charset="0"/>
                <a:ea typeface="KaiTi" charset="0"/>
                <a:cs typeface="KaiTi" charset="0"/>
              </a:rPr>
              <a:t>复兴以色列</a:t>
            </a:r>
            <a:r>
              <a:rPr lang="en-US" altLang="zh-CN">
                <a:solidFill>
                  <a:srgbClr val="000090"/>
                </a:solidFill>
                <a:latin typeface="KaiTi" charset="0"/>
                <a:ea typeface="KaiTi" charset="0"/>
                <a:cs typeface="KaiTi" charset="0"/>
              </a:rPr>
              <a:t>,</a:t>
            </a:r>
            <a:r>
              <a:rPr lang="zh-CN" altLang="en-US">
                <a:solidFill>
                  <a:srgbClr val="000090"/>
                </a:solidFill>
                <a:latin typeface="KaiTi" charset="0"/>
                <a:ea typeface="KaiTi" charset="0"/>
                <a:cs typeface="KaiTi" charset="0"/>
              </a:rPr>
              <a:t>国度的祝福 </a:t>
            </a:r>
            <a:endParaRPr lang="en-US">
              <a:solidFill>
                <a:srgbClr val="000090"/>
              </a:solidFill>
              <a:latin typeface="KaiTi" charset="0"/>
              <a:ea typeface="KaiTi" charset="0"/>
              <a:cs typeface="KaiTi" charset="0"/>
            </a:endParaRPr>
          </a:p>
        </p:txBody>
      </p:sp>
      <p:sp>
        <p:nvSpPr>
          <p:cNvPr id="38"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203"/>
                                        </p:tgtEl>
                                        <p:attrNameLst>
                                          <p:attrName>style.visibility</p:attrName>
                                        </p:attrNameLst>
                                      </p:cBhvr>
                                      <p:to>
                                        <p:strVal val="visible"/>
                                      </p:to>
                                    </p:set>
                                    <p:animEffect transition="in" filter="fade">
                                      <p:cBhvr>
                                        <p:cTn id="7" dur="2000"/>
                                        <p:tgtEl>
                                          <p:spTgt spid="50203"/>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0203"/>
                                        </p:tgtEl>
                                      </p:cBhvr>
                                    </p:animEffect>
                                    <p:animScale>
                                      <p:cBhvr>
                                        <p:cTn id="11" dur="1000" autoRev="1" fill="hold"/>
                                        <p:tgtEl>
                                          <p:spTgt spid="50203"/>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0206"/>
                                        </p:tgtEl>
                                        <p:attrNameLst>
                                          <p:attrName>style.visibility</p:attrName>
                                        </p:attrNameLst>
                                      </p:cBhvr>
                                      <p:to>
                                        <p:strVal val="visible"/>
                                      </p:to>
                                    </p:set>
                                    <p:anim calcmode="lin" valueType="num">
                                      <p:cBhvr>
                                        <p:cTn id="16" dur="500" fill="hold"/>
                                        <p:tgtEl>
                                          <p:spTgt spid="50206"/>
                                        </p:tgtEl>
                                        <p:attrNameLst>
                                          <p:attrName>ppt_w</p:attrName>
                                        </p:attrNameLst>
                                      </p:cBhvr>
                                      <p:tavLst>
                                        <p:tav tm="0">
                                          <p:val>
                                            <p:fltVal val="0"/>
                                          </p:val>
                                        </p:tav>
                                        <p:tav tm="100000">
                                          <p:val>
                                            <p:strVal val="#ppt_w"/>
                                          </p:val>
                                        </p:tav>
                                      </p:tavLst>
                                    </p:anim>
                                    <p:anim calcmode="lin" valueType="num">
                                      <p:cBhvr>
                                        <p:cTn id="17" dur="500" fill="hold"/>
                                        <p:tgtEl>
                                          <p:spTgt spid="50206"/>
                                        </p:tgtEl>
                                        <p:attrNameLst>
                                          <p:attrName>ppt_h</p:attrName>
                                        </p:attrNameLst>
                                      </p:cBhvr>
                                      <p:tavLst>
                                        <p:tav tm="0">
                                          <p:val>
                                            <p:fltVal val="0"/>
                                          </p:val>
                                        </p:tav>
                                        <p:tav tm="100000">
                                          <p:val>
                                            <p:strVal val="#ppt_h"/>
                                          </p:val>
                                        </p:tav>
                                      </p:tavLst>
                                    </p:anim>
                                    <p:anim calcmode="lin" valueType="num">
                                      <p:cBhvr>
                                        <p:cTn id="18" dur="500" fill="hold"/>
                                        <p:tgtEl>
                                          <p:spTgt spid="50206"/>
                                        </p:tgtEl>
                                        <p:attrNameLst>
                                          <p:attrName>style.rotation</p:attrName>
                                        </p:attrNameLst>
                                      </p:cBhvr>
                                      <p:tavLst>
                                        <p:tav tm="0">
                                          <p:val>
                                            <p:fltVal val="360"/>
                                          </p:val>
                                        </p:tav>
                                        <p:tav tm="100000">
                                          <p:val>
                                            <p:fltVal val="0"/>
                                          </p:val>
                                        </p:tav>
                                      </p:tavLst>
                                    </p:anim>
                                    <p:animEffect transition="in" filter="fade">
                                      <p:cBhvr>
                                        <p:cTn id="19" dur="500"/>
                                        <p:tgtEl>
                                          <p:spTgt spid="50206"/>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0205">
                                            <p:txEl>
                                              <p:pRg st="0" end="0"/>
                                            </p:txEl>
                                          </p:spTgt>
                                        </p:tgtEl>
                                        <p:attrNameLst>
                                          <p:attrName>style.visibility</p:attrName>
                                        </p:attrNameLst>
                                      </p:cBhvr>
                                      <p:to>
                                        <p:strVal val="visible"/>
                                      </p:to>
                                    </p:set>
                                    <p:anim calcmode="lin" valueType="num">
                                      <p:cBhvr>
                                        <p:cTn id="23" dur="500" fill="hold"/>
                                        <p:tgtEl>
                                          <p:spTgt spid="502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020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2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02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02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215"/>
                                        </p:tgtEl>
                                        <p:attrNameLst>
                                          <p:attrName>style.visibility</p:attrName>
                                        </p:attrNameLst>
                                      </p:cBhvr>
                                      <p:to>
                                        <p:strVal val="visible"/>
                                      </p:to>
                                    </p:set>
                                    <p:animEffect transition="in" filter="dissolve">
                                      <p:cBhvr>
                                        <p:cTn id="32" dur="500"/>
                                        <p:tgtEl>
                                          <p:spTgt spid="50215"/>
                                        </p:tgtEl>
                                      </p:cBhvr>
                                    </p:animEffect>
                                  </p:childTnLst>
                                </p:cTn>
                              </p:par>
                            </p:childTnLst>
                          </p:cTn>
                        </p:par>
                        <p:par>
                          <p:cTn id="33" fill="hold" nodeType="afterGroup">
                            <p:stCondLst>
                              <p:cond delay="50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50213">
                                            <p:txEl>
                                              <p:pRg st="0" end="0"/>
                                            </p:txEl>
                                          </p:spTgt>
                                        </p:tgtEl>
                                        <p:attrNameLst>
                                          <p:attrName>style.visibility</p:attrName>
                                        </p:attrNameLst>
                                      </p:cBhvr>
                                      <p:to>
                                        <p:strVal val="visible"/>
                                      </p:to>
                                    </p:set>
                                    <p:anim calcmode="discrete" valueType="clr">
                                      <p:cBhvr override="childStyle">
                                        <p:cTn id="36" dur="80"/>
                                        <p:tgtEl>
                                          <p:spTgt spid="502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021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50213">
                                            <p:txEl>
                                              <p:pRg st="0" end="0"/>
                                            </p:txEl>
                                          </p:spTgt>
                                        </p:tgtEl>
                                        <p:attrNameLst>
                                          <p:attrName>fill.type</p:attrName>
                                        </p:attrNameLst>
                                      </p:cBhvr>
                                      <p:to>
                                        <p:strVal val="solid"/>
                                      </p:to>
                                    </p:set>
                                  </p:childTnLst>
                                </p:cTn>
                              </p:par>
                            </p:childTnLst>
                          </p:cTn>
                        </p:par>
                        <p:par>
                          <p:cTn id="39" fill="hold" nodeType="afterGroup">
                            <p:stCondLst>
                              <p:cond delay="900"/>
                            </p:stCondLst>
                            <p:childTnLst>
                              <p:par>
                                <p:cTn id="40" presetID="27" presetClass="entr" presetSubtype="0" fill="hold" nodeType="afterEffect">
                                  <p:stCondLst>
                                    <p:cond delay="0"/>
                                  </p:stCondLst>
                                  <p:iterate type="lt">
                                    <p:tmPct val="50000"/>
                                  </p:iterate>
                                  <p:childTnLst>
                                    <p:set>
                                      <p:cBhvr>
                                        <p:cTn id="41" dur="1" fill="hold">
                                          <p:stCondLst>
                                            <p:cond delay="0"/>
                                          </p:stCondLst>
                                        </p:cTn>
                                        <p:tgtEl>
                                          <p:spTgt spid="50213">
                                            <p:txEl>
                                              <p:pRg st="1" end="1"/>
                                            </p:txEl>
                                          </p:spTgt>
                                        </p:tgtEl>
                                        <p:attrNameLst>
                                          <p:attrName>style.visibility</p:attrName>
                                        </p:attrNameLst>
                                      </p:cBhvr>
                                      <p:to>
                                        <p:strVal val="visible"/>
                                      </p:to>
                                    </p:set>
                                    <p:anim calcmode="discrete" valueType="clr">
                                      <p:cBhvr override="childStyle">
                                        <p:cTn id="42" dur="80"/>
                                        <p:tgtEl>
                                          <p:spTgt spid="50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0213">
                                            <p:txEl>
                                              <p:pRg st="1" end="1"/>
                                            </p:txEl>
                                          </p:spTgt>
                                        </p:tgtEl>
                                        <p:attrNameLst>
                                          <p:attrName>fillcolor</p:attrName>
                                        </p:attrNameLst>
                                      </p:cBhvr>
                                      <p:tavLst>
                                        <p:tav tm="0">
                                          <p:val>
                                            <p:clrVal>
                                              <a:schemeClr val="accent2"/>
                                            </p:clrVal>
                                          </p:val>
                                        </p:tav>
                                        <p:tav tm="50000">
                                          <p:val>
                                            <p:clrVal>
                                              <a:schemeClr val="hlink"/>
                                            </p:clrVal>
                                          </p:val>
                                        </p:tav>
                                      </p:tavLst>
                                    </p:anim>
                                    <p:set>
                                      <p:cBhvr>
                                        <p:cTn id="44" dur="80"/>
                                        <p:tgtEl>
                                          <p:spTgt spid="50213">
                                            <p:txEl>
                                              <p:pRg st="1" end="1"/>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0216"/>
                                        </p:tgtEl>
                                        <p:attrNameLst>
                                          <p:attrName>style.visibility</p:attrName>
                                        </p:attrNameLst>
                                      </p:cBhvr>
                                      <p:to>
                                        <p:strVal val="visible"/>
                                      </p:to>
                                    </p:set>
                                    <p:animEffect transition="in" filter="dissolve">
                                      <p:cBhvr>
                                        <p:cTn id="49" dur="500"/>
                                        <p:tgtEl>
                                          <p:spTgt spid="50216"/>
                                        </p:tgtEl>
                                      </p:cBhvr>
                                    </p:animEffect>
                                  </p:childTnLst>
                                </p:cTn>
                              </p:par>
                            </p:childTnLst>
                          </p:cTn>
                        </p:par>
                        <p:par>
                          <p:cTn id="50" fill="hold" nodeType="afterGroup">
                            <p:stCondLst>
                              <p:cond delay="50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50219">
                                            <p:txEl>
                                              <p:pRg st="0" end="0"/>
                                            </p:txEl>
                                          </p:spTgt>
                                        </p:tgtEl>
                                        <p:attrNameLst>
                                          <p:attrName>style.visibility</p:attrName>
                                        </p:attrNameLst>
                                      </p:cBhvr>
                                      <p:to>
                                        <p:strVal val="visible"/>
                                      </p:to>
                                    </p:set>
                                    <p:anim calcmode="discrete" valueType="clr">
                                      <p:cBhvr override="childStyle">
                                        <p:cTn id="53" dur="80"/>
                                        <p:tgtEl>
                                          <p:spTgt spid="50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0219">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50219">
                                            <p:txEl>
                                              <p:pRg st="0" end="0"/>
                                            </p:txEl>
                                          </p:spTgt>
                                        </p:tgtEl>
                                        <p:attrNameLst>
                                          <p:attrName>fill.type</p:attrName>
                                        </p:attrNameLst>
                                      </p:cBhvr>
                                      <p:to>
                                        <p:strVal val="solid"/>
                                      </p:to>
                                    </p:set>
                                  </p:childTnLst>
                                </p:cTn>
                              </p:par>
                              <p:par>
                                <p:cTn id="56" presetID="27" presetClass="entr" presetSubtype="0" fill="hold" nodeType="withEffect">
                                  <p:stCondLst>
                                    <p:cond delay="0"/>
                                  </p:stCondLst>
                                  <p:iterate type="lt">
                                    <p:tmPct val="50000"/>
                                  </p:iterate>
                                  <p:childTnLst>
                                    <p:set>
                                      <p:cBhvr>
                                        <p:cTn id="57" dur="1" fill="hold">
                                          <p:stCondLst>
                                            <p:cond delay="0"/>
                                          </p:stCondLst>
                                        </p:cTn>
                                        <p:tgtEl>
                                          <p:spTgt spid="50219">
                                            <p:txEl>
                                              <p:pRg st="1" end="1"/>
                                            </p:txEl>
                                          </p:spTgt>
                                        </p:tgtEl>
                                        <p:attrNameLst>
                                          <p:attrName>style.visibility</p:attrName>
                                        </p:attrNameLst>
                                      </p:cBhvr>
                                      <p:to>
                                        <p:strVal val="visible"/>
                                      </p:to>
                                    </p:set>
                                    <p:anim calcmode="discrete" valueType="clr">
                                      <p:cBhvr override="childStyle">
                                        <p:cTn id="58" dur="80"/>
                                        <p:tgtEl>
                                          <p:spTgt spid="50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50219">
                                            <p:txEl>
                                              <p:pRg st="1" end="1"/>
                                            </p:txEl>
                                          </p:spTgt>
                                        </p:tgtEl>
                                        <p:attrNameLst>
                                          <p:attrName>fillcolor</p:attrName>
                                        </p:attrNameLst>
                                      </p:cBhvr>
                                      <p:tavLst>
                                        <p:tav tm="0">
                                          <p:val>
                                            <p:clrVal>
                                              <a:schemeClr val="accent2"/>
                                            </p:clrVal>
                                          </p:val>
                                        </p:tav>
                                        <p:tav tm="50000">
                                          <p:val>
                                            <p:clrVal>
                                              <a:schemeClr val="hlink"/>
                                            </p:clrVal>
                                          </p:val>
                                        </p:tav>
                                      </p:tavLst>
                                    </p:anim>
                                    <p:set>
                                      <p:cBhvr>
                                        <p:cTn id="60" dur="80"/>
                                        <p:tgtEl>
                                          <p:spTgt spid="50219">
                                            <p:txEl>
                                              <p:pRg st="1" end="1"/>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0217"/>
                                        </p:tgtEl>
                                        <p:attrNameLst>
                                          <p:attrName>style.visibility</p:attrName>
                                        </p:attrNameLst>
                                      </p:cBhvr>
                                      <p:to>
                                        <p:strVal val="visible"/>
                                      </p:to>
                                    </p:set>
                                    <p:animEffect transition="in" filter="dissolve">
                                      <p:cBhvr>
                                        <p:cTn id="65" dur="500"/>
                                        <p:tgtEl>
                                          <p:spTgt spid="50217"/>
                                        </p:tgtEl>
                                      </p:cBhvr>
                                    </p:animEffect>
                                  </p:childTnLst>
                                </p:cTn>
                              </p:par>
                            </p:childTnLst>
                          </p:cTn>
                        </p:par>
                        <p:par>
                          <p:cTn id="66" fill="hold" nodeType="afterGroup">
                            <p:stCondLst>
                              <p:cond delay="5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50220"/>
                                        </p:tgtEl>
                                        <p:attrNameLst>
                                          <p:attrName>style.visibility</p:attrName>
                                        </p:attrNameLst>
                                      </p:cBhvr>
                                      <p:to>
                                        <p:strVal val="visible"/>
                                      </p:to>
                                    </p:set>
                                    <p:anim calcmode="discrete" valueType="clr">
                                      <p:cBhvr override="childStyle">
                                        <p:cTn id="69" dur="80"/>
                                        <p:tgtEl>
                                          <p:spTgt spid="50220"/>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50220"/>
                                        </p:tgtEl>
                                        <p:attrNameLst>
                                          <p:attrName>fillcolor</p:attrName>
                                        </p:attrNameLst>
                                      </p:cBhvr>
                                      <p:tavLst>
                                        <p:tav tm="0">
                                          <p:val>
                                            <p:clrVal>
                                              <a:schemeClr val="accent2"/>
                                            </p:clrVal>
                                          </p:val>
                                        </p:tav>
                                        <p:tav tm="50000">
                                          <p:val>
                                            <p:clrVal>
                                              <a:schemeClr val="hlink"/>
                                            </p:clrVal>
                                          </p:val>
                                        </p:tav>
                                      </p:tavLst>
                                    </p:anim>
                                    <p:set>
                                      <p:cBhvr>
                                        <p:cTn id="71" dur="80"/>
                                        <p:tgtEl>
                                          <p:spTgt spid="50220"/>
                                        </p:tgtEl>
                                        <p:attrNameLst>
                                          <p:attrName>fill.type</p:attrName>
                                        </p:attrNameLst>
                                      </p:cBhvr>
                                      <p:to>
                                        <p:strVal val="solid"/>
                                      </p:to>
                                    </p:set>
                                  </p:childTnLst>
                                </p:cTn>
                              </p:par>
                            </p:childTnLst>
                          </p:cTn>
                        </p:par>
                        <p:par>
                          <p:cTn id="72" fill="hold" nodeType="afterGroup">
                            <p:stCondLst>
                              <p:cond delay="134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38">
                                            <p:txEl>
                                              <p:pRg st="0" end="0"/>
                                            </p:txEl>
                                          </p:spTgt>
                                        </p:tgtEl>
                                        <p:attrNameLst>
                                          <p:attrName>style.visibility</p:attrName>
                                        </p:attrNameLst>
                                      </p:cBhvr>
                                      <p:to>
                                        <p:strVal val="visible"/>
                                      </p:to>
                                    </p:set>
                                    <p:anim calcmode="lin" valueType="num">
                                      <p:cBhvr>
                                        <p:cTn id="75" dur="10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76" dur="10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77" dur="10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78" dur="1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3" grpId="1" animBg="1"/>
      <p:bldP spid="50206" grpId="0" animBg="1"/>
      <p:bldP spid="50215" grpId="0" animBg="1"/>
      <p:bldP spid="50216" grpId="0" animBg="1"/>
      <p:bldP spid="50217" grpId="0" animBg="1"/>
      <p:bldP spid="502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32" name="Text Box 32"/>
          <p:cNvSpPr txBox="1">
            <a:spLocks noChangeArrowheads="1"/>
          </p:cNvSpPr>
          <p:nvPr/>
        </p:nvSpPr>
        <p:spPr bwMode="auto">
          <a:xfrm>
            <a:off x="4622800" y="1044577"/>
            <a:ext cx="4419600" cy="2062103"/>
          </a:xfrm>
          <a:prstGeom prst="rect">
            <a:avLst/>
          </a:prstGeom>
          <a:solidFill>
            <a:srgbClr val="66FFFF">
              <a:alpha val="6901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altLang="zh-CN" sz="3200">
                <a:latin typeface="KaiTi" charset="0"/>
                <a:ea typeface="KaiTi" charset="0"/>
                <a:cs typeface="KaiTi" charset="0"/>
              </a:rPr>
              <a:t>-</a:t>
            </a:r>
            <a:r>
              <a:rPr lang="zh-CN" altLang="en-US" sz="3200">
                <a:latin typeface="KaiTi" charset="0"/>
                <a:ea typeface="KaiTi" charset="0"/>
                <a:cs typeface="KaiTi" charset="0"/>
              </a:rPr>
              <a:t> </a:t>
            </a:r>
            <a:r>
              <a:rPr lang="en-US" sz="3200">
                <a:latin typeface="Arial" charset="0"/>
              </a:rPr>
              <a:t>25</a:t>
            </a:r>
            <a:r>
              <a:rPr lang="zh-CN" altLang="en-US" sz="3200">
                <a:latin typeface="KaiTi" charset="0"/>
                <a:ea typeface="KaiTi" charset="0"/>
                <a:cs typeface="KaiTi" charset="0"/>
              </a:rPr>
              <a:t>岁，被掳到巴比伦（迦巴鲁）</a:t>
            </a:r>
            <a:endParaRPr lang="en-US" sz="3200">
              <a:latin typeface="KaiTi" charset="0"/>
              <a:ea typeface="KaiTi" charset="0"/>
              <a:cs typeface="KaiTi" charset="0"/>
            </a:endParaRPr>
          </a:p>
          <a:p>
            <a:pPr algn="l" eaLnBrk="1" hangingPunct="1"/>
            <a:r>
              <a:rPr lang="en-US" altLang="zh-CN" sz="3200">
                <a:latin typeface="KaiTi" charset="0"/>
                <a:ea typeface="KaiTi" charset="0"/>
                <a:cs typeface="KaiTi" charset="0"/>
              </a:rPr>
              <a:t>-</a:t>
            </a:r>
            <a:r>
              <a:rPr lang="zh-CN" altLang="en-US" sz="3200">
                <a:latin typeface="KaiTi" charset="0"/>
                <a:ea typeface="KaiTi" charset="0"/>
                <a:cs typeface="KaiTi" charset="0"/>
              </a:rPr>
              <a:t> 事工</a:t>
            </a:r>
            <a:r>
              <a:rPr lang="en-US" altLang="zh-CN" sz="3200">
                <a:latin typeface="KaiTi" charset="0"/>
                <a:ea typeface="KaiTi" charset="0"/>
                <a:cs typeface="KaiTi" charset="0"/>
              </a:rPr>
              <a:t>(</a:t>
            </a:r>
            <a:r>
              <a:rPr lang="zh-CN" altLang="en-US" sz="3200">
                <a:latin typeface="KaiTi" charset="0"/>
                <a:ea typeface="KaiTi" charset="0"/>
                <a:cs typeface="KaiTi" charset="0"/>
              </a:rPr>
              <a:t>公元前 </a:t>
            </a:r>
            <a:r>
              <a:rPr lang="en-US" sz="3200">
                <a:latin typeface="Arial" charset="0"/>
              </a:rPr>
              <a:t>593-571</a:t>
            </a:r>
            <a:r>
              <a:rPr lang="en-US" sz="3200">
                <a:latin typeface="KaiTi" charset="0"/>
                <a:ea typeface="KaiTi" charset="0"/>
                <a:cs typeface="KaiTi" charset="0"/>
              </a:rPr>
              <a:t>) </a:t>
            </a:r>
          </a:p>
        </p:txBody>
      </p:sp>
      <p:sp>
        <p:nvSpPr>
          <p:cNvPr id="51245" name="Text Box 45"/>
          <p:cNvSpPr txBox="1">
            <a:spLocks noChangeArrowheads="1"/>
          </p:cNvSpPr>
          <p:nvPr/>
        </p:nvSpPr>
        <p:spPr bwMode="auto">
          <a:xfrm>
            <a:off x="541867" y="1535113"/>
            <a:ext cx="2765778" cy="584200"/>
          </a:xfrm>
          <a:prstGeom prst="rect">
            <a:avLst/>
          </a:prstGeom>
          <a:solidFill>
            <a:srgbClr val="FF9900">
              <a:alpha val="7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上帝赐力量</a:t>
            </a:r>
            <a:endParaRPr lang="en-US" sz="3200">
              <a:latin typeface="KaiTi" charset="0"/>
              <a:ea typeface="KaiTi" charset="0"/>
              <a:cs typeface="KaiTi" charset="0"/>
            </a:endParaRPr>
          </a:p>
        </p:txBody>
      </p:sp>
      <p:sp>
        <p:nvSpPr>
          <p:cNvPr id="5120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7413" name="Group 3"/>
          <p:cNvGrpSpPr>
            <a:grpSpLocks/>
          </p:cNvGrpSpPr>
          <p:nvPr/>
        </p:nvGrpSpPr>
        <p:grpSpPr bwMode="auto">
          <a:xfrm>
            <a:off x="1628422" y="238125"/>
            <a:ext cx="372533" cy="381000"/>
            <a:chOff x="1056" y="672"/>
            <a:chExt cx="264" cy="240"/>
          </a:xfrm>
        </p:grpSpPr>
        <p:sp>
          <p:nvSpPr>
            <p:cNvPr id="512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4" name="Group 6"/>
          <p:cNvGrpSpPr>
            <a:grpSpLocks/>
          </p:cNvGrpSpPr>
          <p:nvPr/>
        </p:nvGrpSpPr>
        <p:grpSpPr bwMode="auto">
          <a:xfrm>
            <a:off x="430390" y="238125"/>
            <a:ext cx="372533" cy="381000"/>
            <a:chOff x="1056" y="672"/>
            <a:chExt cx="264" cy="240"/>
          </a:xfrm>
        </p:grpSpPr>
        <p:sp>
          <p:nvSpPr>
            <p:cNvPr id="512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5" name="Group 9"/>
          <p:cNvGrpSpPr>
            <a:grpSpLocks/>
          </p:cNvGrpSpPr>
          <p:nvPr/>
        </p:nvGrpSpPr>
        <p:grpSpPr bwMode="auto">
          <a:xfrm>
            <a:off x="2675470" y="231775"/>
            <a:ext cx="372533" cy="381000"/>
            <a:chOff x="1056" y="672"/>
            <a:chExt cx="264" cy="240"/>
          </a:xfrm>
        </p:grpSpPr>
        <p:sp>
          <p:nvSpPr>
            <p:cNvPr id="512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6" name="Group 12"/>
          <p:cNvGrpSpPr>
            <a:grpSpLocks/>
          </p:cNvGrpSpPr>
          <p:nvPr/>
        </p:nvGrpSpPr>
        <p:grpSpPr bwMode="auto">
          <a:xfrm>
            <a:off x="3795894" y="239713"/>
            <a:ext cx="372533" cy="381000"/>
            <a:chOff x="1056" y="672"/>
            <a:chExt cx="264" cy="240"/>
          </a:xfrm>
        </p:grpSpPr>
        <p:sp>
          <p:nvSpPr>
            <p:cNvPr id="512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7" name="Group 15"/>
          <p:cNvGrpSpPr>
            <a:grpSpLocks/>
          </p:cNvGrpSpPr>
          <p:nvPr/>
        </p:nvGrpSpPr>
        <p:grpSpPr bwMode="auto">
          <a:xfrm>
            <a:off x="4986870" y="223838"/>
            <a:ext cx="372533" cy="381000"/>
            <a:chOff x="1056" y="672"/>
            <a:chExt cx="264" cy="240"/>
          </a:xfrm>
        </p:grpSpPr>
        <p:sp>
          <p:nvSpPr>
            <p:cNvPr id="512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8" name="Group 18"/>
          <p:cNvGrpSpPr>
            <a:grpSpLocks/>
          </p:cNvGrpSpPr>
          <p:nvPr/>
        </p:nvGrpSpPr>
        <p:grpSpPr bwMode="auto">
          <a:xfrm>
            <a:off x="8161870" y="223838"/>
            <a:ext cx="372533" cy="381000"/>
            <a:chOff x="1056" y="672"/>
            <a:chExt cx="264" cy="240"/>
          </a:xfrm>
        </p:grpSpPr>
        <p:sp>
          <p:nvSpPr>
            <p:cNvPr id="512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19" name="Group 21"/>
          <p:cNvGrpSpPr>
            <a:grpSpLocks/>
          </p:cNvGrpSpPr>
          <p:nvPr/>
        </p:nvGrpSpPr>
        <p:grpSpPr bwMode="auto">
          <a:xfrm>
            <a:off x="7145870" y="214313"/>
            <a:ext cx="372533" cy="381000"/>
            <a:chOff x="1056" y="672"/>
            <a:chExt cx="264" cy="240"/>
          </a:xfrm>
        </p:grpSpPr>
        <p:sp>
          <p:nvSpPr>
            <p:cNvPr id="512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7420" name="Group 24"/>
          <p:cNvGrpSpPr>
            <a:grpSpLocks/>
          </p:cNvGrpSpPr>
          <p:nvPr/>
        </p:nvGrpSpPr>
        <p:grpSpPr bwMode="auto">
          <a:xfrm>
            <a:off x="6079070" y="228600"/>
            <a:ext cx="372533" cy="381000"/>
            <a:chOff x="1056" y="672"/>
            <a:chExt cx="264" cy="240"/>
          </a:xfrm>
        </p:grpSpPr>
        <p:sp>
          <p:nvSpPr>
            <p:cNvPr id="512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sp>
        <p:nvSpPr>
          <p:cNvPr id="51227"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1229" name="Rectangle 29"/>
          <p:cNvSpPr>
            <a:spLocks noChangeArrowheads="1"/>
          </p:cNvSpPr>
          <p:nvPr/>
        </p:nvSpPr>
        <p:spPr bwMode="auto">
          <a:xfrm>
            <a:off x="2462396" y="903289"/>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sz="2000">
              <a:latin typeface="KaiTi" charset="0"/>
              <a:ea typeface="KaiTi" charset="0"/>
              <a:cs typeface="KaiTi" charset="0"/>
            </a:endParaRPr>
          </a:p>
        </p:txBody>
      </p:sp>
      <p:sp>
        <p:nvSpPr>
          <p:cNvPr id="51230" name="AutoShape 30"/>
          <p:cNvSpPr>
            <a:spLocks noChangeArrowheads="1"/>
          </p:cNvSpPr>
          <p:nvPr/>
        </p:nvSpPr>
        <p:spPr bwMode="auto">
          <a:xfrm>
            <a:off x="2105378" y="720736"/>
            <a:ext cx="357012" cy="874713"/>
          </a:xfrm>
          <a:prstGeom prst="curvedRightArrow">
            <a:avLst>
              <a:gd name="adj1" fmla="val 43557"/>
              <a:gd name="adj2" fmla="val 8711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cxnSp>
        <p:nvCxnSpPr>
          <p:cNvPr id="51231"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grpSp>
        <p:nvGrpSpPr>
          <p:cNvPr id="51239" name="Group 39"/>
          <p:cNvGrpSpPr>
            <a:grpSpLocks/>
          </p:cNvGrpSpPr>
          <p:nvPr/>
        </p:nvGrpSpPr>
        <p:grpSpPr bwMode="auto">
          <a:xfrm>
            <a:off x="468492" y="2705105"/>
            <a:ext cx="3167945" cy="2513013"/>
            <a:chOff x="3884" y="1620"/>
            <a:chExt cx="2245" cy="1583"/>
          </a:xfrm>
        </p:grpSpPr>
        <p:sp>
          <p:nvSpPr>
            <p:cNvPr id="51234" name="Oval 34"/>
            <p:cNvSpPr>
              <a:spLocks noChangeArrowheads="1"/>
            </p:cNvSpPr>
            <p:nvPr/>
          </p:nvSpPr>
          <p:spPr bwMode="auto">
            <a:xfrm>
              <a:off x="4852" y="2521"/>
              <a:ext cx="184" cy="682"/>
            </a:xfrm>
            <a:prstGeom prst="ellipse">
              <a:avLst/>
            </a:prstGeom>
            <a:gradFill rotWithShape="1">
              <a:gsLst>
                <a:gs pos="0">
                  <a:schemeClr val="folHlink"/>
                </a:gs>
                <a:gs pos="50000">
                  <a:srgbClr val="CC9900"/>
                </a:gs>
                <a:gs pos="100000">
                  <a:schemeClr val="folHlink"/>
                </a:gs>
              </a:gsLst>
              <a:lin ang="2700000" scaled="1"/>
            </a:gra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51235" name="Freeform 35"/>
            <p:cNvSpPr>
              <a:spLocks/>
            </p:cNvSpPr>
            <p:nvPr/>
          </p:nvSpPr>
          <p:spPr bwMode="auto">
            <a:xfrm>
              <a:off x="3884" y="2124"/>
              <a:ext cx="2245" cy="485"/>
            </a:xfrm>
            <a:custGeom>
              <a:avLst/>
              <a:gdLst>
                <a:gd name="T0" fmla="*/ 4 w 2245"/>
                <a:gd name="T1" fmla="*/ 5 h 1285"/>
                <a:gd name="T2" fmla="*/ 64 w 2245"/>
                <a:gd name="T3" fmla="*/ 36 h 1285"/>
                <a:gd name="T4" fmla="*/ 112 w 2245"/>
                <a:gd name="T5" fmla="*/ 63 h 1285"/>
                <a:gd name="T6" fmla="*/ 136 w 2245"/>
                <a:gd name="T7" fmla="*/ 77 h 1285"/>
                <a:gd name="T8" fmla="*/ 220 w 2245"/>
                <a:gd name="T9" fmla="*/ 168 h 1285"/>
                <a:gd name="T10" fmla="*/ 256 w 2245"/>
                <a:gd name="T11" fmla="*/ 226 h 1285"/>
                <a:gd name="T12" fmla="*/ 280 w 2245"/>
                <a:gd name="T13" fmla="*/ 245 h 1285"/>
                <a:gd name="T14" fmla="*/ 340 w 2245"/>
                <a:gd name="T15" fmla="*/ 308 h 1285"/>
                <a:gd name="T16" fmla="*/ 376 w 2245"/>
                <a:gd name="T17" fmla="*/ 313 h 1285"/>
                <a:gd name="T18" fmla="*/ 520 w 2245"/>
                <a:gd name="T19" fmla="*/ 326 h 1285"/>
                <a:gd name="T20" fmla="*/ 592 w 2245"/>
                <a:gd name="T21" fmla="*/ 335 h 1285"/>
                <a:gd name="T22" fmla="*/ 628 w 2245"/>
                <a:gd name="T23" fmla="*/ 344 h 1285"/>
                <a:gd name="T24" fmla="*/ 748 w 2245"/>
                <a:gd name="T25" fmla="*/ 353 h 1285"/>
                <a:gd name="T26" fmla="*/ 1108 w 2245"/>
                <a:gd name="T27" fmla="*/ 380 h 1285"/>
                <a:gd name="T28" fmla="*/ 1168 w 2245"/>
                <a:gd name="T29" fmla="*/ 349 h 1285"/>
                <a:gd name="T30" fmla="*/ 1204 w 2245"/>
                <a:gd name="T31" fmla="*/ 358 h 1285"/>
                <a:gd name="T32" fmla="*/ 1276 w 2245"/>
                <a:gd name="T33" fmla="*/ 380 h 1285"/>
                <a:gd name="T34" fmla="*/ 1312 w 2245"/>
                <a:gd name="T35" fmla="*/ 394 h 1285"/>
                <a:gd name="T36" fmla="*/ 1348 w 2245"/>
                <a:gd name="T37" fmla="*/ 399 h 1285"/>
                <a:gd name="T38" fmla="*/ 1852 w 2245"/>
                <a:gd name="T39" fmla="*/ 430 h 1285"/>
                <a:gd name="T40" fmla="*/ 2056 w 2245"/>
                <a:gd name="T41" fmla="*/ 444 h 1285"/>
                <a:gd name="T42" fmla="*/ 2104 w 2245"/>
                <a:gd name="T43" fmla="*/ 471 h 1285"/>
                <a:gd name="T44" fmla="*/ 2236 w 2245"/>
                <a:gd name="T45" fmla="*/ 476 h 1285"/>
                <a:gd name="T46" fmla="*/ 2212 w 2245"/>
                <a:gd name="T47" fmla="*/ 471 h 12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245" h="1285">
                  <a:moveTo>
                    <a:pt x="4" y="12"/>
                  </a:moveTo>
                  <a:cubicBezTo>
                    <a:pt x="82" y="38"/>
                    <a:pt x="0" y="0"/>
                    <a:pt x="64" y="96"/>
                  </a:cubicBezTo>
                  <a:cubicBezTo>
                    <a:pt x="80" y="120"/>
                    <a:pt x="96" y="144"/>
                    <a:pt x="112" y="168"/>
                  </a:cubicBezTo>
                  <a:cubicBezTo>
                    <a:pt x="120" y="180"/>
                    <a:pt x="136" y="204"/>
                    <a:pt x="136" y="204"/>
                  </a:cubicBezTo>
                  <a:cubicBezTo>
                    <a:pt x="157" y="288"/>
                    <a:pt x="182" y="367"/>
                    <a:pt x="220" y="444"/>
                  </a:cubicBezTo>
                  <a:cubicBezTo>
                    <a:pt x="244" y="493"/>
                    <a:pt x="241" y="549"/>
                    <a:pt x="256" y="600"/>
                  </a:cubicBezTo>
                  <a:cubicBezTo>
                    <a:pt x="261" y="617"/>
                    <a:pt x="273" y="631"/>
                    <a:pt x="280" y="648"/>
                  </a:cubicBezTo>
                  <a:cubicBezTo>
                    <a:pt x="297" y="690"/>
                    <a:pt x="303" y="787"/>
                    <a:pt x="340" y="816"/>
                  </a:cubicBezTo>
                  <a:cubicBezTo>
                    <a:pt x="350" y="824"/>
                    <a:pt x="365" y="822"/>
                    <a:pt x="376" y="828"/>
                  </a:cubicBezTo>
                  <a:cubicBezTo>
                    <a:pt x="470" y="875"/>
                    <a:pt x="326" y="842"/>
                    <a:pt x="520" y="864"/>
                  </a:cubicBezTo>
                  <a:cubicBezTo>
                    <a:pt x="544" y="872"/>
                    <a:pt x="571" y="874"/>
                    <a:pt x="592" y="888"/>
                  </a:cubicBezTo>
                  <a:cubicBezTo>
                    <a:pt x="604" y="896"/>
                    <a:pt x="615" y="906"/>
                    <a:pt x="628" y="912"/>
                  </a:cubicBezTo>
                  <a:cubicBezTo>
                    <a:pt x="651" y="922"/>
                    <a:pt x="732" y="933"/>
                    <a:pt x="748" y="936"/>
                  </a:cubicBezTo>
                  <a:cubicBezTo>
                    <a:pt x="870" y="1018"/>
                    <a:pt x="931" y="1000"/>
                    <a:pt x="1108" y="1008"/>
                  </a:cubicBezTo>
                  <a:cubicBezTo>
                    <a:pt x="1117" y="972"/>
                    <a:pt x="1116" y="931"/>
                    <a:pt x="1168" y="924"/>
                  </a:cubicBezTo>
                  <a:cubicBezTo>
                    <a:pt x="1182" y="922"/>
                    <a:pt x="1192" y="940"/>
                    <a:pt x="1204" y="948"/>
                  </a:cubicBezTo>
                  <a:cubicBezTo>
                    <a:pt x="1251" y="1019"/>
                    <a:pt x="1198" y="953"/>
                    <a:pt x="1276" y="1008"/>
                  </a:cubicBezTo>
                  <a:cubicBezTo>
                    <a:pt x="1290" y="1018"/>
                    <a:pt x="1298" y="1035"/>
                    <a:pt x="1312" y="1044"/>
                  </a:cubicBezTo>
                  <a:cubicBezTo>
                    <a:pt x="1323" y="1051"/>
                    <a:pt x="1337" y="1050"/>
                    <a:pt x="1348" y="1056"/>
                  </a:cubicBezTo>
                  <a:cubicBezTo>
                    <a:pt x="1556" y="1160"/>
                    <a:pt x="1571" y="1130"/>
                    <a:pt x="1852" y="1140"/>
                  </a:cubicBezTo>
                  <a:cubicBezTo>
                    <a:pt x="1920" y="1154"/>
                    <a:pt x="1989" y="1159"/>
                    <a:pt x="2056" y="1176"/>
                  </a:cubicBezTo>
                  <a:cubicBezTo>
                    <a:pt x="2072" y="1200"/>
                    <a:pt x="2088" y="1224"/>
                    <a:pt x="2104" y="1248"/>
                  </a:cubicBezTo>
                  <a:cubicBezTo>
                    <a:pt x="2129" y="1285"/>
                    <a:pt x="2192" y="1260"/>
                    <a:pt x="2236" y="1260"/>
                  </a:cubicBezTo>
                  <a:cubicBezTo>
                    <a:pt x="2245" y="1260"/>
                    <a:pt x="2220" y="1252"/>
                    <a:pt x="2212" y="1248"/>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51236" name="Freeform 36"/>
            <p:cNvSpPr>
              <a:spLocks/>
            </p:cNvSpPr>
            <p:nvPr/>
          </p:nvSpPr>
          <p:spPr bwMode="auto">
            <a:xfrm>
              <a:off x="3984" y="2304"/>
              <a:ext cx="1020" cy="485"/>
            </a:xfrm>
            <a:custGeom>
              <a:avLst/>
              <a:gdLst>
                <a:gd name="T0" fmla="*/ 1020 w 1020"/>
                <a:gd name="T1" fmla="*/ 485 h 768"/>
                <a:gd name="T2" fmla="*/ 864 w 1020"/>
                <a:gd name="T3" fmla="*/ 402 h 768"/>
                <a:gd name="T4" fmla="*/ 804 w 1020"/>
                <a:gd name="T5" fmla="*/ 356 h 768"/>
                <a:gd name="T6" fmla="*/ 744 w 1020"/>
                <a:gd name="T7" fmla="*/ 243 h 768"/>
                <a:gd name="T8" fmla="*/ 696 w 1020"/>
                <a:gd name="T9" fmla="*/ 197 h 768"/>
                <a:gd name="T10" fmla="*/ 660 w 1020"/>
                <a:gd name="T11" fmla="*/ 152 h 768"/>
                <a:gd name="T12" fmla="*/ 552 w 1020"/>
                <a:gd name="T13" fmla="*/ 106 h 768"/>
                <a:gd name="T14" fmla="*/ 456 w 1020"/>
                <a:gd name="T15" fmla="*/ 91 h 768"/>
                <a:gd name="T16" fmla="*/ 384 w 1020"/>
                <a:gd name="T17" fmla="*/ 61 h 768"/>
                <a:gd name="T18" fmla="*/ 324 w 1020"/>
                <a:gd name="T19" fmla="*/ 53 h 768"/>
                <a:gd name="T20" fmla="*/ 96 w 1020"/>
                <a:gd name="T21" fmla="*/ 45 h 768"/>
                <a:gd name="T22" fmla="*/ 36 w 1020"/>
                <a:gd name="T23" fmla="*/ 8 h 768"/>
                <a:gd name="T24" fmla="*/ 0 w 1020"/>
                <a:gd name="T25" fmla="*/ 0 h 7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0" h="768">
                  <a:moveTo>
                    <a:pt x="1020" y="768"/>
                  </a:moveTo>
                  <a:cubicBezTo>
                    <a:pt x="996" y="697"/>
                    <a:pt x="922" y="675"/>
                    <a:pt x="864" y="636"/>
                  </a:cubicBezTo>
                  <a:cubicBezTo>
                    <a:pt x="847" y="610"/>
                    <a:pt x="819" y="591"/>
                    <a:pt x="804" y="564"/>
                  </a:cubicBezTo>
                  <a:cubicBezTo>
                    <a:pt x="775" y="512"/>
                    <a:pt x="777" y="434"/>
                    <a:pt x="744" y="384"/>
                  </a:cubicBezTo>
                  <a:cubicBezTo>
                    <a:pt x="728" y="360"/>
                    <a:pt x="705" y="339"/>
                    <a:pt x="696" y="312"/>
                  </a:cubicBezTo>
                  <a:cubicBezTo>
                    <a:pt x="687" y="286"/>
                    <a:pt x="682" y="259"/>
                    <a:pt x="660" y="240"/>
                  </a:cubicBezTo>
                  <a:cubicBezTo>
                    <a:pt x="627" y="212"/>
                    <a:pt x="588" y="192"/>
                    <a:pt x="552" y="168"/>
                  </a:cubicBezTo>
                  <a:cubicBezTo>
                    <a:pt x="525" y="150"/>
                    <a:pt x="485" y="160"/>
                    <a:pt x="456" y="144"/>
                  </a:cubicBezTo>
                  <a:cubicBezTo>
                    <a:pt x="431" y="130"/>
                    <a:pt x="408" y="112"/>
                    <a:pt x="384" y="96"/>
                  </a:cubicBezTo>
                  <a:cubicBezTo>
                    <a:pt x="367" y="85"/>
                    <a:pt x="344" y="86"/>
                    <a:pt x="324" y="84"/>
                  </a:cubicBezTo>
                  <a:cubicBezTo>
                    <a:pt x="248" y="78"/>
                    <a:pt x="172" y="76"/>
                    <a:pt x="96" y="72"/>
                  </a:cubicBezTo>
                  <a:cubicBezTo>
                    <a:pt x="72" y="36"/>
                    <a:pt x="76" y="32"/>
                    <a:pt x="36" y="12"/>
                  </a:cubicBezTo>
                  <a:cubicBezTo>
                    <a:pt x="25" y="6"/>
                    <a:pt x="0" y="0"/>
                    <a:pt x="0" y="0"/>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51238" name="Freeform 38"/>
            <p:cNvSpPr>
              <a:spLocks/>
            </p:cNvSpPr>
            <p:nvPr/>
          </p:nvSpPr>
          <p:spPr bwMode="auto">
            <a:xfrm>
              <a:off x="4752" y="1620"/>
              <a:ext cx="828" cy="485"/>
            </a:xfrm>
            <a:custGeom>
              <a:avLst/>
              <a:gdLst>
                <a:gd name="T0" fmla="*/ 0 w 828"/>
                <a:gd name="T1" fmla="*/ 0 h 163"/>
                <a:gd name="T2" fmla="*/ 12 w 828"/>
                <a:gd name="T3" fmla="*/ 107 h 163"/>
                <a:gd name="T4" fmla="*/ 276 w 828"/>
                <a:gd name="T5" fmla="*/ 286 h 163"/>
                <a:gd name="T6" fmla="*/ 528 w 828"/>
                <a:gd name="T7" fmla="*/ 393 h 163"/>
                <a:gd name="T8" fmla="*/ 588 w 828"/>
                <a:gd name="T9" fmla="*/ 464 h 163"/>
                <a:gd name="T10" fmla="*/ 720 w 828"/>
                <a:gd name="T11" fmla="*/ 428 h 163"/>
                <a:gd name="T12" fmla="*/ 828 w 828"/>
                <a:gd name="T13" fmla="*/ 428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8" h="163">
                  <a:moveTo>
                    <a:pt x="0" y="0"/>
                  </a:moveTo>
                  <a:cubicBezTo>
                    <a:pt x="4" y="12"/>
                    <a:pt x="2" y="29"/>
                    <a:pt x="12" y="36"/>
                  </a:cubicBezTo>
                  <a:cubicBezTo>
                    <a:pt x="64" y="73"/>
                    <a:pt x="220" y="89"/>
                    <a:pt x="276" y="96"/>
                  </a:cubicBezTo>
                  <a:cubicBezTo>
                    <a:pt x="405" y="139"/>
                    <a:pt x="323" y="118"/>
                    <a:pt x="528" y="132"/>
                  </a:cubicBezTo>
                  <a:cubicBezTo>
                    <a:pt x="653" y="90"/>
                    <a:pt x="471" y="138"/>
                    <a:pt x="588" y="156"/>
                  </a:cubicBezTo>
                  <a:cubicBezTo>
                    <a:pt x="632" y="163"/>
                    <a:pt x="676" y="146"/>
                    <a:pt x="720" y="144"/>
                  </a:cubicBezTo>
                  <a:cubicBezTo>
                    <a:pt x="756" y="142"/>
                    <a:pt x="792" y="144"/>
                    <a:pt x="828" y="144"/>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grpSp>
      <p:sp>
        <p:nvSpPr>
          <p:cNvPr id="51240" name="Text Box 40"/>
          <p:cNvSpPr txBox="1">
            <a:spLocks noChangeArrowheads="1"/>
          </p:cNvSpPr>
          <p:nvPr/>
        </p:nvSpPr>
        <p:spPr bwMode="auto">
          <a:xfrm>
            <a:off x="430255" y="5237174"/>
            <a:ext cx="30059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a:latin typeface="KaiTi" charset="0"/>
                <a:ea typeface="KaiTi" charset="0"/>
                <a:cs typeface="KaiTi" charset="0"/>
              </a:rPr>
              <a:t>巴比伦尼亚</a:t>
            </a:r>
            <a:endParaRPr lang="en-US">
              <a:latin typeface="KaiTi" charset="0"/>
              <a:ea typeface="KaiTi" charset="0"/>
              <a:cs typeface="KaiTi" charset="0"/>
            </a:endParaRPr>
          </a:p>
        </p:txBody>
      </p:sp>
      <p:sp>
        <p:nvSpPr>
          <p:cNvPr id="51241" name="Oval 41"/>
          <p:cNvSpPr>
            <a:spLocks noChangeArrowheads="1"/>
          </p:cNvSpPr>
          <p:nvPr/>
        </p:nvSpPr>
        <p:spPr bwMode="auto">
          <a:xfrm>
            <a:off x="386585" y="3249961"/>
            <a:ext cx="259766" cy="108198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51242" name="Oval 42"/>
          <p:cNvSpPr>
            <a:spLocks noChangeArrowheads="1"/>
          </p:cNvSpPr>
          <p:nvPr/>
        </p:nvSpPr>
        <p:spPr bwMode="auto">
          <a:xfrm>
            <a:off x="860721" y="3478561"/>
            <a:ext cx="259766" cy="1081980"/>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51243" name="Text Box 43"/>
          <p:cNvSpPr txBox="1">
            <a:spLocks noChangeArrowheads="1"/>
          </p:cNvSpPr>
          <p:nvPr/>
        </p:nvSpPr>
        <p:spPr bwMode="auto">
          <a:xfrm>
            <a:off x="986157" y="3138495"/>
            <a:ext cx="14157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巴比伦</a:t>
            </a:r>
            <a:endParaRPr lang="en-US" sz="3200">
              <a:latin typeface="KaiTi" charset="0"/>
              <a:ea typeface="KaiTi" charset="0"/>
              <a:cs typeface="KaiTi" charset="0"/>
            </a:endParaRPr>
          </a:p>
        </p:txBody>
      </p:sp>
      <p:sp>
        <p:nvSpPr>
          <p:cNvPr id="51244" name="Text Box 44"/>
          <p:cNvSpPr txBox="1">
            <a:spLocks noChangeArrowheads="1"/>
          </p:cNvSpPr>
          <p:nvPr/>
        </p:nvSpPr>
        <p:spPr bwMode="auto">
          <a:xfrm>
            <a:off x="1444062" y="3676652"/>
            <a:ext cx="14157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迦巴鲁</a:t>
            </a:r>
            <a:endParaRPr lang="en-US" sz="3200">
              <a:latin typeface="KaiTi" charset="0"/>
              <a:ea typeface="KaiTi" charset="0"/>
              <a:cs typeface="KaiTi" charset="0"/>
            </a:endParaRPr>
          </a:p>
        </p:txBody>
      </p:sp>
      <p:sp>
        <p:nvSpPr>
          <p:cNvPr id="51246" name="Text Box 46"/>
          <p:cNvSpPr txBox="1">
            <a:spLocks noChangeArrowheads="1"/>
          </p:cNvSpPr>
          <p:nvPr/>
        </p:nvSpPr>
        <p:spPr bwMode="auto">
          <a:xfrm>
            <a:off x="4176893" y="4564063"/>
            <a:ext cx="4611511" cy="2062162"/>
          </a:xfrm>
          <a:prstGeom prst="rect">
            <a:avLst/>
          </a:prstGeom>
          <a:solidFill>
            <a:srgbClr val="FFFF00">
              <a:alpha val="7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犹太教之父</a:t>
            </a:r>
            <a:endParaRPr lang="en-US" altLang="zh-CN" sz="3200">
              <a:latin typeface="KaiTi" charset="0"/>
              <a:ea typeface="KaiTi" charset="0"/>
              <a:cs typeface="KaiTi" charset="0"/>
            </a:endParaRPr>
          </a:p>
          <a:p>
            <a:pPr eaLnBrk="1" hangingPunct="1"/>
            <a:r>
              <a:rPr lang="zh-CN" altLang="en-US" sz="3200">
                <a:latin typeface="KaiTi" charset="0"/>
                <a:ea typeface="KaiTi" charset="0"/>
                <a:cs typeface="KaiTi" charset="0"/>
              </a:rPr>
              <a:t>个人的无死之福</a:t>
            </a:r>
            <a:endParaRPr lang="en-US" altLang="zh-CN" sz="3200">
              <a:latin typeface="KaiTi" charset="0"/>
              <a:ea typeface="KaiTi" charset="0"/>
              <a:cs typeface="KaiTi" charset="0"/>
            </a:endParaRPr>
          </a:p>
          <a:p>
            <a:pPr eaLnBrk="1" hangingPunct="1"/>
            <a:r>
              <a:rPr lang="zh-CN" altLang="en-US" sz="3200">
                <a:latin typeface="KaiTi" charset="0"/>
                <a:ea typeface="KaiTi" charset="0"/>
                <a:cs typeface="KaiTi" charset="0"/>
              </a:rPr>
              <a:t>复活</a:t>
            </a:r>
            <a:endParaRPr lang="en-US" altLang="zh-CN" sz="3200">
              <a:latin typeface="KaiTi" charset="0"/>
              <a:ea typeface="KaiTi" charset="0"/>
              <a:cs typeface="KaiTi" charset="0"/>
            </a:endParaRPr>
          </a:p>
          <a:p>
            <a:pPr eaLnBrk="1" hangingPunct="1"/>
            <a:r>
              <a:rPr lang="zh-CN" altLang="en-US" sz="3200">
                <a:latin typeface="KaiTi" charset="0"/>
                <a:ea typeface="KaiTi" charset="0"/>
                <a:cs typeface="KaiTi" charset="0"/>
              </a:rPr>
              <a:t>仪式律法</a:t>
            </a:r>
            <a:endParaRPr lang="en-US" sz="3200">
              <a:latin typeface="KaiTi" charset="0"/>
              <a:ea typeface="KaiTi" charset="0"/>
              <a:cs typeface="KaiTi" charset="0"/>
            </a:endParaRPr>
          </a:p>
        </p:txBody>
      </p:sp>
      <p:sp>
        <p:nvSpPr>
          <p:cNvPr id="51247" name="WordArt 47"/>
          <p:cNvSpPr>
            <a:spLocks noChangeArrowheads="1" noChangeShapeType="1" noTextEdit="1"/>
          </p:cNvSpPr>
          <p:nvPr/>
        </p:nvSpPr>
        <p:spPr bwMode="auto">
          <a:xfrm>
            <a:off x="3214511" y="2828925"/>
            <a:ext cx="4103511" cy="1504950"/>
          </a:xfrm>
          <a:prstGeom prst="rect">
            <a:avLst/>
          </a:prstGeom>
        </p:spPr>
        <p:txBody>
          <a:bodyPr wrap="none" fromWordArt="1">
            <a:prstTxWarp prst="textFadeUp">
              <a:avLst>
                <a:gd name="adj" fmla="val 9991"/>
              </a:avLst>
            </a:prstTxWarp>
          </a:bodyPr>
          <a:lstStyle/>
          <a:p>
            <a:r>
              <a:rPr lang="zh-TW" altLang="en-US" sz="3600" kern="10">
                <a:ln w="12700">
                  <a:solidFill>
                    <a:srgbClr val="FF6600"/>
                  </a:solidFill>
                  <a:round/>
                  <a:headEnd/>
                  <a:tailEnd/>
                </a:ln>
                <a:solidFill>
                  <a:srgbClr val="800080"/>
                </a:solidFill>
                <a:effectLst>
                  <a:outerShdw blurRad="63500" dist="38099" dir="2700000" sy="50000" rotWithShape="0">
                    <a:srgbClr val="875B0D">
                      <a:alpha val="70000"/>
                    </a:srgbClr>
                  </a:outerShdw>
                </a:effectLst>
                <a:latin typeface="KaiTi"/>
                <a:ea typeface="KaiTi"/>
                <a:cs typeface="KaiTi"/>
              </a:rPr>
              <a:t>以西结</a:t>
            </a:r>
            <a:endParaRPr lang="en-US" sz="3600" kern="10">
              <a:ln w="12700">
                <a:solidFill>
                  <a:srgbClr val="FF6600"/>
                </a:solidFill>
                <a:round/>
                <a:headEnd/>
                <a:tailEnd/>
              </a:ln>
              <a:solidFill>
                <a:srgbClr val="800080"/>
              </a:solidFill>
              <a:effectLst>
                <a:outerShdw blurRad="63500" dist="38099" dir="2700000" sy="50000" rotWithShape="0">
                  <a:srgbClr val="875B0D">
                    <a:alpha val="70000"/>
                  </a:srgbClr>
                </a:outerShdw>
              </a:effectLst>
              <a:latin typeface="KaiTi"/>
              <a:ea typeface="KaiTi"/>
              <a:cs typeface="KaiTi"/>
            </a:endParaRPr>
          </a:p>
        </p:txBody>
      </p:sp>
      <p:sp>
        <p:nvSpPr>
          <p:cNvPr id="47"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230"/>
                                        </p:tgtEl>
                                        <p:attrNameLst>
                                          <p:attrName>style.visibility</p:attrName>
                                        </p:attrNameLst>
                                      </p:cBhvr>
                                      <p:to>
                                        <p:strVal val="visible"/>
                                      </p:to>
                                    </p:set>
                                    <p:anim calcmode="lin" valueType="num">
                                      <p:cBhvr>
                                        <p:cTn id="7" dur="500" fill="hold"/>
                                        <p:tgtEl>
                                          <p:spTgt spid="51230"/>
                                        </p:tgtEl>
                                        <p:attrNameLst>
                                          <p:attrName>ppt_w</p:attrName>
                                        </p:attrNameLst>
                                      </p:cBhvr>
                                      <p:tavLst>
                                        <p:tav tm="0">
                                          <p:val>
                                            <p:fltVal val="0"/>
                                          </p:val>
                                        </p:tav>
                                        <p:tav tm="100000">
                                          <p:val>
                                            <p:strVal val="#ppt_w"/>
                                          </p:val>
                                        </p:tav>
                                      </p:tavLst>
                                    </p:anim>
                                    <p:anim calcmode="lin" valueType="num">
                                      <p:cBhvr>
                                        <p:cTn id="8" dur="500" fill="hold"/>
                                        <p:tgtEl>
                                          <p:spTgt spid="51230"/>
                                        </p:tgtEl>
                                        <p:attrNameLst>
                                          <p:attrName>ppt_h</p:attrName>
                                        </p:attrNameLst>
                                      </p:cBhvr>
                                      <p:tavLst>
                                        <p:tav tm="0">
                                          <p:val>
                                            <p:fltVal val="0"/>
                                          </p:val>
                                        </p:tav>
                                        <p:tav tm="100000">
                                          <p:val>
                                            <p:strVal val="#ppt_h"/>
                                          </p:val>
                                        </p:tav>
                                      </p:tavLst>
                                    </p:anim>
                                    <p:anim calcmode="lin" valueType="num">
                                      <p:cBhvr>
                                        <p:cTn id="9" dur="500" fill="hold"/>
                                        <p:tgtEl>
                                          <p:spTgt spid="51230"/>
                                        </p:tgtEl>
                                        <p:attrNameLst>
                                          <p:attrName>style.rotation</p:attrName>
                                        </p:attrNameLst>
                                      </p:cBhvr>
                                      <p:tavLst>
                                        <p:tav tm="0">
                                          <p:val>
                                            <p:fltVal val="360"/>
                                          </p:val>
                                        </p:tav>
                                        <p:tav tm="100000">
                                          <p:val>
                                            <p:fltVal val="0"/>
                                          </p:val>
                                        </p:tav>
                                      </p:tavLst>
                                    </p:anim>
                                    <p:animEffect transition="in" filter="fade">
                                      <p:cBhvr>
                                        <p:cTn id="10" dur="500"/>
                                        <p:tgtEl>
                                          <p:spTgt spid="51230"/>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1229">
                                            <p:txEl>
                                              <p:pRg st="0" end="0"/>
                                            </p:txEl>
                                          </p:spTgt>
                                        </p:tgtEl>
                                        <p:attrNameLst>
                                          <p:attrName>style.visibility</p:attrName>
                                        </p:attrNameLst>
                                      </p:cBhvr>
                                      <p:to>
                                        <p:strVal val="visible"/>
                                      </p:to>
                                    </p:set>
                                    <p:anim calcmode="lin" valueType="num">
                                      <p:cBhvr>
                                        <p:cTn id="14" dur="500" fill="hold"/>
                                        <p:tgtEl>
                                          <p:spTgt spid="512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1229">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12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12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1229">
                                            <p:txEl>
                                              <p:pRg st="0" end="0"/>
                                            </p:txEl>
                                          </p:spTgt>
                                        </p:tgtEl>
                                      </p:cBhvr>
                                    </p:animEffect>
                                  </p:childTnLst>
                                </p:cTn>
                              </p:par>
                            </p:childTnLst>
                          </p:cTn>
                        </p:par>
                        <p:par>
                          <p:cTn id="19" fill="hold" nodeType="afterGroup">
                            <p:stCondLst>
                              <p:cond delay="105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51229">
                                            <p:txEl>
                                              <p:pRg st="1" end="1"/>
                                            </p:txEl>
                                          </p:spTgt>
                                        </p:tgtEl>
                                        <p:attrNameLst>
                                          <p:attrName>style.visibility</p:attrName>
                                        </p:attrNameLst>
                                      </p:cBhvr>
                                      <p:to>
                                        <p:strVal val="visible"/>
                                      </p:to>
                                    </p:set>
                                    <p:anim calcmode="lin" valueType="num">
                                      <p:cBhvr>
                                        <p:cTn id="22" dur="500" fill="hold"/>
                                        <p:tgtEl>
                                          <p:spTgt spid="5122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1229">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5122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122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122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51247"/>
                                        </p:tgtEl>
                                        <p:attrNameLst>
                                          <p:attrName>style.visibility</p:attrName>
                                        </p:attrNameLst>
                                      </p:cBhvr>
                                      <p:to>
                                        <p:strVal val="visible"/>
                                      </p:to>
                                    </p:set>
                                    <p:animEffect transition="in" filter="fade">
                                      <p:cBhvr>
                                        <p:cTn id="31" dur="1000"/>
                                        <p:tgtEl>
                                          <p:spTgt spid="51247"/>
                                        </p:tgtEl>
                                      </p:cBhvr>
                                    </p:animEffect>
                                    <p:anim calcmode="lin" valueType="num">
                                      <p:cBhvr>
                                        <p:cTn id="32" dur="1000" fill="hold"/>
                                        <p:tgtEl>
                                          <p:spTgt spid="51247"/>
                                        </p:tgtEl>
                                        <p:attrNameLst>
                                          <p:attrName>ppt_x</p:attrName>
                                        </p:attrNameLst>
                                      </p:cBhvr>
                                      <p:tavLst>
                                        <p:tav tm="0">
                                          <p:val>
                                            <p:strVal val="#ppt_x"/>
                                          </p:val>
                                        </p:tav>
                                        <p:tav tm="100000">
                                          <p:val>
                                            <p:strVal val="#ppt_x"/>
                                          </p:val>
                                        </p:tav>
                                      </p:tavLst>
                                    </p:anim>
                                    <p:anim calcmode="lin" valueType="num">
                                      <p:cBhvr>
                                        <p:cTn id="33" dur="900" decel="100000" fill="hold"/>
                                        <p:tgtEl>
                                          <p:spTgt spid="5124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1247"/>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1245"/>
                                        </p:tgtEl>
                                        <p:attrNameLst>
                                          <p:attrName>style.visibility</p:attrName>
                                        </p:attrNameLst>
                                      </p:cBhvr>
                                      <p:to>
                                        <p:strVal val="visible"/>
                                      </p:to>
                                    </p:set>
                                    <p:anim calcmode="lin" valueType="num">
                                      <p:cBhvr>
                                        <p:cTn id="39" dur="500" fill="hold"/>
                                        <p:tgtEl>
                                          <p:spTgt spid="51245"/>
                                        </p:tgtEl>
                                        <p:attrNameLst>
                                          <p:attrName>ppt_w</p:attrName>
                                        </p:attrNameLst>
                                      </p:cBhvr>
                                      <p:tavLst>
                                        <p:tav tm="0">
                                          <p:val>
                                            <p:fltVal val="0"/>
                                          </p:val>
                                        </p:tav>
                                        <p:tav tm="100000">
                                          <p:val>
                                            <p:strVal val="#ppt_w"/>
                                          </p:val>
                                        </p:tav>
                                      </p:tavLst>
                                    </p:anim>
                                    <p:anim calcmode="lin" valueType="num">
                                      <p:cBhvr>
                                        <p:cTn id="40" dur="500" fill="hold"/>
                                        <p:tgtEl>
                                          <p:spTgt spid="51245"/>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1232"/>
                                        </p:tgtEl>
                                        <p:attrNameLst>
                                          <p:attrName>style.visibility</p:attrName>
                                        </p:attrNameLst>
                                      </p:cBhvr>
                                      <p:to>
                                        <p:strVal val="visible"/>
                                      </p:to>
                                    </p:set>
                                    <p:anim calcmode="lin" valueType="num">
                                      <p:cBhvr>
                                        <p:cTn id="45" dur="500" fill="hold"/>
                                        <p:tgtEl>
                                          <p:spTgt spid="51232"/>
                                        </p:tgtEl>
                                        <p:attrNameLst>
                                          <p:attrName>ppt_w</p:attrName>
                                        </p:attrNameLst>
                                      </p:cBhvr>
                                      <p:tavLst>
                                        <p:tav tm="0">
                                          <p:val>
                                            <p:fltVal val="0"/>
                                          </p:val>
                                        </p:tav>
                                        <p:tav tm="100000">
                                          <p:val>
                                            <p:strVal val="#ppt_w"/>
                                          </p:val>
                                        </p:tav>
                                      </p:tavLst>
                                    </p:anim>
                                    <p:anim calcmode="lin" valueType="num">
                                      <p:cBhvr>
                                        <p:cTn id="46" dur="500" fill="hold"/>
                                        <p:tgtEl>
                                          <p:spTgt spid="5123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51239"/>
                                        </p:tgtEl>
                                        <p:attrNameLst>
                                          <p:attrName>style.visibility</p:attrName>
                                        </p:attrNameLst>
                                      </p:cBhvr>
                                      <p:to>
                                        <p:strVal val="visible"/>
                                      </p:to>
                                    </p:set>
                                    <p:anim calcmode="lin" valueType="num">
                                      <p:cBhvr>
                                        <p:cTn id="51" dur="500" fill="hold"/>
                                        <p:tgtEl>
                                          <p:spTgt spid="51239"/>
                                        </p:tgtEl>
                                        <p:attrNameLst>
                                          <p:attrName>ppt_w</p:attrName>
                                        </p:attrNameLst>
                                      </p:cBhvr>
                                      <p:tavLst>
                                        <p:tav tm="0">
                                          <p:val>
                                            <p:fltVal val="0"/>
                                          </p:val>
                                        </p:tav>
                                        <p:tav tm="100000">
                                          <p:val>
                                            <p:strVal val="#ppt_w"/>
                                          </p:val>
                                        </p:tav>
                                      </p:tavLst>
                                    </p:anim>
                                    <p:anim calcmode="lin" valueType="num">
                                      <p:cBhvr>
                                        <p:cTn id="52" dur="500" fill="hold"/>
                                        <p:tgtEl>
                                          <p:spTgt spid="51239"/>
                                        </p:tgtEl>
                                        <p:attrNameLst>
                                          <p:attrName>ppt_h</p:attrName>
                                        </p:attrNameLst>
                                      </p:cBhvr>
                                      <p:tavLst>
                                        <p:tav tm="0">
                                          <p:val>
                                            <p:fltVal val="0"/>
                                          </p:val>
                                        </p:tav>
                                        <p:tav tm="100000">
                                          <p:val>
                                            <p:strVal val="#ppt_h"/>
                                          </p:val>
                                        </p:tav>
                                      </p:tavLst>
                                    </p:anim>
                                  </p:childTnLst>
                                </p:cTn>
                              </p:par>
                            </p:childTnLst>
                          </p:cTn>
                        </p:par>
                        <p:par>
                          <p:cTn id="53" fill="hold" nodeType="afterGroup">
                            <p:stCondLst>
                              <p:cond delay="500"/>
                            </p:stCondLst>
                            <p:childTnLst>
                              <p:par>
                                <p:cTn id="54" presetID="27" presetClass="entr" presetSubtype="0" fill="hold" nodeType="afterEffect">
                                  <p:stCondLst>
                                    <p:cond delay="0"/>
                                  </p:stCondLst>
                                  <p:iterate type="lt">
                                    <p:tmPct val="50000"/>
                                  </p:iterate>
                                  <p:childTnLst>
                                    <p:set>
                                      <p:cBhvr>
                                        <p:cTn id="55" dur="1" fill="hold">
                                          <p:stCondLst>
                                            <p:cond delay="0"/>
                                          </p:stCondLst>
                                        </p:cTn>
                                        <p:tgtEl>
                                          <p:spTgt spid="51240">
                                            <p:txEl>
                                              <p:pRg st="0" end="0"/>
                                            </p:txEl>
                                          </p:spTgt>
                                        </p:tgtEl>
                                        <p:attrNameLst>
                                          <p:attrName>style.visibility</p:attrName>
                                        </p:attrNameLst>
                                      </p:cBhvr>
                                      <p:to>
                                        <p:strVal val="visible"/>
                                      </p:to>
                                    </p:set>
                                    <p:anim calcmode="discrete" valueType="clr">
                                      <p:cBhvr override="childStyle">
                                        <p:cTn id="56" dur="80"/>
                                        <p:tgtEl>
                                          <p:spTgt spid="512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1240">
                                            <p:txEl>
                                              <p:pRg st="0" end="0"/>
                                            </p:txEl>
                                          </p:spTgt>
                                        </p:tgtEl>
                                        <p:attrNameLst>
                                          <p:attrName>fillcolor</p:attrName>
                                        </p:attrNameLst>
                                      </p:cBhvr>
                                      <p:tavLst>
                                        <p:tav tm="0">
                                          <p:val>
                                            <p:clrVal>
                                              <a:schemeClr val="accent2"/>
                                            </p:clrVal>
                                          </p:val>
                                        </p:tav>
                                        <p:tav tm="50000">
                                          <p:val>
                                            <p:clrVal>
                                              <a:schemeClr val="hlink"/>
                                            </p:clrVal>
                                          </p:val>
                                        </p:tav>
                                      </p:tavLst>
                                    </p:anim>
                                    <p:set>
                                      <p:cBhvr>
                                        <p:cTn id="58" dur="80"/>
                                        <p:tgtEl>
                                          <p:spTgt spid="51240">
                                            <p:txEl>
                                              <p:pRg st="0" end="0"/>
                                            </p:txEl>
                                          </p:spTgt>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51241"/>
                                        </p:tgtEl>
                                        <p:attrNameLst>
                                          <p:attrName>style.visibility</p:attrName>
                                        </p:attrNameLst>
                                      </p:cBhvr>
                                      <p:to>
                                        <p:strVal val="visible"/>
                                      </p:to>
                                    </p:set>
                                    <p:animEffect transition="in" filter="fade">
                                      <p:cBhvr>
                                        <p:cTn id="63" dur="1000"/>
                                        <p:tgtEl>
                                          <p:spTgt spid="51241"/>
                                        </p:tgtEl>
                                      </p:cBhvr>
                                    </p:animEffect>
                                    <p:anim calcmode="lin" valueType="num">
                                      <p:cBhvr>
                                        <p:cTn id="64" dur="1000" fill="hold"/>
                                        <p:tgtEl>
                                          <p:spTgt spid="51241"/>
                                        </p:tgtEl>
                                        <p:attrNameLst>
                                          <p:attrName>ppt_x</p:attrName>
                                        </p:attrNameLst>
                                      </p:cBhvr>
                                      <p:tavLst>
                                        <p:tav tm="0">
                                          <p:val>
                                            <p:strVal val="#ppt_x"/>
                                          </p:val>
                                        </p:tav>
                                        <p:tav tm="100000">
                                          <p:val>
                                            <p:strVal val="#ppt_x"/>
                                          </p:val>
                                        </p:tav>
                                      </p:tavLst>
                                    </p:anim>
                                    <p:anim calcmode="lin" valueType="num">
                                      <p:cBhvr>
                                        <p:cTn id="65" dur="900" decel="100000" fill="hold"/>
                                        <p:tgtEl>
                                          <p:spTgt spid="5124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1241"/>
                                        </p:tgtEl>
                                        <p:attrNameLst>
                                          <p:attrName>ppt_y</p:attrName>
                                        </p:attrNameLst>
                                      </p:cBhvr>
                                      <p:tavLst>
                                        <p:tav tm="0">
                                          <p:val>
                                            <p:strVal val="#ppt_y-.03"/>
                                          </p:val>
                                        </p:tav>
                                        <p:tav tm="100000">
                                          <p:val>
                                            <p:strVal val="#ppt_y"/>
                                          </p:val>
                                        </p:tav>
                                      </p:tavLst>
                                    </p:anim>
                                  </p:childTnLst>
                                </p:cTn>
                              </p:par>
                            </p:childTnLst>
                          </p:cTn>
                        </p:par>
                        <p:par>
                          <p:cTn id="67" fill="hold" nodeType="afterGroup">
                            <p:stCondLst>
                              <p:cond delay="1000"/>
                            </p:stCondLst>
                            <p:childTnLst>
                              <p:par>
                                <p:cTn id="68" presetID="27" presetClass="entr" presetSubtype="0" fill="hold" nodeType="afterEffect">
                                  <p:stCondLst>
                                    <p:cond delay="0"/>
                                  </p:stCondLst>
                                  <p:iterate type="lt">
                                    <p:tmPct val="50000"/>
                                  </p:iterate>
                                  <p:childTnLst>
                                    <p:set>
                                      <p:cBhvr>
                                        <p:cTn id="69" dur="1" fill="hold">
                                          <p:stCondLst>
                                            <p:cond delay="0"/>
                                          </p:stCondLst>
                                        </p:cTn>
                                        <p:tgtEl>
                                          <p:spTgt spid="51243">
                                            <p:txEl>
                                              <p:pRg st="0" end="0"/>
                                            </p:txEl>
                                          </p:spTgt>
                                        </p:tgtEl>
                                        <p:attrNameLst>
                                          <p:attrName>style.visibility</p:attrName>
                                        </p:attrNameLst>
                                      </p:cBhvr>
                                      <p:to>
                                        <p:strVal val="visible"/>
                                      </p:to>
                                    </p:set>
                                    <p:anim calcmode="discrete" valueType="clr">
                                      <p:cBhvr override="childStyle">
                                        <p:cTn id="70" dur="80"/>
                                        <p:tgtEl>
                                          <p:spTgt spid="51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51243">
                                            <p:txEl>
                                              <p:pRg st="0" end="0"/>
                                            </p:txEl>
                                          </p:spTgt>
                                        </p:tgtEl>
                                        <p:attrNameLst>
                                          <p:attrName>fillcolor</p:attrName>
                                        </p:attrNameLst>
                                      </p:cBhvr>
                                      <p:tavLst>
                                        <p:tav tm="0">
                                          <p:val>
                                            <p:clrVal>
                                              <a:schemeClr val="accent2"/>
                                            </p:clrVal>
                                          </p:val>
                                        </p:tav>
                                        <p:tav tm="50000">
                                          <p:val>
                                            <p:clrVal>
                                              <a:schemeClr val="hlink"/>
                                            </p:clrVal>
                                          </p:val>
                                        </p:tav>
                                      </p:tavLst>
                                    </p:anim>
                                    <p:set>
                                      <p:cBhvr>
                                        <p:cTn id="72" dur="80"/>
                                        <p:tgtEl>
                                          <p:spTgt spid="51243">
                                            <p:txEl>
                                              <p:pRg st="0" end="0"/>
                                            </p:txEl>
                                          </p:spTgt>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51242"/>
                                        </p:tgtEl>
                                        <p:attrNameLst>
                                          <p:attrName>style.visibility</p:attrName>
                                        </p:attrNameLst>
                                      </p:cBhvr>
                                      <p:to>
                                        <p:strVal val="visible"/>
                                      </p:to>
                                    </p:set>
                                    <p:animEffect transition="in" filter="fade">
                                      <p:cBhvr>
                                        <p:cTn id="77" dur="1000"/>
                                        <p:tgtEl>
                                          <p:spTgt spid="51242"/>
                                        </p:tgtEl>
                                      </p:cBhvr>
                                    </p:animEffect>
                                    <p:anim calcmode="lin" valueType="num">
                                      <p:cBhvr>
                                        <p:cTn id="78" dur="1000" fill="hold"/>
                                        <p:tgtEl>
                                          <p:spTgt spid="51242"/>
                                        </p:tgtEl>
                                        <p:attrNameLst>
                                          <p:attrName>ppt_x</p:attrName>
                                        </p:attrNameLst>
                                      </p:cBhvr>
                                      <p:tavLst>
                                        <p:tav tm="0">
                                          <p:val>
                                            <p:strVal val="#ppt_x"/>
                                          </p:val>
                                        </p:tav>
                                        <p:tav tm="100000">
                                          <p:val>
                                            <p:strVal val="#ppt_x"/>
                                          </p:val>
                                        </p:tav>
                                      </p:tavLst>
                                    </p:anim>
                                    <p:anim calcmode="lin" valueType="num">
                                      <p:cBhvr>
                                        <p:cTn id="79" dur="900" decel="100000" fill="hold"/>
                                        <p:tgtEl>
                                          <p:spTgt spid="51242"/>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1242"/>
                                        </p:tgtEl>
                                        <p:attrNameLst>
                                          <p:attrName>ppt_y</p:attrName>
                                        </p:attrNameLst>
                                      </p:cBhvr>
                                      <p:tavLst>
                                        <p:tav tm="0">
                                          <p:val>
                                            <p:strVal val="#ppt_y-.03"/>
                                          </p:val>
                                        </p:tav>
                                        <p:tav tm="100000">
                                          <p:val>
                                            <p:strVal val="#ppt_y"/>
                                          </p:val>
                                        </p:tav>
                                      </p:tavLst>
                                    </p:anim>
                                  </p:childTnLst>
                                </p:cTn>
                              </p:par>
                            </p:childTnLst>
                          </p:cTn>
                        </p:par>
                        <p:par>
                          <p:cTn id="81" fill="hold" nodeType="afterGroup">
                            <p:stCondLst>
                              <p:cond delay="1000"/>
                            </p:stCondLst>
                            <p:childTnLst>
                              <p:par>
                                <p:cTn id="82" presetID="27" presetClass="entr" presetSubtype="0" fill="hold" grpId="0" nodeType="afterEffect">
                                  <p:stCondLst>
                                    <p:cond delay="0"/>
                                  </p:stCondLst>
                                  <p:iterate type="lt">
                                    <p:tmPct val="50000"/>
                                  </p:iterate>
                                  <p:childTnLst>
                                    <p:set>
                                      <p:cBhvr>
                                        <p:cTn id="83" dur="1" fill="hold">
                                          <p:stCondLst>
                                            <p:cond delay="0"/>
                                          </p:stCondLst>
                                        </p:cTn>
                                        <p:tgtEl>
                                          <p:spTgt spid="51244"/>
                                        </p:tgtEl>
                                        <p:attrNameLst>
                                          <p:attrName>style.visibility</p:attrName>
                                        </p:attrNameLst>
                                      </p:cBhvr>
                                      <p:to>
                                        <p:strVal val="visible"/>
                                      </p:to>
                                    </p:set>
                                    <p:anim calcmode="discrete" valueType="clr">
                                      <p:cBhvr override="childStyle">
                                        <p:cTn id="84" dur="80"/>
                                        <p:tgtEl>
                                          <p:spTgt spid="51244"/>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51244"/>
                                        </p:tgtEl>
                                        <p:attrNameLst>
                                          <p:attrName>fillcolor</p:attrName>
                                        </p:attrNameLst>
                                      </p:cBhvr>
                                      <p:tavLst>
                                        <p:tav tm="0">
                                          <p:val>
                                            <p:clrVal>
                                              <a:schemeClr val="accent2"/>
                                            </p:clrVal>
                                          </p:val>
                                        </p:tav>
                                        <p:tav tm="50000">
                                          <p:val>
                                            <p:clrVal>
                                              <a:schemeClr val="hlink"/>
                                            </p:clrVal>
                                          </p:val>
                                        </p:tav>
                                      </p:tavLst>
                                    </p:anim>
                                    <p:set>
                                      <p:cBhvr>
                                        <p:cTn id="86" dur="80"/>
                                        <p:tgtEl>
                                          <p:spTgt spid="51244"/>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51246"/>
                                        </p:tgtEl>
                                        <p:attrNameLst>
                                          <p:attrName>style.visibility</p:attrName>
                                        </p:attrNameLst>
                                      </p:cBhvr>
                                      <p:to>
                                        <p:strVal val="visible"/>
                                      </p:to>
                                    </p:set>
                                    <p:anim calcmode="lin" valueType="num">
                                      <p:cBhvr>
                                        <p:cTn id="91" dur="500" fill="hold"/>
                                        <p:tgtEl>
                                          <p:spTgt spid="51246"/>
                                        </p:tgtEl>
                                        <p:attrNameLst>
                                          <p:attrName>ppt_w</p:attrName>
                                        </p:attrNameLst>
                                      </p:cBhvr>
                                      <p:tavLst>
                                        <p:tav tm="0">
                                          <p:val>
                                            <p:fltVal val="0"/>
                                          </p:val>
                                        </p:tav>
                                        <p:tav tm="100000">
                                          <p:val>
                                            <p:strVal val="#ppt_w"/>
                                          </p:val>
                                        </p:tav>
                                      </p:tavLst>
                                    </p:anim>
                                    <p:anim calcmode="lin" valueType="num">
                                      <p:cBhvr>
                                        <p:cTn id="92" dur="500" fill="hold"/>
                                        <p:tgtEl>
                                          <p:spTgt spid="51246"/>
                                        </p:tgtEl>
                                        <p:attrNameLst>
                                          <p:attrName>ppt_h</p:attrName>
                                        </p:attrNameLst>
                                      </p:cBhvr>
                                      <p:tavLst>
                                        <p:tav tm="0">
                                          <p:val>
                                            <p:fltVal val="0"/>
                                          </p:val>
                                        </p:tav>
                                        <p:tav tm="100000">
                                          <p:val>
                                            <p:strVal val="#ppt_h"/>
                                          </p:val>
                                        </p:tav>
                                      </p:tavLst>
                                    </p:anim>
                                  </p:childTnLst>
                                </p:cTn>
                              </p:par>
                            </p:childTnLst>
                          </p:cTn>
                        </p:par>
                        <p:par>
                          <p:cTn id="93" fill="hold" nodeType="afterGroup">
                            <p:stCondLst>
                              <p:cond delay="50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47">
                                            <p:txEl>
                                              <p:pRg st="0" end="0"/>
                                            </p:txEl>
                                          </p:spTgt>
                                        </p:tgtEl>
                                        <p:attrNameLst>
                                          <p:attrName>style.visibility</p:attrName>
                                        </p:attrNameLst>
                                      </p:cBhvr>
                                      <p:to>
                                        <p:strVal val="visible"/>
                                      </p:to>
                                    </p:set>
                                    <p:anim calcmode="lin" valueType="num">
                                      <p:cBhvr>
                                        <p:cTn id="96"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97"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98"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99" dur="10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45" grpId="0" animBg="1"/>
      <p:bldP spid="51230" grpId="0" animBg="1"/>
      <p:bldP spid="51241" grpId="0" animBg="1"/>
      <p:bldP spid="51242" grpId="0" animBg="1"/>
      <p:bldP spid="51244" grpId="0"/>
      <p:bldP spid="51246" grpId="0" animBg="1"/>
      <p:bldP spid="512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8435" name="Group 3"/>
          <p:cNvGrpSpPr>
            <a:grpSpLocks/>
          </p:cNvGrpSpPr>
          <p:nvPr/>
        </p:nvGrpSpPr>
        <p:grpSpPr bwMode="auto">
          <a:xfrm>
            <a:off x="1628422" y="238125"/>
            <a:ext cx="372533" cy="381000"/>
            <a:chOff x="1056" y="672"/>
            <a:chExt cx="264" cy="240"/>
          </a:xfrm>
        </p:grpSpPr>
        <p:sp>
          <p:nvSpPr>
            <p:cNvPr id="522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36" name="Group 6"/>
          <p:cNvGrpSpPr>
            <a:grpSpLocks/>
          </p:cNvGrpSpPr>
          <p:nvPr/>
        </p:nvGrpSpPr>
        <p:grpSpPr bwMode="auto">
          <a:xfrm>
            <a:off x="430390" y="238125"/>
            <a:ext cx="372533" cy="381000"/>
            <a:chOff x="1056" y="672"/>
            <a:chExt cx="264" cy="240"/>
          </a:xfrm>
        </p:grpSpPr>
        <p:sp>
          <p:nvSpPr>
            <p:cNvPr id="522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37" name="Group 9"/>
          <p:cNvGrpSpPr>
            <a:grpSpLocks/>
          </p:cNvGrpSpPr>
          <p:nvPr/>
        </p:nvGrpSpPr>
        <p:grpSpPr bwMode="auto">
          <a:xfrm>
            <a:off x="2675470" y="231775"/>
            <a:ext cx="372533" cy="381000"/>
            <a:chOff x="1056" y="672"/>
            <a:chExt cx="264" cy="240"/>
          </a:xfrm>
        </p:grpSpPr>
        <p:sp>
          <p:nvSpPr>
            <p:cNvPr id="522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38" name="Group 12"/>
          <p:cNvGrpSpPr>
            <a:grpSpLocks/>
          </p:cNvGrpSpPr>
          <p:nvPr/>
        </p:nvGrpSpPr>
        <p:grpSpPr bwMode="auto">
          <a:xfrm>
            <a:off x="3795894" y="239713"/>
            <a:ext cx="372533" cy="381000"/>
            <a:chOff x="1056" y="672"/>
            <a:chExt cx="264" cy="240"/>
          </a:xfrm>
        </p:grpSpPr>
        <p:sp>
          <p:nvSpPr>
            <p:cNvPr id="522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39" name="Group 15"/>
          <p:cNvGrpSpPr>
            <a:grpSpLocks/>
          </p:cNvGrpSpPr>
          <p:nvPr/>
        </p:nvGrpSpPr>
        <p:grpSpPr bwMode="auto">
          <a:xfrm>
            <a:off x="4986870" y="223838"/>
            <a:ext cx="372533" cy="381000"/>
            <a:chOff x="1056" y="672"/>
            <a:chExt cx="264" cy="240"/>
          </a:xfrm>
        </p:grpSpPr>
        <p:sp>
          <p:nvSpPr>
            <p:cNvPr id="522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40" name="Group 18"/>
          <p:cNvGrpSpPr>
            <a:grpSpLocks/>
          </p:cNvGrpSpPr>
          <p:nvPr/>
        </p:nvGrpSpPr>
        <p:grpSpPr bwMode="auto">
          <a:xfrm>
            <a:off x="8161870" y="223838"/>
            <a:ext cx="372533" cy="381000"/>
            <a:chOff x="1056" y="672"/>
            <a:chExt cx="264" cy="240"/>
          </a:xfrm>
        </p:grpSpPr>
        <p:sp>
          <p:nvSpPr>
            <p:cNvPr id="522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41" name="Group 21"/>
          <p:cNvGrpSpPr>
            <a:grpSpLocks/>
          </p:cNvGrpSpPr>
          <p:nvPr/>
        </p:nvGrpSpPr>
        <p:grpSpPr bwMode="auto">
          <a:xfrm>
            <a:off x="7145870" y="214313"/>
            <a:ext cx="372533" cy="381000"/>
            <a:chOff x="1056" y="672"/>
            <a:chExt cx="264" cy="240"/>
          </a:xfrm>
        </p:grpSpPr>
        <p:sp>
          <p:nvSpPr>
            <p:cNvPr id="522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8442" name="Group 24"/>
          <p:cNvGrpSpPr>
            <a:grpSpLocks/>
          </p:cNvGrpSpPr>
          <p:nvPr/>
        </p:nvGrpSpPr>
        <p:grpSpPr bwMode="auto">
          <a:xfrm>
            <a:off x="6079070" y="228600"/>
            <a:ext cx="372533" cy="381000"/>
            <a:chOff x="1056" y="672"/>
            <a:chExt cx="264" cy="240"/>
          </a:xfrm>
        </p:grpSpPr>
        <p:sp>
          <p:nvSpPr>
            <p:cNvPr id="522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52251"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2253" name="Rectangle 29"/>
          <p:cNvSpPr>
            <a:spLocks noChangeArrowheads="1"/>
          </p:cNvSpPr>
          <p:nvPr/>
        </p:nvSpPr>
        <p:spPr bwMode="auto">
          <a:xfrm>
            <a:off x="2462396" y="9032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sz="2000">
              <a:latin typeface="KaiTi" charset="0"/>
              <a:ea typeface="KaiTi" charset="0"/>
              <a:cs typeface="KaiTi" charset="0"/>
            </a:endParaRPr>
          </a:p>
        </p:txBody>
      </p:sp>
      <p:sp>
        <p:nvSpPr>
          <p:cNvPr id="52254" name="AutoShape 30"/>
          <p:cNvSpPr>
            <a:spLocks noChangeArrowheads="1"/>
          </p:cNvSpPr>
          <p:nvPr/>
        </p:nvSpPr>
        <p:spPr bwMode="auto">
          <a:xfrm>
            <a:off x="2088444" y="720736"/>
            <a:ext cx="373945"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52255"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2256" name="Text Box 32"/>
          <p:cNvSpPr txBox="1">
            <a:spLocks noChangeArrowheads="1"/>
          </p:cNvSpPr>
          <p:nvPr/>
        </p:nvSpPr>
        <p:spPr bwMode="auto">
          <a:xfrm>
            <a:off x="801511" y="2343160"/>
            <a:ext cx="4698722"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a:latin typeface="KaiTi" charset="0"/>
                <a:ea typeface="KaiTi" charset="0"/>
                <a:cs typeface="KaiTi" charset="0"/>
              </a:rPr>
              <a:t>以西结书</a:t>
            </a:r>
            <a:r>
              <a:rPr lang="en-US" altLang="zh-CN">
                <a:ea typeface="KaiTi" charset="0"/>
                <a:cs typeface="KaiTi" charset="0"/>
              </a:rPr>
              <a:t>1:1-3:21</a:t>
            </a:r>
          </a:p>
          <a:p>
            <a:pPr algn="l"/>
            <a:r>
              <a:rPr lang="zh-CN" altLang="en-US">
                <a:solidFill>
                  <a:srgbClr val="660066"/>
                </a:solidFill>
                <a:latin typeface="KaiTi" charset="0"/>
                <a:ea typeface="KaiTi" charset="0"/>
                <a:cs typeface="KaiTi" charset="0"/>
              </a:rPr>
              <a:t>以西结的呼召</a:t>
            </a:r>
            <a:endParaRPr lang="en-US">
              <a:solidFill>
                <a:srgbClr val="660066"/>
              </a:solidFill>
              <a:latin typeface="KaiTi" charset="0"/>
              <a:ea typeface="KaiTi" charset="0"/>
              <a:cs typeface="KaiTi" charset="0"/>
            </a:endParaRPr>
          </a:p>
          <a:p>
            <a:pPr algn="l">
              <a:lnSpc>
                <a:spcPct val="20000"/>
              </a:lnSpc>
            </a:pPr>
            <a:endParaRPr lang="en-US">
              <a:solidFill>
                <a:srgbClr val="660066"/>
              </a:solidFill>
              <a:latin typeface="KaiTi" charset="0"/>
              <a:ea typeface="KaiTi" charset="0"/>
              <a:cs typeface="KaiTi" charset="0"/>
            </a:endParaRPr>
          </a:p>
          <a:p>
            <a:pPr algn="l"/>
            <a:r>
              <a:rPr lang="zh-CN" altLang="en-US">
                <a:latin typeface="KaiTi" charset="0"/>
                <a:ea typeface="KaiTi" charset="0"/>
                <a:cs typeface="KaiTi" charset="0"/>
              </a:rPr>
              <a:t>以西结书</a:t>
            </a:r>
            <a:r>
              <a:rPr lang="en-US" altLang="zh-CN">
                <a:ea typeface="KaiTi" charset="0"/>
                <a:cs typeface="KaiTi" charset="0"/>
              </a:rPr>
              <a:t>3:22-4:27</a:t>
            </a:r>
            <a:endParaRPr lang="en-US">
              <a:ea typeface="KaiTi" charset="0"/>
              <a:cs typeface="KaiTi" charset="0"/>
            </a:endParaRPr>
          </a:p>
          <a:p>
            <a:pPr algn="l"/>
            <a:r>
              <a:rPr lang="zh-CN" altLang="en-US">
                <a:solidFill>
                  <a:srgbClr val="660066"/>
                </a:solidFill>
                <a:latin typeface="KaiTi" charset="0"/>
                <a:ea typeface="KaiTi" charset="0"/>
                <a:cs typeface="KaiTi" charset="0"/>
              </a:rPr>
              <a:t>给予以色列的审判的预言</a:t>
            </a:r>
            <a:endParaRPr lang="en-US">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254"/>
                                        </p:tgtEl>
                                        <p:attrNameLst>
                                          <p:attrName>style.visibility</p:attrName>
                                        </p:attrNameLst>
                                      </p:cBhvr>
                                      <p:to>
                                        <p:strVal val="visible"/>
                                      </p:to>
                                    </p:set>
                                    <p:anim calcmode="lin" valueType="num">
                                      <p:cBhvr>
                                        <p:cTn id="7" dur="500" fill="hold"/>
                                        <p:tgtEl>
                                          <p:spTgt spid="52254"/>
                                        </p:tgtEl>
                                        <p:attrNameLst>
                                          <p:attrName>ppt_w</p:attrName>
                                        </p:attrNameLst>
                                      </p:cBhvr>
                                      <p:tavLst>
                                        <p:tav tm="0">
                                          <p:val>
                                            <p:fltVal val="0"/>
                                          </p:val>
                                        </p:tav>
                                        <p:tav tm="100000">
                                          <p:val>
                                            <p:strVal val="#ppt_w"/>
                                          </p:val>
                                        </p:tav>
                                      </p:tavLst>
                                    </p:anim>
                                    <p:anim calcmode="lin" valueType="num">
                                      <p:cBhvr>
                                        <p:cTn id="8" dur="500" fill="hold"/>
                                        <p:tgtEl>
                                          <p:spTgt spid="52254"/>
                                        </p:tgtEl>
                                        <p:attrNameLst>
                                          <p:attrName>ppt_h</p:attrName>
                                        </p:attrNameLst>
                                      </p:cBhvr>
                                      <p:tavLst>
                                        <p:tav tm="0">
                                          <p:val>
                                            <p:fltVal val="0"/>
                                          </p:val>
                                        </p:tav>
                                        <p:tav tm="100000">
                                          <p:val>
                                            <p:strVal val="#ppt_h"/>
                                          </p:val>
                                        </p:tav>
                                      </p:tavLst>
                                    </p:anim>
                                    <p:anim calcmode="lin" valueType="num">
                                      <p:cBhvr>
                                        <p:cTn id="9" dur="500" fill="hold"/>
                                        <p:tgtEl>
                                          <p:spTgt spid="52254"/>
                                        </p:tgtEl>
                                        <p:attrNameLst>
                                          <p:attrName>style.rotation</p:attrName>
                                        </p:attrNameLst>
                                      </p:cBhvr>
                                      <p:tavLst>
                                        <p:tav tm="0">
                                          <p:val>
                                            <p:fltVal val="360"/>
                                          </p:val>
                                        </p:tav>
                                        <p:tav tm="100000">
                                          <p:val>
                                            <p:fltVal val="0"/>
                                          </p:val>
                                        </p:tav>
                                      </p:tavLst>
                                    </p:anim>
                                    <p:animEffect transition="in" filter="fade">
                                      <p:cBhvr>
                                        <p:cTn id="10" dur="500"/>
                                        <p:tgtEl>
                                          <p:spTgt spid="522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52256">
                                            <p:txEl>
                                              <p:pRg st="0" end="0"/>
                                            </p:txEl>
                                          </p:spTgt>
                                        </p:tgtEl>
                                        <p:attrNameLst>
                                          <p:attrName>style.visibility</p:attrName>
                                        </p:attrNameLst>
                                      </p:cBhvr>
                                      <p:to>
                                        <p:strVal val="visible"/>
                                      </p:to>
                                    </p:set>
                                    <p:animEffect transition="in" filter="fade">
                                      <p:cBhvr>
                                        <p:cTn id="15" dur="1000"/>
                                        <p:tgtEl>
                                          <p:spTgt spid="52256">
                                            <p:txEl>
                                              <p:pRg st="0" end="0"/>
                                            </p:txEl>
                                          </p:spTgt>
                                        </p:tgtEl>
                                      </p:cBhvr>
                                    </p:animEffect>
                                    <p:anim calcmode="lin" valueType="num">
                                      <p:cBhvr>
                                        <p:cTn id="16" dur="1000" fill="hold"/>
                                        <p:tgtEl>
                                          <p:spTgt spid="5225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22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52256">
                                            <p:txEl>
                                              <p:pRg st="1" end="1"/>
                                            </p:txEl>
                                          </p:spTgt>
                                        </p:tgtEl>
                                        <p:attrNameLst>
                                          <p:attrName>style.visibility</p:attrName>
                                        </p:attrNameLst>
                                      </p:cBhvr>
                                      <p:to>
                                        <p:strVal val="visible"/>
                                      </p:to>
                                    </p:set>
                                    <p:animEffect transition="in" filter="fade">
                                      <p:cBhvr>
                                        <p:cTn id="22" dur="1000"/>
                                        <p:tgtEl>
                                          <p:spTgt spid="52256">
                                            <p:txEl>
                                              <p:pRg st="1" end="1"/>
                                            </p:txEl>
                                          </p:spTgt>
                                        </p:tgtEl>
                                      </p:cBhvr>
                                    </p:animEffect>
                                    <p:anim calcmode="lin" valueType="num">
                                      <p:cBhvr>
                                        <p:cTn id="23" dur="1000" fill="hold"/>
                                        <p:tgtEl>
                                          <p:spTgt spid="5225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22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52256">
                                            <p:txEl>
                                              <p:pRg st="3" end="3"/>
                                            </p:txEl>
                                          </p:spTgt>
                                        </p:tgtEl>
                                        <p:attrNameLst>
                                          <p:attrName>style.visibility</p:attrName>
                                        </p:attrNameLst>
                                      </p:cBhvr>
                                      <p:to>
                                        <p:strVal val="visible"/>
                                      </p:to>
                                    </p:set>
                                    <p:animEffect transition="in" filter="fade">
                                      <p:cBhvr>
                                        <p:cTn id="29" dur="1000"/>
                                        <p:tgtEl>
                                          <p:spTgt spid="52256">
                                            <p:txEl>
                                              <p:pRg st="3" end="3"/>
                                            </p:txEl>
                                          </p:spTgt>
                                        </p:tgtEl>
                                      </p:cBhvr>
                                    </p:animEffect>
                                    <p:anim calcmode="lin" valueType="num">
                                      <p:cBhvr>
                                        <p:cTn id="30" dur="1000" fill="hold"/>
                                        <p:tgtEl>
                                          <p:spTgt spid="5225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225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2256">
                                            <p:txEl>
                                              <p:pRg st="4" end="4"/>
                                            </p:txEl>
                                          </p:spTgt>
                                        </p:tgtEl>
                                        <p:attrNameLst>
                                          <p:attrName>style.visibility</p:attrName>
                                        </p:attrNameLst>
                                      </p:cBhvr>
                                      <p:to>
                                        <p:strVal val="visible"/>
                                      </p:to>
                                    </p:set>
                                    <p:animEffect transition="in" filter="fade">
                                      <p:cBhvr>
                                        <p:cTn id="34" dur="1000"/>
                                        <p:tgtEl>
                                          <p:spTgt spid="52256">
                                            <p:txEl>
                                              <p:pRg st="4" end="4"/>
                                            </p:txEl>
                                          </p:spTgt>
                                        </p:tgtEl>
                                      </p:cBhvr>
                                    </p:animEffect>
                                    <p:anim calcmode="lin" valueType="num">
                                      <p:cBhvr>
                                        <p:cTn id="35" dur="1000" fill="hold"/>
                                        <p:tgtEl>
                                          <p:spTgt spid="5225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2256">
                                            <p:txEl>
                                              <p:pRg st="4" end="4"/>
                                            </p:txEl>
                                          </p:spTgt>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33">
                                            <p:txEl>
                                              <p:pRg st="0" end="0"/>
                                            </p:txEl>
                                          </p:spTgt>
                                        </p:tgtEl>
                                        <p:attrNameLst>
                                          <p:attrName>style.visibility</p:attrName>
                                        </p:attrNameLst>
                                      </p:cBhvr>
                                      <p:to>
                                        <p:strVal val="visible"/>
                                      </p:to>
                                    </p:set>
                                    <p:anim calcmode="lin" valueType="num">
                                      <p:cBhvr>
                                        <p:cTn id="40"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42"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43"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1410" name="Picture 34" descr="clay tablet"/>
          <p:cNvPicPr>
            <a:picLocks noGrp="1" noChangeAspect="1" noChangeArrowheads="1"/>
          </p:cNvPicPr>
          <p:nvPr>
            <p:ph/>
          </p:nvPr>
        </p:nvPicPr>
        <p:blipFill>
          <a:blip r:embed="rId4">
            <a:extLst>
              <a:ext uri="{28A0092B-C50C-407E-A947-70E740481C1C}">
                <a14:useLocalDpi xmlns:a14="http://schemas.microsoft.com/office/drawing/2010/main"/>
              </a:ext>
            </a:extLst>
          </a:blip>
          <a:srcRect/>
          <a:stretch>
            <a:fillRect/>
          </a:stretch>
        </p:blipFill>
        <p:spPr>
          <a:xfrm>
            <a:off x="6997706" y="3733800"/>
            <a:ext cx="1921933"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01378"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9460" name="Group 3"/>
          <p:cNvGrpSpPr>
            <a:grpSpLocks/>
          </p:cNvGrpSpPr>
          <p:nvPr/>
        </p:nvGrpSpPr>
        <p:grpSpPr bwMode="auto">
          <a:xfrm>
            <a:off x="1628422" y="238125"/>
            <a:ext cx="372533" cy="381000"/>
            <a:chOff x="1056" y="672"/>
            <a:chExt cx="264" cy="240"/>
          </a:xfrm>
        </p:grpSpPr>
        <p:sp>
          <p:nvSpPr>
            <p:cNvPr id="1013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1" name="Group 6"/>
          <p:cNvGrpSpPr>
            <a:grpSpLocks/>
          </p:cNvGrpSpPr>
          <p:nvPr/>
        </p:nvGrpSpPr>
        <p:grpSpPr bwMode="auto">
          <a:xfrm>
            <a:off x="430390" y="238125"/>
            <a:ext cx="372533" cy="381000"/>
            <a:chOff x="1056" y="672"/>
            <a:chExt cx="264" cy="240"/>
          </a:xfrm>
        </p:grpSpPr>
        <p:sp>
          <p:nvSpPr>
            <p:cNvPr id="1013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2" name="Group 9"/>
          <p:cNvGrpSpPr>
            <a:grpSpLocks/>
          </p:cNvGrpSpPr>
          <p:nvPr/>
        </p:nvGrpSpPr>
        <p:grpSpPr bwMode="auto">
          <a:xfrm>
            <a:off x="2675470" y="231775"/>
            <a:ext cx="372533" cy="381000"/>
            <a:chOff x="1056" y="672"/>
            <a:chExt cx="264" cy="240"/>
          </a:xfrm>
        </p:grpSpPr>
        <p:sp>
          <p:nvSpPr>
            <p:cNvPr id="1013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3" name="Group 12"/>
          <p:cNvGrpSpPr>
            <a:grpSpLocks/>
          </p:cNvGrpSpPr>
          <p:nvPr/>
        </p:nvGrpSpPr>
        <p:grpSpPr bwMode="auto">
          <a:xfrm>
            <a:off x="3795894" y="239713"/>
            <a:ext cx="372533" cy="381000"/>
            <a:chOff x="1056" y="672"/>
            <a:chExt cx="264" cy="240"/>
          </a:xfrm>
        </p:grpSpPr>
        <p:sp>
          <p:nvSpPr>
            <p:cNvPr id="1013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4" name="Group 15"/>
          <p:cNvGrpSpPr>
            <a:grpSpLocks/>
          </p:cNvGrpSpPr>
          <p:nvPr/>
        </p:nvGrpSpPr>
        <p:grpSpPr bwMode="auto">
          <a:xfrm>
            <a:off x="4986870" y="223838"/>
            <a:ext cx="372533" cy="381000"/>
            <a:chOff x="1056" y="672"/>
            <a:chExt cx="264" cy="240"/>
          </a:xfrm>
        </p:grpSpPr>
        <p:sp>
          <p:nvSpPr>
            <p:cNvPr id="1013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5" name="Group 18"/>
          <p:cNvGrpSpPr>
            <a:grpSpLocks/>
          </p:cNvGrpSpPr>
          <p:nvPr/>
        </p:nvGrpSpPr>
        <p:grpSpPr bwMode="auto">
          <a:xfrm>
            <a:off x="8161870" y="223838"/>
            <a:ext cx="372533" cy="381000"/>
            <a:chOff x="1056" y="672"/>
            <a:chExt cx="264" cy="240"/>
          </a:xfrm>
        </p:grpSpPr>
        <p:sp>
          <p:nvSpPr>
            <p:cNvPr id="1013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6" name="Group 21"/>
          <p:cNvGrpSpPr>
            <a:grpSpLocks/>
          </p:cNvGrpSpPr>
          <p:nvPr/>
        </p:nvGrpSpPr>
        <p:grpSpPr bwMode="auto">
          <a:xfrm>
            <a:off x="7145870" y="214313"/>
            <a:ext cx="372533" cy="381000"/>
            <a:chOff x="1056" y="672"/>
            <a:chExt cx="264" cy="240"/>
          </a:xfrm>
        </p:grpSpPr>
        <p:sp>
          <p:nvSpPr>
            <p:cNvPr id="1013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3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9467" name="Group 24"/>
          <p:cNvGrpSpPr>
            <a:grpSpLocks/>
          </p:cNvGrpSpPr>
          <p:nvPr/>
        </p:nvGrpSpPr>
        <p:grpSpPr bwMode="auto">
          <a:xfrm>
            <a:off x="6079070" y="228600"/>
            <a:ext cx="372533" cy="381000"/>
            <a:chOff x="1056" y="672"/>
            <a:chExt cx="264" cy="240"/>
          </a:xfrm>
        </p:grpSpPr>
        <p:sp>
          <p:nvSpPr>
            <p:cNvPr id="1014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4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101403"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1405" name="Rectangle 29"/>
          <p:cNvSpPr>
            <a:spLocks noChangeArrowheads="1"/>
          </p:cNvSpPr>
          <p:nvPr/>
        </p:nvSpPr>
        <p:spPr bwMode="auto">
          <a:xfrm>
            <a:off x="2462396" y="9032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sz="2000">
              <a:latin typeface="KaiTi" charset="0"/>
              <a:ea typeface="KaiTi" charset="0"/>
              <a:cs typeface="KaiTi" charset="0"/>
            </a:endParaRPr>
          </a:p>
        </p:txBody>
      </p:sp>
      <p:sp>
        <p:nvSpPr>
          <p:cNvPr id="101406" name="AutoShape 30"/>
          <p:cNvSpPr>
            <a:spLocks noChangeArrowheads="1"/>
          </p:cNvSpPr>
          <p:nvPr/>
        </p:nvSpPr>
        <p:spPr bwMode="auto">
          <a:xfrm>
            <a:off x="2088444" y="720736"/>
            <a:ext cx="373945"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101407"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1408" name="Text Box 32"/>
          <p:cNvSpPr txBox="1">
            <a:spLocks noChangeArrowheads="1"/>
          </p:cNvSpPr>
          <p:nvPr/>
        </p:nvSpPr>
        <p:spPr bwMode="auto">
          <a:xfrm>
            <a:off x="33867" y="2008188"/>
            <a:ext cx="9144000"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lnSpc>
                <a:spcPct val="20000"/>
              </a:lnSpc>
            </a:pPr>
            <a:endParaRPr lang="en-US" sz="3600">
              <a:solidFill>
                <a:srgbClr val="660066"/>
              </a:solidFill>
              <a:latin typeface="KaiTi" charset="0"/>
              <a:ea typeface="KaiTi" charset="0"/>
              <a:cs typeface="KaiTi" charset="0"/>
            </a:endParaRPr>
          </a:p>
          <a:p>
            <a:pPr algn="l"/>
            <a:r>
              <a:rPr lang="zh-CN" altLang="en-US" sz="3600">
                <a:latin typeface="KaiTi" charset="0"/>
                <a:ea typeface="KaiTi" charset="0"/>
                <a:cs typeface="KaiTi" charset="0"/>
              </a:rPr>
              <a:t>以西结书</a:t>
            </a:r>
            <a:r>
              <a:rPr lang="en-US" sz="3600">
                <a:ea typeface="KaiTi" charset="0"/>
                <a:cs typeface="KaiTi" charset="0"/>
              </a:rPr>
              <a:t>3:22 – 24:27</a:t>
            </a:r>
          </a:p>
          <a:p>
            <a:pPr algn="l"/>
            <a:r>
              <a:rPr lang="zh-CN" altLang="en-US" sz="3600">
                <a:solidFill>
                  <a:srgbClr val="660066"/>
                </a:solidFill>
                <a:latin typeface="KaiTi" charset="0"/>
                <a:ea typeface="KaiTi" charset="0"/>
                <a:cs typeface="KaiTi" charset="0"/>
              </a:rPr>
              <a:t>给予以色列的审判的预言</a:t>
            </a:r>
            <a:endParaRPr lang="en-US" sz="3600">
              <a:solidFill>
                <a:srgbClr val="660066"/>
              </a:solidFill>
              <a:latin typeface="KaiTi" charset="0"/>
              <a:ea typeface="KaiTi" charset="0"/>
              <a:cs typeface="KaiTi" charset="0"/>
            </a:endParaRPr>
          </a:p>
          <a:p>
            <a:pPr algn="l"/>
            <a:endParaRPr lang="en-US" sz="3600">
              <a:solidFill>
                <a:srgbClr val="660066"/>
              </a:solidFill>
              <a:latin typeface="KaiTi" charset="0"/>
              <a:ea typeface="KaiTi" charset="0"/>
              <a:cs typeface="KaiTi" charset="0"/>
            </a:endParaRPr>
          </a:p>
          <a:p>
            <a:pPr algn="l">
              <a:buFontTx/>
              <a:buChar char="-"/>
            </a:pPr>
            <a:r>
              <a:rPr lang="zh-CN" altLang="en-US" sz="3600">
                <a:solidFill>
                  <a:schemeClr val="hlink"/>
                </a:solidFill>
                <a:latin typeface="KaiTi" charset="0"/>
                <a:ea typeface="KaiTi" charset="0"/>
                <a:cs typeface="KaiTi" charset="0"/>
              </a:rPr>
              <a:t>因犹大的败坏历史而得上帝被掳前</a:t>
            </a:r>
            <a:r>
              <a:rPr lang="en-US" altLang="zh-CN" sz="3600">
                <a:solidFill>
                  <a:schemeClr val="hlink"/>
                </a:solidFill>
                <a:latin typeface="KaiTi" charset="0"/>
                <a:ea typeface="KaiTi" charset="0"/>
                <a:cs typeface="KaiTi" charset="0"/>
              </a:rPr>
              <a:t/>
            </a:r>
            <a:br>
              <a:rPr lang="en-US" altLang="zh-CN" sz="3600">
                <a:solidFill>
                  <a:schemeClr val="hlink"/>
                </a:solidFill>
                <a:latin typeface="KaiTi" charset="0"/>
                <a:ea typeface="KaiTi" charset="0"/>
                <a:cs typeface="KaiTi" charset="0"/>
              </a:rPr>
            </a:br>
            <a:r>
              <a:rPr lang="zh-CN" altLang="en-US" sz="3600">
                <a:solidFill>
                  <a:schemeClr val="hlink"/>
                </a:solidFill>
                <a:latin typeface="KaiTi" charset="0"/>
                <a:ea typeface="KaiTi" charset="0"/>
                <a:cs typeface="KaiTi" charset="0"/>
              </a:rPr>
              <a:t>信息的审判</a:t>
            </a:r>
            <a:endParaRPr lang="en-US" altLang="zh-CN" sz="3600">
              <a:solidFill>
                <a:schemeClr val="hlink"/>
              </a:solidFill>
              <a:latin typeface="KaiTi" charset="0"/>
              <a:ea typeface="KaiTi" charset="0"/>
              <a:cs typeface="KaiTi" charset="0"/>
            </a:endParaRPr>
          </a:p>
          <a:p>
            <a:pPr algn="l">
              <a:buFontTx/>
              <a:buChar char="-"/>
            </a:pPr>
            <a:r>
              <a:rPr lang="zh-CN" altLang="en-US" sz="3600">
                <a:solidFill>
                  <a:schemeClr val="hlink"/>
                </a:solidFill>
                <a:latin typeface="KaiTi" charset="0"/>
                <a:ea typeface="KaiTi" charset="0"/>
                <a:cs typeface="KaiTi" charset="0"/>
              </a:rPr>
              <a:t>使用神迹、讲道、异像</a:t>
            </a:r>
            <a:endParaRPr lang="en-US" altLang="zh-CN" sz="3600">
              <a:solidFill>
                <a:schemeClr val="hlink"/>
              </a:solidFill>
              <a:latin typeface="KaiTi" charset="0"/>
              <a:ea typeface="KaiTi" charset="0"/>
              <a:cs typeface="KaiTi" charset="0"/>
            </a:endParaRPr>
          </a:p>
          <a:p>
            <a:pPr algn="l">
              <a:buFontTx/>
              <a:buChar char="-"/>
            </a:pPr>
            <a:r>
              <a:rPr lang="zh-CN" altLang="en-US" sz="3600">
                <a:solidFill>
                  <a:schemeClr val="hlink"/>
                </a:solidFill>
                <a:latin typeface="KaiTi" charset="0"/>
                <a:ea typeface="KaiTi" charset="0"/>
                <a:cs typeface="KaiTi" charset="0"/>
              </a:rPr>
              <a:t>生动以及激动人心的预兆</a:t>
            </a:r>
            <a:endParaRPr lang="en-US" sz="3600">
              <a:solidFill>
                <a:schemeClr val="hlink"/>
              </a:solidFill>
              <a:latin typeface="KaiTi" charset="0"/>
              <a:ea typeface="KaiTi" charset="0"/>
              <a:cs typeface="KaiTi" charset="0"/>
            </a:endParaRPr>
          </a:p>
        </p:txBody>
      </p:sp>
      <p:sp>
        <p:nvSpPr>
          <p:cNvPr id="101409" name="Text Box 33"/>
          <p:cNvSpPr txBox="1">
            <a:spLocks noChangeArrowheads="1"/>
          </p:cNvSpPr>
          <p:nvPr/>
        </p:nvSpPr>
        <p:spPr bwMode="auto">
          <a:xfrm>
            <a:off x="0" y="2598749"/>
            <a:ext cx="9144000" cy="433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lnSpc>
                <a:spcPct val="20000"/>
              </a:lnSpc>
            </a:pPr>
            <a:endParaRPr lang="en-US">
              <a:solidFill>
                <a:srgbClr val="660066"/>
              </a:solidFill>
              <a:latin typeface="KaiTi" charset="0"/>
              <a:ea typeface="KaiTi" charset="0"/>
              <a:cs typeface="KaiTi" charset="0"/>
            </a:endParaRPr>
          </a:p>
          <a:p>
            <a:pPr algn="l"/>
            <a:endParaRPr lang="en-US" altLang="zh-CN" b="1">
              <a:solidFill>
                <a:schemeClr val="hlink"/>
              </a:solidFill>
              <a:latin typeface="KaiTi" charset="0"/>
              <a:ea typeface="KaiTi" charset="0"/>
              <a:cs typeface="KaiTi" charset="0"/>
            </a:endParaRPr>
          </a:p>
          <a:p>
            <a:pPr algn="l"/>
            <a:r>
              <a:rPr lang="zh-CN" altLang="en-US" b="1">
                <a:solidFill>
                  <a:schemeClr val="hlink"/>
                </a:solidFill>
                <a:latin typeface="KaiTi" charset="0"/>
                <a:ea typeface="KaiTi" charset="0"/>
                <a:cs typeface="KaiTi" charset="0"/>
              </a:rPr>
              <a:t>生动以及激动人心的预兆征性作为</a:t>
            </a:r>
            <a:endParaRPr lang="en-US" altLang="zh-CN" b="1">
              <a:solidFill>
                <a:schemeClr val="hlink"/>
              </a:solidFill>
              <a:latin typeface="KaiTi" charset="0"/>
              <a:ea typeface="KaiTi" charset="0"/>
              <a:cs typeface="KaiTi" charset="0"/>
            </a:endParaRPr>
          </a:p>
          <a:p>
            <a:pPr algn="l"/>
            <a:r>
              <a:rPr lang="zh-CN" altLang="en-US" b="1">
                <a:solidFill>
                  <a:schemeClr val="hlink"/>
                </a:solidFill>
                <a:latin typeface="KaiTi" charset="0"/>
                <a:ea typeface="KaiTi" charset="0"/>
                <a:cs typeface="KaiTi" charset="0"/>
              </a:rPr>
              <a:t> </a:t>
            </a:r>
          </a:p>
          <a:p>
            <a:pPr algn="l"/>
            <a:endParaRPr lang="en-US">
              <a:solidFill>
                <a:schemeClr val="hlink"/>
              </a:solidFill>
              <a:latin typeface="KaiTi" charset="0"/>
              <a:ea typeface="KaiTi" charset="0"/>
              <a:cs typeface="KaiTi" charset="0"/>
            </a:endParaRPr>
          </a:p>
          <a:p>
            <a:pPr algn="l">
              <a:buFontTx/>
              <a:buChar char="-"/>
            </a:pPr>
            <a:r>
              <a:rPr lang="zh-CN" altLang="en-US">
                <a:solidFill>
                  <a:srgbClr val="3399FF"/>
                </a:solidFill>
                <a:ea typeface="KaiTi" charset="0"/>
                <a:cs typeface="KaiTi" charset="0"/>
              </a:rPr>
              <a:t> 一块砖</a:t>
            </a:r>
            <a:r>
              <a:rPr lang="en-US">
                <a:solidFill>
                  <a:srgbClr val="3399FF"/>
                </a:solidFill>
                <a:ea typeface="KaiTi" charset="0"/>
                <a:cs typeface="KaiTi" charset="0"/>
              </a:rPr>
              <a:t> (4:1-3)</a:t>
            </a:r>
          </a:p>
          <a:p>
            <a:pPr algn="l">
              <a:buFontTx/>
              <a:buChar char="-"/>
            </a:pPr>
            <a:r>
              <a:rPr lang="zh-CN" altLang="en-US">
                <a:solidFill>
                  <a:srgbClr val="3399FF"/>
                </a:solidFill>
                <a:ea typeface="KaiTi" charset="0"/>
                <a:cs typeface="KaiTi" charset="0"/>
              </a:rPr>
              <a:t> </a:t>
            </a:r>
            <a:r>
              <a:rPr lang="en-US" altLang="zh-CN">
                <a:solidFill>
                  <a:srgbClr val="3399FF"/>
                </a:solidFill>
                <a:ea typeface="KaiTi" charset="0"/>
                <a:cs typeface="KaiTi" charset="0"/>
              </a:rPr>
              <a:t>14</a:t>
            </a:r>
            <a:r>
              <a:rPr lang="zh-CN" altLang="en-US">
                <a:solidFill>
                  <a:srgbClr val="3399FF"/>
                </a:solidFill>
                <a:ea typeface="KaiTi" charset="0"/>
                <a:cs typeface="KaiTi" charset="0"/>
              </a:rPr>
              <a:t>个月地左侧卧</a:t>
            </a:r>
            <a:r>
              <a:rPr lang="en-US">
                <a:solidFill>
                  <a:srgbClr val="3399FF"/>
                </a:solidFill>
                <a:ea typeface="KaiTi" charset="0"/>
                <a:cs typeface="KaiTi" charset="0"/>
              </a:rPr>
              <a:t> (4:4-8)</a:t>
            </a:r>
          </a:p>
          <a:p>
            <a:pPr algn="l">
              <a:buFontTx/>
              <a:buChar char="-"/>
            </a:pPr>
            <a:r>
              <a:rPr lang="zh-CN" altLang="en-US">
                <a:solidFill>
                  <a:srgbClr val="3399FF"/>
                </a:solidFill>
                <a:ea typeface="KaiTi" charset="0"/>
                <a:cs typeface="KaiTi" charset="0"/>
              </a:rPr>
              <a:t> 吃与人粪同煮的食物</a:t>
            </a:r>
            <a:r>
              <a:rPr lang="en-US">
                <a:solidFill>
                  <a:srgbClr val="3399FF"/>
                </a:solidFill>
                <a:ea typeface="KaiTi" charset="0"/>
                <a:cs typeface="KaiTi" charset="0"/>
              </a:rPr>
              <a:t> (4:9-</a:t>
            </a:r>
            <a:r>
              <a:rPr lang="en-US" altLang="zh-CN">
                <a:solidFill>
                  <a:srgbClr val="3399FF"/>
                </a:solidFill>
                <a:ea typeface="KaiTi" charset="0"/>
                <a:cs typeface="KaiTi" charset="0"/>
              </a:rPr>
              <a:t>1</a:t>
            </a:r>
            <a:r>
              <a:rPr lang="en-US">
                <a:solidFill>
                  <a:srgbClr val="3399FF"/>
                </a:solidFill>
                <a:ea typeface="KaiTi" charset="0"/>
                <a:cs typeface="KaiTi" charset="0"/>
              </a:rPr>
              <a:t>7)</a:t>
            </a:r>
          </a:p>
          <a:p>
            <a:pPr algn="l">
              <a:buFontTx/>
              <a:buChar char="-"/>
            </a:pPr>
            <a:r>
              <a:rPr lang="zh-CN" altLang="en-US">
                <a:solidFill>
                  <a:srgbClr val="3399FF"/>
                </a:solidFill>
                <a:ea typeface="KaiTi" charset="0"/>
                <a:cs typeface="KaiTi" charset="0"/>
              </a:rPr>
              <a:t> 分割与焚烧须发</a:t>
            </a:r>
            <a:r>
              <a:rPr lang="en-US">
                <a:solidFill>
                  <a:srgbClr val="3399FF"/>
                </a:solidFill>
                <a:ea typeface="KaiTi" charset="0"/>
                <a:cs typeface="KaiTi" charset="0"/>
              </a:rPr>
              <a:t> (5)</a:t>
            </a:r>
          </a:p>
          <a:p>
            <a:pPr algn="l">
              <a:lnSpc>
                <a:spcPct val="30000"/>
              </a:lnSpc>
            </a:pPr>
            <a:endParaRPr lang="en-US">
              <a:solidFill>
                <a:srgbClr val="3399FF"/>
              </a:solidFill>
              <a:latin typeface="KaiTi" charset="0"/>
              <a:ea typeface="KaiTi" charset="0"/>
              <a:cs typeface="KaiTi" charset="0"/>
            </a:endParaRPr>
          </a:p>
        </p:txBody>
      </p:sp>
      <p:sp>
        <p:nvSpPr>
          <p:cNvPr id="36"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1408">
                                            <p:txEl>
                                              <p:pRg st="4" end="4"/>
                                            </p:txEl>
                                          </p:spTgt>
                                        </p:tgtEl>
                                        <p:attrNameLst>
                                          <p:attrName>style.visibility</p:attrName>
                                        </p:attrNameLst>
                                      </p:cBhvr>
                                      <p:to>
                                        <p:strVal val="visible"/>
                                      </p:to>
                                    </p:set>
                                    <p:animEffect transition="in" filter="fade">
                                      <p:cBhvr>
                                        <p:cTn id="7" dur="1000"/>
                                        <p:tgtEl>
                                          <p:spTgt spid="101408">
                                            <p:txEl>
                                              <p:pRg st="4" end="4"/>
                                            </p:txEl>
                                          </p:spTgt>
                                        </p:tgtEl>
                                      </p:cBhvr>
                                    </p:animEffect>
                                    <p:anim calcmode="lin" valueType="num">
                                      <p:cBhvr>
                                        <p:cTn id="8" dur="1000" fill="hold"/>
                                        <p:tgtEl>
                                          <p:spTgt spid="10140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14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1408">
                                            <p:txEl>
                                              <p:pRg st="5" end="5"/>
                                            </p:txEl>
                                          </p:spTgt>
                                        </p:tgtEl>
                                        <p:attrNameLst>
                                          <p:attrName>style.visibility</p:attrName>
                                        </p:attrNameLst>
                                      </p:cBhvr>
                                      <p:to>
                                        <p:strVal val="visible"/>
                                      </p:to>
                                    </p:set>
                                    <p:animEffect transition="in" filter="fade">
                                      <p:cBhvr>
                                        <p:cTn id="14" dur="1000"/>
                                        <p:tgtEl>
                                          <p:spTgt spid="101408">
                                            <p:txEl>
                                              <p:pRg st="5" end="5"/>
                                            </p:txEl>
                                          </p:spTgt>
                                        </p:tgtEl>
                                      </p:cBhvr>
                                    </p:animEffect>
                                    <p:anim calcmode="lin" valueType="num">
                                      <p:cBhvr>
                                        <p:cTn id="15" dur="1000" fill="hold"/>
                                        <p:tgtEl>
                                          <p:spTgt spid="10140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14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1408">
                                            <p:txEl>
                                              <p:pRg st="6" end="6"/>
                                            </p:txEl>
                                          </p:spTgt>
                                        </p:tgtEl>
                                        <p:attrNameLst>
                                          <p:attrName>style.visibility</p:attrName>
                                        </p:attrNameLst>
                                      </p:cBhvr>
                                      <p:to>
                                        <p:strVal val="visible"/>
                                      </p:to>
                                    </p:set>
                                    <p:animEffect transition="in" filter="fade">
                                      <p:cBhvr>
                                        <p:cTn id="21" dur="1000"/>
                                        <p:tgtEl>
                                          <p:spTgt spid="101408">
                                            <p:txEl>
                                              <p:pRg st="6" end="6"/>
                                            </p:txEl>
                                          </p:spTgt>
                                        </p:tgtEl>
                                      </p:cBhvr>
                                    </p:animEffect>
                                    <p:anim calcmode="lin" valueType="num">
                                      <p:cBhvr>
                                        <p:cTn id="22" dur="1000" fill="hold"/>
                                        <p:tgtEl>
                                          <p:spTgt spid="10140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0140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nodeType="clickEffect">
                                  <p:stCondLst>
                                    <p:cond delay="0"/>
                                  </p:stCondLst>
                                  <p:childTnLst>
                                    <p:animEffect transition="out" filter="fade">
                                      <p:cBhvr>
                                        <p:cTn id="27" dur="1000"/>
                                        <p:tgtEl>
                                          <p:spTgt spid="101408">
                                            <p:txEl>
                                              <p:pRg st="4" end="4"/>
                                            </p:txEl>
                                          </p:spTgt>
                                        </p:tgtEl>
                                      </p:cBhvr>
                                    </p:animEffect>
                                    <p:anim calcmode="lin" valueType="num">
                                      <p:cBhvr>
                                        <p:cTn id="28" dur="1000"/>
                                        <p:tgtEl>
                                          <p:spTgt spid="101408">
                                            <p:txEl>
                                              <p:pRg st="4" end="4"/>
                                            </p:txEl>
                                          </p:spTgt>
                                        </p:tgtEl>
                                        <p:attrNameLst>
                                          <p:attrName>ppt_x</p:attrName>
                                        </p:attrNameLst>
                                      </p:cBhvr>
                                      <p:tavLst>
                                        <p:tav tm="0">
                                          <p:val>
                                            <p:strVal val="ppt_x"/>
                                          </p:val>
                                        </p:tav>
                                        <p:tav tm="100000">
                                          <p:val>
                                            <p:strVal val="ppt_x"/>
                                          </p:val>
                                        </p:tav>
                                      </p:tavLst>
                                    </p:anim>
                                    <p:anim calcmode="lin" valueType="num">
                                      <p:cBhvr>
                                        <p:cTn id="29" dur="1000"/>
                                        <p:tgtEl>
                                          <p:spTgt spid="101408">
                                            <p:txEl>
                                              <p:pRg st="4" end="4"/>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101408">
                                            <p:txEl>
                                              <p:pRg st="4" end="4"/>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xit" presetSubtype="0" fill="hold" nodeType="clickEffect">
                                  <p:stCondLst>
                                    <p:cond delay="0"/>
                                  </p:stCondLst>
                                  <p:childTnLst>
                                    <p:animEffect transition="out" filter="fade">
                                      <p:cBhvr>
                                        <p:cTn id="34" dur="1000"/>
                                        <p:tgtEl>
                                          <p:spTgt spid="101408">
                                            <p:txEl>
                                              <p:pRg st="5" end="5"/>
                                            </p:txEl>
                                          </p:spTgt>
                                        </p:tgtEl>
                                      </p:cBhvr>
                                    </p:animEffect>
                                    <p:anim calcmode="lin" valueType="num">
                                      <p:cBhvr>
                                        <p:cTn id="35" dur="1000"/>
                                        <p:tgtEl>
                                          <p:spTgt spid="101408">
                                            <p:txEl>
                                              <p:pRg st="5" end="5"/>
                                            </p:txEl>
                                          </p:spTgt>
                                        </p:tgtEl>
                                        <p:attrNameLst>
                                          <p:attrName>ppt_x</p:attrName>
                                        </p:attrNameLst>
                                      </p:cBhvr>
                                      <p:tavLst>
                                        <p:tav tm="0">
                                          <p:val>
                                            <p:strVal val="ppt_x"/>
                                          </p:val>
                                        </p:tav>
                                        <p:tav tm="100000">
                                          <p:val>
                                            <p:strVal val="ppt_x"/>
                                          </p:val>
                                        </p:tav>
                                      </p:tavLst>
                                    </p:anim>
                                    <p:anim calcmode="lin" valueType="num">
                                      <p:cBhvr>
                                        <p:cTn id="36" dur="1000"/>
                                        <p:tgtEl>
                                          <p:spTgt spid="101408">
                                            <p:txEl>
                                              <p:pRg st="5" end="5"/>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101408">
                                            <p:txEl>
                                              <p:pRg st="5" end="5"/>
                                            </p:txEl>
                                          </p:spTgt>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xit" presetSubtype="0" fill="hold" nodeType="clickEffect">
                                  <p:stCondLst>
                                    <p:cond delay="0"/>
                                  </p:stCondLst>
                                  <p:childTnLst>
                                    <p:animEffect transition="out" filter="fade">
                                      <p:cBhvr>
                                        <p:cTn id="41" dur="1000"/>
                                        <p:tgtEl>
                                          <p:spTgt spid="101408">
                                            <p:txEl>
                                              <p:pRg st="6" end="6"/>
                                            </p:txEl>
                                          </p:spTgt>
                                        </p:tgtEl>
                                      </p:cBhvr>
                                    </p:animEffect>
                                    <p:anim calcmode="lin" valueType="num">
                                      <p:cBhvr>
                                        <p:cTn id="42" dur="1000"/>
                                        <p:tgtEl>
                                          <p:spTgt spid="101408">
                                            <p:txEl>
                                              <p:pRg st="6" end="6"/>
                                            </p:txEl>
                                          </p:spTgt>
                                        </p:tgtEl>
                                        <p:attrNameLst>
                                          <p:attrName>ppt_x</p:attrName>
                                        </p:attrNameLst>
                                      </p:cBhvr>
                                      <p:tavLst>
                                        <p:tav tm="0">
                                          <p:val>
                                            <p:strVal val="ppt_x"/>
                                          </p:val>
                                        </p:tav>
                                        <p:tav tm="100000">
                                          <p:val>
                                            <p:strVal val="ppt_x"/>
                                          </p:val>
                                        </p:tav>
                                      </p:tavLst>
                                    </p:anim>
                                    <p:anim calcmode="lin" valueType="num">
                                      <p:cBhvr>
                                        <p:cTn id="43" dur="1000"/>
                                        <p:tgtEl>
                                          <p:spTgt spid="101408">
                                            <p:txEl>
                                              <p:pRg st="6" end="6"/>
                                            </p:txEl>
                                          </p:spTgt>
                                        </p:tgtEl>
                                        <p:attrNameLst>
                                          <p:attrName>ppt_y</p:attrName>
                                        </p:attrNameLst>
                                      </p:cBhvr>
                                      <p:tavLst>
                                        <p:tav tm="0">
                                          <p:val>
                                            <p:strVal val="ppt_y"/>
                                          </p:val>
                                        </p:tav>
                                        <p:tav tm="100000">
                                          <p:val>
                                            <p:strVal val="ppt_y+.1"/>
                                          </p:val>
                                        </p:tav>
                                      </p:tavLst>
                                    </p:anim>
                                    <p:set>
                                      <p:cBhvr>
                                        <p:cTn id="44" dur="1" fill="hold">
                                          <p:stCondLst>
                                            <p:cond delay="999"/>
                                          </p:stCondLst>
                                        </p:cTn>
                                        <p:tgtEl>
                                          <p:spTgt spid="101408">
                                            <p:txEl>
                                              <p:pRg st="6" end="6"/>
                                            </p:txEl>
                                          </p:spTgt>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01409">
                                            <p:txEl>
                                              <p:pRg st="2" end="2"/>
                                            </p:txEl>
                                          </p:spTgt>
                                        </p:tgtEl>
                                        <p:attrNameLst>
                                          <p:attrName>style.visibility</p:attrName>
                                        </p:attrNameLst>
                                      </p:cBhvr>
                                      <p:to>
                                        <p:strVal val="visible"/>
                                      </p:to>
                                    </p:set>
                                  </p:childTnLst>
                                </p:cTn>
                              </p:par>
                            </p:childTnLst>
                          </p:cTn>
                        </p:par>
                        <p:par>
                          <p:cTn id="49" fill="hold" nodeType="afterGroup">
                            <p:stCondLst>
                              <p:cond delay="0"/>
                            </p:stCondLst>
                            <p:childTnLst>
                              <p:par>
                                <p:cTn id="50" presetID="10" presetClass="entr" presetSubtype="0" fill="hold" nodeType="afterEffect">
                                  <p:stCondLst>
                                    <p:cond delay="0"/>
                                  </p:stCondLst>
                                  <p:childTnLst>
                                    <p:set>
                                      <p:cBhvr>
                                        <p:cTn id="51" dur="1" fill="hold">
                                          <p:stCondLst>
                                            <p:cond delay="0"/>
                                          </p:stCondLst>
                                        </p:cTn>
                                        <p:tgtEl>
                                          <p:spTgt spid="101409">
                                            <p:txEl>
                                              <p:pRg st="5" end="5"/>
                                            </p:txEl>
                                          </p:spTgt>
                                        </p:tgtEl>
                                        <p:attrNameLst>
                                          <p:attrName>style.visibility</p:attrName>
                                        </p:attrNameLst>
                                      </p:cBhvr>
                                      <p:to>
                                        <p:strVal val="visible"/>
                                      </p:to>
                                    </p:set>
                                    <p:animEffect transition="in" filter="fade">
                                      <p:cBhvr>
                                        <p:cTn id="52" dur="2000"/>
                                        <p:tgtEl>
                                          <p:spTgt spid="101409">
                                            <p:txEl>
                                              <p:pRg st="5" end="5"/>
                                            </p:txEl>
                                          </p:spTgt>
                                        </p:tgtEl>
                                      </p:cBhvr>
                                    </p:animEffect>
                                  </p:childTnLst>
                                </p:cTn>
                              </p:par>
                              <p:par>
                                <p:cTn id="53" presetID="53" presetClass="entr" presetSubtype="0" fill="hold" nodeType="withEffect">
                                  <p:stCondLst>
                                    <p:cond delay="0"/>
                                  </p:stCondLst>
                                  <p:iterate type="lt">
                                    <p:tmPct val="0"/>
                                  </p:iterate>
                                  <p:childTnLst>
                                    <p:set>
                                      <p:cBhvr>
                                        <p:cTn id="54" dur="1" fill="hold">
                                          <p:stCondLst>
                                            <p:cond delay="0"/>
                                          </p:stCondLst>
                                        </p:cTn>
                                        <p:tgtEl>
                                          <p:spTgt spid="101410"/>
                                        </p:tgtEl>
                                        <p:attrNameLst>
                                          <p:attrName>style.visibility</p:attrName>
                                        </p:attrNameLst>
                                      </p:cBhvr>
                                      <p:to>
                                        <p:strVal val="visible"/>
                                      </p:to>
                                    </p:set>
                                    <p:anim calcmode="lin" valueType="num">
                                      <p:cBhvr>
                                        <p:cTn id="55" dur="500" fill="hold"/>
                                        <p:tgtEl>
                                          <p:spTgt spid="101410"/>
                                        </p:tgtEl>
                                        <p:attrNameLst>
                                          <p:attrName>ppt_w</p:attrName>
                                        </p:attrNameLst>
                                      </p:cBhvr>
                                      <p:tavLst>
                                        <p:tav tm="0">
                                          <p:val>
                                            <p:fltVal val="0"/>
                                          </p:val>
                                        </p:tav>
                                        <p:tav tm="100000">
                                          <p:val>
                                            <p:strVal val="#ppt_w"/>
                                          </p:val>
                                        </p:tav>
                                      </p:tavLst>
                                    </p:anim>
                                    <p:anim calcmode="lin" valueType="num">
                                      <p:cBhvr>
                                        <p:cTn id="56" dur="500" fill="hold"/>
                                        <p:tgtEl>
                                          <p:spTgt spid="101410"/>
                                        </p:tgtEl>
                                        <p:attrNameLst>
                                          <p:attrName>ppt_h</p:attrName>
                                        </p:attrNameLst>
                                      </p:cBhvr>
                                      <p:tavLst>
                                        <p:tav tm="0">
                                          <p:val>
                                            <p:fltVal val="0"/>
                                          </p:val>
                                        </p:tav>
                                        <p:tav tm="100000">
                                          <p:val>
                                            <p:strVal val="#ppt_h"/>
                                          </p:val>
                                        </p:tav>
                                      </p:tavLst>
                                    </p:anim>
                                    <p:animEffect transition="in" filter="fade">
                                      <p:cBhvr>
                                        <p:cTn id="57" dur="500"/>
                                        <p:tgtEl>
                                          <p:spTgt spid="1014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1" presetClass="exit" presetSubtype="0" fill="hold" nodeType="clickEffect">
                                  <p:stCondLst>
                                    <p:cond delay="0"/>
                                  </p:stCondLst>
                                  <p:iterate type="lt">
                                    <p:tmPct val="5000"/>
                                  </p:iterate>
                                  <p:childTnLst>
                                    <p:anim calcmode="lin" valueType="num">
                                      <p:cBhvr>
                                        <p:cTn id="61" dur="1000"/>
                                        <p:tgtEl>
                                          <p:spTgt spid="101410"/>
                                        </p:tgtEl>
                                        <p:attrNameLst>
                                          <p:attrName>ppt_w</p:attrName>
                                        </p:attrNameLst>
                                      </p:cBhvr>
                                      <p:tavLst>
                                        <p:tav tm="0">
                                          <p:val>
                                            <p:strVal val="ppt_w"/>
                                          </p:val>
                                        </p:tav>
                                        <p:tav tm="100000">
                                          <p:val>
                                            <p:fltVal val="0"/>
                                          </p:val>
                                        </p:tav>
                                      </p:tavLst>
                                    </p:anim>
                                    <p:anim calcmode="lin" valueType="num">
                                      <p:cBhvr>
                                        <p:cTn id="62" dur="1000"/>
                                        <p:tgtEl>
                                          <p:spTgt spid="101410"/>
                                        </p:tgtEl>
                                        <p:attrNameLst>
                                          <p:attrName>ppt_h</p:attrName>
                                        </p:attrNameLst>
                                      </p:cBhvr>
                                      <p:tavLst>
                                        <p:tav tm="0">
                                          <p:val>
                                            <p:strVal val="ppt_h"/>
                                          </p:val>
                                        </p:tav>
                                        <p:tav tm="100000">
                                          <p:val>
                                            <p:fltVal val="0"/>
                                          </p:val>
                                        </p:tav>
                                      </p:tavLst>
                                    </p:anim>
                                    <p:anim calcmode="lin" valueType="num">
                                      <p:cBhvr>
                                        <p:cTn id="63" dur="1000"/>
                                        <p:tgtEl>
                                          <p:spTgt spid="101410"/>
                                        </p:tgtEl>
                                        <p:attrNameLst>
                                          <p:attrName>style.rotation</p:attrName>
                                        </p:attrNameLst>
                                      </p:cBhvr>
                                      <p:tavLst>
                                        <p:tav tm="0">
                                          <p:val>
                                            <p:fltVal val="0"/>
                                          </p:val>
                                        </p:tav>
                                        <p:tav tm="100000">
                                          <p:val>
                                            <p:fltVal val="90"/>
                                          </p:val>
                                        </p:tav>
                                      </p:tavLst>
                                    </p:anim>
                                    <p:animEffect transition="out" filter="fade">
                                      <p:cBhvr>
                                        <p:cTn id="64" dur="1000"/>
                                        <p:tgtEl>
                                          <p:spTgt spid="101410"/>
                                        </p:tgtEl>
                                      </p:cBhvr>
                                    </p:animEffect>
                                    <p:set>
                                      <p:cBhvr>
                                        <p:cTn id="65" dur="1" fill="hold">
                                          <p:stCondLst>
                                            <p:cond delay="999"/>
                                          </p:stCondLst>
                                        </p:cTn>
                                        <p:tgtEl>
                                          <p:spTgt spid="101410"/>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01409">
                                            <p:txEl>
                                              <p:pRg st="6" end="6"/>
                                            </p:txEl>
                                          </p:spTgt>
                                        </p:tgtEl>
                                        <p:attrNameLst>
                                          <p:attrName>style.visibility</p:attrName>
                                        </p:attrNameLst>
                                      </p:cBhvr>
                                      <p:to>
                                        <p:strVal val="visible"/>
                                      </p:to>
                                    </p:set>
                                    <p:animEffect transition="in" filter="fade">
                                      <p:cBhvr>
                                        <p:cTn id="68" dur="2000"/>
                                        <p:tgtEl>
                                          <p:spTgt spid="101409">
                                            <p:txEl>
                                              <p:pRg st="6" end="6"/>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01409">
                                            <p:txEl>
                                              <p:pRg st="7" end="7"/>
                                            </p:txEl>
                                          </p:spTgt>
                                        </p:tgtEl>
                                        <p:attrNameLst>
                                          <p:attrName>style.visibility</p:attrName>
                                        </p:attrNameLst>
                                      </p:cBhvr>
                                      <p:to>
                                        <p:strVal val="visible"/>
                                      </p:to>
                                    </p:set>
                                    <p:animEffect transition="in" filter="fade">
                                      <p:cBhvr>
                                        <p:cTn id="73" dur="2000"/>
                                        <p:tgtEl>
                                          <p:spTgt spid="101409">
                                            <p:txEl>
                                              <p:pRg st="7" end="7"/>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101409">
                                            <p:txEl>
                                              <p:pRg st="8" end="8"/>
                                            </p:txEl>
                                          </p:spTgt>
                                        </p:tgtEl>
                                        <p:attrNameLst>
                                          <p:attrName>style.visibility</p:attrName>
                                        </p:attrNameLst>
                                      </p:cBhvr>
                                      <p:to>
                                        <p:strVal val="visible"/>
                                      </p:to>
                                    </p:set>
                                    <p:animEffect transition="in" filter="fade">
                                      <p:cBhvr>
                                        <p:cTn id="78" dur="2000"/>
                                        <p:tgtEl>
                                          <p:spTgt spid="101409">
                                            <p:txEl>
                                              <p:pRg st="8" end="8"/>
                                            </p:txEl>
                                          </p:spTgt>
                                        </p:tgtEl>
                                      </p:cBhvr>
                                    </p:animEffect>
                                  </p:childTnLst>
                                </p:cTn>
                              </p:par>
                            </p:childTnLst>
                          </p:cTn>
                        </p:par>
                        <p:par>
                          <p:cTn id="79" fill="hold" nodeType="afterGroup">
                            <p:stCondLst>
                              <p:cond delay="20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36">
                                            <p:txEl>
                                              <p:pRg st="0" end="0"/>
                                            </p:txEl>
                                          </p:spTgt>
                                        </p:tgtEl>
                                        <p:attrNameLst>
                                          <p:attrName>style.visibility</p:attrName>
                                        </p:attrNameLst>
                                      </p:cBhvr>
                                      <p:to>
                                        <p:strVal val="visible"/>
                                      </p:to>
                                    </p:set>
                                    <p:anim calcmode="lin" valueType="num">
                                      <p:cBhvr>
                                        <p:cTn id="82"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3" dur="10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84" dur="10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85"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0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0483" name="Group 3"/>
          <p:cNvGrpSpPr>
            <a:grpSpLocks/>
          </p:cNvGrpSpPr>
          <p:nvPr/>
        </p:nvGrpSpPr>
        <p:grpSpPr bwMode="auto">
          <a:xfrm>
            <a:off x="1628422" y="238125"/>
            <a:ext cx="372533" cy="381000"/>
            <a:chOff x="1056" y="672"/>
            <a:chExt cx="264" cy="240"/>
          </a:xfrm>
        </p:grpSpPr>
        <p:sp>
          <p:nvSpPr>
            <p:cNvPr id="1024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4" name="Group 6"/>
          <p:cNvGrpSpPr>
            <a:grpSpLocks/>
          </p:cNvGrpSpPr>
          <p:nvPr/>
        </p:nvGrpSpPr>
        <p:grpSpPr bwMode="auto">
          <a:xfrm>
            <a:off x="430390" y="238125"/>
            <a:ext cx="372533" cy="381000"/>
            <a:chOff x="1056" y="672"/>
            <a:chExt cx="264" cy="240"/>
          </a:xfrm>
        </p:grpSpPr>
        <p:sp>
          <p:nvSpPr>
            <p:cNvPr id="1024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5" name="Group 9"/>
          <p:cNvGrpSpPr>
            <a:grpSpLocks/>
          </p:cNvGrpSpPr>
          <p:nvPr/>
        </p:nvGrpSpPr>
        <p:grpSpPr bwMode="auto">
          <a:xfrm>
            <a:off x="2675470" y="231775"/>
            <a:ext cx="372533" cy="381000"/>
            <a:chOff x="1056" y="672"/>
            <a:chExt cx="264" cy="240"/>
          </a:xfrm>
        </p:grpSpPr>
        <p:sp>
          <p:nvSpPr>
            <p:cNvPr id="1024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6" name="Group 12"/>
          <p:cNvGrpSpPr>
            <a:grpSpLocks/>
          </p:cNvGrpSpPr>
          <p:nvPr/>
        </p:nvGrpSpPr>
        <p:grpSpPr bwMode="auto">
          <a:xfrm>
            <a:off x="3795894" y="239713"/>
            <a:ext cx="372533" cy="381000"/>
            <a:chOff x="1056" y="672"/>
            <a:chExt cx="264" cy="240"/>
          </a:xfrm>
        </p:grpSpPr>
        <p:sp>
          <p:nvSpPr>
            <p:cNvPr id="1024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7" name="Group 15"/>
          <p:cNvGrpSpPr>
            <a:grpSpLocks/>
          </p:cNvGrpSpPr>
          <p:nvPr/>
        </p:nvGrpSpPr>
        <p:grpSpPr bwMode="auto">
          <a:xfrm>
            <a:off x="4986870" y="223838"/>
            <a:ext cx="372533" cy="381000"/>
            <a:chOff x="1056" y="672"/>
            <a:chExt cx="264" cy="240"/>
          </a:xfrm>
        </p:grpSpPr>
        <p:sp>
          <p:nvSpPr>
            <p:cNvPr id="1024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8" name="Group 18"/>
          <p:cNvGrpSpPr>
            <a:grpSpLocks/>
          </p:cNvGrpSpPr>
          <p:nvPr/>
        </p:nvGrpSpPr>
        <p:grpSpPr bwMode="auto">
          <a:xfrm>
            <a:off x="8161870" y="223838"/>
            <a:ext cx="372533" cy="381000"/>
            <a:chOff x="1056" y="672"/>
            <a:chExt cx="264" cy="240"/>
          </a:xfrm>
        </p:grpSpPr>
        <p:sp>
          <p:nvSpPr>
            <p:cNvPr id="1024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89" name="Group 21"/>
          <p:cNvGrpSpPr>
            <a:grpSpLocks/>
          </p:cNvGrpSpPr>
          <p:nvPr/>
        </p:nvGrpSpPr>
        <p:grpSpPr bwMode="auto">
          <a:xfrm>
            <a:off x="7145870" y="214313"/>
            <a:ext cx="372533" cy="381000"/>
            <a:chOff x="1056" y="672"/>
            <a:chExt cx="264" cy="240"/>
          </a:xfrm>
        </p:grpSpPr>
        <p:sp>
          <p:nvSpPr>
            <p:cNvPr id="1024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0490" name="Group 24"/>
          <p:cNvGrpSpPr>
            <a:grpSpLocks/>
          </p:cNvGrpSpPr>
          <p:nvPr/>
        </p:nvGrpSpPr>
        <p:grpSpPr bwMode="auto">
          <a:xfrm>
            <a:off x="6079070" y="228600"/>
            <a:ext cx="372533" cy="381000"/>
            <a:chOff x="1056" y="672"/>
            <a:chExt cx="264" cy="240"/>
          </a:xfrm>
        </p:grpSpPr>
        <p:sp>
          <p:nvSpPr>
            <p:cNvPr id="1024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102427"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2430" name="AutoShape 30"/>
          <p:cNvSpPr>
            <a:spLocks noChangeArrowheads="1"/>
          </p:cNvSpPr>
          <p:nvPr/>
        </p:nvSpPr>
        <p:spPr bwMode="auto">
          <a:xfrm>
            <a:off x="2088444" y="720736"/>
            <a:ext cx="373945"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102431"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2432" name="Text Box 32"/>
          <p:cNvSpPr txBox="1">
            <a:spLocks noChangeArrowheads="1"/>
          </p:cNvSpPr>
          <p:nvPr/>
        </p:nvSpPr>
        <p:spPr bwMode="auto">
          <a:xfrm>
            <a:off x="681567" y="1814513"/>
            <a:ext cx="469872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a:latin typeface="KaiTi" charset="0"/>
                <a:ea typeface="KaiTi" charset="0"/>
                <a:cs typeface="KaiTi" charset="0"/>
              </a:rPr>
              <a:t>以西结书</a:t>
            </a:r>
            <a:r>
              <a:rPr lang="en-US">
                <a:ea typeface="KaiTi" charset="0"/>
                <a:cs typeface="KaiTi" charset="0"/>
              </a:rPr>
              <a:t>1:1 – 3:21</a:t>
            </a:r>
          </a:p>
          <a:p>
            <a:pPr algn="l"/>
            <a:r>
              <a:rPr lang="zh-CN" altLang="en-US">
                <a:solidFill>
                  <a:srgbClr val="660066"/>
                </a:solidFill>
                <a:latin typeface="KaiTi" charset="0"/>
                <a:ea typeface="KaiTi" charset="0"/>
                <a:cs typeface="KaiTi" charset="0"/>
              </a:rPr>
              <a:t>以西结的呼召</a:t>
            </a:r>
            <a:endParaRPr lang="en-US">
              <a:solidFill>
                <a:srgbClr val="660066"/>
              </a:solidFill>
              <a:latin typeface="KaiTi" charset="0"/>
              <a:ea typeface="KaiTi" charset="0"/>
              <a:cs typeface="KaiTi" charset="0"/>
            </a:endParaRPr>
          </a:p>
          <a:p>
            <a:pPr algn="l">
              <a:lnSpc>
                <a:spcPct val="20000"/>
              </a:lnSpc>
            </a:pPr>
            <a:endParaRPr lang="en-US">
              <a:solidFill>
                <a:srgbClr val="660066"/>
              </a:solidFill>
              <a:latin typeface="KaiTi" charset="0"/>
              <a:ea typeface="KaiTi" charset="0"/>
              <a:cs typeface="KaiTi" charset="0"/>
            </a:endParaRPr>
          </a:p>
          <a:p>
            <a:pPr algn="l"/>
            <a:r>
              <a:rPr lang="zh-CN" altLang="en-US">
                <a:latin typeface="KaiTi" charset="0"/>
                <a:ea typeface="KaiTi" charset="0"/>
                <a:cs typeface="KaiTi" charset="0"/>
              </a:rPr>
              <a:t>以西结书</a:t>
            </a:r>
            <a:r>
              <a:rPr lang="en-US">
                <a:ea typeface="KaiTi" charset="0"/>
                <a:cs typeface="KaiTi" charset="0"/>
              </a:rPr>
              <a:t>3:22 – 24:27</a:t>
            </a:r>
          </a:p>
          <a:p>
            <a:pPr algn="l"/>
            <a:r>
              <a:rPr lang="zh-CN" altLang="en-US">
                <a:solidFill>
                  <a:srgbClr val="660066"/>
                </a:solidFill>
                <a:latin typeface="KaiTi" charset="0"/>
                <a:ea typeface="KaiTi" charset="0"/>
                <a:cs typeface="KaiTi" charset="0"/>
              </a:rPr>
              <a:t>给予以色列的审判的预言</a:t>
            </a:r>
            <a:endParaRPr lang="en-US">
              <a:latin typeface="KaiTi" charset="0"/>
              <a:ea typeface="KaiTi" charset="0"/>
              <a:cs typeface="KaiTi" charset="0"/>
            </a:endParaRPr>
          </a:p>
          <a:p>
            <a:pPr algn="l">
              <a:lnSpc>
                <a:spcPct val="30000"/>
              </a:lnSpc>
            </a:pPr>
            <a:endParaRPr lang="en-US">
              <a:latin typeface="KaiTi" charset="0"/>
              <a:ea typeface="KaiTi" charset="0"/>
              <a:cs typeface="KaiTi" charset="0"/>
            </a:endParaRPr>
          </a:p>
          <a:p>
            <a:pPr algn="l"/>
            <a:r>
              <a:rPr lang="zh-CN" altLang="en-US">
                <a:latin typeface="KaiTi" charset="0"/>
                <a:ea typeface="KaiTi" charset="0"/>
                <a:cs typeface="KaiTi" charset="0"/>
              </a:rPr>
              <a:t>以西结书</a:t>
            </a:r>
            <a:r>
              <a:rPr lang="en-US">
                <a:ea typeface="KaiTi" charset="0"/>
                <a:cs typeface="KaiTi" charset="0"/>
              </a:rPr>
              <a:t>25:1 – 32:32</a:t>
            </a:r>
          </a:p>
          <a:p>
            <a:pPr algn="l"/>
            <a:r>
              <a:rPr lang="zh-CN" altLang="en-US">
                <a:solidFill>
                  <a:srgbClr val="660066"/>
                </a:solidFill>
                <a:latin typeface="KaiTi" charset="0"/>
                <a:ea typeface="KaiTi" charset="0"/>
                <a:cs typeface="KaiTi" charset="0"/>
              </a:rPr>
              <a:t>对列邦的预言</a:t>
            </a:r>
            <a:endParaRPr lang="en-US">
              <a:solidFill>
                <a:srgbClr val="660066"/>
              </a:solidFill>
              <a:latin typeface="KaiTi" charset="0"/>
              <a:ea typeface="KaiTi" charset="0"/>
              <a:cs typeface="KaiTi" charset="0"/>
            </a:endParaRPr>
          </a:p>
          <a:p>
            <a:pPr algn="l">
              <a:lnSpc>
                <a:spcPct val="30000"/>
              </a:lnSpc>
            </a:pPr>
            <a:endParaRPr lang="en-US">
              <a:solidFill>
                <a:srgbClr val="660066"/>
              </a:solidFill>
              <a:latin typeface="KaiTi" charset="0"/>
              <a:ea typeface="KaiTi" charset="0"/>
              <a:cs typeface="KaiTi" charset="0"/>
            </a:endParaRPr>
          </a:p>
          <a:p>
            <a:pPr algn="l"/>
            <a:r>
              <a:rPr lang="zh-CN" altLang="en-US">
                <a:latin typeface="KaiTi" charset="0"/>
                <a:ea typeface="KaiTi" charset="0"/>
                <a:cs typeface="KaiTi" charset="0"/>
              </a:rPr>
              <a:t>以西结书</a:t>
            </a:r>
            <a:r>
              <a:rPr lang="en-US">
                <a:ea typeface="KaiTi" charset="0"/>
                <a:cs typeface="KaiTi" charset="0"/>
              </a:rPr>
              <a:t>33:1 – 48:35</a:t>
            </a:r>
          </a:p>
          <a:p>
            <a:pPr algn="l"/>
            <a:r>
              <a:rPr lang="zh-CN" altLang="en-US">
                <a:solidFill>
                  <a:srgbClr val="660066"/>
                </a:solidFill>
                <a:latin typeface="KaiTi" charset="0"/>
                <a:ea typeface="KaiTi" charset="0"/>
                <a:cs typeface="KaiTi" charset="0"/>
              </a:rPr>
              <a:t>盼望的宣告</a:t>
            </a:r>
            <a:endParaRPr lang="en-US">
              <a:solidFill>
                <a:srgbClr val="660066"/>
              </a:solidFill>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
        <p:nvSpPr>
          <p:cNvPr id="34" name="Rectangle 29"/>
          <p:cNvSpPr>
            <a:spLocks noChangeArrowheads="1"/>
          </p:cNvSpPr>
          <p:nvPr/>
        </p:nvSpPr>
        <p:spPr bwMode="auto">
          <a:xfrm>
            <a:off x="2462396" y="9032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sz="2000">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2">
                                            <p:txEl>
                                              <p:pRg st="6" end="6"/>
                                            </p:txEl>
                                          </p:spTgt>
                                        </p:tgtEl>
                                        <p:attrNameLst>
                                          <p:attrName>style.visibility</p:attrName>
                                        </p:attrNameLst>
                                      </p:cBhvr>
                                      <p:to>
                                        <p:strVal val="visible"/>
                                      </p:to>
                                    </p:set>
                                    <p:animEffect transition="in" filter="fade">
                                      <p:cBhvr>
                                        <p:cTn id="7" dur="1000"/>
                                        <p:tgtEl>
                                          <p:spTgt spid="102432">
                                            <p:txEl>
                                              <p:pRg st="6" end="6"/>
                                            </p:txEl>
                                          </p:spTgt>
                                        </p:tgtEl>
                                      </p:cBhvr>
                                    </p:animEffect>
                                    <p:anim calcmode="lin" valueType="num">
                                      <p:cBhvr>
                                        <p:cTn id="8" dur="1000" fill="hold"/>
                                        <p:tgtEl>
                                          <p:spTgt spid="10243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243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2">
                                            <p:txEl>
                                              <p:pRg st="7" end="7"/>
                                            </p:txEl>
                                          </p:spTgt>
                                        </p:tgtEl>
                                        <p:attrNameLst>
                                          <p:attrName>style.visibility</p:attrName>
                                        </p:attrNameLst>
                                      </p:cBhvr>
                                      <p:to>
                                        <p:strVal val="visible"/>
                                      </p:to>
                                    </p:set>
                                    <p:animEffect transition="in" filter="fade">
                                      <p:cBhvr>
                                        <p:cTn id="12" dur="1000"/>
                                        <p:tgtEl>
                                          <p:spTgt spid="102432">
                                            <p:txEl>
                                              <p:pRg st="7" end="7"/>
                                            </p:txEl>
                                          </p:spTgt>
                                        </p:tgtEl>
                                      </p:cBhvr>
                                    </p:animEffect>
                                    <p:anim calcmode="lin" valueType="num">
                                      <p:cBhvr>
                                        <p:cTn id="13" dur="1000" fill="hold"/>
                                        <p:tgtEl>
                                          <p:spTgt spid="10243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24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2">
                                            <p:txEl>
                                              <p:pRg st="9" end="9"/>
                                            </p:txEl>
                                          </p:spTgt>
                                        </p:tgtEl>
                                        <p:attrNameLst>
                                          <p:attrName>style.visibility</p:attrName>
                                        </p:attrNameLst>
                                      </p:cBhvr>
                                      <p:to>
                                        <p:strVal val="visible"/>
                                      </p:to>
                                    </p:set>
                                    <p:animEffect transition="in" filter="fade">
                                      <p:cBhvr>
                                        <p:cTn id="19" dur="1000"/>
                                        <p:tgtEl>
                                          <p:spTgt spid="102432">
                                            <p:txEl>
                                              <p:pRg st="9" end="9"/>
                                            </p:txEl>
                                          </p:spTgt>
                                        </p:tgtEl>
                                      </p:cBhvr>
                                    </p:animEffect>
                                    <p:anim calcmode="lin" valueType="num">
                                      <p:cBhvr>
                                        <p:cTn id="20" dur="1000" fill="hold"/>
                                        <p:tgtEl>
                                          <p:spTgt spid="10243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102432">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32">
                                            <p:txEl>
                                              <p:pRg st="10" end="10"/>
                                            </p:txEl>
                                          </p:spTgt>
                                        </p:tgtEl>
                                        <p:attrNameLst>
                                          <p:attrName>style.visibility</p:attrName>
                                        </p:attrNameLst>
                                      </p:cBhvr>
                                      <p:to>
                                        <p:strVal val="visible"/>
                                      </p:to>
                                    </p:set>
                                    <p:animEffect transition="in" filter="fade">
                                      <p:cBhvr>
                                        <p:cTn id="24" dur="1000"/>
                                        <p:tgtEl>
                                          <p:spTgt spid="102432">
                                            <p:txEl>
                                              <p:pRg st="10" end="10"/>
                                            </p:txEl>
                                          </p:spTgt>
                                        </p:tgtEl>
                                      </p:cBhvr>
                                    </p:animEffect>
                                    <p:anim calcmode="lin" valueType="num">
                                      <p:cBhvr>
                                        <p:cTn id="25" dur="1000" fill="hold"/>
                                        <p:tgtEl>
                                          <p:spTgt spid="102432">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102432">
                                            <p:txEl>
                                              <p:pRg st="10" end="10"/>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33">
                                            <p:txEl>
                                              <p:pRg st="0" end="0"/>
                                            </p:txEl>
                                          </p:spTgt>
                                        </p:tgtEl>
                                        <p:attrNameLst>
                                          <p:attrName>style.visibility</p:attrName>
                                        </p:attrNameLst>
                                      </p:cBhvr>
                                      <p:to>
                                        <p:strVal val="visible"/>
                                      </p:to>
                                    </p:set>
                                    <p:anim calcmode="lin" valueType="num">
                                      <p:cBhvr>
                                        <p:cTn id="30"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3426"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1507" name="Group 3"/>
          <p:cNvGrpSpPr>
            <a:grpSpLocks/>
          </p:cNvGrpSpPr>
          <p:nvPr/>
        </p:nvGrpSpPr>
        <p:grpSpPr bwMode="auto">
          <a:xfrm>
            <a:off x="1628422" y="238125"/>
            <a:ext cx="372533" cy="381000"/>
            <a:chOff x="1056" y="672"/>
            <a:chExt cx="264" cy="240"/>
          </a:xfrm>
        </p:grpSpPr>
        <p:sp>
          <p:nvSpPr>
            <p:cNvPr id="1034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08" name="Group 6"/>
          <p:cNvGrpSpPr>
            <a:grpSpLocks/>
          </p:cNvGrpSpPr>
          <p:nvPr/>
        </p:nvGrpSpPr>
        <p:grpSpPr bwMode="auto">
          <a:xfrm>
            <a:off x="430390" y="238125"/>
            <a:ext cx="372533" cy="381000"/>
            <a:chOff x="1056" y="672"/>
            <a:chExt cx="264" cy="240"/>
          </a:xfrm>
        </p:grpSpPr>
        <p:sp>
          <p:nvSpPr>
            <p:cNvPr id="1034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09" name="Group 9"/>
          <p:cNvGrpSpPr>
            <a:grpSpLocks/>
          </p:cNvGrpSpPr>
          <p:nvPr/>
        </p:nvGrpSpPr>
        <p:grpSpPr bwMode="auto">
          <a:xfrm>
            <a:off x="2675470" y="231775"/>
            <a:ext cx="372533" cy="381000"/>
            <a:chOff x="1056" y="672"/>
            <a:chExt cx="264" cy="240"/>
          </a:xfrm>
        </p:grpSpPr>
        <p:sp>
          <p:nvSpPr>
            <p:cNvPr id="1034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10" name="Group 12"/>
          <p:cNvGrpSpPr>
            <a:grpSpLocks/>
          </p:cNvGrpSpPr>
          <p:nvPr/>
        </p:nvGrpSpPr>
        <p:grpSpPr bwMode="auto">
          <a:xfrm>
            <a:off x="3795894" y="239713"/>
            <a:ext cx="372533" cy="381000"/>
            <a:chOff x="1056" y="672"/>
            <a:chExt cx="264" cy="240"/>
          </a:xfrm>
        </p:grpSpPr>
        <p:sp>
          <p:nvSpPr>
            <p:cNvPr id="1034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11" name="Group 15"/>
          <p:cNvGrpSpPr>
            <a:grpSpLocks/>
          </p:cNvGrpSpPr>
          <p:nvPr/>
        </p:nvGrpSpPr>
        <p:grpSpPr bwMode="auto">
          <a:xfrm>
            <a:off x="4986870" y="223838"/>
            <a:ext cx="372533" cy="381000"/>
            <a:chOff x="1056" y="672"/>
            <a:chExt cx="264" cy="240"/>
          </a:xfrm>
        </p:grpSpPr>
        <p:sp>
          <p:nvSpPr>
            <p:cNvPr id="1034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12" name="Group 18"/>
          <p:cNvGrpSpPr>
            <a:grpSpLocks/>
          </p:cNvGrpSpPr>
          <p:nvPr/>
        </p:nvGrpSpPr>
        <p:grpSpPr bwMode="auto">
          <a:xfrm>
            <a:off x="8161870" y="223838"/>
            <a:ext cx="372533" cy="381000"/>
            <a:chOff x="1056" y="672"/>
            <a:chExt cx="264" cy="240"/>
          </a:xfrm>
        </p:grpSpPr>
        <p:sp>
          <p:nvSpPr>
            <p:cNvPr id="1034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13" name="Group 21"/>
          <p:cNvGrpSpPr>
            <a:grpSpLocks/>
          </p:cNvGrpSpPr>
          <p:nvPr/>
        </p:nvGrpSpPr>
        <p:grpSpPr bwMode="auto">
          <a:xfrm>
            <a:off x="7145870" y="214313"/>
            <a:ext cx="372533" cy="381000"/>
            <a:chOff x="1056" y="672"/>
            <a:chExt cx="264" cy="240"/>
          </a:xfrm>
        </p:grpSpPr>
        <p:sp>
          <p:nvSpPr>
            <p:cNvPr id="1034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1514" name="Group 24"/>
          <p:cNvGrpSpPr>
            <a:grpSpLocks/>
          </p:cNvGrpSpPr>
          <p:nvPr/>
        </p:nvGrpSpPr>
        <p:grpSpPr bwMode="auto">
          <a:xfrm>
            <a:off x="6079070" y="228600"/>
            <a:ext cx="372533" cy="381000"/>
            <a:chOff x="1056" y="672"/>
            <a:chExt cx="264" cy="240"/>
          </a:xfrm>
        </p:grpSpPr>
        <p:sp>
          <p:nvSpPr>
            <p:cNvPr id="1034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103451"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03453" name="Rectangle 29"/>
          <p:cNvSpPr>
            <a:spLocks noChangeArrowheads="1"/>
          </p:cNvSpPr>
          <p:nvPr/>
        </p:nvSpPr>
        <p:spPr bwMode="auto">
          <a:xfrm>
            <a:off x="2462396" y="9032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sz="2000">
              <a:latin typeface="KaiTi" charset="0"/>
              <a:ea typeface="KaiTi" charset="0"/>
              <a:cs typeface="KaiTi" charset="0"/>
            </a:endParaRPr>
          </a:p>
        </p:txBody>
      </p:sp>
      <p:sp>
        <p:nvSpPr>
          <p:cNvPr id="103454" name="AutoShape 30"/>
          <p:cNvSpPr>
            <a:spLocks noChangeArrowheads="1"/>
          </p:cNvSpPr>
          <p:nvPr/>
        </p:nvSpPr>
        <p:spPr bwMode="auto">
          <a:xfrm>
            <a:off x="2088444" y="720736"/>
            <a:ext cx="373945"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103455"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3456" name="Text Box 32"/>
          <p:cNvSpPr txBox="1">
            <a:spLocks noChangeArrowheads="1"/>
          </p:cNvSpPr>
          <p:nvPr/>
        </p:nvSpPr>
        <p:spPr bwMode="auto">
          <a:xfrm>
            <a:off x="0" y="2030417"/>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lnSpc>
                <a:spcPct val="90000"/>
              </a:lnSpc>
            </a:pPr>
            <a:r>
              <a:rPr lang="zh-CN" altLang="en-US">
                <a:latin typeface="KaiTi" charset="0"/>
                <a:ea typeface="KaiTi" charset="0"/>
                <a:cs typeface="KaiTi" charset="0"/>
              </a:rPr>
              <a:t>以西结书</a:t>
            </a:r>
            <a:r>
              <a:rPr lang="en-US">
                <a:ea typeface="KaiTi" charset="0"/>
                <a:cs typeface="KaiTi" charset="0"/>
              </a:rPr>
              <a:t>33:1 – 48:35</a:t>
            </a:r>
          </a:p>
          <a:p>
            <a:pPr algn="l">
              <a:lnSpc>
                <a:spcPct val="90000"/>
              </a:lnSpc>
            </a:pPr>
            <a:r>
              <a:rPr lang="zh-CN" altLang="en-US">
                <a:solidFill>
                  <a:srgbClr val="660066"/>
                </a:solidFill>
                <a:latin typeface="KaiTi" charset="0"/>
                <a:ea typeface="KaiTi" charset="0"/>
                <a:cs typeface="KaiTi" charset="0"/>
              </a:rPr>
              <a:t>盼望的宣告</a:t>
            </a:r>
            <a:endParaRPr lang="en-US">
              <a:solidFill>
                <a:srgbClr val="660066"/>
              </a:solidFill>
              <a:latin typeface="KaiTi" charset="0"/>
              <a:ea typeface="KaiTi" charset="0"/>
              <a:cs typeface="KaiTi" charset="0"/>
            </a:endParaRPr>
          </a:p>
          <a:p>
            <a:pPr algn="l">
              <a:lnSpc>
                <a:spcPct val="90000"/>
              </a:lnSpc>
            </a:pPr>
            <a:endParaRPr lang="en-US" sz="1400">
              <a:solidFill>
                <a:srgbClr val="660066"/>
              </a:solidFill>
              <a:effectLst>
                <a:outerShdw blurRad="38100" dist="38100" dir="2700000" algn="tl">
                  <a:srgbClr val="DDDDDD"/>
                </a:outerShdw>
              </a:effectLst>
              <a:latin typeface="KaiTi" charset="0"/>
              <a:ea typeface="KaiTi" charset="0"/>
              <a:cs typeface="KaiTi" charset="0"/>
            </a:endParaRPr>
          </a:p>
          <a:p>
            <a:pPr algn="l">
              <a:lnSpc>
                <a:spcPct val="90000"/>
              </a:lnSpc>
            </a:pPr>
            <a:r>
              <a:rPr lang="en-US">
                <a:solidFill>
                  <a:schemeClr val="hlink"/>
                </a:solidFill>
                <a:effectLst>
                  <a:outerShdw blurRad="38100" dist="38100" dir="2700000" algn="tl">
                    <a:srgbClr val="DDDDDD"/>
                  </a:outerShdw>
                </a:effectLst>
                <a:ea typeface="KaiTi" charset="0"/>
                <a:cs typeface="KaiTi" charset="0"/>
              </a:rPr>
              <a:t>33-39</a:t>
            </a:r>
            <a:r>
              <a:rPr lang="en-US">
                <a:solidFill>
                  <a:schemeClr val="hlink"/>
                </a:solidFill>
                <a:latin typeface="KaiTi" charset="0"/>
                <a:ea typeface="KaiTi" charset="0"/>
                <a:cs typeface="KaiTi" charset="0"/>
              </a:rPr>
              <a:t> </a:t>
            </a:r>
            <a:r>
              <a:rPr lang="zh-CN" altLang="en-US">
                <a:solidFill>
                  <a:schemeClr val="hlink"/>
                </a:solidFill>
                <a:latin typeface="KaiTi" charset="0"/>
                <a:ea typeface="KaiTi" charset="0"/>
                <a:cs typeface="KaiTi" charset="0"/>
              </a:rPr>
              <a:t>祝福犹大的预言、取代假牧羊人、以色列敌人的审判、复兴土地</a:t>
            </a:r>
            <a:endParaRPr lang="en-US">
              <a:solidFill>
                <a:schemeClr val="hlink"/>
              </a:solidFill>
              <a:latin typeface="KaiTi" charset="0"/>
              <a:ea typeface="KaiTi" charset="0"/>
              <a:cs typeface="KaiTi" charset="0"/>
            </a:endParaRPr>
          </a:p>
          <a:p>
            <a:pPr algn="l">
              <a:lnSpc>
                <a:spcPct val="90000"/>
              </a:lnSpc>
            </a:pPr>
            <a:endParaRPr lang="en-US" sz="1400">
              <a:solidFill>
                <a:srgbClr val="660066"/>
              </a:solidFill>
              <a:effectLst>
                <a:outerShdw blurRad="38100" dist="38100" dir="2700000" algn="tl">
                  <a:srgbClr val="DDDDDD"/>
                </a:outerShdw>
              </a:effectLst>
              <a:latin typeface="KaiTi" charset="0"/>
              <a:ea typeface="KaiTi" charset="0"/>
              <a:cs typeface="KaiTi" charset="0"/>
            </a:endParaRPr>
          </a:p>
          <a:p>
            <a:pPr algn="l">
              <a:lnSpc>
                <a:spcPct val="90000"/>
              </a:lnSpc>
            </a:pPr>
            <a:r>
              <a:rPr lang="en-US">
                <a:solidFill>
                  <a:schemeClr val="hlink"/>
                </a:solidFill>
                <a:effectLst>
                  <a:outerShdw blurRad="38100" dist="38100" dir="2700000" algn="tl">
                    <a:srgbClr val="DDDDDD"/>
                  </a:outerShdw>
                </a:effectLst>
                <a:ea typeface="KaiTi" charset="0"/>
                <a:cs typeface="KaiTi" charset="0"/>
              </a:rPr>
              <a:t>40-48</a:t>
            </a:r>
            <a:r>
              <a:rPr lang="en-US">
                <a:solidFill>
                  <a:schemeClr val="hlink"/>
                </a:solidFill>
                <a:effectLst>
                  <a:outerShdw blurRad="38100" dist="38100" dir="2700000" algn="tl">
                    <a:srgbClr val="DDDDDD"/>
                  </a:outerShdw>
                </a:effectLst>
                <a:latin typeface="KaiTi" charset="0"/>
                <a:ea typeface="KaiTi" charset="0"/>
                <a:cs typeface="KaiTi" charset="0"/>
              </a:rPr>
              <a:t> </a:t>
            </a:r>
            <a:r>
              <a:rPr lang="zh-CN" altLang="en-US">
                <a:solidFill>
                  <a:schemeClr val="hlink"/>
                </a:solidFill>
                <a:effectLst>
                  <a:outerShdw blurRad="38100" dist="38100" dir="2700000" algn="tl">
                    <a:srgbClr val="DDDDDD"/>
                  </a:outerShdw>
                </a:effectLst>
                <a:latin typeface="KaiTi" charset="0"/>
                <a:ea typeface="KaiTi" charset="0"/>
                <a:cs typeface="KaiTi" charset="0"/>
              </a:rPr>
              <a:t>以色列在千禧年的新秩序与新圣殿的异像显示上帝的圣洁将回归土地</a:t>
            </a:r>
            <a:endParaRPr lang="en-US">
              <a:solidFill>
                <a:schemeClr val="hlink"/>
              </a:solidFill>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03456">
                                            <p:txEl>
                                              <p:pRg st="3" end="3"/>
                                            </p:txEl>
                                          </p:spTgt>
                                        </p:tgtEl>
                                        <p:attrNameLst>
                                          <p:attrName>style.visibility</p:attrName>
                                        </p:attrNameLst>
                                      </p:cBhvr>
                                      <p:to>
                                        <p:strVal val="visible"/>
                                      </p:to>
                                    </p:set>
                                    <p:animEffect transition="in" filter="fade">
                                      <p:cBhvr>
                                        <p:cTn id="7" dur="1000"/>
                                        <p:tgtEl>
                                          <p:spTgt spid="103456">
                                            <p:txEl>
                                              <p:pRg st="3" end="3"/>
                                            </p:txEl>
                                          </p:spTgt>
                                        </p:tgtEl>
                                      </p:cBhvr>
                                    </p:animEffect>
                                    <p:anim calcmode="lin" valueType="num">
                                      <p:cBhvr>
                                        <p:cTn id="8" dur="1000" fill="hold"/>
                                        <p:tgtEl>
                                          <p:spTgt spid="103456">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56">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5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03456">
                                            <p:txEl>
                                              <p:pRg st="5" end="5"/>
                                            </p:txEl>
                                          </p:spTgt>
                                        </p:tgtEl>
                                        <p:attrNameLst>
                                          <p:attrName>style.visibility</p:attrName>
                                        </p:attrNameLst>
                                      </p:cBhvr>
                                      <p:to>
                                        <p:strVal val="visible"/>
                                      </p:to>
                                    </p:set>
                                    <p:animEffect transition="in" filter="fade">
                                      <p:cBhvr>
                                        <p:cTn id="15" dur="1000"/>
                                        <p:tgtEl>
                                          <p:spTgt spid="103456">
                                            <p:txEl>
                                              <p:pRg st="5" end="5"/>
                                            </p:txEl>
                                          </p:spTgt>
                                        </p:tgtEl>
                                      </p:cBhvr>
                                    </p:animEffect>
                                    <p:anim calcmode="lin" valueType="num">
                                      <p:cBhvr>
                                        <p:cTn id="16" dur="1000" fill="hold"/>
                                        <p:tgtEl>
                                          <p:spTgt spid="103456">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456">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456">
                                            <p:txEl>
                                              <p:pRg st="5" end="5"/>
                                            </p:txEl>
                                          </p:spTgt>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33">
                                            <p:txEl>
                                              <p:pRg st="0" end="0"/>
                                            </p:txEl>
                                          </p:spTgt>
                                        </p:tgtEl>
                                        <p:attrNameLst>
                                          <p:attrName>style.visibility</p:attrName>
                                        </p:attrNameLst>
                                      </p:cBhvr>
                                      <p:to>
                                        <p:strVal val="visible"/>
                                      </p:to>
                                    </p:set>
                                    <p:anim calcmode="lin" valueType="num">
                                      <p:cBhvr>
                                        <p:cTn id="22"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0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2531" name="Group 3"/>
          <p:cNvGrpSpPr>
            <a:grpSpLocks/>
          </p:cNvGrpSpPr>
          <p:nvPr/>
        </p:nvGrpSpPr>
        <p:grpSpPr bwMode="auto">
          <a:xfrm>
            <a:off x="1628422" y="238125"/>
            <a:ext cx="372533" cy="381000"/>
            <a:chOff x="1056" y="672"/>
            <a:chExt cx="264" cy="240"/>
          </a:xfrm>
        </p:grpSpPr>
        <p:sp>
          <p:nvSpPr>
            <p:cNvPr id="1024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2" name="Group 6"/>
          <p:cNvGrpSpPr>
            <a:grpSpLocks/>
          </p:cNvGrpSpPr>
          <p:nvPr/>
        </p:nvGrpSpPr>
        <p:grpSpPr bwMode="auto">
          <a:xfrm>
            <a:off x="430390" y="238125"/>
            <a:ext cx="372533" cy="381000"/>
            <a:chOff x="1056" y="672"/>
            <a:chExt cx="264" cy="240"/>
          </a:xfrm>
        </p:grpSpPr>
        <p:sp>
          <p:nvSpPr>
            <p:cNvPr id="1024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3" name="Group 9"/>
          <p:cNvGrpSpPr>
            <a:grpSpLocks/>
          </p:cNvGrpSpPr>
          <p:nvPr/>
        </p:nvGrpSpPr>
        <p:grpSpPr bwMode="auto">
          <a:xfrm>
            <a:off x="2675470" y="231775"/>
            <a:ext cx="372533" cy="381000"/>
            <a:chOff x="1056" y="672"/>
            <a:chExt cx="264" cy="240"/>
          </a:xfrm>
        </p:grpSpPr>
        <p:sp>
          <p:nvSpPr>
            <p:cNvPr id="1024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4" name="Group 12"/>
          <p:cNvGrpSpPr>
            <a:grpSpLocks/>
          </p:cNvGrpSpPr>
          <p:nvPr/>
        </p:nvGrpSpPr>
        <p:grpSpPr bwMode="auto">
          <a:xfrm>
            <a:off x="3795894" y="239713"/>
            <a:ext cx="372533" cy="381000"/>
            <a:chOff x="1056" y="672"/>
            <a:chExt cx="264" cy="240"/>
          </a:xfrm>
        </p:grpSpPr>
        <p:sp>
          <p:nvSpPr>
            <p:cNvPr id="1024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5" name="Group 15"/>
          <p:cNvGrpSpPr>
            <a:grpSpLocks/>
          </p:cNvGrpSpPr>
          <p:nvPr/>
        </p:nvGrpSpPr>
        <p:grpSpPr bwMode="auto">
          <a:xfrm>
            <a:off x="4986870" y="223838"/>
            <a:ext cx="372533" cy="381000"/>
            <a:chOff x="1056" y="672"/>
            <a:chExt cx="264" cy="240"/>
          </a:xfrm>
        </p:grpSpPr>
        <p:sp>
          <p:nvSpPr>
            <p:cNvPr id="1024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6" name="Group 18"/>
          <p:cNvGrpSpPr>
            <a:grpSpLocks/>
          </p:cNvGrpSpPr>
          <p:nvPr/>
        </p:nvGrpSpPr>
        <p:grpSpPr bwMode="auto">
          <a:xfrm>
            <a:off x="8161870" y="223838"/>
            <a:ext cx="372533" cy="381000"/>
            <a:chOff x="1056" y="672"/>
            <a:chExt cx="264" cy="240"/>
          </a:xfrm>
        </p:grpSpPr>
        <p:sp>
          <p:nvSpPr>
            <p:cNvPr id="1024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7" name="Group 21"/>
          <p:cNvGrpSpPr>
            <a:grpSpLocks/>
          </p:cNvGrpSpPr>
          <p:nvPr/>
        </p:nvGrpSpPr>
        <p:grpSpPr bwMode="auto">
          <a:xfrm>
            <a:off x="7145870" y="214313"/>
            <a:ext cx="372533" cy="381000"/>
            <a:chOff x="1056" y="672"/>
            <a:chExt cx="264" cy="240"/>
          </a:xfrm>
        </p:grpSpPr>
        <p:sp>
          <p:nvSpPr>
            <p:cNvPr id="1024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2538" name="Group 24"/>
          <p:cNvGrpSpPr>
            <a:grpSpLocks/>
          </p:cNvGrpSpPr>
          <p:nvPr/>
        </p:nvGrpSpPr>
        <p:grpSpPr bwMode="auto">
          <a:xfrm>
            <a:off x="6079070" y="228600"/>
            <a:ext cx="372533" cy="381000"/>
            <a:chOff x="1056" y="672"/>
            <a:chExt cx="264" cy="240"/>
          </a:xfrm>
        </p:grpSpPr>
        <p:sp>
          <p:nvSpPr>
            <p:cNvPr id="1024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sp>
        <p:nvSpPr>
          <p:cNvPr id="102427"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102430" name="AutoShape 30"/>
          <p:cNvSpPr>
            <a:spLocks noChangeArrowheads="1"/>
          </p:cNvSpPr>
          <p:nvPr/>
        </p:nvSpPr>
        <p:spPr bwMode="auto">
          <a:xfrm>
            <a:off x="2088444" y="720736"/>
            <a:ext cx="373945"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cxnSp>
        <p:nvCxnSpPr>
          <p:cNvPr id="102431"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02432" name="Text Box 32"/>
          <p:cNvSpPr txBox="1">
            <a:spLocks noChangeArrowheads="1"/>
          </p:cNvSpPr>
          <p:nvPr/>
        </p:nvSpPr>
        <p:spPr bwMode="auto">
          <a:xfrm>
            <a:off x="681567" y="1814513"/>
            <a:ext cx="4698722"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a:solidFill>
                  <a:srgbClr val="000000"/>
                </a:solidFill>
                <a:latin typeface="KaiTi" charset="0"/>
                <a:ea typeface="KaiTi" charset="0"/>
                <a:cs typeface="KaiTi" charset="0"/>
              </a:rPr>
              <a:t>以西结书</a:t>
            </a:r>
            <a:r>
              <a:rPr lang="en-US">
                <a:solidFill>
                  <a:srgbClr val="000000"/>
                </a:solidFill>
                <a:ea typeface="KaiTi" charset="0"/>
                <a:cs typeface="KaiTi" charset="0"/>
              </a:rPr>
              <a:t>1:1 – 3:21</a:t>
            </a:r>
          </a:p>
          <a:p>
            <a:pPr algn="l"/>
            <a:r>
              <a:rPr lang="zh-CN" altLang="en-US">
                <a:solidFill>
                  <a:srgbClr val="660066"/>
                </a:solidFill>
                <a:latin typeface="KaiTi" charset="0"/>
                <a:ea typeface="KaiTi" charset="0"/>
                <a:cs typeface="KaiTi" charset="0"/>
              </a:rPr>
              <a:t>以西结的呼召</a:t>
            </a:r>
            <a:endParaRPr lang="en-US">
              <a:solidFill>
                <a:srgbClr val="660066"/>
              </a:solidFill>
              <a:latin typeface="KaiTi" charset="0"/>
              <a:ea typeface="KaiTi" charset="0"/>
              <a:cs typeface="KaiTi" charset="0"/>
            </a:endParaRPr>
          </a:p>
          <a:p>
            <a:pPr algn="l">
              <a:lnSpc>
                <a:spcPct val="20000"/>
              </a:lnSpc>
            </a:pPr>
            <a:endParaRPr lang="en-US">
              <a:solidFill>
                <a:srgbClr val="660066"/>
              </a:solidFill>
              <a:latin typeface="KaiTi" charset="0"/>
              <a:ea typeface="KaiTi" charset="0"/>
              <a:cs typeface="KaiTi" charset="0"/>
            </a:endParaRPr>
          </a:p>
          <a:p>
            <a:pPr algn="l"/>
            <a:r>
              <a:rPr lang="zh-CN" altLang="en-US">
                <a:solidFill>
                  <a:srgbClr val="000000"/>
                </a:solidFill>
                <a:latin typeface="KaiTi" charset="0"/>
                <a:ea typeface="KaiTi" charset="0"/>
                <a:cs typeface="KaiTi" charset="0"/>
              </a:rPr>
              <a:t>以西结书</a:t>
            </a:r>
            <a:r>
              <a:rPr lang="en-US">
                <a:solidFill>
                  <a:srgbClr val="000000"/>
                </a:solidFill>
                <a:ea typeface="KaiTi" charset="0"/>
                <a:cs typeface="KaiTi" charset="0"/>
              </a:rPr>
              <a:t>3:22 – 24:27</a:t>
            </a:r>
          </a:p>
          <a:p>
            <a:pPr algn="l"/>
            <a:r>
              <a:rPr lang="zh-CN" altLang="en-US">
                <a:solidFill>
                  <a:srgbClr val="660066"/>
                </a:solidFill>
                <a:latin typeface="KaiTi" charset="0"/>
                <a:ea typeface="KaiTi" charset="0"/>
                <a:cs typeface="KaiTi" charset="0"/>
              </a:rPr>
              <a:t>给予以色列的审判的预言</a:t>
            </a:r>
            <a:endParaRPr lang="en-US">
              <a:solidFill>
                <a:srgbClr val="000000"/>
              </a:solidFill>
              <a:latin typeface="KaiTi" charset="0"/>
              <a:ea typeface="KaiTi" charset="0"/>
              <a:cs typeface="KaiTi" charset="0"/>
            </a:endParaRPr>
          </a:p>
          <a:p>
            <a:pPr algn="l">
              <a:lnSpc>
                <a:spcPct val="30000"/>
              </a:lnSpc>
            </a:pPr>
            <a:endParaRPr lang="en-US">
              <a:solidFill>
                <a:srgbClr val="000000"/>
              </a:solidFill>
              <a:latin typeface="KaiTi" charset="0"/>
              <a:ea typeface="KaiTi" charset="0"/>
              <a:cs typeface="KaiTi" charset="0"/>
            </a:endParaRPr>
          </a:p>
          <a:p>
            <a:pPr algn="l"/>
            <a:r>
              <a:rPr lang="zh-CN" altLang="en-US">
                <a:solidFill>
                  <a:srgbClr val="000000"/>
                </a:solidFill>
                <a:latin typeface="KaiTi" charset="0"/>
                <a:ea typeface="KaiTi" charset="0"/>
                <a:cs typeface="KaiTi" charset="0"/>
              </a:rPr>
              <a:t>以西结书</a:t>
            </a:r>
            <a:r>
              <a:rPr lang="en-US">
                <a:solidFill>
                  <a:srgbClr val="000000"/>
                </a:solidFill>
                <a:ea typeface="KaiTi" charset="0"/>
                <a:cs typeface="KaiTi" charset="0"/>
              </a:rPr>
              <a:t>25:1 – 32:32</a:t>
            </a:r>
          </a:p>
          <a:p>
            <a:pPr algn="l"/>
            <a:r>
              <a:rPr lang="zh-CN" altLang="en-US">
                <a:solidFill>
                  <a:srgbClr val="660066"/>
                </a:solidFill>
                <a:latin typeface="KaiTi" charset="0"/>
                <a:ea typeface="KaiTi" charset="0"/>
                <a:cs typeface="KaiTi" charset="0"/>
              </a:rPr>
              <a:t>对列邦的预言</a:t>
            </a:r>
            <a:endParaRPr lang="en-US">
              <a:solidFill>
                <a:srgbClr val="660066"/>
              </a:solidFill>
              <a:latin typeface="KaiTi" charset="0"/>
              <a:ea typeface="KaiTi" charset="0"/>
              <a:cs typeface="KaiTi" charset="0"/>
            </a:endParaRPr>
          </a:p>
          <a:p>
            <a:pPr algn="l">
              <a:lnSpc>
                <a:spcPct val="30000"/>
              </a:lnSpc>
            </a:pPr>
            <a:endParaRPr lang="en-US">
              <a:solidFill>
                <a:srgbClr val="660066"/>
              </a:solidFill>
              <a:latin typeface="KaiTi" charset="0"/>
              <a:ea typeface="KaiTi" charset="0"/>
              <a:cs typeface="KaiTi" charset="0"/>
            </a:endParaRPr>
          </a:p>
          <a:p>
            <a:pPr algn="l"/>
            <a:r>
              <a:rPr lang="zh-CN" altLang="en-US">
                <a:solidFill>
                  <a:srgbClr val="000000"/>
                </a:solidFill>
                <a:latin typeface="KaiTi" charset="0"/>
                <a:ea typeface="KaiTi" charset="0"/>
                <a:cs typeface="KaiTi" charset="0"/>
              </a:rPr>
              <a:t>以西结书</a:t>
            </a:r>
            <a:r>
              <a:rPr lang="en-US">
                <a:solidFill>
                  <a:srgbClr val="000000"/>
                </a:solidFill>
                <a:ea typeface="KaiTi" charset="0"/>
                <a:cs typeface="KaiTi" charset="0"/>
              </a:rPr>
              <a:t>33:1 – 48:35</a:t>
            </a:r>
          </a:p>
          <a:p>
            <a:pPr algn="l"/>
            <a:r>
              <a:rPr lang="zh-CN" altLang="en-US">
                <a:solidFill>
                  <a:srgbClr val="660066"/>
                </a:solidFill>
                <a:latin typeface="KaiTi" charset="0"/>
                <a:ea typeface="KaiTi" charset="0"/>
                <a:cs typeface="KaiTi" charset="0"/>
              </a:rPr>
              <a:t>盼望的宣告</a:t>
            </a:r>
            <a:endParaRPr lang="en-US">
              <a:solidFill>
                <a:srgbClr val="660066"/>
              </a:solidFill>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solidFill>
                  <a:srgbClr val="000000"/>
                </a:solidFill>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
        <p:nvSpPr>
          <p:cNvPr id="34" name="Rectangle 29"/>
          <p:cNvSpPr>
            <a:spLocks noChangeArrowheads="1"/>
          </p:cNvSpPr>
          <p:nvPr/>
        </p:nvSpPr>
        <p:spPr bwMode="auto">
          <a:xfrm>
            <a:off x="2462396" y="9032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solidFill>
                  <a:srgbClr val="000000"/>
                </a:solidFill>
                <a:latin typeface="KaiTi" charset="0"/>
                <a:ea typeface="KaiTi" charset="0"/>
                <a:cs typeface="KaiTi" charset="0"/>
              </a:rPr>
              <a:t>目的</a:t>
            </a:r>
            <a:endParaRPr lang="en-US" altLang="zh-CN" sz="2000">
              <a:solidFill>
                <a:srgbClr val="000000"/>
              </a:solidFill>
              <a:latin typeface="KaiTi" charset="0"/>
              <a:ea typeface="KaiTi" charset="0"/>
              <a:cs typeface="KaiTi" charset="0"/>
            </a:endParaRPr>
          </a:p>
          <a:p>
            <a:pPr algn="l"/>
            <a:r>
              <a:rPr lang="zh-CN" altLang="en-US" sz="2000">
                <a:solidFill>
                  <a:srgbClr val="000000"/>
                </a:solidFill>
                <a:latin typeface="KaiTi" charset="0"/>
                <a:ea typeface="KaiTi" charset="0"/>
                <a:cs typeface="KaiTi" charset="0"/>
              </a:rPr>
              <a:t>先知</a:t>
            </a:r>
            <a:endParaRPr lang="en-US" altLang="zh-CN" sz="2000">
              <a:solidFill>
                <a:srgbClr val="000000"/>
              </a:solidFill>
              <a:latin typeface="KaiTi" charset="0"/>
              <a:ea typeface="KaiTi" charset="0"/>
              <a:cs typeface="KaiTi" charset="0"/>
            </a:endParaRPr>
          </a:p>
          <a:p>
            <a:pPr algn="l"/>
            <a:r>
              <a:rPr lang="zh-CN" altLang="en-US" sz="2000">
                <a:solidFill>
                  <a:srgbClr val="000000"/>
                </a:solidFill>
                <a:latin typeface="KaiTi" charset="0"/>
                <a:ea typeface="KaiTi" charset="0"/>
                <a:cs typeface="KaiTi" charset="0"/>
              </a:rPr>
              <a:t>大纲</a:t>
            </a:r>
            <a:endParaRPr lang="en-US" sz="2000">
              <a:solidFill>
                <a:srgbClr val="000000"/>
              </a:solidFill>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2">
                                            <p:txEl>
                                              <p:pRg st="6" end="6"/>
                                            </p:txEl>
                                          </p:spTgt>
                                        </p:tgtEl>
                                        <p:attrNameLst>
                                          <p:attrName>style.visibility</p:attrName>
                                        </p:attrNameLst>
                                      </p:cBhvr>
                                      <p:to>
                                        <p:strVal val="visible"/>
                                      </p:to>
                                    </p:set>
                                    <p:animEffect transition="in" filter="fade">
                                      <p:cBhvr>
                                        <p:cTn id="7" dur="1000"/>
                                        <p:tgtEl>
                                          <p:spTgt spid="102432">
                                            <p:txEl>
                                              <p:pRg st="6" end="6"/>
                                            </p:txEl>
                                          </p:spTgt>
                                        </p:tgtEl>
                                      </p:cBhvr>
                                    </p:animEffect>
                                    <p:anim calcmode="lin" valueType="num">
                                      <p:cBhvr>
                                        <p:cTn id="8" dur="1000" fill="hold"/>
                                        <p:tgtEl>
                                          <p:spTgt spid="10243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243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2">
                                            <p:txEl>
                                              <p:pRg st="7" end="7"/>
                                            </p:txEl>
                                          </p:spTgt>
                                        </p:tgtEl>
                                        <p:attrNameLst>
                                          <p:attrName>style.visibility</p:attrName>
                                        </p:attrNameLst>
                                      </p:cBhvr>
                                      <p:to>
                                        <p:strVal val="visible"/>
                                      </p:to>
                                    </p:set>
                                    <p:animEffect transition="in" filter="fade">
                                      <p:cBhvr>
                                        <p:cTn id="12" dur="1000"/>
                                        <p:tgtEl>
                                          <p:spTgt spid="102432">
                                            <p:txEl>
                                              <p:pRg st="7" end="7"/>
                                            </p:txEl>
                                          </p:spTgt>
                                        </p:tgtEl>
                                      </p:cBhvr>
                                    </p:animEffect>
                                    <p:anim calcmode="lin" valueType="num">
                                      <p:cBhvr>
                                        <p:cTn id="13" dur="1000" fill="hold"/>
                                        <p:tgtEl>
                                          <p:spTgt spid="10243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24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2">
                                            <p:txEl>
                                              <p:pRg st="9" end="9"/>
                                            </p:txEl>
                                          </p:spTgt>
                                        </p:tgtEl>
                                        <p:attrNameLst>
                                          <p:attrName>style.visibility</p:attrName>
                                        </p:attrNameLst>
                                      </p:cBhvr>
                                      <p:to>
                                        <p:strVal val="visible"/>
                                      </p:to>
                                    </p:set>
                                    <p:animEffect transition="in" filter="fade">
                                      <p:cBhvr>
                                        <p:cTn id="19" dur="1000"/>
                                        <p:tgtEl>
                                          <p:spTgt spid="102432">
                                            <p:txEl>
                                              <p:pRg st="9" end="9"/>
                                            </p:txEl>
                                          </p:spTgt>
                                        </p:tgtEl>
                                      </p:cBhvr>
                                    </p:animEffect>
                                    <p:anim calcmode="lin" valueType="num">
                                      <p:cBhvr>
                                        <p:cTn id="20" dur="1000" fill="hold"/>
                                        <p:tgtEl>
                                          <p:spTgt spid="10243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102432">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32">
                                            <p:txEl>
                                              <p:pRg st="10" end="10"/>
                                            </p:txEl>
                                          </p:spTgt>
                                        </p:tgtEl>
                                        <p:attrNameLst>
                                          <p:attrName>style.visibility</p:attrName>
                                        </p:attrNameLst>
                                      </p:cBhvr>
                                      <p:to>
                                        <p:strVal val="visible"/>
                                      </p:to>
                                    </p:set>
                                    <p:animEffect transition="in" filter="fade">
                                      <p:cBhvr>
                                        <p:cTn id="24" dur="1000"/>
                                        <p:tgtEl>
                                          <p:spTgt spid="102432">
                                            <p:txEl>
                                              <p:pRg st="10" end="10"/>
                                            </p:txEl>
                                          </p:spTgt>
                                        </p:tgtEl>
                                      </p:cBhvr>
                                    </p:animEffect>
                                    <p:anim calcmode="lin" valueType="num">
                                      <p:cBhvr>
                                        <p:cTn id="25" dur="1000" fill="hold"/>
                                        <p:tgtEl>
                                          <p:spTgt spid="102432">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102432">
                                            <p:txEl>
                                              <p:pRg st="10" end="10"/>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31" presetClass="entr" presetSubtype="0" fill="hold" nodeType="afterEffect">
                                  <p:stCondLst>
                                    <p:cond delay="0"/>
                                  </p:stCondLst>
                                  <p:iterate type="lt">
                                    <p:tmPct val="5000"/>
                                  </p:iterate>
                                  <p:childTnLst>
                                    <p:set>
                                      <p:cBhvr>
                                        <p:cTn id="29" dur="1" fill="hold">
                                          <p:stCondLst>
                                            <p:cond delay="0"/>
                                          </p:stCondLst>
                                        </p:cTn>
                                        <p:tgtEl>
                                          <p:spTgt spid="33">
                                            <p:txEl>
                                              <p:pRg st="0" end="0"/>
                                            </p:txEl>
                                          </p:spTgt>
                                        </p:tgtEl>
                                        <p:attrNameLst>
                                          <p:attrName>style.visibility</p:attrName>
                                        </p:attrNameLst>
                                      </p:cBhvr>
                                      <p:to>
                                        <p:strVal val="visible"/>
                                      </p:to>
                                    </p:set>
                                    <p:anim calcmode="lin" valueType="num">
                                      <p:cBhvr>
                                        <p:cTn id="30"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3555" name="Group 3"/>
          <p:cNvGrpSpPr>
            <a:grpSpLocks/>
          </p:cNvGrpSpPr>
          <p:nvPr/>
        </p:nvGrpSpPr>
        <p:grpSpPr bwMode="auto">
          <a:xfrm>
            <a:off x="1628422" y="238125"/>
            <a:ext cx="372533" cy="381000"/>
            <a:chOff x="1056" y="672"/>
            <a:chExt cx="264" cy="240"/>
          </a:xfrm>
        </p:grpSpPr>
        <p:sp>
          <p:nvSpPr>
            <p:cNvPr id="5325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5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56" name="Group 6"/>
          <p:cNvGrpSpPr>
            <a:grpSpLocks/>
          </p:cNvGrpSpPr>
          <p:nvPr/>
        </p:nvGrpSpPr>
        <p:grpSpPr bwMode="auto">
          <a:xfrm>
            <a:off x="430390" y="238125"/>
            <a:ext cx="372533" cy="381000"/>
            <a:chOff x="1056" y="672"/>
            <a:chExt cx="264" cy="240"/>
          </a:xfrm>
        </p:grpSpPr>
        <p:sp>
          <p:nvSpPr>
            <p:cNvPr id="5325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5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57" name="Group 9"/>
          <p:cNvGrpSpPr>
            <a:grpSpLocks/>
          </p:cNvGrpSpPr>
          <p:nvPr/>
        </p:nvGrpSpPr>
        <p:grpSpPr bwMode="auto">
          <a:xfrm>
            <a:off x="2675470" y="231775"/>
            <a:ext cx="372533" cy="381000"/>
            <a:chOff x="1056" y="672"/>
            <a:chExt cx="264" cy="240"/>
          </a:xfrm>
        </p:grpSpPr>
        <p:sp>
          <p:nvSpPr>
            <p:cNvPr id="5325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5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58" name="Group 12"/>
          <p:cNvGrpSpPr>
            <a:grpSpLocks/>
          </p:cNvGrpSpPr>
          <p:nvPr/>
        </p:nvGrpSpPr>
        <p:grpSpPr bwMode="auto">
          <a:xfrm>
            <a:off x="3795894" y="239713"/>
            <a:ext cx="372533" cy="381000"/>
            <a:chOff x="1056" y="672"/>
            <a:chExt cx="264" cy="240"/>
          </a:xfrm>
        </p:grpSpPr>
        <p:sp>
          <p:nvSpPr>
            <p:cNvPr id="5326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6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59" name="Group 15"/>
          <p:cNvGrpSpPr>
            <a:grpSpLocks/>
          </p:cNvGrpSpPr>
          <p:nvPr/>
        </p:nvGrpSpPr>
        <p:grpSpPr bwMode="auto">
          <a:xfrm>
            <a:off x="4986870" y="223838"/>
            <a:ext cx="372533" cy="381000"/>
            <a:chOff x="1056" y="672"/>
            <a:chExt cx="264" cy="240"/>
          </a:xfrm>
        </p:grpSpPr>
        <p:sp>
          <p:nvSpPr>
            <p:cNvPr id="5326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6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60" name="Group 18"/>
          <p:cNvGrpSpPr>
            <a:grpSpLocks/>
          </p:cNvGrpSpPr>
          <p:nvPr/>
        </p:nvGrpSpPr>
        <p:grpSpPr bwMode="auto">
          <a:xfrm>
            <a:off x="8161870" y="223838"/>
            <a:ext cx="372533" cy="381000"/>
            <a:chOff x="1056" y="672"/>
            <a:chExt cx="264" cy="240"/>
          </a:xfrm>
        </p:grpSpPr>
        <p:sp>
          <p:nvSpPr>
            <p:cNvPr id="5326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6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61" name="Group 21"/>
          <p:cNvGrpSpPr>
            <a:grpSpLocks/>
          </p:cNvGrpSpPr>
          <p:nvPr/>
        </p:nvGrpSpPr>
        <p:grpSpPr bwMode="auto">
          <a:xfrm>
            <a:off x="7145870" y="214313"/>
            <a:ext cx="372533" cy="381000"/>
            <a:chOff x="1056" y="672"/>
            <a:chExt cx="264" cy="240"/>
          </a:xfrm>
        </p:grpSpPr>
        <p:sp>
          <p:nvSpPr>
            <p:cNvPr id="5327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7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3562" name="Group 24"/>
          <p:cNvGrpSpPr>
            <a:grpSpLocks/>
          </p:cNvGrpSpPr>
          <p:nvPr/>
        </p:nvGrpSpPr>
        <p:grpSpPr bwMode="auto">
          <a:xfrm>
            <a:off x="6079070" y="228600"/>
            <a:ext cx="372533" cy="381000"/>
            <a:chOff x="1056" y="672"/>
            <a:chExt cx="264" cy="240"/>
          </a:xfrm>
        </p:grpSpPr>
        <p:sp>
          <p:nvSpPr>
            <p:cNvPr id="5327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7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53275" name="Oval 27"/>
          <p:cNvSpPr>
            <a:spLocks noChangeArrowheads="1"/>
          </p:cNvSpPr>
          <p:nvPr/>
        </p:nvSpPr>
        <p:spPr bwMode="auto">
          <a:xfrm>
            <a:off x="2435583"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3277" name="Rectangle 29"/>
          <p:cNvSpPr>
            <a:spLocks noChangeArrowheads="1"/>
          </p:cNvSpPr>
          <p:nvPr/>
        </p:nvSpPr>
        <p:spPr bwMode="auto">
          <a:xfrm>
            <a:off x="2462396" y="903299"/>
            <a:ext cx="6976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重点</a:t>
            </a:r>
            <a:endParaRPr lang="en-US" sz="2000">
              <a:latin typeface="KaiTi" charset="0"/>
              <a:ea typeface="KaiTi" charset="0"/>
              <a:cs typeface="KaiTi" charset="0"/>
            </a:endParaRPr>
          </a:p>
        </p:txBody>
      </p:sp>
      <p:sp>
        <p:nvSpPr>
          <p:cNvPr id="53278" name="AutoShape 30"/>
          <p:cNvSpPr>
            <a:spLocks noChangeArrowheads="1"/>
          </p:cNvSpPr>
          <p:nvPr/>
        </p:nvSpPr>
        <p:spPr bwMode="auto">
          <a:xfrm>
            <a:off x="2088444" y="720736"/>
            <a:ext cx="373945" cy="1693863"/>
          </a:xfrm>
          <a:prstGeom prst="curvedRightArrow">
            <a:avLst>
              <a:gd name="adj1" fmla="val 80528"/>
              <a:gd name="adj2" fmla="val 16105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53279"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pic>
        <p:nvPicPr>
          <p:cNvPr id="53281" name="Theme of Lov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7112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a:t>
            </a:r>
            <a:r>
              <a:rPr lang="zh-CN" altLang="en-US" sz="2000">
                <a:latin typeface="KaiTi" charset="0"/>
                <a:ea typeface="KaiTi" charset="0"/>
                <a:cs typeface="KaiTi" charset="0"/>
              </a:rPr>
              <a:t>以西结书    </a:t>
            </a:r>
            <a:r>
              <a:rPr lang="zh-CN" altLang="en-US" sz="2000">
                <a:solidFill>
                  <a:srgbClr val="7F7F7F"/>
                </a:solidFill>
                <a:latin typeface="KaiTi" charset="0"/>
                <a:ea typeface="KaiTi" charset="0"/>
                <a:cs typeface="KaiTi" charset="0"/>
              </a:rPr>
              <a:t>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278"/>
                                        </p:tgtEl>
                                        <p:attrNameLst>
                                          <p:attrName>style.visibility</p:attrName>
                                        </p:attrNameLst>
                                      </p:cBhvr>
                                      <p:to>
                                        <p:strVal val="visible"/>
                                      </p:to>
                                    </p:set>
                                    <p:anim calcmode="lin" valueType="num">
                                      <p:cBhvr>
                                        <p:cTn id="7" dur="500" fill="hold"/>
                                        <p:tgtEl>
                                          <p:spTgt spid="53278"/>
                                        </p:tgtEl>
                                        <p:attrNameLst>
                                          <p:attrName>ppt_w</p:attrName>
                                        </p:attrNameLst>
                                      </p:cBhvr>
                                      <p:tavLst>
                                        <p:tav tm="0">
                                          <p:val>
                                            <p:fltVal val="0"/>
                                          </p:val>
                                        </p:tav>
                                        <p:tav tm="100000">
                                          <p:val>
                                            <p:strVal val="#ppt_w"/>
                                          </p:val>
                                        </p:tav>
                                      </p:tavLst>
                                    </p:anim>
                                    <p:anim calcmode="lin" valueType="num">
                                      <p:cBhvr>
                                        <p:cTn id="8" dur="500" fill="hold"/>
                                        <p:tgtEl>
                                          <p:spTgt spid="53278"/>
                                        </p:tgtEl>
                                        <p:attrNameLst>
                                          <p:attrName>ppt_h</p:attrName>
                                        </p:attrNameLst>
                                      </p:cBhvr>
                                      <p:tavLst>
                                        <p:tav tm="0">
                                          <p:val>
                                            <p:fltVal val="0"/>
                                          </p:val>
                                        </p:tav>
                                        <p:tav tm="100000">
                                          <p:val>
                                            <p:strVal val="#ppt_h"/>
                                          </p:val>
                                        </p:tav>
                                      </p:tavLst>
                                    </p:anim>
                                    <p:anim calcmode="lin" valueType="num">
                                      <p:cBhvr>
                                        <p:cTn id="9" dur="500" fill="hold"/>
                                        <p:tgtEl>
                                          <p:spTgt spid="53278"/>
                                        </p:tgtEl>
                                        <p:attrNameLst>
                                          <p:attrName>style.rotation</p:attrName>
                                        </p:attrNameLst>
                                      </p:cBhvr>
                                      <p:tavLst>
                                        <p:tav tm="0">
                                          <p:val>
                                            <p:fltVal val="360"/>
                                          </p:val>
                                        </p:tav>
                                        <p:tav tm="100000">
                                          <p:val>
                                            <p:fltVal val="0"/>
                                          </p:val>
                                        </p:tav>
                                      </p:tavLst>
                                    </p:anim>
                                    <p:animEffect transition="in" filter="fade">
                                      <p:cBhvr>
                                        <p:cTn id="10" dur="500"/>
                                        <p:tgtEl>
                                          <p:spTgt spid="53278"/>
                                        </p:tgtEl>
                                      </p:cBhvr>
                                    </p:animEffect>
                                  </p:childTnLst>
                                </p:cTn>
                              </p:par>
                            </p:childTnLst>
                          </p:cTn>
                        </p:par>
                        <p:par>
                          <p:cTn id="11" fill="hold" nodeType="afterGroup">
                            <p:stCondLst>
                              <p:cond delay="500"/>
                            </p:stCondLst>
                            <p:childTnLst>
                              <p:par>
                                <p:cTn id="12" presetID="1" presetClass="mediacall" presetSubtype="0" fill="hold" nodeType="afterEffect">
                                  <p:stCondLst>
                                    <p:cond delay="0"/>
                                  </p:stCondLst>
                                  <p:childTnLst>
                                    <p:cmd type="call" cmd="playFrom(133.0)">
                                      <p:cBhvr>
                                        <p:cTn id="13" dur="185724" fill="hold"/>
                                        <p:tgtEl>
                                          <p:spTgt spid="53281"/>
                                        </p:tgtEl>
                                      </p:cBhvr>
                                    </p:cmd>
                                  </p:childTnLst>
                                </p:cTn>
                              </p:par>
                            </p:childTnLst>
                          </p:cTn>
                        </p:par>
                        <p:par>
                          <p:cTn id="14" fill="hold" nodeType="afterGroup">
                            <p:stCondLst>
                              <p:cond delay="5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p:cTn id="17"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000" numSld="3">
                <p:cTn id="21" fill="hold" display="0">
                  <p:stCondLst>
                    <p:cond delay="indefinite"/>
                  </p:stCondLst>
                  <p:endCondLst>
                    <p:cond evt="onPrev" delay="0">
                      <p:tgtEl>
                        <p:sldTgt/>
                      </p:tgtEl>
                    </p:cond>
                    <p:cond evt="onStopAudio" delay="0">
                      <p:tgtEl>
                        <p:sldTgt/>
                      </p:tgtEl>
                    </p:cond>
                  </p:endCondLst>
                </p:cTn>
                <p:tgtEl>
                  <p:spTgt spid="53281"/>
                </p:tgtEl>
              </p:cMediaNode>
            </p:audio>
          </p:childTnLst>
        </p:cTn>
      </p:par>
    </p:tnLst>
    <p:bldLst>
      <p:bldP spid="532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desolate"/>
          <p:cNvPicPr>
            <a:picLocks noGrp="1" noChangeAspect="1" noChangeArrowheads="1"/>
          </p:cNvPicPr>
          <p:nvPr>
            <p:ph sz="half" idx="1"/>
          </p:nvPr>
        </p:nvPicPr>
        <p:blipFill>
          <a:blip r:embed="rId3">
            <a:lum bright="20000" contrast="-60000"/>
            <a:extLst>
              <a:ext uri="{28A0092B-C50C-407E-A947-70E740481C1C}">
                <a14:useLocalDpi xmlns:a14="http://schemas.microsoft.com/office/drawing/2010/main"/>
              </a:ext>
            </a:extLst>
          </a:blip>
          <a:srcRect/>
          <a:stretch>
            <a:fillRect/>
          </a:stretch>
        </p:blipFill>
        <p:spPr>
          <a:xfrm>
            <a:off x="0" y="9528"/>
            <a:ext cx="9144000" cy="684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97287" name="Picture 7" descr="08"/>
          <p:cNvPicPr>
            <a:picLocks noGrp="1" noChangeAspect="1" noChangeArrowheads="1"/>
          </p:cNvPicPr>
          <p:nvPr>
            <p:ph sz="half" idx="2"/>
          </p:nvPr>
        </p:nvPicPr>
        <p:blipFill>
          <a:blip r:embed="rId4">
            <a:lum bright="18000" contrast="-38000"/>
            <a:extLst>
              <a:ext uri="{28A0092B-C50C-407E-A947-70E740481C1C}">
                <a14:useLocalDpi xmlns:a14="http://schemas.microsoft.com/office/drawing/2010/main"/>
              </a:ext>
            </a:extLst>
          </a:blip>
          <a:srcRect/>
          <a:stretch>
            <a:fillRect/>
          </a:stretch>
        </p:blipFill>
        <p:spPr>
          <a:xfrm>
            <a:off x="-457200" y="-285750"/>
            <a:ext cx="10024533" cy="756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97286" name="Text Box 6"/>
          <p:cNvSpPr txBox="1">
            <a:spLocks noChangeArrowheads="1"/>
          </p:cNvSpPr>
          <p:nvPr/>
        </p:nvSpPr>
        <p:spPr bwMode="auto">
          <a:xfrm>
            <a:off x="0" y="228602"/>
            <a:ext cx="9144000" cy="658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dist"/>
            <a:r>
              <a:rPr lang="zh-CN" altLang="en-US" sz="4400">
                <a:solidFill>
                  <a:srgbClr val="660066"/>
                </a:solidFill>
                <a:effectLst>
                  <a:outerShdw blurRad="38100" dist="38100" dir="2700000" algn="tl">
                    <a:srgbClr val="DDDDDD"/>
                  </a:outerShdw>
                </a:effectLst>
                <a:latin typeface="KaiTi" charset="0"/>
                <a:ea typeface="KaiTi" charset="0"/>
                <a:cs typeface="KaiTi" charset="0"/>
              </a:rPr>
              <a:t>主耶和华如此说：我洁净你们，使你们脱离一切罪孽的日子，必使城邑有人居住，荒场再被建造。过路的人虽看为荒废之地，现今这荒废之地仍得耕种。他们必说：这先前为荒废之地，现在成如伊甸园；这荒废、凄凉、毁坏的城邑，现在坚固有人居住。那时，在你们四围其余的外邦人，必知道我耶和华修造那毁坏之处，培植那荒废之地。我耶和华说过，也必成就。</a:t>
            </a:r>
            <a:endParaRPr lang="en-US" sz="4400">
              <a:solidFill>
                <a:srgbClr val="660066"/>
              </a:solidFill>
              <a:effectLst>
                <a:outerShdw blurRad="38100" dist="38100" dir="2700000" algn="tl">
                  <a:srgbClr val="DDDDDD"/>
                </a:outerShdw>
              </a:effectLst>
              <a:latin typeface="KaiTi" charset="0"/>
              <a:ea typeface="KaiTi" charset="0"/>
              <a:cs typeface="KaiTi" charset="0"/>
            </a:endParaRPr>
          </a:p>
        </p:txBody>
      </p:sp>
      <p:sp>
        <p:nvSpPr>
          <p:cNvPr id="97290" name="Text Box 10"/>
          <p:cNvSpPr txBox="1">
            <a:spLocks noChangeArrowheads="1"/>
          </p:cNvSpPr>
          <p:nvPr/>
        </p:nvSpPr>
        <p:spPr bwMode="auto">
          <a:xfrm>
            <a:off x="2589231" y="2205048"/>
            <a:ext cx="403187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15000">
                <a:solidFill>
                  <a:srgbClr val="FF0000"/>
                </a:solidFill>
                <a:effectLst>
                  <a:outerShdw blurRad="38100" dist="38100" dir="2700000" algn="tl">
                    <a:srgbClr val="DDDDDD"/>
                  </a:outerShdw>
                </a:effectLst>
                <a:latin typeface="SimHei" charset="0"/>
                <a:cs typeface="SimHei" charset="0"/>
              </a:rPr>
              <a:t>盼望</a:t>
            </a:r>
            <a:endParaRPr lang="en-US" sz="15000">
              <a:solidFill>
                <a:srgbClr val="FF0000"/>
              </a:solidFill>
              <a:effectLst>
                <a:outerShdw blurRad="38100" dist="38100" dir="2700000" algn="tl">
                  <a:srgbClr val="DDDDDD"/>
                </a:outerShdw>
              </a:effectLst>
              <a:latin typeface="SimHei" charset="0"/>
              <a:cs typeface="SimHe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30000"/>
                                  </p:iterate>
                                  <p:childTnLst>
                                    <p:set>
                                      <p:cBhvr>
                                        <p:cTn id="6" dur="1" fill="hold">
                                          <p:stCondLst>
                                            <p:cond delay="0"/>
                                          </p:stCondLst>
                                        </p:cTn>
                                        <p:tgtEl>
                                          <p:spTgt spid="97286">
                                            <p:txEl>
                                              <p:pRg st="0" end="0"/>
                                            </p:txEl>
                                          </p:spTgt>
                                        </p:tgtEl>
                                        <p:attrNameLst>
                                          <p:attrName>style.visibility</p:attrName>
                                        </p:attrNameLst>
                                      </p:cBhvr>
                                      <p:to>
                                        <p:strVal val="visible"/>
                                      </p:to>
                                    </p:set>
                                    <p:anim calcmode="discrete" valueType="clr">
                                      <p:cBhvr override="childStyle">
                                        <p:cTn id="7" dur="80"/>
                                        <p:tgtEl>
                                          <p:spTgt spid="972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728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7287"/>
                                        </p:tgtEl>
                                        <p:attrNameLst>
                                          <p:attrName>style.visibility</p:attrName>
                                        </p:attrNameLst>
                                      </p:cBhvr>
                                      <p:to>
                                        <p:strVal val="visible"/>
                                      </p:to>
                                    </p:set>
                                    <p:animEffect transition="in" filter="fade">
                                      <p:cBhvr>
                                        <p:cTn id="14" dur="2000"/>
                                        <p:tgtEl>
                                          <p:spTgt spid="972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iterate type="wd">
                                    <p:tmPct val="0"/>
                                  </p:iterate>
                                  <p:childTnLst>
                                    <p:animEffect transition="out" filter="fade">
                                      <p:cBhvr>
                                        <p:cTn id="18" dur="2000"/>
                                        <p:tgtEl>
                                          <p:spTgt spid="97286">
                                            <p:txEl>
                                              <p:pRg st="0" end="0"/>
                                            </p:txEl>
                                          </p:spTgt>
                                        </p:tgtEl>
                                      </p:cBhvr>
                                    </p:animEffect>
                                    <p:set>
                                      <p:cBhvr>
                                        <p:cTn id="19" dur="1" fill="hold">
                                          <p:stCondLst>
                                            <p:cond delay="1999"/>
                                          </p:stCondLst>
                                        </p:cTn>
                                        <p:tgtEl>
                                          <p:spTgt spid="97286">
                                            <p:txEl>
                                              <p:pRg st="0" end="0"/>
                                            </p:txEl>
                                          </p:spTgt>
                                        </p:tgtEl>
                                        <p:attrNameLst>
                                          <p:attrName>style.visibility</p:attrName>
                                        </p:attrNameLst>
                                      </p:cBhvr>
                                      <p:to>
                                        <p:strVal val="hidden"/>
                                      </p:to>
                                    </p:set>
                                  </p:childTnLst>
                                </p:cTn>
                              </p:par>
                            </p:childTnLst>
                          </p:cTn>
                        </p:par>
                        <p:par>
                          <p:cTn id="20" fill="hold" nodeType="afterGroup">
                            <p:stCondLst>
                              <p:cond delay="20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97290"/>
                                        </p:tgtEl>
                                        <p:attrNameLst>
                                          <p:attrName>style.visibility</p:attrName>
                                        </p:attrNameLst>
                                      </p:cBhvr>
                                      <p:to>
                                        <p:strVal val="visible"/>
                                      </p:to>
                                    </p:set>
                                    <p:animEffect transition="in" filter="fade">
                                      <p:cBhvr>
                                        <p:cTn id="23" dur="2000"/>
                                        <p:tgtEl>
                                          <p:spTgt spid="97290"/>
                                        </p:tgtEl>
                                      </p:cBhvr>
                                    </p:animEffect>
                                    <p:anim calcmode="lin" valueType="num">
                                      <p:cBhvr>
                                        <p:cTn id="24" dur="2000" fill="hold"/>
                                        <p:tgtEl>
                                          <p:spTgt spid="97290"/>
                                        </p:tgtEl>
                                        <p:attrNameLst>
                                          <p:attrName>ppt_w</p:attrName>
                                        </p:attrNameLst>
                                      </p:cBhvr>
                                      <p:tavLst>
                                        <p:tav tm="0" fmla="#ppt_w*sin(2.5*pi*$)">
                                          <p:val>
                                            <p:fltVal val="0"/>
                                          </p:val>
                                        </p:tav>
                                        <p:tav tm="100000">
                                          <p:val>
                                            <p:fltVal val="1"/>
                                          </p:val>
                                        </p:tav>
                                      </p:tavLst>
                                    </p:anim>
                                    <p:anim calcmode="lin" valueType="num">
                                      <p:cBhvr>
                                        <p:cTn id="25" dur="2000" fill="hold"/>
                                        <p:tgtEl>
                                          <p:spTgt spid="97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allAtOnce"/>
      <p:bldP spid="97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55223" y="950913"/>
            <a:ext cx="898877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endParaRPr lang="en-US" sz="1800"/>
          </a:p>
        </p:txBody>
      </p:sp>
      <p:sp>
        <p:nvSpPr>
          <p:cNvPr id="18437" name="Text Box 5"/>
          <p:cNvSpPr txBox="1">
            <a:spLocks noChangeArrowheads="1"/>
          </p:cNvSpPr>
          <p:nvPr/>
        </p:nvSpPr>
        <p:spPr bwMode="auto">
          <a:xfrm>
            <a:off x="103012" y="1038236"/>
            <a:ext cx="8994422"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sz="4400">
                <a:solidFill>
                  <a:schemeClr val="accent1"/>
                </a:solidFill>
                <a:latin typeface="KaiTi" charset="0"/>
                <a:ea typeface="KaiTi" charset="0"/>
                <a:cs typeface="KaiTi" charset="0"/>
              </a:rPr>
              <a:t>我向他们起誓，必领他们出埃及地，到我为他们察看的流奶与蜜之地。那地在万国中是有荣耀的。</a:t>
            </a:r>
            <a:r>
              <a:rPr lang="en-US" sz="4400">
                <a:solidFill>
                  <a:schemeClr val="accent1"/>
                </a:solidFill>
                <a:latin typeface="KaiTi" charset="0"/>
                <a:ea typeface="KaiTi" charset="0"/>
                <a:cs typeface="KaiTi" charset="0"/>
              </a:rPr>
              <a:t> </a:t>
            </a:r>
          </a:p>
          <a:p>
            <a:pPr algn="l"/>
            <a:endParaRPr lang="en-US" sz="4400">
              <a:solidFill>
                <a:schemeClr val="accent1"/>
              </a:solidFill>
              <a:latin typeface="KaiTi" charset="0"/>
              <a:ea typeface="KaiTi" charset="0"/>
              <a:cs typeface="KaiTi" charset="0"/>
            </a:endParaRPr>
          </a:p>
          <a:p>
            <a:pPr algn="r"/>
            <a:r>
              <a:rPr lang="zh-CN" altLang="en-US" sz="4400">
                <a:solidFill>
                  <a:srgbClr val="3399FF"/>
                </a:solidFill>
                <a:latin typeface="KaiTi" charset="0"/>
                <a:ea typeface="KaiTi" charset="0"/>
                <a:cs typeface="KaiTi" charset="0"/>
              </a:rPr>
              <a:t>以西结书</a:t>
            </a:r>
            <a:r>
              <a:rPr lang="en-US" altLang="zh-CN" sz="4400">
                <a:solidFill>
                  <a:srgbClr val="3399FF"/>
                </a:solidFill>
                <a:ea typeface="KaiTi" charset="0"/>
                <a:cs typeface="KaiTi" charset="0"/>
              </a:rPr>
              <a:t>20:6</a:t>
            </a:r>
            <a:endParaRPr lang="en-US" sz="4400">
              <a:solidFill>
                <a:srgbClr val="3399FF"/>
              </a:solidFill>
              <a:ea typeface="KaiTi" charset="0"/>
              <a:cs typeface="KaiTi" charset="0"/>
            </a:endParaRPr>
          </a:p>
        </p:txBody>
      </p:sp>
      <p:sp>
        <p:nvSpPr>
          <p:cNvPr id="18450" name="Text Box 18"/>
          <p:cNvSpPr txBox="1">
            <a:spLocks noChangeArrowheads="1"/>
          </p:cNvSpPr>
          <p:nvPr/>
        </p:nvSpPr>
        <p:spPr bwMode="auto">
          <a:xfrm>
            <a:off x="1950156" y="1447811"/>
            <a:ext cx="16368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spcBef>
                <a:spcPct val="50000"/>
              </a:spcBef>
            </a:pPr>
            <a:endParaRPr lang="en-US" sz="1800"/>
          </a:p>
        </p:txBody>
      </p:sp>
      <p:pic>
        <p:nvPicPr>
          <p:cNvPr id="18452" name="PR Movi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6952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3000"/>
                                        <p:tgtEl>
                                          <p:spTgt spid="18437">
                                            <p:txEl>
                                              <p:pRg st="0" end="0"/>
                                            </p:txEl>
                                          </p:spTgt>
                                        </p:tgtEl>
                                      </p:cBhvr>
                                    </p:animEffect>
                                  </p:childTnLst>
                                </p:cTn>
                              </p:par>
                            </p:childTnLst>
                          </p:cTn>
                        </p:par>
                        <p:par>
                          <p:cTn id="8" fill="hold" nodeType="afterGroup">
                            <p:stCondLst>
                              <p:cond delay="3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8437">
                                            <p:txEl>
                                              <p:pRg st="2" end="2"/>
                                            </p:txEl>
                                          </p:spTgt>
                                        </p:tgtEl>
                                        <p:attrNameLst>
                                          <p:attrName>style.visibility</p:attrName>
                                        </p:attrNameLst>
                                      </p:cBhvr>
                                      <p:to>
                                        <p:strVal val="visible"/>
                                      </p:to>
                                    </p:set>
                                    <p:animEffect transition="in" filter="fade">
                                      <p:cBhvr>
                                        <p:cTn id="11" dur="2000"/>
                                        <p:tgtEl>
                                          <p:spTgt spid="18437">
                                            <p:txEl>
                                              <p:pRg st="2" end="2"/>
                                            </p:txEl>
                                          </p:spTgt>
                                        </p:tgtEl>
                                      </p:cBhvr>
                                    </p:animEffect>
                                    <p:anim calcmode="lin" valueType="num">
                                      <p:cBhvr>
                                        <p:cTn id="12" dur="2000" fill="hold"/>
                                        <p:tgtEl>
                                          <p:spTgt spid="18437">
                                            <p:txEl>
                                              <p:pRg st="2" end="2"/>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8437">
                                            <p:txEl>
                                              <p:pRg st="2" end="2"/>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6400"/>
                            </p:stCondLst>
                            <p:childTnLst>
                              <p:par>
                                <p:cTn id="15" presetID="1" presetClass="mediacall" presetSubtype="0" fill="hold" nodeType="afterEffect">
                                  <p:stCondLst>
                                    <p:cond delay="0"/>
                                  </p:stCondLst>
                                  <p:childTnLst>
                                    <p:cmd type="call" cmd="playFrom(0.0)">
                                      <p:cBhvr>
                                        <p:cTn id="16" dur="1" fill="hold"/>
                                        <p:tgtEl>
                                          <p:spTgt spid="184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17" fill="hold" display="0">
                  <p:stCondLst>
                    <p:cond delay="indefinite"/>
                  </p:stCondLst>
                  <p:endCondLst>
                    <p:cond evt="onPrev" delay="0">
                      <p:tgtEl>
                        <p:sldTgt/>
                      </p:tgtEl>
                    </p:cond>
                    <p:cond evt="onStopAudio" delay="0">
                      <p:tgtEl>
                        <p:sldTgt/>
                      </p:tgtEl>
                    </p:cond>
                  </p:endCondLst>
                </p:cTn>
                <p:tgtEl>
                  <p:spTgt spid="1845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grpSp>
        <p:nvGrpSpPr>
          <p:cNvPr id="198659" name="Group 3"/>
          <p:cNvGrpSpPr>
            <a:grpSpLocks/>
          </p:cNvGrpSpPr>
          <p:nvPr/>
        </p:nvGrpSpPr>
        <p:grpSpPr bwMode="auto">
          <a:xfrm>
            <a:off x="1628422" y="238125"/>
            <a:ext cx="372533" cy="381000"/>
            <a:chOff x="1056" y="672"/>
            <a:chExt cx="264" cy="240"/>
          </a:xfrm>
        </p:grpSpPr>
        <p:sp>
          <p:nvSpPr>
            <p:cNvPr id="5939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39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0" name="Group 6"/>
          <p:cNvGrpSpPr>
            <a:grpSpLocks/>
          </p:cNvGrpSpPr>
          <p:nvPr/>
        </p:nvGrpSpPr>
        <p:grpSpPr bwMode="auto">
          <a:xfrm>
            <a:off x="430390" y="238125"/>
            <a:ext cx="372533" cy="381000"/>
            <a:chOff x="1056" y="672"/>
            <a:chExt cx="264" cy="240"/>
          </a:xfrm>
        </p:grpSpPr>
        <p:sp>
          <p:nvSpPr>
            <p:cNvPr id="5939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0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1" name="Group 9"/>
          <p:cNvGrpSpPr>
            <a:grpSpLocks/>
          </p:cNvGrpSpPr>
          <p:nvPr/>
        </p:nvGrpSpPr>
        <p:grpSpPr bwMode="auto">
          <a:xfrm>
            <a:off x="2675468" y="231775"/>
            <a:ext cx="372533" cy="381000"/>
            <a:chOff x="1056" y="672"/>
            <a:chExt cx="264" cy="240"/>
          </a:xfrm>
        </p:grpSpPr>
        <p:sp>
          <p:nvSpPr>
            <p:cNvPr id="5940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0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2" name="Group 12"/>
          <p:cNvGrpSpPr>
            <a:grpSpLocks/>
          </p:cNvGrpSpPr>
          <p:nvPr/>
        </p:nvGrpSpPr>
        <p:grpSpPr bwMode="auto">
          <a:xfrm>
            <a:off x="3795890" y="239713"/>
            <a:ext cx="372533" cy="381000"/>
            <a:chOff x="1056" y="672"/>
            <a:chExt cx="264" cy="240"/>
          </a:xfrm>
        </p:grpSpPr>
        <p:sp>
          <p:nvSpPr>
            <p:cNvPr id="5940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0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3" name="Group 15"/>
          <p:cNvGrpSpPr>
            <a:grpSpLocks/>
          </p:cNvGrpSpPr>
          <p:nvPr/>
        </p:nvGrpSpPr>
        <p:grpSpPr bwMode="auto">
          <a:xfrm>
            <a:off x="4986868" y="223838"/>
            <a:ext cx="372533" cy="381000"/>
            <a:chOff x="1056" y="672"/>
            <a:chExt cx="264" cy="240"/>
          </a:xfrm>
        </p:grpSpPr>
        <p:sp>
          <p:nvSpPr>
            <p:cNvPr id="5940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0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4" name="Group 18"/>
          <p:cNvGrpSpPr>
            <a:grpSpLocks/>
          </p:cNvGrpSpPr>
          <p:nvPr/>
        </p:nvGrpSpPr>
        <p:grpSpPr bwMode="auto">
          <a:xfrm>
            <a:off x="8161868" y="223838"/>
            <a:ext cx="372533" cy="381000"/>
            <a:chOff x="1056" y="672"/>
            <a:chExt cx="264" cy="240"/>
          </a:xfrm>
        </p:grpSpPr>
        <p:sp>
          <p:nvSpPr>
            <p:cNvPr id="5941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1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5" name="Group 21"/>
          <p:cNvGrpSpPr>
            <a:grpSpLocks/>
          </p:cNvGrpSpPr>
          <p:nvPr/>
        </p:nvGrpSpPr>
        <p:grpSpPr bwMode="auto">
          <a:xfrm>
            <a:off x="7145868" y="214313"/>
            <a:ext cx="372533" cy="381000"/>
            <a:chOff x="1056" y="672"/>
            <a:chExt cx="264" cy="240"/>
          </a:xfrm>
        </p:grpSpPr>
        <p:sp>
          <p:nvSpPr>
            <p:cNvPr id="5941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1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grpSp>
        <p:nvGrpSpPr>
          <p:cNvPr id="198666" name="Group 24"/>
          <p:cNvGrpSpPr>
            <a:grpSpLocks/>
          </p:cNvGrpSpPr>
          <p:nvPr/>
        </p:nvGrpSpPr>
        <p:grpSpPr bwMode="auto">
          <a:xfrm>
            <a:off x="6079068" y="228600"/>
            <a:ext cx="372533" cy="381000"/>
            <a:chOff x="1056" y="672"/>
            <a:chExt cx="264" cy="240"/>
          </a:xfrm>
        </p:grpSpPr>
        <p:sp>
          <p:nvSpPr>
            <p:cNvPr id="5941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1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grpSp>
      <p:sp>
        <p:nvSpPr>
          <p:cNvPr id="59419" name="Oval 27"/>
          <p:cNvSpPr>
            <a:spLocks noChangeArrowheads="1"/>
          </p:cNvSpPr>
          <p:nvPr/>
        </p:nvSpPr>
        <p:spPr bwMode="auto">
          <a:xfrm>
            <a:off x="2435579"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sp>
        <p:nvSpPr>
          <p:cNvPr id="59420" name="Text Box 28"/>
          <p:cNvSpPr txBox="1">
            <a:spLocks noChangeArrowheads="1"/>
          </p:cNvSpPr>
          <p:nvPr/>
        </p:nvSpPr>
        <p:spPr bwMode="auto">
          <a:xfrm>
            <a:off x="0" y="569916"/>
            <a:ext cx="9144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rgbClr val="808080"/>
                </a:solidFill>
                <a:latin typeface="Chelsea Studio" charset="0"/>
                <a:cs typeface="+mn-cs"/>
              </a:rPr>
              <a:t> Intro</a:t>
            </a:r>
            <a:r>
              <a:rPr lang="en-US" sz="2000">
                <a:solidFill>
                  <a:srgbClr val="000000"/>
                </a:solidFill>
                <a:latin typeface="Chelsea Studio" charset="0"/>
                <a:cs typeface="+mn-cs"/>
              </a:rPr>
              <a:t>  </a:t>
            </a:r>
            <a:r>
              <a:rPr lang="en-US" sz="2000">
                <a:solidFill>
                  <a:srgbClr val="808080"/>
                </a:solidFill>
                <a:latin typeface="Chelsea Studio" charset="0"/>
                <a:cs typeface="+mn-cs"/>
              </a:rPr>
              <a:t> EXILE</a:t>
            </a:r>
            <a:r>
              <a:rPr lang="en-US" sz="2000">
                <a:solidFill>
                  <a:srgbClr val="000000"/>
                </a:solidFill>
                <a:latin typeface="Chelsea Studio" charset="0"/>
                <a:cs typeface="+mn-cs"/>
              </a:rPr>
              <a:t>  EZEKIEL </a:t>
            </a:r>
            <a:r>
              <a:rPr lang="en-US" sz="2000">
                <a:solidFill>
                  <a:srgbClr val="808080"/>
                </a:solidFill>
                <a:latin typeface="Chelsea Studio" charset="0"/>
                <a:cs typeface="+mn-cs"/>
              </a:rPr>
              <a:t> ISSUES  DANIEL  ISSUES  QUIZ SUMMARY</a:t>
            </a:r>
          </a:p>
        </p:txBody>
      </p:sp>
      <p:sp>
        <p:nvSpPr>
          <p:cNvPr id="59421" name="Rectangle 29"/>
          <p:cNvSpPr>
            <a:spLocks noChangeArrowheads="1"/>
          </p:cNvSpPr>
          <p:nvPr/>
        </p:nvSpPr>
        <p:spPr bwMode="auto">
          <a:xfrm>
            <a:off x="2462389" y="903288"/>
            <a:ext cx="144142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solidFill>
                  <a:srgbClr val="000000"/>
                </a:solidFill>
                <a:latin typeface="Chelsea Studio" charset="0"/>
                <a:cs typeface="+mn-cs"/>
              </a:rPr>
              <a:t>Purpose</a:t>
            </a:r>
          </a:p>
          <a:p>
            <a:pPr algn="l">
              <a:defRPr/>
            </a:pPr>
            <a:r>
              <a:rPr lang="en-US" sz="2000">
                <a:solidFill>
                  <a:srgbClr val="000000"/>
                </a:solidFill>
                <a:latin typeface="Chelsea Studio" charset="0"/>
                <a:cs typeface="+mn-cs"/>
              </a:rPr>
              <a:t>Prophet</a:t>
            </a:r>
          </a:p>
          <a:p>
            <a:pPr algn="l">
              <a:defRPr/>
            </a:pPr>
            <a:r>
              <a:rPr lang="en-US" sz="2000">
                <a:solidFill>
                  <a:srgbClr val="000000"/>
                </a:solidFill>
                <a:latin typeface="Chelsea Studio" charset="0"/>
                <a:cs typeface="+mn-cs"/>
              </a:rPr>
              <a:t>Outline</a:t>
            </a:r>
          </a:p>
          <a:p>
            <a:pPr algn="l">
              <a:defRPr/>
            </a:pPr>
            <a:r>
              <a:rPr lang="en-US" sz="2000">
                <a:solidFill>
                  <a:srgbClr val="000000"/>
                </a:solidFill>
                <a:latin typeface="Chelsea Studio" charset="0"/>
                <a:cs typeface="+mn-cs"/>
              </a:rPr>
              <a:t>Keys</a:t>
            </a:r>
          </a:p>
          <a:p>
            <a:pPr algn="l">
              <a:defRPr/>
            </a:pPr>
            <a:r>
              <a:rPr lang="en-US" sz="2000">
                <a:solidFill>
                  <a:srgbClr val="000000"/>
                </a:solidFill>
                <a:latin typeface="Chelsea Studio" charset="0"/>
                <a:cs typeface="+mn-cs"/>
              </a:rPr>
              <a:t>Application</a:t>
            </a:r>
          </a:p>
        </p:txBody>
      </p:sp>
      <p:sp>
        <p:nvSpPr>
          <p:cNvPr id="59422" name="AutoShape 30"/>
          <p:cNvSpPr>
            <a:spLocks noChangeArrowheads="1"/>
          </p:cNvSpPr>
          <p:nvPr/>
        </p:nvSpPr>
        <p:spPr bwMode="auto">
          <a:xfrm>
            <a:off x="2088444" y="720728"/>
            <a:ext cx="373945" cy="2074863"/>
          </a:xfrm>
          <a:prstGeom prst="curvedRightArrow">
            <a:avLst>
              <a:gd name="adj1" fmla="val 98641"/>
              <a:gd name="adj2" fmla="val 19728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cs typeface="+mn-cs"/>
            </a:endParaRPr>
          </a:p>
        </p:txBody>
      </p:sp>
      <p:cxnSp>
        <p:nvCxnSpPr>
          <p:cNvPr id="59423"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424" name="Text Box 32"/>
          <p:cNvSpPr txBox="1">
            <a:spLocks noChangeArrowheads="1"/>
          </p:cNvSpPr>
          <p:nvPr/>
        </p:nvSpPr>
        <p:spPr bwMode="auto">
          <a:xfrm>
            <a:off x="0" y="3160720"/>
            <a:ext cx="9144000" cy="3477875"/>
          </a:xfrm>
          <a:prstGeom prst="rect">
            <a:avLst/>
          </a:prstGeom>
          <a:gradFill flip="none" rotWithShape="1">
            <a:gsLst>
              <a:gs pos="0">
                <a:srgbClr val="660066">
                  <a:alpha val="60001"/>
                </a:srgbClr>
              </a:gs>
              <a:gs pos="79000">
                <a:schemeClr val="tx1">
                  <a:alpha val="60001"/>
                </a:schemeClr>
              </a:gs>
            </a:gsLst>
            <a:path path="circle">
              <a:fillToRect l="50000" t="50000" r="50000" b="50000"/>
            </a:path>
            <a:tileRect/>
          </a:gradFill>
          <a:ln>
            <a:noFill/>
          </a:ln>
          <a:effectLst/>
        </p:spPr>
        <p:txBody>
          <a:bodyPr>
            <a:spAutoFit/>
          </a:bodyPr>
          <a:lstStyle/>
          <a:p>
            <a:pPr>
              <a:defRPr/>
            </a:pPr>
            <a:r>
              <a:rPr lang="en-US" dirty="0">
                <a:solidFill>
                  <a:srgbClr val="FFFFFF"/>
                </a:solidFill>
                <a:effectLst>
                  <a:outerShdw blurRad="38100" dist="38100" dir="2700000" algn="tl">
                    <a:srgbClr val="000000">
                      <a:alpha val="43137"/>
                    </a:srgbClr>
                  </a:outerShdw>
                </a:effectLst>
                <a:latin typeface="Arial Black" charset="0"/>
                <a:cs typeface="+mn-cs"/>
              </a:rPr>
              <a:t>Trust in the Lord, even in the most trying of circumstances, and be assured of His loving care for your future.</a:t>
            </a:r>
          </a:p>
        </p:txBody>
      </p:sp>
    </p:spTree>
    <p:extLst>
      <p:ext uri="{BB962C8B-B14F-4D97-AF65-F5344CB8AC3E}">
        <p14:creationId xmlns:p14="http://schemas.microsoft.com/office/powerpoint/2010/main" val="92472028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9422"/>
                                        </p:tgtEl>
                                        <p:attrNameLst>
                                          <p:attrName>style.visibility</p:attrName>
                                        </p:attrNameLst>
                                      </p:cBhvr>
                                      <p:to>
                                        <p:strVal val="visible"/>
                                      </p:to>
                                    </p:set>
                                    <p:anim calcmode="lin" valueType="num">
                                      <p:cBhvr>
                                        <p:cTn id="7" dur="500" fill="hold"/>
                                        <p:tgtEl>
                                          <p:spTgt spid="59422"/>
                                        </p:tgtEl>
                                        <p:attrNameLst>
                                          <p:attrName>ppt_w</p:attrName>
                                        </p:attrNameLst>
                                      </p:cBhvr>
                                      <p:tavLst>
                                        <p:tav tm="0">
                                          <p:val>
                                            <p:fltVal val="0"/>
                                          </p:val>
                                        </p:tav>
                                        <p:tav tm="100000">
                                          <p:val>
                                            <p:strVal val="#ppt_w"/>
                                          </p:val>
                                        </p:tav>
                                      </p:tavLst>
                                    </p:anim>
                                    <p:anim calcmode="lin" valueType="num">
                                      <p:cBhvr>
                                        <p:cTn id="8" dur="500" fill="hold"/>
                                        <p:tgtEl>
                                          <p:spTgt spid="59422"/>
                                        </p:tgtEl>
                                        <p:attrNameLst>
                                          <p:attrName>ppt_h</p:attrName>
                                        </p:attrNameLst>
                                      </p:cBhvr>
                                      <p:tavLst>
                                        <p:tav tm="0">
                                          <p:val>
                                            <p:fltVal val="0"/>
                                          </p:val>
                                        </p:tav>
                                        <p:tav tm="100000">
                                          <p:val>
                                            <p:strVal val="#ppt_h"/>
                                          </p:val>
                                        </p:tav>
                                      </p:tavLst>
                                    </p:anim>
                                    <p:anim calcmode="lin" valueType="num">
                                      <p:cBhvr>
                                        <p:cTn id="9" dur="500" fill="hold"/>
                                        <p:tgtEl>
                                          <p:spTgt spid="59422"/>
                                        </p:tgtEl>
                                        <p:attrNameLst>
                                          <p:attrName>style.rotation</p:attrName>
                                        </p:attrNameLst>
                                      </p:cBhvr>
                                      <p:tavLst>
                                        <p:tav tm="0">
                                          <p:val>
                                            <p:fltVal val="360"/>
                                          </p:val>
                                        </p:tav>
                                        <p:tav tm="100000">
                                          <p:val>
                                            <p:fltVal val="0"/>
                                          </p:val>
                                        </p:tav>
                                      </p:tavLst>
                                    </p:anim>
                                    <p:animEffect transition="in" filter="fade">
                                      <p:cBhvr>
                                        <p:cTn id="10" dur="500"/>
                                        <p:tgtEl>
                                          <p:spTgt spid="5942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9421">
                                            <p:txEl>
                                              <p:pRg st="4" end="4"/>
                                            </p:txEl>
                                          </p:spTgt>
                                        </p:tgtEl>
                                        <p:attrNameLst>
                                          <p:attrName>style.visibility</p:attrName>
                                        </p:attrNameLst>
                                      </p:cBhvr>
                                      <p:to>
                                        <p:strVal val="visible"/>
                                      </p:to>
                                    </p:set>
                                    <p:anim calcmode="lin" valueType="num">
                                      <p:cBhvr>
                                        <p:cTn id="14" dur="500" fill="hold"/>
                                        <p:tgtEl>
                                          <p:spTgt spid="5942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9421">
                                            <p:txEl>
                                              <p:pRg st="4" end="4"/>
                                            </p:txEl>
                                          </p:spTgt>
                                        </p:tgtEl>
                                        <p:attrNameLst>
                                          <p:attrName>ppt_y</p:attrName>
                                        </p:attrNameLst>
                                      </p:cBhvr>
                                      <p:tavLst>
                                        <p:tav tm="0">
                                          <p:val>
                                            <p:strVal val="#ppt_y"/>
                                          </p:val>
                                        </p:tav>
                                        <p:tav tm="100000">
                                          <p:val>
                                            <p:strVal val="#ppt_y"/>
                                          </p:val>
                                        </p:tav>
                                      </p:tavLst>
                                    </p:anim>
                                    <p:anim calcmode="lin" valueType="num">
                                      <p:cBhvr>
                                        <p:cTn id="16" dur="500" fill="hold"/>
                                        <p:tgtEl>
                                          <p:spTgt spid="5942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942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942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1" fill="hold" nodeType="clickEffect">
                                  <p:stCondLst>
                                    <p:cond delay="0"/>
                                  </p:stCondLst>
                                  <p:childTnLst>
                                    <p:set>
                                      <p:cBhvr>
                                        <p:cTn id="22" dur="1" fill="hold">
                                          <p:stCondLst>
                                            <p:cond delay="0"/>
                                          </p:stCondLst>
                                        </p:cTn>
                                        <p:tgtEl>
                                          <p:spTgt spid="59424"/>
                                        </p:tgtEl>
                                        <p:attrNameLst>
                                          <p:attrName>style.visibility</p:attrName>
                                        </p:attrNameLst>
                                      </p:cBhvr>
                                      <p:to>
                                        <p:strVal val="visible"/>
                                      </p:to>
                                    </p:set>
                                    <p:anim calcmode="lin" valueType="num">
                                      <p:cBhvr additive="base">
                                        <p:cTn id="23" dur="5000" fill="hold"/>
                                        <p:tgtEl>
                                          <p:spTgt spid="59424"/>
                                        </p:tgtEl>
                                        <p:attrNameLst>
                                          <p:attrName>ppt_x</p:attrName>
                                        </p:attrNameLst>
                                      </p:cBhvr>
                                      <p:tavLst>
                                        <p:tav tm="0">
                                          <p:val>
                                            <p:strVal val="#ppt_x"/>
                                          </p:val>
                                        </p:tav>
                                        <p:tav tm="100000">
                                          <p:val>
                                            <p:strVal val="#ppt_x"/>
                                          </p:val>
                                        </p:tav>
                                      </p:tavLst>
                                    </p:anim>
                                    <p:anim calcmode="lin" valueType="num">
                                      <p:cBhvr additive="base">
                                        <p:cTn id="24" dur="5000" fill="hold"/>
                                        <p:tgtEl>
                                          <p:spTgt spid="594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5603" name="Group 3"/>
          <p:cNvGrpSpPr>
            <a:grpSpLocks/>
          </p:cNvGrpSpPr>
          <p:nvPr/>
        </p:nvGrpSpPr>
        <p:grpSpPr bwMode="auto">
          <a:xfrm>
            <a:off x="1628422" y="238125"/>
            <a:ext cx="372533" cy="381000"/>
            <a:chOff x="1056" y="672"/>
            <a:chExt cx="264" cy="240"/>
          </a:xfrm>
        </p:grpSpPr>
        <p:sp>
          <p:nvSpPr>
            <p:cNvPr id="5427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7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4" name="Group 6"/>
          <p:cNvGrpSpPr>
            <a:grpSpLocks/>
          </p:cNvGrpSpPr>
          <p:nvPr/>
        </p:nvGrpSpPr>
        <p:grpSpPr bwMode="auto">
          <a:xfrm>
            <a:off x="430390" y="238125"/>
            <a:ext cx="372533" cy="381000"/>
            <a:chOff x="1056" y="672"/>
            <a:chExt cx="264" cy="240"/>
          </a:xfrm>
        </p:grpSpPr>
        <p:sp>
          <p:nvSpPr>
            <p:cNvPr id="5427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8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5" name="Group 9"/>
          <p:cNvGrpSpPr>
            <a:grpSpLocks/>
          </p:cNvGrpSpPr>
          <p:nvPr/>
        </p:nvGrpSpPr>
        <p:grpSpPr bwMode="auto">
          <a:xfrm>
            <a:off x="2675470" y="231775"/>
            <a:ext cx="372533" cy="381000"/>
            <a:chOff x="1056" y="672"/>
            <a:chExt cx="264" cy="240"/>
          </a:xfrm>
        </p:grpSpPr>
        <p:sp>
          <p:nvSpPr>
            <p:cNvPr id="5428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8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6" name="Group 12"/>
          <p:cNvGrpSpPr>
            <a:grpSpLocks/>
          </p:cNvGrpSpPr>
          <p:nvPr/>
        </p:nvGrpSpPr>
        <p:grpSpPr bwMode="auto">
          <a:xfrm>
            <a:off x="3795894" y="239713"/>
            <a:ext cx="372533" cy="381000"/>
            <a:chOff x="1056" y="672"/>
            <a:chExt cx="264" cy="240"/>
          </a:xfrm>
        </p:grpSpPr>
        <p:sp>
          <p:nvSpPr>
            <p:cNvPr id="5428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8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7" name="Group 15"/>
          <p:cNvGrpSpPr>
            <a:grpSpLocks/>
          </p:cNvGrpSpPr>
          <p:nvPr/>
        </p:nvGrpSpPr>
        <p:grpSpPr bwMode="auto">
          <a:xfrm>
            <a:off x="4986870" y="223838"/>
            <a:ext cx="372533" cy="381000"/>
            <a:chOff x="1056" y="672"/>
            <a:chExt cx="264" cy="240"/>
          </a:xfrm>
        </p:grpSpPr>
        <p:sp>
          <p:nvSpPr>
            <p:cNvPr id="5428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8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8" name="Group 18"/>
          <p:cNvGrpSpPr>
            <a:grpSpLocks/>
          </p:cNvGrpSpPr>
          <p:nvPr/>
        </p:nvGrpSpPr>
        <p:grpSpPr bwMode="auto">
          <a:xfrm>
            <a:off x="8161870" y="223838"/>
            <a:ext cx="372533" cy="381000"/>
            <a:chOff x="1056" y="672"/>
            <a:chExt cx="264" cy="240"/>
          </a:xfrm>
        </p:grpSpPr>
        <p:sp>
          <p:nvSpPr>
            <p:cNvPr id="5429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9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09" name="Group 21"/>
          <p:cNvGrpSpPr>
            <a:grpSpLocks/>
          </p:cNvGrpSpPr>
          <p:nvPr/>
        </p:nvGrpSpPr>
        <p:grpSpPr bwMode="auto">
          <a:xfrm>
            <a:off x="7145870" y="214313"/>
            <a:ext cx="372533" cy="381000"/>
            <a:chOff x="1056" y="672"/>
            <a:chExt cx="264" cy="240"/>
          </a:xfrm>
        </p:grpSpPr>
        <p:sp>
          <p:nvSpPr>
            <p:cNvPr id="5429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9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25610" name="Group 24"/>
          <p:cNvGrpSpPr>
            <a:grpSpLocks/>
          </p:cNvGrpSpPr>
          <p:nvPr/>
        </p:nvGrpSpPr>
        <p:grpSpPr bwMode="auto">
          <a:xfrm>
            <a:off x="6079070" y="228600"/>
            <a:ext cx="372533" cy="381000"/>
            <a:chOff x="1056" y="672"/>
            <a:chExt cx="264" cy="240"/>
          </a:xfrm>
        </p:grpSpPr>
        <p:sp>
          <p:nvSpPr>
            <p:cNvPr id="5429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29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cxnSp>
        <p:nvCxnSpPr>
          <p:cNvPr id="54303"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4304" name="Oval 32"/>
          <p:cNvSpPr>
            <a:spLocks noChangeArrowheads="1"/>
          </p:cNvSpPr>
          <p:nvPr/>
        </p:nvSpPr>
        <p:spPr bwMode="auto">
          <a:xfrm>
            <a:off x="3570117"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54305" name="Text Box 33"/>
          <p:cNvSpPr txBox="1">
            <a:spLocks noChangeArrowheads="1"/>
          </p:cNvSpPr>
          <p:nvPr/>
        </p:nvSpPr>
        <p:spPr bwMode="auto">
          <a:xfrm>
            <a:off x="973670" y="2770188"/>
            <a:ext cx="53190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buFontTx/>
              <a:buChar char="•"/>
            </a:pPr>
            <a:r>
              <a:rPr lang="en-US">
                <a:latin typeface="KaiTi" charset="0"/>
                <a:ea typeface="KaiTi" charset="0"/>
                <a:cs typeface="KaiTi" charset="0"/>
              </a:rPr>
              <a:t> </a:t>
            </a:r>
            <a:r>
              <a:rPr lang="zh-CN" altLang="en-US">
                <a:latin typeface="KaiTi" charset="0"/>
                <a:ea typeface="KaiTi" charset="0"/>
                <a:cs typeface="KaiTi" charset="0"/>
              </a:rPr>
              <a:t>歌革与玛各的侵袭</a:t>
            </a:r>
            <a:endParaRPr lang="en-US">
              <a:latin typeface="KaiTi" charset="0"/>
              <a:ea typeface="KaiTi" charset="0"/>
              <a:cs typeface="KaiTi" charset="0"/>
            </a:endParaRPr>
          </a:p>
          <a:p>
            <a:pPr algn="l" eaLnBrk="1" hangingPunct="1">
              <a:buFontTx/>
              <a:buChar char="•"/>
            </a:pPr>
            <a:r>
              <a:rPr lang="zh-CN" altLang="en-US">
                <a:solidFill>
                  <a:schemeClr val="bg2"/>
                </a:solidFill>
                <a:latin typeface="KaiTi" charset="0"/>
                <a:ea typeface="KaiTi" charset="0"/>
                <a:cs typeface="KaiTi" charset="0"/>
              </a:rPr>
              <a:t> 圣殿的异象</a:t>
            </a:r>
            <a:endParaRPr lang="en-US">
              <a:solidFill>
                <a:schemeClr val="bg2"/>
              </a:solidFill>
              <a:latin typeface="KaiTi" charset="0"/>
              <a:ea typeface="KaiTi" charset="0"/>
              <a:cs typeface="KaiTi" charset="0"/>
            </a:endParaRPr>
          </a:p>
        </p:txBody>
      </p:sp>
      <p:sp>
        <p:nvSpPr>
          <p:cNvPr id="31"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a:t>
            </a:r>
            <a:r>
              <a:rPr lang="zh-CN" altLang="en-US" sz="2000">
                <a:latin typeface="KaiTi" charset="0"/>
                <a:ea typeface="KaiTi" charset="0"/>
                <a:cs typeface="KaiTi" charset="0"/>
              </a:rPr>
              <a:t>课题    </a:t>
            </a:r>
            <a:r>
              <a:rPr lang="zh-CN" altLang="en-US" sz="2000">
                <a:solidFill>
                  <a:srgbClr val="7F7F7F"/>
                </a:solidFill>
                <a:latin typeface="KaiTi" charset="0"/>
                <a:ea typeface="KaiTi" charset="0"/>
                <a:cs typeface="KaiTi" charset="0"/>
              </a:rPr>
              <a:t>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04"/>
                                        </p:tgtEl>
                                        <p:attrNameLst>
                                          <p:attrName>style.visibility</p:attrName>
                                        </p:attrNameLst>
                                      </p:cBhvr>
                                      <p:to>
                                        <p:strVal val="visible"/>
                                      </p:to>
                                    </p:set>
                                    <p:animEffect transition="in" filter="fade">
                                      <p:cBhvr>
                                        <p:cTn id="7" dur="2000"/>
                                        <p:tgtEl>
                                          <p:spTgt spid="54304"/>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4304"/>
                                        </p:tgtEl>
                                      </p:cBhvr>
                                    </p:animEffect>
                                    <p:animScale>
                                      <p:cBhvr>
                                        <p:cTn id="11" dur="1000" autoRev="1" fill="hold"/>
                                        <p:tgtEl>
                                          <p:spTgt spid="54304"/>
                                        </p:tgtEl>
                                      </p:cBhvr>
                                      <p:by x="105000" y="105000"/>
                                    </p:animScale>
                                  </p:childTnLst>
                                </p:cTn>
                              </p:par>
                            </p:childTnLst>
                          </p:cTn>
                        </p:par>
                        <p:par>
                          <p:cTn id="12" fill="hold" nodeType="afterGroup">
                            <p:stCondLst>
                              <p:cond delay="10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1">
                                            <p:txEl>
                                              <p:pRg st="0" end="0"/>
                                            </p:txEl>
                                          </p:spTgt>
                                        </p:tgtEl>
                                        <p:attrNameLst>
                                          <p:attrName>style.visibility</p:attrName>
                                        </p:attrNameLst>
                                      </p:cBhvr>
                                      <p:to>
                                        <p:strVal val="visible"/>
                                      </p:to>
                                    </p:set>
                                    <p:anim calcmode="lin" valueType="num">
                                      <p:cBhvr>
                                        <p:cTn id="15"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4" grpId="0" animBg="1"/>
      <p:bldP spid="5430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CCCCFF"/>
            </a:gs>
          </a:gsLst>
          <a:lin ang="2700000" scaled="1"/>
        </a:gradFill>
        <a:effectLst/>
      </p:bgPr>
    </p:bg>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4479636" y="158215"/>
            <a:ext cx="184731" cy="769441"/>
          </a:xfrm>
          <a:prstGeom prst="rect">
            <a:avLst/>
          </a:prstGeom>
          <a:solidFill>
            <a:srgbClr val="FFFFFF">
              <a:alpha val="5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grpSp>
        <p:nvGrpSpPr>
          <p:cNvPr id="166915" name="Group 3"/>
          <p:cNvGrpSpPr>
            <a:grpSpLocks/>
          </p:cNvGrpSpPr>
          <p:nvPr/>
        </p:nvGrpSpPr>
        <p:grpSpPr bwMode="auto">
          <a:xfrm>
            <a:off x="254003" y="2019300"/>
            <a:ext cx="694267" cy="1466850"/>
            <a:chOff x="648" y="1860"/>
            <a:chExt cx="492" cy="924"/>
          </a:xfrm>
        </p:grpSpPr>
        <p:sp>
          <p:nvSpPr>
            <p:cNvPr id="166916" name="Line 4"/>
            <p:cNvSpPr>
              <a:spLocks noChangeShapeType="1"/>
            </p:cNvSpPr>
            <p:nvPr/>
          </p:nvSpPr>
          <p:spPr bwMode="auto">
            <a:xfrm>
              <a:off x="900" y="1860"/>
              <a:ext cx="0" cy="924"/>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17" name="Line 5"/>
            <p:cNvSpPr>
              <a:spLocks noChangeShapeType="1"/>
            </p:cNvSpPr>
            <p:nvPr/>
          </p:nvSpPr>
          <p:spPr bwMode="auto">
            <a:xfrm>
              <a:off x="648" y="2100"/>
              <a:ext cx="492" cy="0"/>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grpSp>
      <p:sp>
        <p:nvSpPr>
          <p:cNvPr id="166918" name="Text Box 6"/>
          <p:cNvSpPr txBox="1">
            <a:spLocks noChangeArrowheads="1"/>
          </p:cNvSpPr>
          <p:nvPr/>
        </p:nvSpPr>
        <p:spPr bwMode="auto">
          <a:xfrm>
            <a:off x="989686" y="3524250"/>
            <a:ext cx="1415773" cy="5847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教会期</a:t>
            </a:r>
            <a:endParaRPr lang="en-US" sz="3200">
              <a:latin typeface="KaiTi" charset="0"/>
              <a:ea typeface="KaiTi" charset="0"/>
              <a:cs typeface="KaiTi" charset="0"/>
            </a:endParaRPr>
          </a:p>
        </p:txBody>
      </p:sp>
      <p:sp>
        <p:nvSpPr>
          <p:cNvPr id="166919" name="Line 7"/>
          <p:cNvSpPr>
            <a:spLocks noChangeShapeType="1"/>
          </p:cNvSpPr>
          <p:nvPr/>
        </p:nvSpPr>
        <p:spPr bwMode="auto">
          <a:xfrm flipV="1">
            <a:off x="3" y="3486150"/>
            <a:ext cx="719666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20" name="Text Box 8"/>
          <p:cNvSpPr txBox="1">
            <a:spLocks noChangeArrowheads="1"/>
          </p:cNvSpPr>
          <p:nvPr/>
        </p:nvSpPr>
        <p:spPr bwMode="auto">
          <a:xfrm>
            <a:off x="3310832" y="3524250"/>
            <a:ext cx="1005403" cy="5847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患难</a:t>
            </a:r>
            <a:endParaRPr lang="en-US" sz="3200">
              <a:latin typeface="KaiTi" charset="0"/>
              <a:ea typeface="KaiTi" charset="0"/>
              <a:cs typeface="KaiTi" charset="0"/>
            </a:endParaRPr>
          </a:p>
        </p:txBody>
      </p:sp>
      <p:sp>
        <p:nvSpPr>
          <p:cNvPr id="166921" name="Text Box 9"/>
          <p:cNvSpPr txBox="1">
            <a:spLocks noChangeArrowheads="1"/>
          </p:cNvSpPr>
          <p:nvPr/>
        </p:nvSpPr>
        <p:spPr bwMode="auto">
          <a:xfrm>
            <a:off x="5191974" y="3524250"/>
            <a:ext cx="1415773" cy="5847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千禧年</a:t>
            </a:r>
            <a:endParaRPr lang="en-US" sz="3200">
              <a:latin typeface="KaiTi" charset="0"/>
              <a:ea typeface="KaiTi" charset="0"/>
              <a:cs typeface="KaiTi" charset="0"/>
            </a:endParaRPr>
          </a:p>
        </p:txBody>
      </p:sp>
      <p:cxnSp>
        <p:nvCxnSpPr>
          <p:cNvPr id="166922" name="AutoShape 10"/>
          <p:cNvCxnSpPr>
            <a:cxnSpLocks noChangeShapeType="1"/>
          </p:cNvCxnSpPr>
          <p:nvPr/>
        </p:nvCxnSpPr>
        <p:spPr bwMode="auto">
          <a:xfrm rot="16200000">
            <a:off x="2219419" y="1563074"/>
            <a:ext cx="1046163" cy="472723"/>
          </a:xfrm>
          <a:prstGeom prst="curvedConnector3">
            <a:avLst>
              <a:gd name="adj1" fmla="val -8862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66923" name="Text Box 11"/>
          <p:cNvSpPr txBox="1">
            <a:spLocks noChangeArrowheads="1"/>
          </p:cNvSpPr>
          <p:nvPr/>
        </p:nvSpPr>
        <p:spPr bwMode="auto">
          <a:xfrm>
            <a:off x="2279310" y="1790704"/>
            <a:ext cx="1005403"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被提</a:t>
            </a:r>
            <a:endParaRPr lang="en-US" sz="3200">
              <a:latin typeface="KaiTi" charset="0"/>
              <a:ea typeface="KaiTi" charset="0"/>
              <a:cs typeface="KaiTi" charset="0"/>
            </a:endParaRPr>
          </a:p>
        </p:txBody>
      </p:sp>
      <p:sp>
        <p:nvSpPr>
          <p:cNvPr id="166924" name="Line 12"/>
          <p:cNvSpPr>
            <a:spLocks noChangeShapeType="1"/>
          </p:cNvSpPr>
          <p:nvPr/>
        </p:nvSpPr>
        <p:spPr bwMode="auto">
          <a:xfrm>
            <a:off x="4842933" y="2266950"/>
            <a:ext cx="0"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25" name="Text Box 13"/>
          <p:cNvSpPr txBox="1">
            <a:spLocks noChangeArrowheads="1"/>
          </p:cNvSpPr>
          <p:nvPr/>
        </p:nvSpPr>
        <p:spPr bwMode="auto">
          <a:xfrm>
            <a:off x="3936221" y="1809759"/>
            <a:ext cx="1826141" cy="5847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基督再来</a:t>
            </a:r>
            <a:endParaRPr lang="en-US" sz="3200">
              <a:latin typeface="KaiTi" charset="0"/>
              <a:ea typeface="KaiTi" charset="0"/>
              <a:cs typeface="KaiTi" charset="0"/>
            </a:endParaRPr>
          </a:p>
        </p:txBody>
      </p:sp>
      <p:sp>
        <p:nvSpPr>
          <p:cNvPr id="166926" name="Text Box 14"/>
          <p:cNvSpPr txBox="1">
            <a:spLocks noChangeArrowheads="1"/>
          </p:cNvSpPr>
          <p:nvPr/>
        </p:nvSpPr>
        <p:spPr bwMode="auto">
          <a:xfrm>
            <a:off x="2851625" y="4895851"/>
            <a:ext cx="2441694" cy="107721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TW" altLang="en-US" sz="3200">
                <a:latin typeface="KaiTi" charset="0"/>
                <a:ea typeface="KaiTi" charset="0"/>
                <a:cs typeface="KaiTi" charset="0"/>
              </a:rPr>
              <a:t>哈米吉多頓 </a:t>
            </a:r>
            <a:endParaRPr lang="en-US" altLang="zh-TW" sz="3200">
              <a:latin typeface="KaiTi" charset="0"/>
              <a:ea typeface="KaiTi" charset="0"/>
              <a:cs typeface="KaiTi" charset="0"/>
            </a:endParaRPr>
          </a:p>
          <a:p>
            <a:pPr eaLnBrk="1" hangingPunct="1"/>
            <a:r>
              <a:rPr lang="zh-CN" altLang="en-US" sz="3200">
                <a:latin typeface="KaiTi" charset="0"/>
                <a:ea typeface="KaiTi" charset="0"/>
                <a:cs typeface="KaiTi" charset="0"/>
              </a:rPr>
              <a:t>的战争</a:t>
            </a:r>
            <a:endParaRPr lang="en-US" sz="3200">
              <a:latin typeface="KaiTi" charset="0"/>
              <a:ea typeface="KaiTi" charset="0"/>
              <a:cs typeface="KaiTi" charset="0"/>
            </a:endParaRPr>
          </a:p>
        </p:txBody>
      </p:sp>
      <p:sp>
        <p:nvSpPr>
          <p:cNvPr id="166927" name="Text Box 15"/>
          <p:cNvSpPr txBox="1">
            <a:spLocks noChangeArrowheads="1"/>
          </p:cNvSpPr>
          <p:nvPr/>
        </p:nvSpPr>
        <p:spPr bwMode="auto">
          <a:xfrm>
            <a:off x="5184872" y="4914909"/>
            <a:ext cx="3467617" cy="5847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歌革和玛各的战争</a:t>
            </a:r>
            <a:endParaRPr lang="en-US" sz="3200">
              <a:latin typeface="KaiTi" charset="0"/>
              <a:ea typeface="KaiTi" charset="0"/>
              <a:cs typeface="KaiTi" charset="0"/>
            </a:endParaRPr>
          </a:p>
        </p:txBody>
      </p:sp>
      <p:sp>
        <p:nvSpPr>
          <p:cNvPr id="166928" name="Text Box 16"/>
          <p:cNvSpPr txBox="1">
            <a:spLocks noChangeArrowheads="1"/>
          </p:cNvSpPr>
          <p:nvPr/>
        </p:nvSpPr>
        <p:spPr bwMode="auto">
          <a:xfrm>
            <a:off x="7187990" y="3198820"/>
            <a:ext cx="14157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大宝座</a:t>
            </a:r>
            <a:endParaRPr lang="en-US" sz="3200">
              <a:latin typeface="KaiTi" charset="0"/>
              <a:ea typeface="KaiTi" charset="0"/>
              <a:cs typeface="KaiTi" charset="0"/>
            </a:endParaRPr>
          </a:p>
        </p:txBody>
      </p:sp>
      <p:sp>
        <p:nvSpPr>
          <p:cNvPr id="166929" name="Line 17"/>
          <p:cNvSpPr>
            <a:spLocks noChangeShapeType="1"/>
          </p:cNvSpPr>
          <p:nvPr/>
        </p:nvSpPr>
        <p:spPr bwMode="auto">
          <a:xfrm flipV="1">
            <a:off x="4859867" y="4038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30" name="Line 18"/>
          <p:cNvSpPr>
            <a:spLocks noChangeShapeType="1"/>
          </p:cNvSpPr>
          <p:nvPr/>
        </p:nvSpPr>
        <p:spPr bwMode="auto">
          <a:xfrm flipV="1">
            <a:off x="6925733" y="405765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31" name="Rectangle 19"/>
          <p:cNvSpPr>
            <a:spLocks noGrp="1" noChangeArrowheads="1"/>
          </p:cNvSpPr>
          <p:nvPr>
            <p:ph type="title"/>
          </p:nvPr>
        </p:nvSpPr>
        <p:spPr>
          <a:xfrm>
            <a:off x="3320792" y="228611"/>
            <a:ext cx="2501006" cy="646331"/>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t">
            <a:spAutoFit/>
          </a:bodyPr>
          <a:lstStyle/>
          <a:p>
            <a:pPr eaLnBrk="1" hangingPunct="1"/>
            <a:r>
              <a:rPr lang="zh-CN" altLang="en-US" sz="3600" b="1">
                <a:solidFill>
                  <a:schemeClr val="tx1"/>
                </a:solidFill>
                <a:latin typeface="KaiTi" charset="0"/>
                <a:ea typeface="KaiTi" charset="0"/>
                <a:cs typeface="KaiTi" charset="0"/>
              </a:rPr>
              <a:t>千禧年前派</a:t>
            </a:r>
            <a:endParaRPr lang="en-US" sz="3600" b="1">
              <a:solidFill>
                <a:schemeClr val="tx1"/>
              </a:solidFill>
              <a:latin typeface="KaiTi" charset="0"/>
              <a:ea typeface="KaiTi" charset="0"/>
              <a:cs typeface="KaiTi"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2000"/>
                                        <p:tgtEl>
                                          <p:spTgt spid="166915"/>
                                        </p:tgtEl>
                                      </p:cBhvr>
                                    </p:animEffect>
                                    <p:anim calcmode="lin" valueType="num">
                                      <p:cBhvr>
                                        <p:cTn id="8" dur="2000" fill="hold"/>
                                        <p:tgtEl>
                                          <p:spTgt spid="166915"/>
                                        </p:tgtEl>
                                        <p:attrNameLst>
                                          <p:attrName>ppt_x</p:attrName>
                                        </p:attrNameLst>
                                      </p:cBhvr>
                                      <p:tavLst>
                                        <p:tav tm="0">
                                          <p:val>
                                            <p:strVal val="#ppt_x"/>
                                          </p:val>
                                        </p:tav>
                                        <p:tav tm="100000">
                                          <p:val>
                                            <p:strVal val="#ppt_x"/>
                                          </p:val>
                                        </p:tav>
                                      </p:tavLst>
                                    </p:anim>
                                    <p:anim calcmode="lin" valueType="num">
                                      <p:cBhvr>
                                        <p:cTn id="9" dur="2000" fill="hold"/>
                                        <p:tgtEl>
                                          <p:spTgt spid="1669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7" presetClass="entr" presetSubtype="8" fill="hold" grpId="0" nodeType="after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additive="base">
                                        <p:cTn id="13" dur="2000" fill="hold"/>
                                        <p:tgtEl>
                                          <p:spTgt spid="166919"/>
                                        </p:tgtEl>
                                        <p:attrNameLst>
                                          <p:attrName>ppt_x</p:attrName>
                                        </p:attrNameLst>
                                      </p:cBhvr>
                                      <p:tavLst>
                                        <p:tav tm="0">
                                          <p:val>
                                            <p:strVal val="0-#ppt_w/2"/>
                                          </p:val>
                                        </p:tav>
                                        <p:tav tm="100000">
                                          <p:val>
                                            <p:strVal val="#ppt_x"/>
                                          </p:val>
                                        </p:tav>
                                      </p:tavLst>
                                    </p:anim>
                                    <p:anim calcmode="lin" valueType="num">
                                      <p:cBhvr additive="base">
                                        <p:cTn id="14" dur="2000" fill="hold"/>
                                        <p:tgtEl>
                                          <p:spTgt spid="16691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66918"/>
                                        </p:tgtEl>
                                        <p:attrNameLst>
                                          <p:attrName>style.visibility</p:attrName>
                                        </p:attrNameLst>
                                      </p:cBhvr>
                                      <p:to>
                                        <p:strVal val="visible"/>
                                      </p:to>
                                    </p:set>
                                    <p:animEffect transition="in" filter="dissolve">
                                      <p:cBhvr>
                                        <p:cTn id="18" dur="2000"/>
                                        <p:tgtEl>
                                          <p:spTgt spid="166918"/>
                                        </p:tgtEl>
                                      </p:cBhvr>
                                    </p:animEffect>
                                  </p:childTnLst>
                                </p:cTn>
                              </p:par>
                            </p:childTnLst>
                          </p:cTn>
                        </p:par>
                        <p:par>
                          <p:cTn id="19" fill="hold" nodeType="afterGroup">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166923"/>
                                        </p:tgtEl>
                                        <p:attrNameLst>
                                          <p:attrName>style.visibility</p:attrName>
                                        </p:attrNameLst>
                                      </p:cBhvr>
                                      <p:to>
                                        <p:strVal val="visible"/>
                                      </p:to>
                                    </p:set>
                                    <p:animEffect transition="in" filter="dissolve">
                                      <p:cBhvr>
                                        <p:cTn id="22" dur="2000"/>
                                        <p:tgtEl>
                                          <p:spTgt spid="166923"/>
                                        </p:tgtEl>
                                      </p:cBhvr>
                                    </p:animEffect>
                                  </p:childTnLst>
                                </p:cTn>
                              </p:par>
                            </p:childTnLst>
                          </p:cTn>
                        </p:par>
                        <p:par>
                          <p:cTn id="23" fill="hold" nodeType="afterGroup">
                            <p:stCondLst>
                              <p:cond delay="8000"/>
                            </p:stCondLst>
                            <p:childTnLst>
                              <p:par>
                                <p:cTn id="24" presetID="42" presetClass="entr" presetSubtype="0" fill="hold" nodeType="afterEffect">
                                  <p:stCondLst>
                                    <p:cond delay="0"/>
                                  </p:stCondLst>
                                  <p:childTnLst>
                                    <p:set>
                                      <p:cBhvr>
                                        <p:cTn id="25" dur="1" fill="hold">
                                          <p:stCondLst>
                                            <p:cond delay="0"/>
                                          </p:stCondLst>
                                        </p:cTn>
                                        <p:tgtEl>
                                          <p:spTgt spid="166922"/>
                                        </p:tgtEl>
                                        <p:attrNameLst>
                                          <p:attrName>style.visibility</p:attrName>
                                        </p:attrNameLst>
                                      </p:cBhvr>
                                      <p:to>
                                        <p:strVal val="visible"/>
                                      </p:to>
                                    </p:set>
                                    <p:animEffect transition="in" filter="fade">
                                      <p:cBhvr>
                                        <p:cTn id="26" dur="2000"/>
                                        <p:tgtEl>
                                          <p:spTgt spid="166922"/>
                                        </p:tgtEl>
                                      </p:cBhvr>
                                    </p:animEffect>
                                    <p:anim calcmode="lin" valueType="num">
                                      <p:cBhvr>
                                        <p:cTn id="27" dur="2000" fill="hold"/>
                                        <p:tgtEl>
                                          <p:spTgt spid="166922"/>
                                        </p:tgtEl>
                                        <p:attrNameLst>
                                          <p:attrName>ppt_x</p:attrName>
                                        </p:attrNameLst>
                                      </p:cBhvr>
                                      <p:tavLst>
                                        <p:tav tm="0">
                                          <p:val>
                                            <p:strVal val="#ppt_x"/>
                                          </p:val>
                                        </p:tav>
                                        <p:tav tm="100000">
                                          <p:val>
                                            <p:strVal val="#ppt_x"/>
                                          </p:val>
                                        </p:tav>
                                      </p:tavLst>
                                    </p:anim>
                                    <p:anim calcmode="lin" valueType="num">
                                      <p:cBhvr>
                                        <p:cTn id="28" dur="2000" fill="hold"/>
                                        <p:tgtEl>
                                          <p:spTgt spid="166922"/>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66920"/>
                                        </p:tgtEl>
                                        <p:attrNameLst>
                                          <p:attrName>style.visibility</p:attrName>
                                        </p:attrNameLst>
                                      </p:cBhvr>
                                      <p:to>
                                        <p:strVal val="visible"/>
                                      </p:to>
                                    </p:set>
                                    <p:animEffect transition="in" filter="dissolve">
                                      <p:cBhvr>
                                        <p:cTn id="32" dur="2000"/>
                                        <p:tgtEl>
                                          <p:spTgt spid="166920"/>
                                        </p:tgtEl>
                                      </p:cBhvr>
                                    </p:animEffect>
                                  </p:childTnLst>
                                </p:cTn>
                              </p:par>
                            </p:childTnLst>
                          </p:cTn>
                        </p:par>
                        <p:par>
                          <p:cTn id="33" fill="hold" nodeType="afterGroup">
                            <p:stCondLst>
                              <p:cond delay="12000"/>
                            </p:stCondLst>
                            <p:childTnLst>
                              <p:par>
                                <p:cTn id="34" presetID="9" presetClass="entr" presetSubtype="0" fill="hold" grpId="0" nodeType="afterEffect">
                                  <p:stCondLst>
                                    <p:cond delay="0"/>
                                  </p:stCondLst>
                                  <p:childTnLst>
                                    <p:set>
                                      <p:cBhvr>
                                        <p:cTn id="35" dur="1" fill="hold">
                                          <p:stCondLst>
                                            <p:cond delay="0"/>
                                          </p:stCondLst>
                                        </p:cTn>
                                        <p:tgtEl>
                                          <p:spTgt spid="166925"/>
                                        </p:tgtEl>
                                        <p:attrNameLst>
                                          <p:attrName>style.visibility</p:attrName>
                                        </p:attrNameLst>
                                      </p:cBhvr>
                                      <p:to>
                                        <p:strVal val="visible"/>
                                      </p:to>
                                    </p:set>
                                    <p:animEffect transition="in" filter="dissolve">
                                      <p:cBhvr>
                                        <p:cTn id="36" dur="2000"/>
                                        <p:tgtEl>
                                          <p:spTgt spid="166925"/>
                                        </p:tgtEl>
                                      </p:cBhvr>
                                    </p:animEffect>
                                  </p:childTnLst>
                                </p:cTn>
                              </p:par>
                            </p:childTnLst>
                          </p:cTn>
                        </p:par>
                        <p:par>
                          <p:cTn id="37" fill="hold" nodeType="afterGroup">
                            <p:stCondLst>
                              <p:cond delay="14000"/>
                            </p:stCondLst>
                            <p:childTnLst>
                              <p:par>
                                <p:cTn id="38" presetID="47" presetClass="entr" presetSubtype="0" fill="hold" grpId="0" nodeType="afterEffect">
                                  <p:stCondLst>
                                    <p:cond delay="0"/>
                                  </p:stCondLst>
                                  <p:childTnLst>
                                    <p:set>
                                      <p:cBhvr>
                                        <p:cTn id="39" dur="1" fill="hold">
                                          <p:stCondLst>
                                            <p:cond delay="0"/>
                                          </p:stCondLst>
                                        </p:cTn>
                                        <p:tgtEl>
                                          <p:spTgt spid="166924"/>
                                        </p:tgtEl>
                                        <p:attrNameLst>
                                          <p:attrName>style.visibility</p:attrName>
                                        </p:attrNameLst>
                                      </p:cBhvr>
                                      <p:to>
                                        <p:strVal val="visible"/>
                                      </p:to>
                                    </p:set>
                                    <p:animEffect transition="in" filter="fade">
                                      <p:cBhvr>
                                        <p:cTn id="40" dur="2000"/>
                                        <p:tgtEl>
                                          <p:spTgt spid="166924"/>
                                        </p:tgtEl>
                                      </p:cBhvr>
                                    </p:animEffect>
                                    <p:anim calcmode="lin" valueType="num">
                                      <p:cBhvr>
                                        <p:cTn id="41" dur="2000" fill="hold"/>
                                        <p:tgtEl>
                                          <p:spTgt spid="166924"/>
                                        </p:tgtEl>
                                        <p:attrNameLst>
                                          <p:attrName>ppt_x</p:attrName>
                                        </p:attrNameLst>
                                      </p:cBhvr>
                                      <p:tavLst>
                                        <p:tav tm="0">
                                          <p:val>
                                            <p:strVal val="#ppt_x"/>
                                          </p:val>
                                        </p:tav>
                                        <p:tav tm="100000">
                                          <p:val>
                                            <p:strVal val="#ppt_x"/>
                                          </p:val>
                                        </p:tav>
                                      </p:tavLst>
                                    </p:anim>
                                    <p:anim calcmode="lin" valueType="num">
                                      <p:cBhvr>
                                        <p:cTn id="42" dur="2000" fill="hold"/>
                                        <p:tgtEl>
                                          <p:spTgt spid="16692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6000"/>
                            </p:stCondLst>
                            <p:childTnLst>
                              <p:par>
                                <p:cTn id="44" presetID="9" presetClass="entr" presetSubtype="0" fill="hold" grpId="0" nodeType="afterEffect">
                                  <p:stCondLst>
                                    <p:cond delay="0"/>
                                  </p:stCondLst>
                                  <p:childTnLst>
                                    <p:set>
                                      <p:cBhvr>
                                        <p:cTn id="45" dur="1" fill="hold">
                                          <p:stCondLst>
                                            <p:cond delay="0"/>
                                          </p:stCondLst>
                                        </p:cTn>
                                        <p:tgtEl>
                                          <p:spTgt spid="166926">
                                            <p:bg/>
                                          </p:spTgt>
                                        </p:tgtEl>
                                        <p:attrNameLst>
                                          <p:attrName>style.visibility</p:attrName>
                                        </p:attrNameLst>
                                      </p:cBhvr>
                                      <p:to>
                                        <p:strVal val="visible"/>
                                      </p:to>
                                    </p:set>
                                    <p:animEffect transition="in" filter="dissolve">
                                      <p:cBhvr>
                                        <p:cTn id="46" dur="2000"/>
                                        <p:tgtEl>
                                          <p:spTgt spid="166926">
                                            <p:bg/>
                                          </p:spTgt>
                                        </p:tgtEl>
                                      </p:cBhvr>
                                    </p:animEffect>
                                  </p:childTnLst>
                                </p:cTn>
                              </p:par>
                            </p:childTnLst>
                          </p:cTn>
                        </p:par>
                        <p:par>
                          <p:cTn id="47" fill="hold" nodeType="afterGroup">
                            <p:stCondLst>
                              <p:cond delay="18000"/>
                            </p:stCondLst>
                            <p:childTnLst>
                              <p:par>
                                <p:cTn id="48" presetID="9" presetClass="entr" presetSubtype="0" fill="hold" grpId="0" nodeType="afterEffect">
                                  <p:stCondLst>
                                    <p:cond delay="0"/>
                                  </p:stCondLst>
                                  <p:childTnLst>
                                    <p:set>
                                      <p:cBhvr>
                                        <p:cTn id="49" dur="1" fill="hold">
                                          <p:stCondLst>
                                            <p:cond delay="0"/>
                                          </p:stCondLst>
                                        </p:cTn>
                                        <p:tgtEl>
                                          <p:spTgt spid="166926">
                                            <p:txEl>
                                              <p:pRg st="0" end="0"/>
                                            </p:txEl>
                                          </p:spTgt>
                                        </p:tgtEl>
                                        <p:attrNameLst>
                                          <p:attrName>style.visibility</p:attrName>
                                        </p:attrNameLst>
                                      </p:cBhvr>
                                      <p:to>
                                        <p:strVal val="visible"/>
                                      </p:to>
                                    </p:set>
                                    <p:animEffect transition="in" filter="dissolve">
                                      <p:cBhvr>
                                        <p:cTn id="50" dur="2000"/>
                                        <p:tgtEl>
                                          <p:spTgt spid="166926">
                                            <p:txEl>
                                              <p:pRg st="0" end="0"/>
                                            </p:txEl>
                                          </p:spTgt>
                                        </p:tgtEl>
                                      </p:cBhvr>
                                    </p:animEffect>
                                  </p:childTnLst>
                                </p:cTn>
                              </p:par>
                            </p:childTnLst>
                          </p:cTn>
                        </p:par>
                        <p:par>
                          <p:cTn id="51" fill="hold" nodeType="afterGroup">
                            <p:stCondLst>
                              <p:cond delay="20000"/>
                            </p:stCondLst>
                            <p:childTnLst>
                              <p:par>
                                <p:cTn id="52" presetID="9" presetClass="entr" presetSubtype="0" fill="hold" grpId="0" nodeType="afterEffect">
                                  <p:stCondLst>
                                    <p:cond delay="0"/>
                                  </p:stCondLst>
                                  <p:childTnLst>
                                    <p:set>
                                      <p:cBhvr>
                                        <p:cTn id="53" dur="1" fill="hold">
                                          <p:stCondLst>
                                            <p:cond delay="0"/>
                                          </p:stCondLst>
                                        </p:cTn>
                                        <p:tgtEl>
                                          <p:spTgt spid="166926">
                                            <p:txEl>
                                              <p:pRg st="1" end="1"/>
                                            </p:txEl>
                                          </p:spTgt>
                                        </p:tgtEl>
                                        <p:attrNameLst>
                                          <p:attrName>style.visibility</p:attrName>
                                        </p:attrNameLst>
                                      </p:cBhvr>
                                      <p:to>
                                        <p:strVal val="visible"/>
                                      </p:to>
                                    </p:set>
                                    <p:animEffect transition="in" filter="dissolve">
                                      <p:cBhvr>
                                        <p:cTn id="54" dur="2000"/>
                                        <p:tgtEl>
                                          <p:spTgt spid="166926">
                                            <p:txEl>
                                              <p:pRg st="1" end="1"/>
                                            </p:txEl>
                                          </p:spTgt>
                                        </p:tgtEl>
                                      </p:cBhvr>
                                    </p:animEffect>
                                  </p:childTnLst>
                                </p:cTn>
                              </p:par>
                            </p:childTnLst>
                          </p:cTn>
                        </p:par>
                        <p:par>
                          <p:cTn id="55" fill="hold" nodeType="afterGroup">
                            <p:stCondLst>
                              <p:cond delay="22000"/>
                            </p:stCondLst>
                            <p:childTnLst>
                              <p:par>
                                <p:cTn id="56" presetID="42" presetClass="entr" presetSubtype="0" fill="hold" grpId="0" nodeType="afterEffect">
                                  <p:stCondLst>
                                    <p:cond delay="0"/>
                                  </p:stCondLst>
                                  <p:childTnLst>
                                    <p:set>
                                      <p:cBhvr>
                                        <p:cTn id="57" dur="1" fill="hold">
                                          <p:stCondLst>
                                            <p:cond delay="0"/>
                                          </p:stCondLst>
                                        </p:cTn>
                                        <p:tgtEl>
                                          <p:spTgt spid="166929"/>
                                        </p:tgtEl>
                                        <p:attrNameLst>
                                          <p:attrName>style.visibility</p:attrName>
                                        </p:attrNameLst>
                                      </p:cBhvr>
                                      <p:to>
                                        <p:strVal val="visible"/>
                                      </p:to>
                                    </p:set>
                                    <p:animEffect transition="in" filter="fade">
                                      <p:cBhvr>
                                        <p:cTn id="58" dur="2000"/>
                                        <p:tgtEl>
                                          <p:spTgt spid="166929"/>
                                        </p:tgtEl>
                                      </p:cBhvr>
                                    </p:animEffect>
                                    <p:anim calcmode="lin" valueType="num">
                                      <p:cBhvr>
                                        <p:cTn id="59" dur="2000" fill="hold"/>
                                        <p:tgtEl>
                                          <p:spTgt spid="166929"/>
                                        </p:tgtEl>
                                        <p:attrNameLst>
                                          <p:attrName>ppt_x</p:attrName>
                                        </p:attrNameLst>
                                      </p:cBhvr>
                                      <p:tavLst>
                                        <p:tav tm="0">
                                          <p:val>
                                            <p:strVal val="#ppt_x"/>
                                          </p:val>
                                        </p:tav>
                                        <p:tav tm="100000">
                                          <p:val>
                                            <p:strVal val="#ppt_x"/>
                                          </p:val>
                                        </p:tav>
                                      </p:tavLst>
                                    </p:anim>
                                    <p:anim calcmode="lin" valueType="num">
                                      <p:cBhvr>
                                        <p:cTn id="60" dur="2000" fill="hold"/>
                                        <p:tgtEl>
                                          <p:spTgt spid="166929"/>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24000"/>
                            </p:stCondLst>
                            <p:childTnLst>
                              <p:par>
                                <p:cTn id="62" presetID="9" presetClass="entr" presetSubtype="0" fill="hold" grpId="0" nodeType="afterEffect">
                                  <p:stCondLst>
                                    <p:cond delay="0"/>
                                  </p:stCondLst>
                                  <p:childTnLst>
                                    <p:set>
                                      <p:cBhvr>
                                        <p:cTn id="63" dur="1" fill="hold">
                                          <p:stCondLst>
                                            <p:cond delay="0"/>
                                          </p:stCondLst>
                                        </p:cTn>
                                        <p:tgtEl>
                                          <p:spTgt spid="166921"/>
                                        </p:tgtEl>
                                        <p:attrNameLst>
                                          <p:attrName>style.visibility</p:attrName>
                                        </p:attrNameLst>
                                      </p:cBhvr>
                                      <p:to>
                                        <p:strVal val="visible"/>
                                      </p:to>
                                    </p:set>
                                    <p:animEffect transition="in" filter="dissolve">
                                      <p:cBhvr>
                                        <p:cTn id="64" dur="2000"/>
                                        <p:tgtEl>
                                          <p:spTgt spid="166921"/>
                                        </p:tgtEl>
                                      </p:cBhvr>
                                    </p:animEffect>
                                  </p:childTnLst>
                                </p:cTn>
                              </p:par>
                            </p:childTnLst>
                          </p:cTn>
                        </p:par>
                        <p:par>
                          <p:cTn id="65" fill="hold" nodeType="afterGroup">
                            <p:stCondLst>
                              <p:cond delay="26000"/>
                            </p:stCondLst>
                            <p:childTnLst>
                              <p:par>
                                <p:cTn id="66" presetID="9" presetClass="entr" presetSubtype="0" fill="hold" grpId="0" nodeType="afterEffect">
                                  <p:stCondLst>
                                    <p:cond delay="0"/>
                                  </p:stCondLst>
                                  <p:childTnLst>
                                    <p:set>
                                      <p:cBhvr>
                                        <p:cTn id="67" dur="1" fill="hold">
                                          <p:stCondLst>
                                            <p:cond delay="0"/>
                                          </p:stCondLst>
                                        </p:cTn>
                                        <p:tgtEl>
                                          <p:spTgt spid="166927">
                                            <p:bg/>
                                          </p:spTgt>
                                        </p:tgtEl>
                                        <p:attrNameLst>
                                          <p:attrName>style.visibility</p:attrName>
                                        </p:attrNameLst>
                                      </p:cBhvr>
                                      <p:to>
                                        <p:strVal val="visible"/>
                                      </p:to>
                                    </p:set>
                                    <p:animEffect transition="in" filter="dissolve">
                                      <p:cBhvr>
                                        <p:cTn id="68" dur="2000"/>
                                        <p:tgtEl>
                                          <p:spTgt spid="166927">
                                            <p:bg/>
                                          </p:spTgt>
                                        </p:tgtEl>
                                      </p:cBhvr>
                                    </p:animEffect>
                                  </p:childTnLst>
                                </p:cTn>
                              </p:par>
                            </p:childTnLst>
                          </p:cTn>
                        </p:par>
                        <p:par>
                          <p:cTn id="69" fill="hold" nodeType="afterGroup">
                            <p:stCondLst>
                              <p:cond delay="28000"/>
                            </p:stCondLst>
                            <p:childTnLst>
                              <p:par>
                                <p:cTn id="70" presetID="9" presetClass="entr" presetSubtype="0" fill="hold" grpId="0" nodeType="afterEffect">
                                  <p:stCondLst>
                                    <p:cond delay="0"/>
                                  </p:stCondLst>
                                  <p:childTnLst>
                                    <p:set>
                                      <p:cBhvr>
                                        <p:cTn id="71" dur="1" fill="hold">
                                          <p:stCondLst>
                                            <p:cond delay="0"/>
                                          </p:stCondLst>
                                        </p:cTn>
                                        <p:tgtEl>
                                          <p:spTgt spid="166927">
                                            <p:txEl>
                                              <p:pRg st="0" end="0"/>
                                            </p:txEl>
                                          </p:spTgt>
                                        </p:tgtEl>
                                        <p:attrNameLst>
                                          <p:attrName>style.visibility</p:attrName>
                                        </p:attrNameLst>
                                      </p:cBhvr>
                                      <p:to>
                                        <p:strVal val="visible"/>
                                      </p:to>
                                    </p:set>
                                    <p:animEffect transition="in" filter="dissolve">
                                      <p:cBhvr>
                                        <p:cTn id="72" dur="2000"/>
                                        <p:tgtEl>
                                          <p:spTgt spid="166927">
                                            <p:txEl>
                                              <p:pRg st="0" end="0"/>
                                            </p:txEl>
                                          </p:spTgt>
                                        </p:tgtEl>
                                      </p:cBhvr>
                                    </p:animEffect>
                                  </p:childTnLst>
                                </p:cTn>
                              </p:par>
                            </p:childTnLst>
                          </p:cTn>
                        </p:par>
                        <p:par>
                          <p:cTn id="73" fill="hold" nodeType="afterGroup">
                            <p:stCondLst>
                              <p:cond delay="30000"/>
                            </p:stCondLst>
                            <p:childTnLst>
                              <p:par>
                                <p:cTn id="74" presetID="42" presetClass="entr" presetSubtype="0" fill="hold" grpId="0" nodeType="afterEffect">
                                  <p:stCondLst>
                                    <p:cond delay="0"/>
                                  </p:stCondLst>
                                  <p:childTnLst>
                                    <p:set>
                                      <p:cBhvr>
                                        <p:cTn id="75" dur="1" fill="hold">
                                          <p:stCondLst>
                                            <p:cond delay="0"/>
                                          </p:stCondLst>
                                        </p:cTn>
                                        <p:tgtEl>
                                          <p:spTgt spid="166930"/>
                                        </p:tgtEl>
                                        <p:attrNameLst>
                                          <p:attrName>style.visibility</p:attrName>
                                        </p:attrNameLst>
                                      </p:cBhvr>
                                      <p:to>
                                        <p:strVal val="visible"/>
                                      </p:to>
                                    </p:set>
                                    <p:animEffect transition="in" filter="fade">
                                      <p:cBhvr>
                                        <p:cTn id="76" dur="2000"/>
                                        <p:tgtEl>
                                          <p:spTgt spid="166930"/>
                                        </p:tgtEl>
                                      </p:cBhvr>
                                    </p:animEffect>
                                    <p:anim calcmode="lin" valueType="num">
                                      <p:cBhvr>
                                        <p:cTn id="77" dur="2000" fill="hold"/>
                                        <p:tgtEl>
                                          <p:spTgt spid="166930"/>
                                        </p:tgtEl>
                                        <p:attrNameLst>
                                          <p:attrName>ppt_x</p:attrName>
                                        </p:attrNameLst>
                                      </p:cBhvr>
                                      <p:tavLst>
                                        <p:tav tm="0">
                                          <p:val>
                                            <p:strVal val="#ppt_x"/>
                                          </p:val>
                                        </p:tav>
                                        <p:tav tm="100000">
                                          <p:val>
                                            <p:strVal val="#ppt_x"/>
                                          </p:val>
                                        </p:tav>
                                      </p:tavLst>
                                    </p:anim>
                                    <p:anim calcmode="lin" valueType="num">
                                      <p:cBhvr>
                                        <p:cTn id="78" dur="2000" fill="hold"/>
                                        <p:tgtEl>
                                          <p:spTgt spid="166930"/>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32000"/>
                            </p:stCondLst>
                            <p:childTnLst>
                              <p:par>
                                <p:cTn id="80" presetID="9" presetClass="entr" presetSubtype="0" fill="hold" grpId="0" nodeType="afterEffect">
                                  <p:stCondLst>
                                    <p:cond delay="0"/>
                                  </p:stCondLst>
                                  <p:childTnLst>
                                    <p:set>
                                      <p:cBhvr>
                                        <p:cTn id="81" dur="1" fill="hold">
                                          <p:stCondLst>
                                            <p:cond delay="0"/>
                                          </p:stCondLst>
                                        </p:cTn>
                                        <p:tgtEl>
                                          <p:spTgt spid="166928"/>
                                        </p:tgtEl>
                                        <p:attrNameLst>
                                          <p:attrName>style.visibility</p:attrName>
                                        </p:attrNameLst>
                                      </p:cBhvr>
                                      <p:to>
                                        <p:strVal val="visible"/>
                                      </p:to>
                                    </p:set>
                                    <p:animEffect transition="in" filter="dissolve">
                                      <p:cBhvr>
                                        <p:cTn id="82" dur="2000"/>
                                        <p:tgtEl>
                                          <p:spTgt spid="16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0" grpId="0" animBg="1"/>
      <p:bldP spid="166921" grpId="0" animBg="1"/>
      <p:bldP spid="166923" grpId="0" animBg="1"/>
      <p:bldP spid="166924" grpId="0" animBg="1"/>
      <p:bldP spid="166925" grpId="0" animBg="1"/>
      <p:bldP spid="166926" grpId="0" build="allAtOnce" animBg="1"/>
      <p:bldP spid="166927" grpId="0" build="allAtOnce" animBg="1"/>
      <p:bldP spid="166928" grpId="0" animBg="1"/>
      <p:bldP spid="166929" grpId="0" animBg="1"/>
      <p:bldP spid="1669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73025"/>
            <a:ext cx="9144000" cy="768350"/>
          </a:xfrm>
          <a:prstGeom prst="rect">
            <a:avLst/>
          </a:prstGeom>
          <a:solidFill>
            <a:srgbClr val="99CC00">
              <a:alpha val="4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endParaRPr lang="en-US">
              <a:latin typeface="KaiTi" charset="0"/>
              <a:ea typeface="KaiTi" charset="0"/>
              <a:cs typeface="KaiTi" charset="0"/>
            </a:endParaRPr>
          </a:p>
        </p:txBody>
      </p:sp>
      <p:sp>
        <p:nvSpPr>
          <p:cNvPr id="168963" name="Rectangle 3"/>
          <p:cNvSpPr>
            <a:spLocks noChangeArrowheads="1"/>
          </p:cNvSpPr>
          <p:nvPr/>
        </p:nvSpPr>
        <p:spPr bwMode="auto">
          <a:xfrm>
            <a:off x="4479636" y="5511265"/>
            <a:ext cx="184731" cy="769441"/>
          </a:xfrm>
          <a:prstGeom prst="rect">
            <a:avLst/>
          </a:prstGeom>
          <a:solidFill>
            <a:srgbClr val="FF33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168964" name="Rectangle 4"/>
          <p:cNvSpPr>
            <a:spLocks noChangeArrowheads="1"/>
          </p:cNvSpPr>
          <p:nvPr/>
        </p:nvSpPr>
        <p:spPr bwMode="auto">
          <a:xfrm>
            <a:off x="4479636" y="2768065"/>
            <a:ext cx="184731" cy="769441"/>
          </a:xfrm>
          <a:prstGeom prst="rect">
            <a:avLst/>
          </a:prstGeom>
          <a:solidFill>
            <a:srgbClr val="FF9933">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168965" name="Text Box 5"/>
          <p:cNvSpPr txBox="1">
            <a:spLocks noChangeArrowheads="1"/>
          </p:cNvSpPr>
          <p:nvPr/>
        </p:nvSpPr>
        <p:spPr bwMode="auto">
          <a:xfrm>
            <a:off x="0" y="1006481"/>
            <a:ext cx="9144000" cy="5694363"/>
          </a:xfrm>
          <a:prstGeom prst="rect">
            <a:avLst/>
          </a:prstGeom>
          <a:solidFill>
            <a:srgbClr val="CCCCFF">
              <a:alpha val="5803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sz="2800" b="1">
                <a:latin typeface="KaiTi" charset="0"/>
                <a:ea typeface="KaiTi" charset="0"/>
                <a:cs typeface="KaiTi" charset="0"/>
              </a:rPr>
              <a:t>以西结书</a:t>
            </a:r>
            <a:r>
              <a:rPr lang="en-US" sz="2800" b="1">
                <a:ea typeface="KaiTi" charset="0"/>
                <a:cs typeface="KaiTi" charset="0"/>
              </a:rPr>
              <a:t>28:2</a:t>
            </a:r>
          </a:p>
          <a:p>
            <a:pPr algn="l"/>
            <a:r>
              <a:rPr lang="zh-CN" altLang="en-US" sz="2800" b="1">
                <a:latin typeface="KaiTi" charset="0"/>
                <a:ea typeface="KaiTi" charset="0"/>
                <a:cs typeface="KaiTi" charset="0"/>
              </a:rPr>
              <a:t>歌革</a:t>
            </a:r>
            <a:r>
              <a:rPr lang="en-US" sz="2800" b="1">
                <a:latin typeface="KaiTi" charset="0"/>
                <a:ea typeface="KaiTi" charset="0"/>
                <a:cs typeface="KaiTi" charset="0"/>
              </a:rPr>
              <a:t> = </a:t>
            </a:r>
            <a:r>
              <a:rPr lang="zh-CN" altLang="en-US" sz="2800" b="1">
                <a:latin typeface="KaiTi" charset="0"/>
                <a:ea typeface="KaiTi" charset="0"/>
                <a:cs typeface="KaiTi" charset="0"/>
              </a:rPr>
              <a:t>王子</a:t>
            </a:r>
            <a:endParaRPr lang="en-US" sz="2800" b="1">
              <a:latin typeface="KaiTi" charset="0"/>
              <a:ea typeface="KaiTi" charset="0"/>
              <a:cs typeface="KaiTi" charset="0"/>
            </a:endParaRPr>
          </a:p>
          <a:p>
            <a:pPr algn="l"/>
            <a:r>
              <a:rPr lang="zh-CN" altLang="en-US" sz="2800" b="1">
                <a:latin typeface="KaiTi" charset="0"/>
                <a:ea typeface="KaiTi" charset="0"/>
                <a:cs typeface="KaiTi" charset="0"/>
              </a:rPr>
              <a:t>玛各 </a:t>
            </a:r>
            <a:r>
              <a:rPr lang="en-US" sz="2800" b="1">
                <a:latin typeface="KaiTi" charset="0"/>
                <a:ea typeface="KaiTi" charset="0"/>
                <a:cs typeface="KaiTi" charset="0"/>
              </a:rPr>
              <a:t>= </a:t>
            </a:r>
            <a:r>
              <a:rPr lang="zh-CN" altLang="en-US" sz="2800" b="1">
                <a:latin typeface="KaiTi" charset="0"/>
                <a:ea typeface="KaiTi" charset="0"/>
                <a:cs typeface="KaiTi" charset="0"/>
              </a:rPr>
              <a:t>土地</a:t>
            </a:r>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以西结书</a:t>
            </a:r>
            <a:r>
              <a:rPr lang="en-US" altLang="zh-CN" sz="2800" b="1">
                <a:ea typeface="KaiTi" charset="0"/>
                <a:cs typeface="KaiTi" charset="0"/>
              </a:rPr>
              <a:t>38</a:t>
            </a:r>
            <a:r>
              <a:rPr lang="en-US" sz="2800" b="1">
                <a:ea typeface="KaiTi" charset="0"/>
                <a:cs typeface="KaiTi" charset="0"/>
              </a:rPr>
              <a:t>:16</a:t>
            </a:r>
          </a:p>
          <a:p>
            <a:pPr algn="l"/>
            <a:r>
              <a:rPr lang="zh-CN" altLang="en-US" sz="2800" b="1">
                <a:latin typeface="KaiTi" charset="0"/>
                <a:ea typeface="KaiTi" charset="0"/>
                <a:cs typeface="KaiTi" charset="0"/>
              </a:rPr>
              <a:t>歌革攻击以色列</a:t>
            </a:r>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以西结书</a:t>
            </a:r>
            <a:r>
              <a:rPr lang="en-US" sz="2800" b="1">
                <a:ea typeface="KaiTi" charset="0"/>
                <a:cs typeface="KaiTi" charset="0"/>
              </a:rPr>
              <a:t>39:17-20</a:t>
            </a:r>
          </a:p>
          <a:p>
            <a:pPr algn="l"/>
            <a:r>
              <a:rPr lang="zh-CN" altLang="en-US" sz="2800" b="1">
                <a:latin typeface="KaiTi" charset="0"/>
                <a:ea typeface="KaiTi" charset="0"/>
                <a:cs typeface="KaiTi" charset="0"/>
              </a:rPr>
              <a:t>死尸的宴会</a:t>
            </a:r>
            <a:endParaRPr lang="en-US" altLang="zh-CN"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以西结书</a:t>
            </a:r>
            <a:r>
              <a:rPr lang="en-US" sz="2800" b="1">
                <a:solidFill>
                  <a:srgbClr val="FF0000"/>
                </a:solidFill>
                <a:ea typeface="KaiTi" charset="0"/>
                <a:cs typeface="KaiTi" charset="0"/>
              </a:rPr>
              <a:t>38:39</a:t>
            </a:r>
          </a:p>
          <a:p>
            <a:pPr algn="l"/>
            <a:r>
              <a:rPr lang="zh-CN" altLang="en-US" sz="2800" b="1">
                <a:latin typeface="KaiTi" charset="0"/>
                <a:ea typeface="KaiTi" charset="0"/>
                <a:cs typeface="KaiTi" charset="0"/>
              </a:rPr>
              <a:t>千禧圣殿复兴之前的事件吻合</a:t>
            </a:r>
            <a:endParaRPr lang="en-US" altLang="zh-CN" sz="2800" b="1">
              <a:latin typeface="KaiTi" charset="0"/>
              <a:ea typeface="KaiTi" charset="0"/>
              <a:cs typeface="KaiTi" charset="0"/>
            </a:endParaRPr>
          </a:p>
          <a:p>
            <a:pPr algn="l"/>
            <a:endParaRPr lang="en-US" sz="2800" b="1">
              <a:latin typeface="KaiTi" charset="0"/>
              <a:ea typeface="KaiTi" charset="0"/>
              <a:cs typeface="KaiTi" charset="0"/>
            </a:endParaRPr>
          </a:p>
        </p:txBody>
      </p:sp>
      <p:sp>
        <p:nvSpPr>
          <p:cNvPr id="168966" name="Text Box 6"/>
          <p:cNvSpPr txBox="1">
            <a:spLocks noChangeArrowheads="1"/>
          </p:cNvSpPr>
          <p:nvPr/>
        </p:nvSpPr>
        <p:spPr bwMode="auto">
          <a:xfrm>
            <a:off x="4436533" y="1006476"/>
            <a:ext cx="4707467" cy="6124754"/>
          </a:xfrm>
          <a:prstGeom prst="rect">
            <a:avLst/>
          </a:prstGeom>
          <a:solidFill>
            <a:srgbClr val="99FFCC">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zh-CN" altLang="en-US" sz="2800" b="1">
                <a:latin typeface="KaiTi" charset="0"/>
                <a:ea typeface="KaiTi" charset="0"/>
                <a:cs typeface="KaiTi" charset="0"/>
              </a:rPr>
              <a:t>启示录</a:t>
            </a:r>
            <a:r>
              <a:rPr lang="en-US" sz="2800" b="1">
                <a:ea typeface="KaiTi" charset="0"/>
                <a:cs typeface="KaiTi" charset="0"/>
              </a:rPr>
              <a:t>20:8</a:t>
            </a:r>
          </a:p>
          <a:p>
            <a:pPr algn="l"/>
            <a:r>
              <a:rPr lang="zh-CN" altLang="en-US" sz="2800" b="1">
                <a:latin typeface="KaiTi" charset="0"/>
                <a:ea typeface="KaiTi" charset="0"/>
                <a:cs typeface="KaiTi" charset="0"/>
              </a:rPr>
              <a:t>歌革与玛各 </a:t>
            </a:r>
            <a:r>
              <a:rPr lang="en-US" sz="2800" b="1">
                <a:latin typeface="KaiTi" charset="0"/>
                <a:ea typeface="KaiTi" charset="0"/>
                <a:cs typeface="KaiTi" charset="0"/>
              </a:rPr>
              <a:t>= </a:t>
            </a:r>
            <a:r>
              <a:rPr lang="zh-CN" altLang="en-US" sz="2800" b="1">
                <a:latin typeface="KaiTi" charset="0"/>
                <a:ea typeface="KaiTi" charset="0"/>
                <a:cs typeface="KaiTi" charset="0"/>
              </a:rPr>
              <a:t>列邦</a:t>
            </a:r>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启示录</a:t>
            </a:r>
            <a:r>
              <a:rPr lang="en-US" sz="2800" b="1">
                <a:ea typeface="KaiTi" charset="0"/>
                <a:cs typeface="KaiTi" charset="0"/>
              </a:rPr>
              <a:t>20:8</a:t>
            </a:r>
          </a:p>
          <a:p>
            <a:pPr algn="l"/>
            <a:r>
              <a:rPr lang="zh-CN" altLang="en-US" sz="2800" b="1">
                <a:latin typeface="KaiTi" charset="0"/>
                <a:ea typeface="KaiTi" charset="0"/>
                <a:cs typeface="KaiTi" charset="0"/>
              </a:rPr>
              <a:t>歌革与玛各 </a:t>
            </a:r>
            <a:r>
              <a:rPr lang="en-US" sz="2800" b="1">
                <a:latin typeface="KaiTi" charset="0"/>
                <a:ea typeface="KaiTi" charset="0"/>
                <a:cs typeface="KaiTi" charset="0"/>
              </a:rPr>
              <a:t>– </a:t>
            </a:r>
            <a:r>
              <a:rPr lang="zh-CN" altLang="en-US" sz="2800" b="1">
                <a:latin typeface="KaiTi" charset="0"/>
                <a:ea typeface="KaiTi" charset="0"/>
                <a:cs typeface="KaiTi" charset="0"/>
              </a:rPr>
              <a:t>弥撒亚</a:t>
            </a:r>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启示录</a:t>
            </a:r>
            <a:r>
              <a:rPr lang="en-US" sz="2800" b="1">
                <a:ea typeface="KaiTi" charset="0"/>
                <a:cs typeface="KaiTi" charset="0"/>
              </a:rPr>
              <a:t>20</a:t>
            </a:r>
          </a:p>
          <a:p>
            <a:pPr algn="l"/>
            <a:r>
              <a:rPr lang="zh-CN" altLang="en-US" sz="2800" b="1">
                <a:latin typeface="KaiTi" charset="0"/>
                <a:ea typeface="KaiTi" charset="0"/>
                <a:cs typeface="KaiTi" charset="0"/>
              </a:rPr>
              <a:t>魔鬼被扔在硫磺的火湖里</a:t>
            </a:r>
            <a:endParaRPr lang="en-US" sz="2800" b="1">
              <a:latin typeface="KaiTi" charset="0"/>
              <a:ea typeface="KaiTi" charset="0"/>
              <a:cs typeface="KaiTi" charset="0"/>
            </a:endParaRPr>
          </a:p>
          <a:p>
            <a:pPr algn="l"/>
            <a:endParaRPr lang="en-US" sz="2800" b="1">
              <a:latin typeface="KaiTi" charset="0"/>
              <a:ea typeface="KaiTi" charset="0"/>
              <a:cs typeface="KaiTi" charset="0"/>
            </a:endParaRPr>
          </a:p>
          <a:p>
            <a:pPr algn="l"/>
            <a:r>
              <a:rPr lang="zh-CN" altLang="en-US" sz="2800" b="1">
                <a:latin typeface="KaiTi" charset="0"/>
                <a:ea typeface="KaiTi" charset="0"/>
                <a:cs typeface="KaiTi" charset="0"/>
              </a:rPr>
              <a:t>启示录</a:t>
            </a:r>
            <a:r>
              <a:rPr lang="en-US" sz="2800" b="1">
                <a:ea typeface="KaiTi" charset="0"/>
                <a:cs typeface="KaiTi" charset="0"/>
              </a:rPr>
              <a:t>20</a:t>
            </a:r>
          </a:p>
          <a:p>
            <a:pPr algn="l"/>
            <a:r>
              <a:rPr lang="zh-CN" altLang="en-US" sz="2800" b="1">
                <a:latin typeface="KaiTi" charset="0"/>
                <a:ea typeface="KaiTi" charset="0"/>
                <a:cs typeface="KaiTi" charset="0"/>
              </a:rPr>
              <a:t>千禧年过后事件在时间上吻合</a:t>
            </a:r>
            <a:endParaRPr lang="en-US" altLang="zh-CN" sz="2800" b="1">
              <a:latin typeface="KaiTi" charset="0"/>
              <a:ea typeface="KaiTi" charset="0"/>
              <a:cs typeface="KaiTi" charset="0"/>
            </a:endParaRPr>
          </a:p>
          <a:p>
            <a:pPr algn="l"/>
            <a:endParaRPr lang="en-US" sz="2800" b="1">
              <a:latin typeface="KaiTi" charset="0"/>
              <a:ea typeface="KaiTi" charset="0"/>
              <a:cs typeface="KaiTi" charset="0"/>
            </a:endParaRPr>
          </a:p>
        </p:txBody>
      </p:sp>
      <p:sp>
        <p:nvSpPr>
          <p:cNvPr id="168967" name="Rectangle 7"/>
          <p:cNvSpPr>
            <a:spLocks noGrp="1" noChangeArrowheads="1"/>
          </p:cNvSpPr>
          <p:nvPr>
            <p:ph type="title"/>
          </p:nvPr>
        </p:nvSpPr>
        <p:spPr>
          <a:xfrm>
            <a:off x="0" y="238125"/>
            <a:ext cx="9144000" cy="584200"/>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nchor="t">
            <a:spAutoFit/>
          </a:bodyPr>
          <a:lstStyle/>
          <a:p>
            <a:pPr algn="l" eaLnBrk="1" hangingPunct="1"/>
            <a:r>
              <a:rPr lang="zh-CN" altLang="en-US" sz="3200" b="1">
                <a:solidFill>
                  <a:schemeClr val="tx1"/>
                </a:solidFill>
                <a:latin typeface="KaiTi" charset="0"/>
                <a:ea typeface="KaiTi" charset="0"/>
                <a:cs typeface="KaiTi" charset="0"/>
              </a:rPr>
              <a:t>为什么以西结书的歌革与玛各 </a:t>
            </a:r>
            <a:r>
              <a:rPr lang="en-US" altLang="zh-CN" sz="3200" b="1">
                <a:solidFill>
                  <a:schemeClr val="tx1"/>
                </a:solidFill>
                <a:latin typeface="KaiTi" charset="0"/>
                <a:ea typeface="KaiTi" charset="0"/>
                <a:cs typeface="KaiTi" charset="0"/>
              </a:rPr>
              <a:t>=</a:t>
            </a:r>
            <a:r>
              <a:rPr lang="zh-CN" altLang="en-US" sz="3200" b="1">
                <a:solidFill>
                  <a:schemeClr val="tx1"/>
                </a:solidFill>
                <a:latin typeface="KaiTi" charset="0"/>
                <a:ea typeface="KaiTi" charset="0"/>
                <a:cs typeface="KaiTi" charset="0"/>
              </a:rPr>
              <a:t> </a:t>
            </a:r>
            <a:r>
              <a:rPr lang="zh-TW" altLang="en-US" sz="3200" b="1">
                <a:latin typeface="KaiTi" charset="0"/>
                <a:ea typeface="KaiTi" charset="0"/>
                <a:cs typeface="KaiTi" charset="0"/>
              </a:rPr>
              <a:t>哈米吉多頓</a:t>
            </a:r>
            <a:endParaRPr lang="en-US" sz="3200" b="1">
              <a:solidFill>
                <a:schemeClr val="tx1"/>
              </a:solidFill>
              <a:latin typeface="KaiTi" charset="0"/>
              <a:ea typeface="KaiTi" charset="0"/>
              <a:cs typeface="KaiTi" charset="0"/>
            </a:endParaRPr>
          </a:p>
        </p:txBody>
      </p:sp>
      <p:sp>
        <p:nvSpPr>
          <p:cNvPr id="168968" name="Text Box 8"/>
          <p:cNvSpPr txBox="1">
            <a:spLocks noChangeArrowheads="1"/>
          </p:cNvSpPr>
          <p:nvPr/>
        </p:nvSpPr>
        <p:spPr bwMode="auto">
          <a:xfrm>
            <a:off x="8281817" y="2"/>
            <a:ext cx="8707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eaLnBrk="0" hangingPunct="0"/>
            <a:r>
              <a:rPr lang="en-US" sz="2400" b="1"/>
              <a:t>512a</a:t>
            </a:r>
            <a:endParaRPr lang="en-US" sz="1800"/>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fade">
                                      <p:cBhvr>
                                        <p:cTn id="7" dur="2000"/>
                                        <p:tgtEl>
                                          <p:spTgt spid="168965"/>
                                        </p:tgtEl>
                                      </p:cBhvr>
                                    </p:animEffect>
                                  </p:childTnLst>
                                </p:cTn>
                              </p:par>
                            </p:childTnLst>
                          </p:cTn>
                        </p:par>
                        <p:par>
                          <p:cTn id="8" fill="hold" nodeType="afterGroup">
                            <p:stCondLst>
                              <p:cond delay="2000"/>
                            </p:stCondLst>
                            <p:childTnLst>
                              <p:par>
                                <p:cTn id="9" presetID="7" presetClass="entr" presetSubtype="1" fill="hold" grpId="0" nodeType="afterEffect">
                                  <p:stCondLst>
                                    <p:cond delay="0"/>
                                  </p:stCondLst>
                                  <p:childTnLst>
                                    <p:set>
                                      <p:cBhvr>
                                        <p:cTn id="10" dur="1" fill="hold">
                                          <p:stCondLst>
                                            <p:cond delay="0"/>
                                          </p:stCondLst>
                                        </p:cTn>
                                        <p:tgtEl>
                                          <p:spTgt spid="168966"/>
                                        </p:tgtEl>
                                        <p:attrNameLst>
                                          <p:attrName>style.visibility</p:attrName>
                                        </p:attrNameLst>
                                      </p:cBhvr>
                                      <p:to>
                                        <p:strVal val="visible"/>
                                      </p:to>
                                    </p:set>
                                    <p:anim calcmode="lin" valueType="num">
                                      <p:cBhvr additive="base">
                                        <p:cTn id="11" dur="2000" fill="hold"/>
                                        <p:tgtEl>
                                          <p:spTgt spid="168966"/>
                                        </p:tgtEl>
                                        <p:attrNameLst>
                                          <p:attrName>ppt_x</p:attrName>
                                        </p:attrNameLst>
                                      </p:cBhvr>
                                      <p:tavLst>
                                        <p:tav tm="0">
                                          <p:val>
                                            <p:strVal val="#ppt_x"/>
                                          </p:val>
                                        </p:tav>
                                        <p:tav tm="100000">
                                          <p:val>
                                            <p:strVal val="#ppt_x"/>
                                          </p:val>
                                        </p:tav>
                                      </p:tavLst>
                                    </p:anim>
                                    <p:anim calcmode="lin" valueType="num">
                                      <p:cBhvr additive="base">
                                        <p:cTn id="12" dur="2000" fill="hold"/>
                                        <p:tgtEl>
                                          <p:spTgt spid="16896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168964"/>
                                        </p:tgtEl>
                                        <p:attrNameLst>
                                          <p:attrName>style.visibility</p:attrName>
                                        </p:attrNameLst>
                                      </p:cBhvr>
                                      <p:to>
                                        <p:strVal val="visible"/>
                                      </p:to>
                                    </p:set>
                                    <p:anim calcmode="lin" valueType="num">
                                      <p:cBhvr additive="base">
                                        <p:cTn id="16" dur="2000" fill="hold"/>
                                        <p:tgtEl>
                                          <p:spTgt spid="168964"/>
                                        </p:tgtEl>
                                        <p:attrNameLst>
                                          <p:attrName>ppt_x</p:attrName>
                                        </p:attrNameLst>
                                      </p:cBhvr>
                                      <p:tavLst>
                                        <p:tav tm="0">
                                          <p:val>
                                            <p:strVal val="#ppt_x"/>
                                          </p:val>
                                        </p:tav>
                                        <p:tav tm="100000">
                                          <p:val>
                                            <p:strVal val="#ppt_x"/>
                                          </p:val>
                                        </p:tav>
                                      </p:tavLst>
                                    </p:anim>
                                    <p:anim calcmode="lin" valueType="num">
                                      <p:cBhvr additive="base">
                                        <p:cTn id="17" dur="2000" fill="hold"/>
                                        <p:tgtEl>
                                          <p:spTgt spid="16896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7" presetClass="entr" presetSubtype="1" fill="hold" grpId="0" nodeType="afterEffect">
                                  <p:stCondLst>
                                    <p:cond delay="0"/>
                                  </p:stCondLst>
                                  <p:childTnLst>
                                    <p:set>
                                      <p:cBhvr>
                                        <p:cTn id="20" dur="1" fill="hold">
                                          <p:stCondLst>
                                            <p:cond delay="0"/>
                                          </p:stCondLst>
                                        </p:cTn>
                                        <p:tgtEl>
                                          <p:spTgt spid="168963"/>
                                        </p:tgtEl>
                                        <p:attrNameLst>
                                          <p:attrName>style.visibility</p:attrName>
                                        </p:attrNameLst>
                                      </p:cBhvr>
                                      <p:to>
                                        <p:strVal val="visible"/>
                                      </p:to>
                                    </p:set>
                                    <p:anim calcmode="lin" valueType="num">
                                      <p:cBhvr additive="base">
                                        <p:cTn id="21" dur="2000" fill="hold"/>
                                        <p:tgtEl>
                                          <p:spTgt spid="168963"/>
                                        </p:tgtEl>
                                        <p:attrNameLst>
                                          <p:attrName>ppt_x</p:attrName>
                                        </p:attrNameLst>
                                      </p:cBhvr>
                                      <p:tavLst>
                                        <p:tav tm="0">
                                          <p:val>
                                            <p:strVal val="#ppt_x"/>
                                          </p:val>
                                        </p:tav>
                                        <p:tav tm="100000">
                                          <p:val>
                                            <p:strVal val="#ppt_x"/>
                                          </p:val>
                                        </p:tav>
                                      </p:tavLst>
                                    </p:anim>
                                    <p:anim calcmode="lin" valueType="num">
                                      <p:cBhvr additive="base">
                                        <p:cTn id="22" dur="2000" fill="hold"/>
                                        <p:tgtEl>
                                          <p:spTgt spid="1689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8964" grpId="0" animBg="1"/>
      <p:bldP spid="168965" grpId="0" animBg="1"/>
      <p:bldP spid="1689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28675" name="Group 3"/>
          <p:cNvGrpSpPr>
            <a:grpSpLocks/>
          </p:cNvGrpSpPr>
          <p:nvPr/>
        </p:nvGrpSpPr>
        <p:grpSpPr bwMode="auto">
          <a:xfrm>
            <a:off x="1628422" y="238125"/>
            <a:ext cx="372533" cy="381000"/>
            <a:chOff x="1056" y="672"/>
            <a:chExt cx="264" cy="240"/>
          </a:xfrm>
        </p:grpSpPr>
        <p:sp>
          <p:nvSpPr>
            <p:cNvPr id="5427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7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76" name="Group 6"/>
          <p:cNvGrpSpPr>
            <a:grpSpLocks/>
          </p:cNvGrpSpPr>
          <p:nvPr/>
        </p:nvGrpSpPr>
        <p:grpSpPr bwMode="auto">
          <a:xfrm>
            <a:off x="430390" y="238125"/>
            <a:ext cx="372533" cy="381000"/>
            <a:chOff x="1056" y="672"/>
            <a:chExt cx="264" cy="240"/>
          </a:xfrm>
        </p:grpSpPr>
        <p:sp>
          <p:nvSpPr>
            <p:cNvPr id="5427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8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77" name="Group 9"/>
          <p:cNvGrpSpPr>
            <a:grpSpLocks/>
          </p:cNvGrpSpPr>
          <p:nvPr/>
        </p:nvGrpSpPr>
        <p:grpSpPr bwMode="auto">
          <a:xfrm>
            <a:off x="2675470" y="231775"/>
            <a:ext cx="372533" cy="381000"/>
            <a:chOff x="1056" y="672"/>
            <a:chExt cx="264" cy="240"/>
          </a:xfrm>
        </p:grpSpPr>
        <p:sp>
          <p:nvSpPr>
            <p:cNvPr id="5428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8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78" name="Group 12"/>
          <p:cNvGrpSpPr>
            <a:grpSpLocks/>
          </p:cNvGrpSpPr>
          <p:nvPr/>
        </p:nvGrpSpPr>
        <p:grpSpPr bwMode="auto">
          <a:xfrm>
            <a:off x="3795894" y="239713"/>
            <a:ext cx="372533" cy="381000"/>
            <a:chOff x="1056" y="672"/>
            <a:chExt cx="264" cy="240"/>
          </a:xfrm>
        </p:grpSpPr>
        <p:sp>
          <p:nvSpPr>
            <p:cNvPr id="5428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8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79" name="Group 15"/>
          <p:cNvGrpSpPr>
            <a:grpSpLocks/>
          </p:cNvGrpSpPr>
          <p:nvPr/>
        </p:nvGrpSpPr>
        <p:grpSpPr bwMode="auto">
          <a:xfrm>
            <a:off x="4986870" y="223838"/>
            <a:ext cx="372533" cy="381000"/>
            <a:chOff x="1056" y="672"/>
            <a:chExt cx="264" cy="240"/>
          </a:xfrm>
        </p:grpSpPr>
        <p:sp>
          <p:nvSpPr>
            <p:cNvPr id="5428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8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80" name="Group 18"/>
          <p:cNvGrpSpPr>
            <a:grpSpLocks/>
          </p:cNvGrpSpPr>
          <p:nvPr/>
        </p:nvGrpSpPr>
        <p:grpSpPr bwMode="auto">
          <a:xfrm>
            <a:off x="8161870" y="223838"/>
            <a:ext cx="372533" cy="381000"/>
            <a:chOff x="1056" y="672"/>
            <a:chExt cx="264" cy="240"/>
          </a:xfrm>
        </p:grpSpPr>
        <p:sp>
          <p:nvSpPr>
            <p:cNvPr id="5429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9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81" name="Group 21"/>
          <p:cNvGrpSpPr>
            <a:grpSpLocks/>
          </p:cNvGrpSpPr>
          <p:nvPr/>
        </p:nvGrpSpPr>
        <p:grpSpPr bwMode="auto">
          <a:xfrm>
            <a:off x="7145870" y="214313"/>
            <a:ext cx="372533" cy="381000"/>
            <a:chOff x="1056" y="672"/>
            <a:chExt cx="264" cy="240"/>
          </a:xfrm>
        </p:grpSpPr>
        <p:sp>
          <p:nvSpPr>
            <p:cNvPr id="5429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9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grpSp>
        <p:nvGrpSpPr>
          <p:cNvPr id="28682" name="Group 24"/>
          <p:cNvGrpSpPr>
            <a:grpSpLocks/>
          </p:cNvGrpSpPr>
          <p:nvPr/>
        </p:nvGrpSpPr>
        <p:grpSpPr bwMode="auto">
          <a:xfrm>
            <a:off x="6079070" y="228600"/>
            <a:ext cx="372533" cy="381000"/>
            <a:chOff x="1056" y="672"/>
            <a:chExt cx="264" cy="240"/>
          </a:xfrm>
        </p:grpSpPr>
        <p:sp>
          <p:nvSpPr>
            <p:cNvPr id="5429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29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grpSp>
      <p:cxnSp>
        <p:nvCxnSpPr>
          <p:cNvPr id="54303"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4304" name="Oval 32"/>
          <p:cNvSpPr>
            <a:spLocks noChangeArrowheads="1"/>
          </p:cNvSpPr>
          <p:nvPr/>
        </p:nvSpPr>
        <p:spPr bwMode="auto">
          <a:xfrm>
            <a:off x="3570117"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solidFill>
                <a:srgbClr val="000000"/>
              </a:solidFill>
            </a:endParaRPr>
          </a:p>
        </p:txBody>
      </p:sp>
      <p:sp>
        <p:nvSpPr>
          <p:cNvPr id="54305" name="Text Box 33"/>
          <p:cNvSpPr txBox="1">
            <a:spLocks noChangeArrowheads="1"/>
          </p:cNvSpPr>
          <p:nvPr/>
        </p:nvSpPr>
        <p:spPr bwMode="auto">
          <a:xfrm>
            <a:off x="973670" y="2770188"/>
            <a:ext cx="53190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buFontTx/>
              <a:buChar char="•"/>
            </a:pPr>
            <a:r>
              <a:rPr lang="en-US">
                <a:solidFill>
                  <a:srgbClr val="000000"/>
                </a:solidFill>
                <a:latin typeface="KaiTi" charset="0"/>
                <a:ea typeface="KaiTi" charset="0"/>
                <a:cs typeface="KaiTi" charset="0"/>
              </a:rPr>
              <a:t> </a:t>
            </a:r>
            <a:r>
              <a:rPr lang="zh-CN" altLang="en-US">
                <a:solidFill>
                  <a:srgbClr val="000000"/>
                </a:solidFill>
                <a:latin typeface="KaiTi" charset="0"/>
                <a:ea typeface="KaiTi" charset="0"/>
                <a:cs typeface="KaiTi" charset="0"/>
              </a:rPr>
              <a:t>歌革与玛各的侵袭</a:t>
            </a:r>
            <a:endParaRPr lang="en-US">
              <a:solidFill>
                <a:srgbClr val="000000"/>
              </a:solidFill>
              <a:latin typeface="KaiTi" charset="0"/>
              <a:ea typeface="KaiTi" charset="0"/>
              <a:cs typeface="KaiTi" charset="0"/>
            </a:endParaRPr>
          </a:p>
          <a:p>
            <a:pPr algn="l" eaLnBrk="1" hangingPunct="1">
              <a:buFontTx/>
              <a:buChar char="•"/>
            </a:pPr>
            <a:r>
              <a:rPr lang="zh-CN" altLang="en-US">
                <a:solidFill>
                  <a:srgbClr val="808080"/>
                </a:solidFill>
                <a:latin typeface="KaiTi" charset="0"/>
                <a:ea typeface="KaiTi" charset="0"/>
                <a:cs typeface="KaiTi" charset="0"/>
              </a:rPr>
              <a:t> 圣殿的异象</a:t>
            </a:r>
            <a:endParaRPr lang="en-US">
              <a:solidFill>
                <a:srgbClr val="808080"/>
              </a:solidFill>
              <a:latin typeface="KaiTi" charset="0"/>
              <a:ea typeface="KaiTi" charset="0"/>
              <a:cs typeface="KaiTi" charset="0"/>
            </a:endParaRPr>
          </a:p>
        </p:txBody>
      </p:sp>
      <p:sp>
        <p:nvSpPr>
          <p:cNvPr id="31"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a:t>
            </a:r>
            <a:r>
              <a:rPr lang="zh-CN" altLang="en-US" sz="2000">
                <a:solidFill>
                  <a:srgbClr val="000000"/>
                </a:solidFill>
                <a:latin typeface="KaiTi" charset="0"/>
                <a:ea typeface="KaiTi" charset="0"/>
                <a:cs typeface="KaiTi" charset="0"/>
              </a:rPr>
              <a:t>课题    </a:t>
            </a:r>
            <a:r>
              <a:rPr lang="zh-CN" altLang="en-US" sz="2000">
                <a:solidFill>
                  <a:srgbClr val="7F7F7F"/>
                </a:solidFill>
                <a:latin typeface="KaiTi" charset="0"/>
                <a:ea typeface="KaiTi" charset="0"/>
                <a:cs typeface="KaiTi" charset="0"/>
              </a:rPr>
              <a:t>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04"/>
                                        </p:tgtEl>
                                        <p:attrNameLst>
                                          <p:attrName>style.visibility</p:attrName>
                                        </p:attrNameLst>
                                      </p:cBhvr>
                                      <p:to>
                                        <p:strVal val="visible"/>
                                      </p:to>
                                    </p:set>
                                    <p:animEffect transition="in" filter="fade">
                                      <p:cBhvr>
                                        <p:cTn id="7" dur="2000"/>
                                        <p:tgtEl>
                                          <p:spTgt spid="54304"/>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4304"/>
                                        </p:tgtEl>
                                      </p:cBhvr>
                                    </p:animEffect>
                                    <p:animScale>
                                      <p:cBhvr>
                                        <p:cTn id="11" dur="1000" autoRev="1" fill="hold"/>
                                        <p:tgtEl>
                                          <p:spTgt spid="54304"/>
                                        </p:tgtEl>
                                      </p:cBhvr>
                                      <p:by x="105000" y="105000"/>
                                    </p:animScale>
                                  </p:childTnLst>
                                </p:cTn>
                              </p:par>
                            </p:childTnLst>
                          </p:cTn>
                        </p:par>
                        <p:par>
                          <p:cTn id="12" fill="hold" nodeType="afterGroup">
                            <p:stCondLst>
                              <p:cond delay="10000"/>
                            </p:stCondLst>
                            <p:childTnLst>
                              <p:par>
                                <p:cTn id="13" presetID="31" presetClass="entr" presetSubtype="0" fill="hold" nodeType="afterEffect">
                                  <p:stCondLst>
                                    <p:cond delay="0"/>
                                  </p:stCondLst>
                                  <p:iterate type="lt">
                                    <p:tmPct val="5000"/>
                                  </p:iterate>
                                  <p:childTnLst>
                                    <p:set>
                                      <p:cBhvr>
                                        <p:cTn id="14" dur="1" fill="hold">
                                          <p:stCondLst>
                                            <p:cond delay="0"/>
                                          </p:stCondLst>
                                        </p:cTn>
                                        <p:tgtEl>
                                          <p:spTgt spid="31">
                                            <p:txEl>
                                              <p:pRg st="0" end="0"/>
                                            </p:txEl>
                                          </p:spTgt>
                                        </p:tgtEl>
                                        <p:attrNameLst>
                                          <p:attrName>style.visibility</p:attrName>
                                        </p:attrNameLst>
                                      </p:cBhvr>
                                      <p:to>
                                        <p:strVal val="visible"/>
                                      </p:to>
                                    </p:set>
                                    <p:anim calcmode="lin" valueType="num">
                                      <p:cBhvr>
                                        <p:cTn id="15"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1">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4" grpId="0" animBg="1"/>
      <p:bldP spid="5430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CCCCFF"/>
            </a:gs>
          </a:gsLst>
          <a:lin ang="2700000" scaled="1"/>
        </a:gradFill>
        <a:effectLst/>
      </p:bgPr>
    </p:bg>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4479636" y="158215"/>
            <a:ext cx="184731" cy="769441"/>
          </a:xfrm>
          <a:prstGeom prst="rect">
            <a:avLst/>
          </a:prstGeom>
          <a:solidFill>
            <a:srgbClr val="FFFFFF">
              <a:alpha val="5294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solidFill>
                <a:srgbClr val="000000"/>
              </a:solidFill>
              <a:latin typeface="KaiTi" charset="0"/>
              <a:ea typeface="KaiTi" charset="0"/>
              <a:cs typeface="KaiTi" charset="0"/>
            </a:endParaRPr>
          </a:p>
        </p:txBody>
      </p:sp>
      <p:grpSp>
        <p:nvGrpSpPr>
          <p:cNvPr id="166915" name="Group 3"/>
          <p:cNvGrpSpPr>
            <a:grpSpLocks/>
          </p:cNvGrpSpPr>
          <p:nvPr/>
        </p:nvGrpSpPr>
        <p:grpSpPr bwMode="auto">
          <a:xfrm>
            <a:off x="254003" y="2019300"/>
            <a:ext cx="694267" cy="1466850"/>
            <a:chOff x="648" y="1860"/>
            <a:chExt cx="492" cy="924"/>
          </a:xfrm>
        </p:grpSpPr>
        <p:sp>
          <p:nvSpPr>
            <p:cNvPr id="166916" name="Line 4"/>
            <p:cNvSpPr>
              <a:spLocks noChangeShapeType="1"/>
            </p:cNvSpPr>
            <p:nvPr/>
          </p:nvSpPr>
          <p:spPr bwMode="auto">
            <a:xfrm>
              <a:off x="900" y="1860"/>
              <a:ext cx="0" cy="924"/>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17" name="Line 5"/>
            <p:cNvSpPr>
              <a:spLocks noChangeShapeType="1"/>
            </p:cNvSpPr>
            <p:nvPr/>
          </p:nvSpPr>
          <p:spPr bwMode="auto">
            <a:xfrm>
              <a:off x="648" y="2100"/>
              <a:ext cx="492" cy="0"/>
            </a:xfrm>
            <a:prstGeom prst="line">
              <a:avLst/>
            </a:prstGeom>
            <a:noFill/>
            <a:ln w="5715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grpSp>
      <p:sp>
        <p:nvSpPr>
          <p:cNvPr id="166918" name="Text Box 6"/>
          <p:cNvSpPr txBox="1">
            <a:spLocks noChangeArrowheads="1"/>
          </p:cNvSpPr>
          <p:nvPr/>
        </p:nvSpPr>
        <p:spPr bwMode="auto">
          <a:xfrm>
            <a:off x="989686" y="3524250"/>
            <a:ext cx="1415773" cy="5847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教会期</a:t>
            </a:r>
            <a:endParaRPr lang="en-US" sz="3200">
              <a:solidFill>
                <a:srgbClr val="000000"/>
              </a:solidFill>
              <a:latin typeface="KaiTi" charset="0"/>
              <a:ea typeface="KaiTi" charset="0"/>
              <a:cs typeface="KaiTi" charset="0"/>
            </a:endParaRPr>
          </a:p>
        </p:txBody>
      </p:sp>
      <p:sp>
        <p:nvSpPr>
          <p:cNvPr id="166919" name="Line 7"/>
          <p:cNvSpPr>
            <a:spLocks noChangeShapeType="1"/>
          </p:cNvSpPr>
          <p:nvPr/>
        </p:nvSpPr>
        <p:spPr bwMode="auto">
          <a:xfrm flipV="1">
            <a:off x="3" y="3486150"/>
            <a:ext cx="7196667"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20" name="Text Box 8"/>
          <p:cNvSpPr txBox="1">
            <a:spLocks noChangeArrowheads="1"/>
          </p:cNvSpPr>
          <p:nvPr/>
        </p:nvSpPr>
        <p:spPr bwMode="auto">
          <a:xfrm>
            <a:off x="3310832" y="3524250"/>
            <a:ext cx="1005403" cy="584775"/>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患难</a:t>
            </a:r>
            <a:endParaRPr lang="en-US" sz="3200">
              <a:solidFill>
                <a:srgbClr val="000000"/>
              </a:solidFill>
              <a:latin typeface="KaiTi" charset="0"/>
              <a:ea typeface="KaiTi" charset="0"/>
              <a:cs typeface="KaiTi" charset="0"/>
            </a:endParaRPr>
          </a:p>
        </p:txBody>
      </p:sp>
      <p:sp>
        <p:nvSpPr>
          <p:cNvPr id="166921" name="Text Box 9"/>
          <p:cNvSpPr txBox="1">
            <a:spLocks noChangeArrowheads="1"/>
          </p:cNvSpPr>
          <p:nvPr/>
        </p:nvSpPr>
        <p:spPr bwMode="auto">
          <a:xfrm>
            <a:off x="5191974" y="3524250"/>
            <a:ext cx="1415773" cy="584775"/>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千禧年</a:t>
            </a:r>
            <a:endParaRPr lang="en-US" sz="3200">
              <a:solidFill>
                <a:srgbClr val="000000"/>
              </a:solidFill>
              <a:latin typeface="KaiTi" charset="0"/>
              <a:ea typeface="KaiTi" charset="0"/>
              <a:cs typeface="KaiTi" charset="0"/>
            </a:endParaRPr>
          </a:p>
        </p:txBody>
      </p:sp>
      <p:cxnSp>
        <p:nvCxnSpPr>
          <p:cNvPr id="166922" name="AutoShape 10"/>
          <p:cNvCxnSpPr>
            <a:cxnSpLocks noChangeShapeType="1"/>
          </p:cNvCxnSpPr>
          <p:nvPr/>
        </p:nvCxnSpPr>
        <p:spPr bwMode="auto">
          <a:xfrm rot="16200000">
            <a:off x="2219419" y="1563074"/>
            <a:ext cx="1046163" cy="472723"/>
          </a:xfrm>
          <a:prstGeom prst="curvedConnector3">
            <a:avLst>
              <a:gd name="adj1" fmla="val -8862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166923" name="Text Box 11"/>
          <p:cNvSpPr txBox="1">
            <a:spLocks noChangeArrowheads="1"/>
          </p:cNvSpPr>
          <p:nvPr/>
        </p:nvSpPr>
        <p:spPr bwMode="auto">
          <a:xfrm>
            <a:off x="2279310" y="1790704"/>
            <a:ext cx="1005403"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被提</a:t>
            </a:r>
            <a:endParaRPr lang="en-US" sz="3200">
              <a:solidFill>
                <a:srgbClr val="000000"/>
              </a:solidFill>
              <a:latin typeface="KaiTi" charset="0"/>
              <a:ea typeface="KaiTi" charset="0"/>
              <a:cs typeface="KaiTi" charset="0"/>
            </a:endParaRPr>
          </a:p>
        </p:txBody>
      </p:sp>
      <p:sp>
        <p:nvSpPr>
          <p:cNvPr id="166924" name="Line 12"/>
          <p:cNvSpPr>
            <a:spLocks noChangeShapeType="1"/>
          </p:cNvSpPr>
          <p:nvPr/>
        </p:nvSpPr>
        <p:spPr bwMode="auto">
          <a:xfrm>
            <a:off x="4842933" y="2266950"/>
            <a:ext cx="0" cy="116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25" name="Text Box 13"/>
          <p:cNvSpPr txBox="1">
            <a:spLocks noChangeArrowheads="1"/>
          </p:cNvSpPr>
          <p:nvPr/>
        </p:nvSpPr>
        <p:spPr bwMode="auto">
          <a:xfrm>
            <a:off x="3936221" y="1809759"/>
            <a:ext cx="1826141" cy="5847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基督再来</a:t>
            </a:r>
            <a:endParaRPr lang="en-US" sz="3200">
              <a:solidFill>
                <a:srgbClr val="000000"/>
              </a:solidFill>
              <a:latin typeface="KaiTi" charset="0"/>
              <a:ea typeface="KaiTi" charset="0"/>
              <a:cs typeface="KaiTi" charset="0"/>
            </a:endParaRPr>
          </a:p>
        </p:txBody>
      </p:sp>
      <p:sp>
        <p:nvSpPr>
          <p:cNvPr id="166926" name="Text Box 14"/>
          <p:cNvSpPr txBox="1">
            <a:spLocks noChangeArrowheads="1"/>
          </p:cNvSpPr>
          <p:nvPr/>
        </p:nvSpPr>
        <p:spPr bwMode="auto">
          <a:xfrm>
            <a:off x="2851625" y="4895851"/>
            <a:ext cx="2441694" cy="1077218"/>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TW" altLang="en-US" sz="3200">
                <a:solidFill>
                  <a:srgbClr val="000000"/>
                </a:solidFill>
                <a:latin typeface="KaiTi" charset="0"/>
                <a:ea typeface="KaiTi" charset="0"/>
                <a:cs typeface="KaiTi" charset="0"/>
              </a:rPr>
              <a:t>哈米吉多頓 </a:t>
            </a:r>
            <a:endParaRPr lang="en-US" altLang="zh-TW" sz="3200">
              <a:solidFill>
                <a:srgbClr val="000000"/>
              </a:solidFill>
              <a:latin typeface="KaiTi" charset="0"/>
              <a:ea typeface="KaiTi" charset="0"/>
              <a:cs typeface="KaiTi" charset="0"/>
            </a:endParaRPr>
          </a:p>
          <a:p>
            <a:pPr eaLnBrk="1" hangingPunct="1"/>
            <a:r>
              <a:rPr lang="zh-CN" altLang="en-US" sz="3200">
                <a:solidFill>
                  <a:srgbClr val="000000"/>
                </a:solidFill>
                <a:latin typeface="KaiTi" charset="0"/>
                <a:ea typeface="KaiTi" charset="0"/>
                <a:cs typeface="KaiTi" charset="0"/>
              </a:rPr>
              <a:t>的战争</a:t>
            </a:r>
            <a:endParaRPr lang="en-US" sz="3200">
              <a:solidFill>
                <a:srgbClr val="000000"/>
              </a:solidFill>
              <a:latin typeface="KaiTi" charset="0"/>
              <a:ea typeface="KaiTi" charset="0"/>
              <a:cs typeface="KaiTi" charset="0"/>
            </a:endParaRPr>
          </a:p>
        </p:txBody>
      </p:sp>
      <p:sp>
        <p:nvSpPr>
          <p:cNvPr id="166927" name="Text Box 15"/>
          <p:cNvSpPr txBox="1">
            <a:spLocks noChangeArrowheads="1"/>
          </p:cNvSpPr>
          <p:nvPr/>
        </p:nvSpPr>
        <p:spPr bwMode="auto">
          <a:xfrm>
            <a:off x="5184872" y="4914909"/>
            <a:ext cx="3467617" cy="5847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歌革和玛各的战争</a:t>
            </a:r>
            <a:endParaRPr lang="en-US" sz="3200">
              <a:solidFill>
                <a:srgbClr val="000000"/>
              </a:solidFill>
              <a:latin typeface="KaiTi" charset="0"/>
              <a:ea typeface="KaiTi" charset="0"/>
              <a:cs typeface="KaiTi" charset="0"/>
            </a:endParaRPr>
          </a:p>
        </p:txBody>
      </p:sp>
      <p:sp>
        <p:nvSpPr>
          <p:cNvPr id="166928" name="Text Box 16"/>
          <p:cNvSpPr txBox="1">
            <a:spLocks noChangeArrowheads="1"/>
          </p:cNvSpPr>
          <p:nvPr/>
        </p:nvSpPr>
        <p:spPr bwMode="auto">
          <a:xfrm>
            <a:off x="7187990" y="3198820"/>
            <a:ext cx="14157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rgbClr val="000000"/>
                </a:solidFill>
                <a:latin typeface="KaiTi" charset="0"/>
                <a:ea typeface="KaiTi" charset="0"/>
                <a:cs typeface="KaiTi" charset="0"/>
              </a:rPr>
              <a:t>大宝座</a:t>
            </a:r>
            <a:endParaRPr lang="en-US" sz="3200">
              <a:solidFill>
                <a:srgbClr val="000000"/>
              </a:solidFill>
              <a:latin typeface="KaiTi" charset="0"/>
              <a:ea typeface="KaiTi" charset="0"/>
              <a:cs typeface="KaiTi" charset="0"/>
            </a:endParaRPr>
          </a:p>
        </p:txBody>
      </p:sp>
      <p:sp>
        <p:nvSpPr>
          <p:cNvPr id="166929" name="Line 17"/>
          <p:cNvSpPr>
            <a:spLocks noChangeShapeType="1"/>
          </p:cNvSpPr>
          <p:nvPr/>
        </p:nvSpPr>
        <p:spPr bwMode="auto">
          <a:xfrm flipV="1">
            <a:off x="4859867" y="4038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30" name="Line 18"/>
          <p:cNvSpPr>
            <a:spLocks noChangeShapeType="1"/>
          </p:cNvSpPr>
          <p:nvPr/>
        </p:nvSpPr>
        <p:spPr bwMode="auto">
          <a:xfrm flipV="1">
            <a:off x="6925733" y="405765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endParaRPr lang="en-US"/>
          </a:p>
        </p:txBody>
      </p:sp>
      <p:sp>
        <p:nvSpPr>
          <p:cNvPr id="166931" name="Rectangle 19"/>
          <p:cNvSpPr>
            <a:spLocks noGrp="1" noChangeArrowheads="1"/>
          </p:cNvSpPr>
          <p:nvPr>
            <p:ph type="title"/>
          </p:nvPr>
        </p:nvSpPr>
        <p:spPr>
          <a:xfrm>
            <a:off x="1699355" y="228611"/>
            <a:ext cx="5743880" cy="646331"/>
          </a:xfrm>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none" anchor="t">
            <a:spAutoFit/>
          </a:bodyPr>
          <a:lstStyle/>
          <a:p>
            <a:pPr eaLnBrk="1" hangingPunct="1"/>
            <a:r>
              <a:rPr lang="zh-CN" altLang="en-US" sz="3600" b="1">
                <a:solidFill>
                  <a:schemeClr val="tx1"/>
                </a:solidFill>
                <a:latin typeface="KaiTi" charset="0"/>
                <a:ea typeface="KaiTi" charset="0"/>
                <a:cs typeface="KaiTi" charset="0"/>
              </a:rPr>
              <a:t>千禧年前派</a:t>
            </a:r>
            <a:r>
              <a:rPr lang="zh-CN" altLang="en-US" sz="3600" b="1">
                <a:latin typeface="KaiTi" charset="0"/>
                <a:ea typeface="KaiTi" charset="0"/>
                <a:cs typeface="KaiTi" charset="0"/>
              </a:rPr>
              <a:t>的世界事件说法</a:t>
            </a:r>
            <a:endParaRPr lang="en-US" sz="3600" b="1">
              <a:solidFill>
                <a:schemeClr val="tx1"/>
              </a:solidFill>
              <a:latin typeface="KaiTi" charset="0"/>
              <a:ea typeface="KaiTi" charset="0"/>
              <a:cs typeface="KaiTi"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fade">
                                      <p:cBhvr>
                                        <p:cTn id="7" dur="2000"/>
                                        <p:tgtEl>
                                          <p:spTgt spid="166915"/>
                                        </p:tgtEl>
                                      </p:cBhvr>
                                    </p:animEffect>
                                    <p:anim calcmode="lin" valueType="num">
                                      <p:cBhvr>
                                        <p:cTn id="8" dur="2000" fill="hold"/>
                                        <p:tgtEl>
                                          <p:spTgt spid="166915"/>
                                        </p:tgtEl>
                                        <p:attrNameLst>
                                          <p:attrName>ppt_x</p:attrName>
                                        </p:attrNameLst>
                                      </p:cBhvr>
                                      <p:tavLst>
                                        <p:tav tm="0">
                                          <p:val>
                                            <p:strVal val="#ppt_x"/>
                                          </p:val>
                                        </p:tav>
                                        <p:tav tm="100000">
                                          <p:val>
                                            <p:strVal val="#ppt_x"/>
                                          </p:val>
                                        </p:tav>
                                      </p:tavLst>
                                    </p:anim>
                                    <p:anim calcmode="lin" valueType="num">
                                      <p:cBhvr>
                                        <p:cTn id="9" dur="2000" fill="hold"/>
                                        <p:tgtEl>
                                          <p:spTgt spid="1669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7" presetClass="entr" presetSubtype="8" fill="hold" grpId="0" nodeType="afterEffect">
                                  <p:stCondLst>
                                    <p:cond delay="0"/>
                                  </p:stCondLst>
                                  <p:childTnLst>
                                    <p:set>
                                      <p:cBhvr>
                                        <p:cTn id="12" dur="1" fill="hold">
                                          <p:stCondLst>
                                            <p:cond delay="0"/>
                                          </p:stCondLst>
                                        </p:cTn>
                                        <p:tgtEl>
                                          <p:spTgt spid="166919"/>
                                        </p:tgtEl>
                                        <p:attrNameLst>
                                          <p:attrName>style.visibility</p:attrName>
                                        </p:attrNameLst>
                                      </p:cBhvr>
                                      <p:to>
                                        <p:strVal val="visible"/>
                                      </p:to>
                                    </p:set>
                                    <p:anim calcmode="lin" valueType="num">
                                      <p:cBhvr additive="base">
                                        <p:cTn id="13" dur="2000" fill="hold"/>
                                        <p:tgtEl>
                                          <p:spTgt spid="166919"/>
                                        </p:tgtEl>
                                        <p:attrNameLst>
                                          <p:attrName>ppt_x</p:attrName>
                                        </p:attrNameLst>
                                      </p:cBhvr>
                                      <p:tavLst>
                                        <p:tav tm="0">
                                          <p:val>
                                            <p:strVal val="0-#ppt_w/2"/>
                                          </p:val>
                                        </p:tav>
                                        <p:tav tm="100000">
                                          <p:val>
                                            <p:strVal val="#ppt_x"/>
                                          </p:val>
                                        </p:tav>
                                      </p:tavLst>
                                    </p:anim>
                                    <p:anim calcmode="lin" valueType="num">
                                      <p:cBhvr additive="base">
                                        <p:cTn id="14" dur="2000" fill="hold"/>
                                        <p:tgtEl>
                                          <p:spTgt spid="16691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66918"/>
                                        </p:tgtEl>
                                        <p:attrNameLst>
                                          <p:attrName>style.visibility</p:attrName>
                                        </p:attrNameLst>
                                      </p:cBhvr>
                                      <p:to>
                                        <p:strVal val="visible"/>
                                      </p:to>
                                    </p:set>
                                    <p:animEffect transition="in" filter="dissolve">
                                      <p:cBhvr>
                                        <p:cTn id="18" dur="2000"/>
                                        <p:tgtEl>
                                          <p:spTgt spid="166918"/>
                                        </p:tgtEl>
                                      </p:cBhvr>
                                    </p:animEffect>
                                  </p:childTnLst>
                                </p:cTn>
                              </p:par>
                            </p:childTnLst>
                          </p:cTn>
                        </p:par>
                        <p:par>
                          <p:cTn id="19" fill="hold" nodeType="afterGroup">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166923"/>
                                        </p:tgtEl>
                                        <p:attrNameLst>
                                          <p:attrName>style.visibility</p:attrName>
                                        </p:attrNameLst>
                                      </p:cBhvr>
                                      <p:to>
                                        <p:strVal val="visible"/>
                                      </p:to>
                                    </p:set>
                                    <p:animEffect transition="in" filter="dissolve">
                                      <p:cBhvr>
                                        <p:cTn id="22" dur="2000"/>
                                        <p:tgtEl>
                                          <p:spTgt spid="166923"/>
                                        </p:tgtEl>
                                      </p:cBhvr>
                                    </p:animEffect>
                                  </p:childTnLst>
                                </p:cTn>
                              </p:par>
                            </p:childTnLst>
                          </p:cTn>
                        </p:par>
                        <p:par>
                          <p:cTn id="23" fill="hold" nodeType="afterGroup">
                            <p:stCondLst>
                              <p:cond delay="8000"/>
                            </p:stCondLst>
                            <p:childTnLst>
                              <p:par>
                                <p:cTn id="24" presetID="42" presetClass="entr" presetSubtype="0" fill="hold" nodeType="afterEffect">
                                  <p:stCondLst>
                                    <p:cond delay="0"/>
                                  </p:stCondLst>
                                  <p:childTnLst>
                                    <p:set>
                                      <p:cBhvr>
                                        <p:cTn id="25" dur="1" fill="hold">
                                          <p:stCondLst>
                                            <p:cond delay="0"/>
                                          </p:stCondLst>
                                        </p:cTn>
                                        <p:tgtEl>
                                          <p:spTgt spid="166922"/>
                                        </p:tgtEl>
                                        <p:attrNameLst>
                                          <p:attrName>style.visibility</p:attrName>
                                        </p:attrNameLst>
                                      </p:cBhvr>
                                      <p:to>
                                        <p:strVal val="visible"/>
                                      </p:to>
                                    </p:set>
                                    <p:animEffect transition="in" filter="fade">
                                      <p:cBhvr>
                                        <p:cTn id="26" dur="2000"/>
                                        <p:tgtEl>
                                          <p:spTgt spid="166922"/>
                                        </p:tgtEl>
                                      </p:cBhvr>
                                    </p:animEffect>
                                    <p:anim calcmode="lin" valueType="num">
                                      <p:cBhvr>
                                        <p:cTn id="27" dur="2000" fill="hold"/>
                                        <p:tgtEl>
                                          <p:spTgt spid="166922"/>
                                        </p:tgtEl>
                                        <p:attrNameLst>
                                          <p:attrName>ppt_x</p:attrName>
                                        </p:attrNameLst>
                                      </p:cBhvr>
                                      <p:tavLst>
                                        <p:tav tm="0">
                                          <p:val>
                                            <p:strVal val="#ppt_x"/>
                                          </p:val>
                                        </p:tav>
                                        <p:tav tm="100000">
                                          <p:val>
                                            <p:strVal val="#ppt_x"/>
                                          </p:val>
                                        </p:tav>
                                      </p:tavLst>
                                    </p:anim>
                                    <p:anim calcmode="lin" valueType="num">
                                      <p:cBhvr>
                                        <p:cTn id="28" dur="2000" fill="hold"/>
                                        <p:tgtEl>
                                          <p:spTgt spid="166922"/>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66920"/>
                                        </p:tgtEl>
                                        <p:attrNameLst>
                                          <p:attrName>style.visibility</p:attrName>
                                        </p:attrNameLst>
                                      </p:cBhvr>
                                      <p:to>
                                        <p:strVal val="visible"/>
                                      </p:to>
                                    </p:set>
                                    <p:animEffect transition="in" filter="dissolve">
                                      <p:cBhvr>
                                        <p:cTn id="32" dur="2000"/>
                                        <p:tgtEl>
                                          <p:spTgt spid="166920"/>
                                        </p:tgtEl>
                                      </p:cBhvr>
                                    </p:animEffect>
                                  </p:childTnLst>
                                </p:cTn>
                              </p:par>
                            </p:childTnLst>
                          </p:cTn>
                        </p:par>
                        <p:par>
                          <p:cTn id="33" fill="hold" nodeType="afterGroup">
                            <p:stCondLst>
                              <p:cond delay="12000"/>
                            </p:stCondLst>
                            <p:childTnLst>
                              <p:par>
                                <p:cTn id="34" presetID="9" presetClass="entr" presetSubtype="0" fill="hold" grpId="0" nodeType="afterEffect">
                                  <p:stCondLst>
                                    <p:cond delay="0"/>
                                  </p:stCondLst>
                                  <p:childTnLst>
                                    <p:set>
                                      <p:cBhvr>
                                        <p:cTn id="35" dur="1" fill="hold">
                                          <p:stCondLst>
                                            <p:cond delay="0"/>
                                          </p:stCondLst>
                                        </p:cTn>
                                        <p:tgtEl>
                                          <p:spTgt spid="166925"/>
                                        </p:tgtEl>
                                        <p:attrNameLst>
                                          <p:attrName>style.visibility</p:attrName>
                                        </p:attrNameLst>
                                      </p:cBhvr>
                                      <p:to>
                                        <p:strVal val="visible"/>
                                      </p:to>
                                    </p:set>
                                    <p:animEffect transition="in" filter="dissolve">
                                      <p:cBhvr>
                                        <p:cTn id="36" dur="2000"/>
                                        <p:tgtEl>
                                          <p:spTgt spid="166925"/>
                                        </p:tgtEl>
                                      </p:cBhvr>
                                    </p:animEffect>
                                  </p:childTnLst>
                                </p:cTn>
                              </p:par>
                            </p:childTnLst>
                          </p:cTn>
                        </p:par>
                        <p:par>
                          <p:cTn id="37" fill="hold" nodeType="afterGroup">
                            <p:stCondLst>
                              <p:cond delay="14000"/>
                            </p:stCondLst>
                            <p:childTnLst>
                              <p:par>
                                <p:cTn id="38" presetID="47" presetClass="entr" presetSubtype="0" fill="hold" grpId="0" nodeType="afterEffect">
                                  <p:stCondLst>
                                    <p:cond delay="0"/>
                                  </p:stCondLst>
                                  <p:childTnLst>
                                    <p:set>
                                      <p:cBhvr>
                                        <p:cTn id="39" dur="1" fill="hold">
                                          <p:stCondLst>
                                            <p:cond delay="0"/>
                                          </p:stCondLst>
                                        </p:cTn>
                                        <p:tgtEl>
                                          <p:spTgt spid="166924"/>
                                        </p:tgtEl>
                                        <p:attrNameLst>
                                          <p:attrName>style.visibility</p:attrName>
                                        </p:attrNameLst>
                                      </p:cBhvr>
                                      <p:to>
                                        <p:strVal val="visible"/>
                                      </p:to>
                                    </p:set>
                                    <p:animEffect transition="in" filter="fade">
                                      <p:cBhvr>
                                        <p:cTn id="40" dur="2000"/>
                                        <p:tgtEl>
                                          <p:spTgt spid="166924"/>
                                        </p:tgtEl>
                                      </p:cBhvr>
                                    </p:animEffect>
                                    <p:anim calcmode="lin" valueType="num">
                                      <p:cBhvr>
                                        <p:cTn id="41" dur="2000" fill="hold"/>
                                        <p:tgtEl>
                                          <p:spTgt spid="166924"/>
                                        </p:tgtEl>
                                        <p:attrNameLst>
                                          <p:attrName>ppt_x</p:attrName>
                                        </p:attrNameLst>
                                      </p:cBhvr>
                                      <p:tavLst>
                                        <p:tav tm="0">
                                          <p:val>
                                            <p:strVal val="#ppt_x"/>
                                          </p:val>
                                        </p:tav>
                                        <p:tav tm="100000">
                                          <p:val>
                                            <p:strVal val="#ppt_x"/>
                                          </p:val>
                                        </p:tav>
                                      </p:tavLst>
                                    </p:anim>
                                    <p:anim calcmode="lin" valueType="num">
                                      <p:cBhvr>
                                        <p:cTn id="42" dur="2000" fill="hold"/>
                                        <p:tgtEl>
                                          <p:spTgt spid="16692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6000"/>
                            </p:stCondLst>
                            <p:childTnLst>
                              <p:par>
                                <p:cTn id="44" presetID="9" presetClass="entr" presetSubtype="0" fill="hold" grpId="0" nodeType="afterEffect">
                                  <p:stCondLst>
                                    <p:cond delay="0"/>
                                  </p:stCondLst>
                                  <p:childTnLst>
                                    <p:set>
                                      <p:cBhvr>
                                        <p:cTn id="45" dur="1" fill="hold">
                                          <p:stCondLst>
                                            <p:cond delay="0"/>
                                          </p:stCondLst>
                                        </p:cTn>
                                        <p:tgtEl>
                                          <p:spTgt spid="166926">
                                            <p:bg/>
                                          </p:spTgt>
                                        </p:tgtEl>
                                        <p:attrNameLst>
                                          <p:attrName>style.visibility</p:attrName>
                                        </p:attrNameLst>
                                      </p:cBhvr>
                                      <p:to>
                                        <p:strVal val="visible"/>
                                      </p:to>
                                    </p:set>
                                    <p:animEffect transition="in" filter="dissolve">
                                      <p:cBhvr>
                                        <p:cTn id="46" dur="2000"/>
                                        <p:tgtEl>
                                          <p:spTgt spid="166926">
                                            <p:bg/>
                                          </p:spTgt>
                                        </p:tgtEl>
                                      </p:cBhvr>
                                    </p:animEffect>
                                  </p:childTnLst>
                                </p:cTn>
                              </p:par>
                            </p:childTnLst>
                          </p:cTn>
                        </p:par>
                        <p:par>
                          <p:cTn id="47" fill="hold" nodeType="afterGroup">
                            <p:stCondLst>
                              <p:cond delay="18000"/>
                            </p:stCondLst>
                            <p:childTnLst>
                              <p:par>
                                <p:cTn id="48" presetID="9" presetClass="entr" presetSubtype="0" fill="hold" grpId="0" nodeType="afterEffect">
                                  <p:stCondLst>
                                    <p:cond delay="0"/>
                                  </p:stCondLst>
                                  <p:childTnLst>
                                    <p:set>
                                      <p:cBhvr>
                                        <p:cTn id="49" dur="1" fill="hold">
                                          <p:stCondLst>
                                            <p:cond delay="0"/>
                                          </p:stCondLst>
                                        </p:cTn>
                                        <p:tgtEl>
                                          <p:spTgt spid="166926">
                                            <p:txEl>
                                              <p:pRg st="0" end="0"/>
                                            </p:txEl>
                                          </p:spTgt>
                                        </p:tgtEl>
                                        <p:attrNameLst>
                                          <p:attrName>style.visibility</p:attrName>
                                        </p:attrNameLst>
                                      </p:cBhvr>
                                      <p:to>
                                        <p:strVal val="visible"/>
                                      </p:to>
                                    </p:set>
                                    <p:animEffect transition="in" filter="dissolve">
                                      <p:cBhvr>
                                        <p:cTn id="50" dur="2000"/>
                                        <p:tgtEl>
                                          <p:spTgt spid="166926">
                                            <p:txEl>
                                              <p:pRg st="0" end="0"/>
                                            </p:txEl>
                                          </p:spTgt>
                                        </p:tgtEl>
                                      </p:cBhvr>
                                    </p:animEffect>
                                  </p:childTnLst>
                                </p:cTn>
                              </p:par>
                            </p:childTnLst>
                          </p:cTn>
                        </p:par>
                        <p:par>
                          <p:cTn id="51" fill="hold" nodeType="afterGroup">
                            <p:stCondLst>
                              <p:cond delay="20000"/>
                            </p:stCondLst>
                            <p:childTnLst>
                              <p:par>
                                <p:cTn id="52" presetID="9" presetClass="entr" presetSubtype="0" fill="hold" grpId="0" nodeType="afterEffect">
                                  <p:stCondLst>
                                    <p:cond delay="0"/>
                                  </p:stCondLst>
                                  <p:childTnLst>
                                    <p:set>
                                      <p:cBhvr>
                                        <p:cTn id="53" dur="1" fill="hold">
                                          <p:stCondLst>
                                            <p:cond delay="0"/>
                                          </p:stCondLst>
                                        </p:cTn>
                                        <p:tgtEl>
                                          <p:spTgt spid="166926">
                                            <p:txEl>
                                              <p:pRg st="1" end="1"/>
                                            </p:txEl>
                                          </p:spTgt>
                                        </p:tgtEl>
                                        <p:attrNameLst>
                                          <p:attrName>style.visibility</p:attrName>
                                        </p:attrNameLst>
                                      </p:cBhvr>
                                      <p:to>
                                        <p:strVal val="visible"/>
                                      </p:to>
                                    </p:set>
                                    <p:animEffect transition="in" filter="dissolve">
                                      <p:cBhvr>
                                        <p:cTn id="54" dur="2000"/>
                                        <p:tgtEl>
                                          <p:spTgt spid="166926">
                                            <p:txEl>
                                              <p:pRg st="1" end="1"/>
                                            </p:txEl>
                                          </p:spTgt>
                                        </p:tgtEl>
                                      </p:cBhvr>
                                    </p:animEffect>
                                  </p:childTnLst>
                                </p:cTn>
                              </p:par>
                            </p:childTnLst>
                          </p:cTn>
                        </p:par>
                        <p:par>
                          <p:cTn id="55" fill="hold" nodeType="afterGroup">
                            <p:stCondLst>
                              <p:cond delay="22000"/>
                            </p:stCondLst>
                            <p:childTnLst>
                              <p:par>
                                <p:cTn id="56" presetID="42" presetClass="entr" presetSubtype="0" fill="hold" grpId="0" nodeType="afterEffect">
                                  <p:stCondLst>
                                    <p:cond delay="0"/>
                                  </p:stCondLst>
                                  <p:childTnLst>
                                    <p:set>
                                      <p:cBhvr>
                                        <p:cTn id="57" dur="1" fill="hold">
                                          <p:stCondLst>
                                            <p:cond delay="0"/>
                                          </p:stCondLst>
                                        </p:cTn>
                                        <p:tgtEl>
                                          <p:spTgt spid="166929"/>
                                        </p:tgtEl>
                                        <p:attrNameLst>
                                          <p:attrName>style.visibility</p:attrName>
                                        </p:attrNameLst>
                                      </p:cBhvr>
                                      <p:to>
                                        <p:strVal val="visible"/>
                                      </p:to>
                                    </p:set>
                                    <p:animEffect transition="in" filter="fade">
                                      <p:cBhvr>
                                        <p:cTn id="58" dur="2000"/>
                                        <p:tgtEl>
                                          <p:spTgt spid="166929"/>
                                        </p:tgtEl>
                                      </p:cBhvr>
                                    </p:animEffect>
                                    <p:anim calcmode="lin" valueType="num">
                                      <p:cBhvr>
                                        <p:cTn id="59" dur="2000" fill="hold"/>
                                        <p:tgtEl>
                                          <p:spTgt spid="166929"/>
                                        </p:tgtEl>
                                        <p:attrNameLst>
                                          <p:attrName>ppt_x</p:attrName>
                                        </p:attrNameLst>
                                      </p:cBhvr>
                                      <p:tavLst>
                                        <p:tav tm="0">
                                          <p:val>
                                            <p:strVal val="#ppt_x"/>
                                          </p:val>
                                        </p:tav>
                                        <p:tav tm="100000">
                                          <p:val>
                                            <p:strVal val="#ppt_x"/>
                                          </p:val>
                                        </p:tav>
                                      </p:tavLst>
                                    </p:anim>
                                    <p:anim calcmode="lin" valueType="num">
                                      <p:cBhvr>
                                        <p:cTn id="60" dur="2000" fill="hold"/>
                                        <p:tgtEl>
                                          <p:spTgt spid="166929"/>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24000"/>
                            </p:stCondLst>
                            <p:childTnLst>
                              <p:par>
                                <p:cTn id="62" presetID="9" presetClass="entr" presetSubtype="0" fill="hold" grpId="0" nodeType="afterEffect">
                                  <p:stCondLst>
                                    <p:cond delay="0"/>
                                  </p:stCondLst>
                                  <p:childTnLst>
                                    <p:set>
                                      <p:cBhvr>
                                        <p:cTn id="63" dur="1" fill="hold">
                                          <p:stCondLst>
                                            <p:cond delay="0"/>
                                          </p:stCondLst>
                                        </p:cTn>
                                        <p:tgtEl>
                                          <p:spTgt spid="166921"/>
                                        </p:tgtEl>
                                        <p:attrNameLst>
                                          <p:attrName>style.visibility</p:attrName>
                                        </p:attrNameLst>
                                      </p:cBhvr>
                                      <p:to>
                                        <p:strVal val="visible"/>
                                      </p:to>
                                    </p:set>
                                    <p:animEffect transition="in" filter="dissolve">
                                      <p:cBhvr>
                                        <p:cTn id="64" dur="2000"/>
                                        <p:tgtEl>
                                          <p:spTgt spid="166921"/>
                                        </p:tgtEl>
                                      </p:cBhvr>
                                    </p:animEffect>
                                  </p:childTnLst>
                                </p:cTn>
                              </p:par>
                            </p:childTnLst>
                          </p:cTn>
                        </p:par>
                        <p:par>
                          <p:cTn id="65" fill="hold" nodeType="afterGroup">
                            <p:stCondLst>
                              <p:cond delay="26000"/>
                            </p:stCondLst>
                            <p:childTnLst>
                              <p:par>
                                <p:cTn id="66" presetID="9" presetClass="entr" presetSubtype="0" fill="hold" grpId="0" nodeType="afterEffect">
                                  <p:stCondLst>
                                    <p:cond delay="0"/>
                                  </p:stCondLst>
                                  <p:childTnLst>
                                    <p:set>
                                      <p:cBhvr>
                                        <p:cTn id="67" dur="1" fill="hold">
                                          <p:stCondLst>
                                            <p:cond delay="0"/>
                                          </p:stCondLst>
                                        </p:cTn>
                                        <p:tgtEl>
                                          <p:spTgt spid="166927">
                                            <p:bg/>
                                          </p:spTgt>
                                        </p:tgtEl>
                                        <p:attrNameLst>
                                          <p:attrName>style.visibility</p:attrName>
                                        </p:attrNameLst>
                                      </p:cBhvr>
                                      <p:to>
                                        <p:strVal val="visible"/>
                                      </p:to>
                                    </p:set>
                                    <p:animEffect transition="in" filter="dissolve">
                                      <p:cBhvr>
                                        <p:cTn id="68" dur="2000"/>
                                        <p:tgtEl>
                                          <p:spTgt spid="166927">
                                            <p:bg/>
                                          </p:spTgt>
                                        </p:tgtEl>
                                      </p:cBhvr>
                                    </p:animEffect>
                                  </p:childTnLst>
                                </p:cTn>
                              </p:par>
                            </p:childTnLst>
                          </p:cTn>
                        </p:par>
                        <p:par>
                          <p:cTn id="69" fill="hold" nodeType="afterGroup">
                            <p:stCondLst>
                              <p:cond delay="28000"/>
                            </p:stCondLst>
                            <p:childTnLst>
                              <p:par>
                                <p:cTn id="70" presetID="9" presetClass="entr" presetSubtype="0" fill="hold" grpId="0" nodeType="afterEffect">
                                  <p:stCondLst>
                                    <p:cond delay="0"/>
                                  </p:stCondLst>
                                  <p:childTnLst>
                                    <p:set>
                                      <p:cBhvr>
                                        <p:cTn id="71" dur="1" fill="hold">
                                          <p:stCondLst>
                                            <p:cond delay="0"/>
                                          </p:stCondLst>
                                        </p:cTn>
                                        <p:tgtEl>
                                          <p:spTgt spid="166927">
                                            <p:txEl>
                                              <p:pRg st="0" end="0"/>
                                            </p:txEl>
                                          </p:spTgt>
                                        </p:tgtEl>
                                        <p:attrNameLst>
                                          <p:attrName>style.visibility</p:attrName>
                                        </p:attrNameLst>
                                      </p:cBhvr>
                                      <p:to>
                                        <p:strVal val="visible"/>
                                      </p:to>
                                    </p:set>
                                    <p:animEffect transition="in" filter="dissolve">
                                      <p:cBhvr>
                                        <p:cTn id="72" dur="2000"/>
                                        <p:tgtEl>
                                          <p:spTgt spid="166927">
                                            <p:txEl>
                                              <p:pRg st="0" end="0"/>
                                            </p:txEl>
                                          </p:spTgt>
                                        </p:tgtEl>
                                      </p:cBhvr>
                                    </p:animEffect>
                                  </p:childTnLst>
                                </p:cTn>
                              </p:par>
                            </p:childTnLst>
                          </p:cTn>
                        </p:par>
                        <p:par>
                          <p:cTn id="73" fill="hold" nodeType="afterGroup">
                            <p:stCondLst>
                              <p:cond delay="30000"/>
                            </p:stCondLst>
                            <p:childTnLst>
                              <p:par>
                                <p:cTn id="74" presetID="42" presetClass="entr" presetSubtype="0" fill="hold" grpId="0" nodeType="afterEffect">
                                  <p:stCondLst>
                                    <p:cond delay="0"/>
                                  </p:stCondLst>
                                  <p:childTnLst>
                                    <p:set>
                                      <p:cBhvr>
                                        <p:cTn id="75" dur="1" fill="hold">
                                          <p:stCondLst>
                                            <p:cond delay="0"/>
                                          </p:stCondLst>
                                        </p:cTn>
                                        <p:tgtEl>
                                          <p:spTgt spid="166930"/>
                                        </p:tgtEl>
                                        <p:attrNameLst>
                                          <p:attrName>style.visibility</p:attrName>
                                        </p:attrNameLst>
                                      </p:cBhvr>
                                      <p:to>
                                        <p:strVal val="visible"/>
                                      </p:to>
                                    </p:set>
                                    <p:animEffect transition="in" filter="fade">
                                      <p:cBhvr>
                                        <p:cTn id="76" dur="2000"/>
                                        <p:tgtEl>
                                          <p:spTgt spid="166930"/>
                                        </p:tgtEl>
                                      </p:cBhvr>
                                    </p:animEffect>
                                    <p:anim calcmode="lin" valueType="num">
                                      <p:cBhvr>
                                        <p:cTn id="77" dur="2000" fill="hold"/>
                                        <p:tgtEl>
                                          <p:spTgt spid="166930"/>
                                        </p:tgtEl>
                                        <p:attrNameLst>
                                          <p:attrName>ppt_x</p:attrName>
                                        </p:attrNameLst>
                                      </p:cBhvr>
                                      <p:tavLst>
                                        <p:tav tm="0">
                                          <p:val>
                                            <p:strVal val="#ppt_x"/>
                                          </p:val>
                                        </p:tav>
                                        <p:tav tm="100000">
                                          <p:val>
                                            <p:strVal val="#ppt_x"/>
                                          </p:val>
                                        </p:tav>
                                      </p:tavLst>
                                    </p:anim>
                                    <p:anim calcmode="lin" valueType="num">
                                      <p:cBhvr>
                                        <p:cTn id="78" dur="2000" fill="hold"/>
                                        <p:tgtEl>
                                          <p:spTgt spid="166930"/>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32000"/>
                            </p:stCondLst>
                            <p:childTnLst>
                              <p:par>
                                <p:cTn id="80" presetID="9" presetClass="entr" presetSubtype="0" fill="hold" grpId="0" nodeType="afterEffect">
                                  <p:stCondLst>
                                    <p:cond delay="0"/>
                                  </p:stCondLst>
                                  <p:childTnLst>
                                    <p:set>
                                      <p:cBhvr>
                                        <p:cTn id="81" dur="1" fill="hold">
                                          <p:stCondLst>
                                            <p:cond delay="0"/>
                                          </p:stCondLst>
                                        </p:cTn>
                                        <p:tgtEl>
                                          <p:spTgt spid="166928"/>
                                        </p:tgtEl>
                                        <p:attrNameLst>
                                          <p:attrName>style.visibility</p:attrName>
                                        </p:attrNameLst>
                                      </p:cBhvr>
                                      <p:to>
                                        <p:strVal val="visible"/>
                                      </p:to>
                                    </p:set>
                                    <p:animEffect transition="in" filter="dissolve">
                                      <p:cBhvr>
                                        <p:cTn id="82" dur="2000"/>
                                        <p:tgtEl>
                                          <p:spTgt spid="16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P spid="166920" grpId="0" animBg="1"/>
      <p:bldP spid="166921" grpId="0" animBg="1"/>
      <p:bldP spid="166923" grpId="0" animBg="1"/>
      <p:bldP spid="166924" grpId="0" animBg="1"/>
      <p:bldP spid="166925" grpId="0" animBg="1"/>
      <p:bldP spid="166926" grpId="0" build="allAtOnce" animBg="1"/>
      <p:bldP spid="166927" grpId="0" build="allAtOnce" animBg="1"/>
      <p:bldP spid="166928" grpId="0" animBg="1"/>
      <p:bldP spid="166929" grpId="0" animBg="1"/>
      <p:bldP spid="16693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1010" name="Picture 2" descr="corkboard"/>
          <p:cNvPicPr>
            <a:picLocks noGrp="1" noChangeAspect="1" noChangeArrowheads="1"/>
          </p:cNvPicPr>
          <p:nvPr>
            <p:ph sz="quarter" idx="1"/>
          </p:nvPr>
        </p:nvPicPr>
        <p:blipFill>
          <a:blip r:embed="rId5">
            <a:extLst>
              <a:ext uri="{28A0092B-C50C-407E-A947-70E740481C1C}">
                <a14:useLocalDpi xmlns:a14="http://schemas.microsoft.com/office/drawing/2010/main"/>
              </a:ext>
            </a:extLst>
          </a:blip>
          <a:srcRect/>
          <a:stretch>
            <a:fillRect/>
          </a:stretch>
        </p:blipFill>
        <p:spPr>
          <a:xfrm>
            <a:off x="0" y="0"/>
            <a:ext cx="9144000" cy="710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grpSp>
        <p:nvGrpSpPr>
          <p:cNvPr id="30723" name="Group 3"/>
          <p:cNvGrpSpPr>
            <a:grpSpLocks/>
          </p:cNvGrpSpPr>
          <p:nvPr/>
        </p:nvGrpSpPr>
        <p:grpSpPr bwMode="auto">
          <a:xfrm rot="21454637">
            <a:off x="296283" y="3281924"/>
            <a:ext cx="2243017" cy="3386138"/>
            <a:chOff x="1738" y="1774"/>
            <a:chExt cx="1598" cy="2146"/>
          </a:xfrm>
        </p:grpSpPr>
        <p:pic>
          <p:nvPicPr>
            <p:cNvPr id="30735" name="Picture 4" descr="crumpeledpag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71013" name="AutoShape 5"/>
            <p:cNvSpPr>
              <a:spLocks noChangeArrowheads="1"/>
            </p:cNvSpPr>
            <p:nvPr/>
          </p:nvSpPr>
          <p:spPr bwMode="auto">
            <a:xfrm>
              <a:off x="1842" y="1880"/>
              <a:ext cx="1494" cy="1972"/>
            </a:xfrm>
            <a:prstGeom prst="foldedCorner">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marL="342900" indent="-342900" algn="l"/>
              <a:r>
                <a:rPr lang="en-US" sz="2000">
                  <a:latin typeface="SF Intoxicated Blues Extended" charset="0"/>
                </a:rPr>
                <a:t>Grocery List</a:t>
              </a:r>
            </a:p>
            <a:p>
              <a:pPr marL="342900" indent="-342900" algn="l"/>
              <a:endParaRPr lang="en-US" sz="2000">
                <a:latin typeface="SF Intoxicated Blues Extended" charset="0"/>
              </a:endParaRPr>
            </a:p>
            <a:p>
              <a:pPr marL="342900" indent="-342900" algn="l">
                <a:buFontTx/>
                <a:buAutoNum type="arabicPeriod"/>
              </a:pPr>
              <a:r>
                <a:rPr lang="en-US" sz="2000">
                  <a:latin typeface="SF Intoxicated Blues Extended" charset="0"/>
                </a:rPr>
                <a:t>Eggs!!</a:t>
              </a:r>
            </a:p>
            <a:p>
              <a:pPr marL="342900" indent="-342900" algn="l">
                <a:buFontTx/>
                <a:buAutoNum type="arabicPeriod"/>
              </a:pPr>
              <a:r>
                <a:rPr lang="en-US" sz="2000">
                  <a:latin typeface="SF Intoxicated Blues Extended" charset="0"/>
                </a:rPr>
                <a:t>Milk</a:t>
              </a:r>
            </a:p>
            <a:p>
              <a:pPr marL="342900" indent="-342900" algn="l">
                <a:buFontTx/>
                <a:buAutoNum type="arabicPeriod"/>
              </a:pPr>
              <a:r>
                <a:rPr lang="en-US" sz="2000">
                  <a:latin typeface="SF Intoxicated Blues Extended" charset="0"/>
                </a:rPr>
                <a:t>Cheese</a:t>
              </a:r>
            </a:p>
            <a:p>
              <a:pPr marL="342900" indent="-342900" algn="l">
                <a:buFontTx/>
                <a:buAutoNum type="arabicPeriod"/>
              </a:pPr>
              <a:r>
                <a:rPr lang="en-US" sz="2000">
                  <a:latin typeface="SF Intoxicated Blues Extended" charset="0"/>
                </a:rPr>
                <a:t>Pasta</a:t>
              </a:r>
            </a:p>
            <a:p>
              <a:pPr marL="342900" indent="-342900" algn="l">
                <a:buFontTx/>
                <a:buAutoNum type="arabicPeriod"/>
              </a:pPr>
              <a:r>
                <a:rPr lang="en-US" sz="2000">
                  <a:latin typeface="SF Intoxicated Blues Extended" charset="0"/>
                </a:rPr>
                <a:t>Sugar</a:t>
              </a:r>
            </a:p>
            <a:p>
              <a:pPr marL="342900" indent="-342900" algn="l">
                <a:buFontTx/>
                <a:buAutoNum type="arabicPeriod"/>
              </a:pPr>
              <a:r>
                <a:rPr lang="en-US" sz="2000">
                  <a:latin typeface="SF Intoxicated Blues Extended" charset="0"/>
                </a:rPr>
                <a:t>Peanut Butter</a:t>
              </a:r>
            </a:p>
            <a:p>
              <a:pPr marL="342900" indent="-342900" algn="l">
                <a:buFontTx/>
                <a:buAutoNum type="arabicPeriod"/>
              </a:pPr>
              <a:r>
                <a:rPr lang="en-US" sz="2000">
                  <a:latin typeface="SF Intoxicated Blues Extended" charset="0"/>
                </a:rPr>
                <a:t>Escargo</a:t>
              </a:r>
            </a:p>
          </p:txBody>
        </p:sp>
      </p:grpSp>
      <p:sp>
        <p:nvSpPr>
          <p:cNvPr id="171014" name="AutoShape 6"/>
          <p:cNvSpPr>
            <a:spLocks noChangeArrowheads="1"/>
          </p:cNvSpPr>
          <p:nvPr/>
        </p:nvSpPr>
        <p:spPr bwMode="auto">
          <a:xfrm rot="261650">
            <a:off x="625128" y="-653663"/>
            <a:ext cx="3760611" cy="449978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l"/>
            <a:endParaRPr lang="en-US" sz="2800">
              <a:latin typeface="SF Intoxicated Blues Extended" charset="0"/>
            </a:endParaRPr>
          </a:p>
          <a:p>
            <a:r>
              <a:rPr lang="en-US" sz="3200" b="1">
                <a:latin typeface="SF Intoxicated Blues Extended" charset="0"/>
              </a:rPr>
              <a:t>Exile</a:t>
            </a:r>
          </a:p>
          <a:p>
            <a:pPr algn="l"/>
            <a:r>
              <a:rPr lang="en-US" sz="2800">
                <a:latin typeface="SF Intoxicated Blues Extended" charset="0"/>
              </a:rPr>
              <a:t>70 yrs (605 To 536 BC)</a:t>
            </a:r>
          </a:p>
          <a:p>
            <a:pPr algn="l"/>
            <a:r>
              <a:rPr lang="en-US" sz="2800">
                <a:latin typeface="SF Intoxicated Blues Extended" charset="0"/>
              </a:rPr>
              <a:t>Cause – idol worship</a:t>
            </a:r>
          </a:p>
          <a:p>
            <a:pPr algn="l"/>
            <a:r>
              <a:rPr lang="en-US" sz="2800">
                <a:latin typeface="SF Intoxicated Blues Extended" charset="0"/>
              </a:rPr>
              <a:t>Purpose – god of Moses invincible, true &amp; faithful</a:t>
            </a:r>
          </a:p>
          <a:p>
            <a:pPr algn="l"/>
            <a:endParaRPr lang="en-US" sz="2800">
              <a:latin typeface="SF Intoxicated Blues Extended" charset="0"/>
            </a:endParaRPr>
          </a:p>
        </p:txBody>
      </p:sp>
      <p:grpSp>
        <p:nvGrpSpPr>
          <p:cNvPr id="30725" name="Group 7"/>
          <p:cNvGrpSpPr>
            <a:grpSpLocks/>
          </p:cNvGrpSpPr>
          <p:nvPr/>
        </p:nvGrpSpPr>
        <p:grpSpPr bwMode="auto">
          <a:xfrm rot="153363">
            <a:off x="6462889" y="239717"/>
            <a:ext cx="2359378" cy="3170237"/>
            <a:chOff x="4559" y="162"/>
            <a:chExt cx="1768" cy="2194"/>
          </a:xfrm>
        </p:grpSpPr>
        <p:pic>
          <p:nvPicPr>
            <p:cNvPr id="30733" name="Picture 8" descr="poloroi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71017" name="Text Box 9"/>
            <p:cNvSpPr txBox="1">
              <a:spLocks noChangeArrowheads="1"/>
            </p:cNvSpPr>
            <p:nvPr/>
          </p:nvSpPr>
          <p:spPr bwMode="auto">
            <a:xfrm rot="454103">
              <a:off x="4579" y="1917"/>
              <a:ext cx="158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a:latin typeface="SF Intoxicated Blues Extended" charset="0"/>
                  <a:cs typeface="+mn-cs"/>
                </a:rPr>
                <a:t>Best friend &amp; I</a:t>
              </a:r>
            </a:p>
          </p:txBody>
        </p:sp>
      </p:grpSp>
      <p:sp>
        <p:nvSpPr>
          <p:cNvPr id="171018" name="Oval 10"/>
          <p:cNvSpPr>
            <a:spLocks noChangeArrowheads="1"/>
          </p:cNvSpPr>
          <p:nvPr/>
        </p:nvSpPr>
        <p:spPr bwMode="auto">
          <a:xfrm>
            <a:off x="7574785" y="-19809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71019" name="Rectangle 11"/>
          <p:cNvSpPr>
            <a:spLocks noChangeArrowheads="1"/>
          </p:cNvSpPr>
          <p:nvPr/>
        </p:nvSpPr>
        <p:spPr bwMode="auto">
          <a:xfrm rot="487806">
            <a:off x="8149939" y="250290"/>
            <a:ext cx="184731"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71020" name="Rectangle 12"/>
          <p:cNvSpPr>
            <a:spLocks noChangeArrowheads="1"/>
          </p:cNvSpPr>
          <p:nvPr/>
        </p:nvSpPr>
        <p:spPr bwMode="auto">
          <a:xfrm rot="20947447">
            <a:off x="8415872" y="381259"/>
            <a:ext cx="296333"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endParaRPr lang="en-US"/>
          </a:p>
        </p:txBody>
      </p:sp>
      <p:sp>
        <p:nvSpPr>
          <p:cNvPr id="171021" name="Oval 13"/>
          <p:cNvSpPr>
            <a:spLocks noChangeArrowheads="1"/>
          </p:cNvSpPr>
          <p:nvPr/>
        </p:nvSpPr>
        <p:spPr bwMode="auto">
          <a:xfrm>
            <a:off x="1199385" y="277371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pic>
        <p:nvPicPr>
          <p:cNvPr id="171022" name="Picture 14" descr="arrow1"/>
          <p:cNvPicPr>
            <a:picLocks noGrp="1" noChangeAspect="1" noChangeArrowheads="1" noCrop="1"/>
          </p:cNvPicPr>
          <p:nvPr>
            <p:ph sz="quarter" idx="4"/>
          </p:nvPr>
        </p:nvPicPr>
        <p:blipFill>
          <a:blip r:embed="rId8">
            <a:extLst>
              <a:ext uri="{28A0092B-C50C-407E-A947-70E740481C1C}">
                <a14:useLocalDpi xmlns:a14="http://schemas.microsoft.com/office/drawing/2010/main"/>
              </a:ext>
            </a:extLst>
          </a:blip>
          <a:srcRect/>
          <a:stretch>
            <a:fillRect/>
          </a:stretch>
        </p:blipFill>
        <p:spPr>
          <a:xfrm>
            <a:off x="4402667" y="-777875"/>
            <a:ext cx="440267"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171023"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06589" y="721995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25" name="AutoShape 17"/>
          <p:cNvSpPr>
            <a:spLocks noChangeArrowheads="1"/>
          </p:cNvSpPr>
          <p:nvPr/>
        </p:nvSpPr>
        <p:spPr bwMode="auto">
          <a:xfrm rot="21200904">
            <a:off x="4937479" y="3214688"/>
            <a:ext cx="3908778" cy="3636962"/>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marL="284163" indent="-284163">
              <a:buFontTx/>
              <a:buChar char="•"/>
              <a:defRPr/>
            </a:pPr>
            <a:r>
              <a:rPr lang="en-US" sz="3200" b="1">
                <a:latin typeface="SF Intoxicated Blues Extended" charset="0"/>
                <a:cs typeface="+mn-cs"/>
              </a:rPr>
              <a:t>Ezekiel</a:t>
            </a:r>
          </a:p>
          <a:p>
            <a:pPr marL="284163" indent="-284163" algn="l">
              <a:buFontTx/>
              <a:buChar char="•"/>
              <a:defRPr/>
            </a:pPr>
            <a:r>
              <a:rPr lang="en-US" sz="2800">
                <a:latin typeface="SF Intoxicated Blues Extended" charset="0"/>
                <a:cs typeface="+mn-cs"/>
              </a:rPr>
              <a:t>People at fault</a:t>
            </a:r>
          </a:p>
          <a:p>
            <a:pPr marL="284163" indent="-284163" algn="l">
              <a:buFontTx/>
              <a:buChar char="•"/>
              <a:defRPr/>
            </a:pPr>
            <a:r>
              <a:rPr lang="en-US" sz="2800">
                <a:latin typeface="SF Intoxicated Blues Extended" charset="0"/>
                <a:cs typeface="+mn-cs"/>
              </a:rPr>
              <a:t>Chebar</a:t>
            </a:r>
          </a:p>
          <a:p>
            <a:pPr marL="284163" indent="-284163" algn="l">
              <a:buFontTx/>
              <a:buChar char="•"/>
              <a:defRPr/>
            </a:pPr>
            <a:r>
              <a:rPr lang="en-US" sz="2800">
                <a:latin typeface="SF Intoxicated Blues Extended" charset="0"/>
                <a:cs typeface="+mn-cs"/>
              </a:rPr>
              <a:t>Prophecies against Israel</a:t>
            </a:r>
          </a:p>
          <a:p>
            <a:pPr marL="284163" indent="-284163" algn="l">
              <a:buFontTx/>
              <a:buChar char="•"/>
              <a:defRPr/>
            </a:pPr>
            <a:r>
              <a:rPr lang="en-US" sz="2800">
                <a:latin typeface="SF Intoxicated Blues Extended" charset="0"/>
                <a:cs typeface="+mn-cs"/>
              </a:rPr>
              <a:t>Key word: hope - restoration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102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171022"/>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171022"/>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171022"/>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171025"/>
                                        </p:tgtEl>
                                        <p:attrNameLst>
                                          <p:attrName>style.visibility</p:attrName>
                                        </p:attrNameLst>
                                      </p:cBhvr>
                                      <p:to>
                                        <p:strVal val="visible"/>
                                      </p:to>
                                    </p:set>
                                    <p:anim by="(-#ppt_w*2)" calcmode="lin" valueType="num">
                                      <p:cBhvr rctx="PPT">
                                        <p:cTn id="23" dur="500" autoRev="1" fill="hold">
                                          <p:stCondLst>
                                            <p:cond delay="0"/>
                                          </p:stCondLst>
                                        </p:cTn>
                                        <p:tgtEl>
                                          <p:spTgt spid="171025"/>
                                        </p:tgtEl>
                                        <p:attrNameLst>
                                          <p:attrName>ppt_w</p:attrName>
                                        </p:attrNameLst>
                                      </p:cBhvr>
                                    </p:anim>
                                    <p:anim by="(#ppt_w*0.50)" calcmode="lin" valueType="num">
                                      <p:cBhvr>
                                        <p:cTn id="24" dur="500" decel="50000" autoRev="1" fill="hold">
                                          <p:stCondLst>
                                            <p:cond delay="0"/>
                                          </p:stCondLst>
                                        </p:cTn>
                                        <p:tgtEl>
                                          <p:spTgt spid="171025"/>
                                        </p:tgtEl>
                                        <p:attrNameLst>
                                          <p:attrName>ppt_x</p:attrName>
                                        </p:attrNameLst>
                                      </p:cBhvr>
                                    </p:anim>
                                    <p:anim from="(-#ppt_h/2)" to="(#ppt_y)" calcmode="lin" valueType="num">
                                      <p:cBhvr>
                                        <p:cTn id="25" dur="1000" fill="hold">
                                          <p:stCondLst>
                                            <p:cond delay="0"/>
                                          </p:stCondLst>
                                        </p:cTn>
                                        <p:tgtEl>
                                          <p:spTgt spid="171025"/>
                                        </p:tgtEl>
                                        <p:attrNameLst>
                                          <p:attrName>ppt_y</p:attrName>
                                        </p:attrNameLst>
                                      </p:cBhvr>
                                    </p:anim>
                                    <p:animRot by="21600000">
                                      <p:cBhvr>
                                        <p:cTn id="26" dur="1000" fill="hold">
                                          <p:stCondLst>
                                            <p:cond delay="0"/>
                                          </p:stCondLst>
                                        </p:cTn>
                                        <p:tgtEl>
                                          <p:spTgt spid="1710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9000">
                <p:cTn id="27" fill="hold" display="0">
                  <p:stCondLst>
                    <p:cond delay="indefinite"/>
                  </p:stCondLst>
                  <p:endCondLst>
                    <p:cond evt="onPrev" delay="0">
                      <p:tgtEl>
                        <p:sldTgt/>
                      </p:tgtEl>
                    </p:cond>
                    <p:cond evt="onStopAudio" delay="0">
                      <p:tgtEl>
                        <p:sldTgt/>
                      </p:tgtEl>
                    </p:cond>
                  </p:endCondLst>
                </p:cTn>
                <p:tgtEl>
                  <p:spTgt spid="171023"/>
                </p:tgtEl>
              </p:cMediaNode>
            </p:audio>
          </p:childTnLst>
        </p:cTn>
      </p:par>
    </p:tnLst>
    <p:bldLst>
      <p:bldP spid="1710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58" name="Oval 38"/>
          <p:cNvSpPr>
            <a:spLocks noChangeArrowheads="1"/>
          </p:cNvSpPr>
          <p:nvPr/>
        </p:nvSpPr>
        <p:spPr bwMode="auto">
          <a:xfrm>
            <a:off x="4851405" y="4465649"/>
            <a:ext cx="3869267" cy="1082675"/>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endParaRPr lang="en-US">
              <a:latin typeface="KaiTi" charset="0"/>
              <a:ea typeface="KaiTi" charset="0"/>
              <a:cs typeface="KaiTi" charset="0"/>
            </a:endParaRPr>
          </a:p>
        </p:txBody>
      </p:sp>
      <p:sp>
        <p:nvSpPr>
          <p:cNvPr id="56357" name="Oval 37"/>
          <p:cNvSpPr>
            <a:spLocks noChangeArrowheads="1"/>
          </p:cNvSpPr>
          <p:nvPr/>
        </p:nvSpPr>
        <p:spPr bwMode="auto">
          <a:xfrm>
            <a:off x="1498605" y="2430810"/>
            <a:ext cx="6172199" cy="1081980"/>
          </a:xfrm>
          <a:prstGeom prst="ellipse">
            <a:avLst/>
          </a:prstGeom>
          <a:solidFill>
            <a:srgbClr val="99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endParaRPr lang="en-US">
              <a:latin typeface="KaiTi" charset="0"/>
              <a:ea typeface="KaiTi" charset="0"/>
              <a:cs typeface="KaiTi" charset="0"/>
            </a:endParaRPr>
          </a:p>
        </p:txBody>
      </p:sp>
      <p:sp>
        <p:nvSpPr>
          <p:cNvPr id="56356" name="Oval 36"/>
          <p:cNvSpPr>
            <a:spLocks noChangeArrowheads="1"/>
          </p:cNvSpPr>
          <p:nvPr/>
        </p:nvSpPr>
        <p:spPr bwMode="auto">
          <a:xfrm>
            <a:off x="1" y="4459636"/>
            <a:ext cx="4038600" cy="1081980"/>
          </a:xfrm>
          <a:prstGeom prst="ellipse">
            <a:avLst/>
          </a:prstGeom>
          <a:solidFill>
            <a:srgbClr val="CC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nchor="ctr">
            <a:spAutoFit/>
          </a:bodyPr>
          <a:lstStyle/>
          <a:p>
            <a:endParaRPr lang="en-US">
              <a:latin typeface="KaiTi" charset="0"/>
              <a:ea typeface="KaiTi" charset="0"/>
              <a:cs typeface="KaiTi" charset="0"/>
            </a:endParaRPr>
          </a:p>
        </p:txBody>
      </p:sp>
      <p:sp>
        <p:nvSpPr>
          <p:cNvPr id="5632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1750" name="Group 3"/>
          <p:cNvGrpSpPr>
            <a:grpSpLocks/>
          </p:cNvGrpSpPr>
          <p:nvPr/>
        </p:nvGrpSpPr>
        <p:grpSpPr bwMode="auto">
          <a:xfrm>
            <a:off x="1628422" y="238125"/>
            <a:ext cx="372533" cy="381000"/>
            <a:chOff x="1056" y="672"/>
            <a:chExt cx="264" cy="240"/>
          </a:xfrm>
        </p:grpSpPr>
        <p:sp>
          <p:nvSpPr>
            <p:cNvPr id="5632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2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1" name="Group 6"/>
          <p:cNvGrpSpPr>
            <a:grpSpLocks/>
          </p:cNvGrpSpPr>
          <p:nvPr/>
        </p:nvGrpSpPr>
        <p:grpSpPr bwMode="auto">
          <a:xfrm>
            <a:off x="430390" y="238125"/>
            <a:ext cx="372533" cy="381000"/>
            <a:chOff x="1056" y="672"/>
            <a:chExt cx="264" cy="240"/>
          </a:xfrm>
        </p:grpSpPr>
        <p:sp>
          <p:nvSpPr>
            <p:cNvPr id="5632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2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2" name="Group 9"/>
          <p:cNvGrpSpPr>
            <a:grpSpLocks/>
          </p:cNvGrpSpPr>
          <p:nvPr/>
        </p:nvGrpSpPr>
        <p:grpSpPr bwMode="auto">
          <a:xfrm>
            <a:off x="2675470" y="231775"/>
            <a:ext cx="372533" cy="381000"/>
            <a:chOff x="1056" y="672"/>
            <a:chExt cx="264" cy="240"/>
          </a:xfrm>
        </p:grpSpPr>
        <p:sp>
          <p:nvSpPr>
            <p:cNvPr id="5633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3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3" name="Group 12"/>
          <p:cNvGrpSpPr>
            <a:grpSpLocks/>
          </p:cNvGrpSpPr>
          <p:nvPr/>
        </p:nvGrpSpPr>
        <p:grpSpPr bwMode="auto">
          <a:xfrm>
            <a:off x="3795894" y="239713"/>
            <a:ext cx="372533" cy="381000"/>
            <a:chOff x="1056" y="672"/>
            <a:chExt cx="264" cy="240"/>
          </a:xfrm>
        </p:grpSpPr>
        <p:sp>
          <p:nvSpPr>
            <p:cNvPr id="5633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3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4" name="Group 15"/>
          <p:cNvGrpSpPr>
            <a:grpSpLocks/>
          </p:cNvGrpSpPr>
          <p:nvPr/>
        </p:nvGrpSpPr>
        <p:grpSpPr bwMode="auto">
          <a:xfrm>
            <a:off x="4986870" y="223838"/>
            <a:ext cx="372533" cy="381000"/>
            <a:chOff x="1056" y="672"/>
            <a:chExt cx="264" cy="240"/>
          </a:xfrm>
        </p:grpSpPr>
        <p:sp>
          <p:nvSpPr>
            <p:cNvPr id="5633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3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5" name="Group 18"/>
          <p:cNvGrpSpPr>
            <a:grpSpLocks/>
          </p:cNvGrpSpPr>
          <p:nvPr/>
        </p:nvGrpSpPr>
        <p:grpSpPr bwMode="auto">
          <a:xfrm>
            <a:off x="8161870" y="223838"/>
            <a:ext cx="372533" cy="381000"/>
            <a:chOff x="1056" y="672"/>
            <a:chExt cx="264" cy="240"/>
          </a:xfrm>
        </p:grpSpPr>
        <p:sp>
          <p:nvSpPr>
            <p:cNvPr id="5633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4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6" name="Group 21"/>
          <p:cNvGrpSpPr>
            <a:grpSpLocks/>
          </p:cNvGrpSpPr>
          <p:nvPr/>
        </p:nvGrpSpPr>
        <p:grpSpPr bwMode="auto">
          <a:xfrm>
            <a:off x="7145870" y="214313"/>
            <a:ext cx="372533" cy="381000"/>
            <a:chOff x="1056" y="672"/>
            <a:chExt cx="264" cy="240"/>
          </a:xfrm>
        </p:grpSpPr>
        <p:sp>
          <p:nvSpPr>
            <p:cNvPr id="5634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4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1757" name="Group 24"/>
          <p:cNvGrpSpPr>
            <a:grpSpLocks/>
          </p:cNvGrpSpPr>
          <p:nvPr/>
        </p:nvGrpSpPr>
        <p:grpSpPr bwMode="auto">
          <a:xfrm>
            <a:off x="6079070" y="228600"/>
            <a:ext cx="372533" cy="381000"/>
            <a:chOff x="1056" y="672"/>
            <a:chExt cx="264" cy="240"/>
          </a:xfrm>
        </p:grpSpPr>
        <p:sp>
          <p:nvSpPr>
            <p:cNvPr id="5634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4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cxnSp>
        <p:nvCxnSpPr>
          <p:cNvPr id="56348"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6349" name="Oval 29"/>
          <p:cNvSpPr>
            <a:spLocks noChangeArrowheads="1"/>
          </p:cNvSpPr>
          <p:nvPr/>
        </p:nvSpPr>
        <p:spPr bwMode="auto">
          <a:xfrm>
            <a:off x="4755450" y="-3810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51" name="AutoShape 31"/>
          <p:cNvSpPr>
            <a:spLocks noChangeArrowheads="1"/>
          </p:cNvSpPr>
          <p:nvPr/>
        </p:nvSpPr>
        <p:spPr bwMode="auto">
          <a:xfrm>
            <a:off x="4418192" y="739778"/>
            <a:ext cx="373944" cy="474663"/>
          </a:xfrm>
          <a:prstGeom prst="curvedRightArrow">
            <a:avLst>
              <a:gd name="adj1" fmla="val 22566"/>
              <a:gd name="adj2" fmla="val 4513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6352" name="Rectangle 32"/>
          <p:cNvSpPr>
            <a:spLocks noChangeArrowheads="1"/>
          </p:cNvSpPr>
          <p:nvPr/>
        </p:nvSpPr>
        <p:spPr bwMode="auto">
          <a:xfrm>
            <a:off x="4765329" y="86518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sz="2000">
              <a:latin typeface="KaiTi" charset="0"/>
              <a:ea typeface="KaiTi" charset="0"/>
              <a:cs typeface="KaiTi" charset="0"/>
            </a:endParaRPr>
          </a:p>
        </p:txBody>
      </p:sp>
      <p:sp>
        <p:nvSpPr>
          <p:cNvPr id="56353" name="Text Box 33"/>
          <p:cNvSpPr txBox="1">
            <a:spLocks noChangeArrowheads="1"/>
          </p:cNvSpPr>
          <p:nvPr/>
        </p:nvSpPr>
        <p:spPr bwMode="auto">
          <a:xfrm>
            <a:off x="4953001" y="4622801"/>
            <a:ext cx="3733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dirty="0">
                <a:latin typeface="KaiTi" charset="0"/>
                <a:ea typeface="KaiTi" charset="0"/>
                <a:cs typeface="KaiTi" charset="0"/>
              </a:rPr>
              <a:t>复活</a:t>
            </a:r>
            <a:r>
              <a:rPr lang="en-US" altLang="zh-CN" sz="3200" dirty="0">
                <a:latin typeface="KaiTi" charset="0"/>
                <a:ea typeface="KaiTi" charset="0"/>
                <a:cs typeface="KaiTi" charset="0"/>
              </a:rPr>
              <a:t>-</a:t>
            </a:r>
            <a:r>
              <a:rPr lang="zh-CN" altLang="en-US" sz="3200" dirty="0">
                <a:latin typeface="KaiTi" charset="0"/>
                <a:ea typeface="KaiTi" charset="0"/>
                <a:cs typeface="KaiTi" charset="0"/>
              </a:rPr>
              <a:t> 盼望的教义</a:t>
            </a:r>
            <a:endParaRPr lang="en-US" sz="3200" dirty="0">
              <a:latin typeface="KaiTi" charset="0"/>
              <a:ea typeface="KaiTi" charset="0"/>
              <a:cs typeface="KaiTi" charset="0"/>
            </a:endParaRPr>
          </a:p>
        </p:txBody>
      </p:sp>
      <p:sp>
        <p:nvSpPr>
          <p:cNvPr id="56354" name="Rectangle 34"/>
          <p:cNvSpPr>
            <a:spLocks noChangeArrowheads="1"/>
          </p:cNvSpPr>
          <p:nvPr/>
        </p:nvSpPr>
        <p:spPr bwMode="auto">
          <a:xfrm>
            <a:off x="384144" y="4692659"/>
            <a:ext cx="30572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r>
              <a:rPr lang="zh-CN" altLang="en-US" sz="3200" dirty="0">
                <a:latin typeface="KaiTi" charset="0"/>
                <a:ea typeface="KaiTi" charset="0"/>
                <a:cs typeface="KaiTi" charset="0"/>
              </a:rPr>
              <a:t>历史的神学理解</a:t>
            </a:r>
            <a:endParaRPr lang="en-US" sz="3200" dirty="0">
              <a:latin typeface="KaiTi" charset="0"/>
              <a:ea typeface="KaiTi" charset="0"/>
              <a:cs typeface="KaiTi" charset="0"/>
            </a:endParaRPr>
          </a:p>
        </p:txBody>
      </p:sp>
      <p:sp>
        <p:nvSpPr>
          <p:cNvPr id="56355" name="Rectangle 35"/>
          <p:cNvSpPr>
            <a:spLocks noChangeArrowheads="1"/>
          </p:cNvSpPr>
          <p:nvPr/>
        </p:nvSpPr>
        <p:spPr bwMode="auto">
          <a:xfrm>
            <a:off x="2527300" y="2211399"/>
            <a:ext cx="39116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r>
              <a:rPr lang="zh-CN" altLang="en-US" sz="3200" dirty="0">
                <a:latin typeface="KaiTi" charset="0"/>
                <a:ea typeface="KaiTi" charset="0"/>
                <a:cs typeface="KaiTi" charset="0"/>
              </a:rPr>
              <a:t>历史的目的 </a:t>
            </a:r>
            <a:r>
              <a:rPr lang="en-US" sz="3200" dirty="0">
                <a:latin typeface="KaiTi" charset="0"/>
                <a:ea typeface="KaiTi" charset="0"/>
                <a:cs typeface="KaiTi" charset="0"/>
              </a:rPr>
              <a:t>– </a:t>
            </a:r>
            <a:r>
              <a:rPr lang="zh-CN" altLang="en-US" sz="3200" dirty="0">
                <a:latin typeface="KaiTi" charset="0"/>
                <a:ea typeface="KaiTi" charset="0"/>
                <a:cs typeface="KaiTi" charset="0"/>
              </a:rPr>
              <a:t>从过去学习</a:t>
            </a:r>
            <a:r>
              <a:rPr lang="en-US" altLang="zh-CN" sz="3200" dirty="0">
                <a:latin typeface="KaiTi" charset="0"/>
                <a:ea typeface="KaiTi" charset="0"/>
                <a:cs typeface="KaiTi" charset="0"/>
              </a:rPr>
              <a:t>/</a:t>
            </a:r>
            <a:r>
              <a:rPr lang="zh-CN" altLang="en-US" sz="3200" dirty="0">
                <a:latin typeface="KaiTi" charset="0"/>
                <a:ea typeface="KaiTi" charset="0"/>
                <a:cs typeface="KaiTi" charset="0"/>
              </a:rPr>
              <a:t> 给予现今与未来的盼望</a:t>
            </a:r>
            <a:endParaRPr lang="en-US" sz="3200" dirty="0">
              <a:latin typeface="KaiTi" charset="0"/>
              <a:ea typeface="KaiTi" charset="0"/>
              <a:cs typeface="KaiTi" charset="0"/>
            </a:endParaRPr>
          </a:p>
        </p:txBody>
      </p:sp>
      <p:sp>
        <p:nvSpPr>
          <p:cNvPr id="39"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a:t>
            </a:r>
            <a:r>
              <a:rPr lang="zh-CN" altLang="en-US" sz="2000">
                <a:latin typeface="KaiTi" charset="0"/>
                <a:ea typeface="KaiTi" charset="0"/>
                <a:cs typeface="KaiTi" charset="0"/>
              </a:rPr>
              <a:t>但以理书    </a:t>
            </a:r>
            <a:r>
              <a:rPr lang="zh-CN" altLang="en-US" sz="2000">
                <a:solidFill>
                  <a:srgbClr val="7F7F7F"/>
                </a:solidFill>
                <a:latin typeface="KaiTi" charset="0"/>
                <a:ea typeface="KaiTi" charset="0"/>
                <a:cs typeface="KaiTi" charset="0"/>
              </a:rPr>
              <a:t>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49"/>
                                        </p:tgtEl>
                                        <p:attrNameLst>
                                          <p:attrName>style.visibility</p:attrName>
                                        </p:attrNameLst>
                                      </p:cBhvr>
                                      <p:to>
                                        <p:strVal val="visible"/>
                                      </p:to>
                                    </p:set>
                                    <p:animEffect transition="in" filter="fade">
                                      <p:cBhvr>
                                        <p:cTn id="7" dur="2000"/>
                                        <p:tgtEl>
                                          <p:spTgt spid="5634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6349"/>
                                        </p:tgtEl>
                                      </p:cBhvr>
                                    </p:animEffect>
                                    <p:animScale>
                                      <p:cBhvr>
                                        <p:cTn id="11" dur="1000" autoRev="1" fill="hold"/>
                                        <p:tgtEl>
                                          <p:spTgt spid="5634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6351"/>
                                        </p:tgtEl>
                                        <p:attrNameLst>
                                          <p:attrName>style.visibility</p:attrName>
                                        </p:attrNameLst>
                                      </p:cBhvr>
                                      <p:to>
                                        <p:strVal val="visible"/>
                                      </p:to>
                                    </p:set>
                                    <p:anim calcmode="lin" valueType="num">
                                      <p:cBhvr>
                                        <p:cTn id="16" dur="500" fill="hold"/>
                                        <p:tgtEl>
                                          <p:spTgt spid="56351"/>
                                        </p:tgtEl>
                                        <p:attrNameLst>
                                          <p:attrName>ppt_w</p:attrName>
                                        </p:attrNameLst>
                                      </p:cBhvr>
                                      <p:tavLst>
                                        <p:tav tm="0">
                                          <p:val>
                                            <p:fltVal val="0"/>
                                          </p:val>
                                        </p:tav>
                                        <p:tav tm="100000">
                                          <p:val>
                                            <p:strVal val="#ppt_w"/>
                                          </p:val>
                                        </p:tav>
                                      </p:tavLst>
                                    </p:anim>
                                    <p:anim calcmode="lin" valueType="num">
                                      <p:cBhvr>
                                        <p:cTn id="17" dur="500" fill="hold"/>
                                        <p:tgtEl>
                                          <p:spTgt spid="56351"/>
                                        </p:tgtEl>
                                        <p:attrNameLst>
                                          <p:attrName>ppt_h</p:attrName>
                                        </p:attrNameLst>
                                      </p:cBhvr>
                                      <p:tavLst>
                                        <p:tav tm="0">
                                          <p:val>
                                            <p:fltVal val="0"/>
                                          </p:val>
                                        </p:tav>
                                        <p:tav tm="100000">
                                          <p:val>
                                            <p:strVal val="#ppt_h"/>
                                          </p:val>
                                        </p:tav>
                                      </p:tavLst>
                                    </p:anim>
                                    <p:anim calcmode="lin" valueType="num">
                                      <p:cBhvr>
                                        <p:cTn id="18" dur="500" fill="hold"/>
                                        <p:tgtEl>
                                          <p:spTgt spid="56351"/>
                                        </p:tgtEl>
                                        <p:attrNameLst>
                                          <p:attrName>style.rotation</p:attrName>
                                        </p:attrNameLst>
                                      </p:cBhvr>
                                      <p:tavLst>
                                        <p:tav tm="0">
                                          <p:val>
                                            <p:fltVal val="360"/>
                                          </p:val>
                                        </p:tav>
                                        <p:tav tm="100000">
                                          <p:val>
                                            <p:fltVal val="0"/>
                                          </p:val>
                                        </p:tav>
                                      </p:tavLst>
                                    </p:anim>
                                    <p:animEffect transition="in" filter="fade">
                                      <p:cBhvr>
                                        <p:cTn id="19" dur="500"/>
                                        <p:tgtEl>
                                          <p:spTgt spid="56351"/>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6352">
                                            <p:txEl>
                                              <p:pRg st="0" end="0"/>
                                            </p:txEl>
                                          </p:spTgt>
                                        </p:tgtEl>
                                        <p:attrNameLst>
                                          <p:attrName>style.visibility</p:attrName>
                                        </p:attrNameLst>
                                      </p:cBhvr>
                                      <p:to>
                                        <p:strVal val="visible"/>
                                      </p:to>
                                    </p:set>
                                    <p:anim calcmode="lin" valueType="num">
                                      <p:cBhvr>
                                        <p:cTn id="23" dur="500" fill="hold"/>
                                        <p:tgtEl>
                                          <p:spTgt spid="563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5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63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5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6354">
                                            <p:txEl>
                                              <p:pRg st="0" end="0"/>
                                            </p:txEl>
                                          </p:spTgt>
                                        </p:tgtEl>
                                        <p:attrNameLst>
                                          <p:attrName>style.visibility</p:attrName>
                                        </p:attrNameLst>
                                      </p:cBhvr>
                                      <p:to>
                                        <p:strVal val="visible"/>
                                      </p:to>
                                    </p:set>
                                    <p:animEffect transition="in" filter="dissolve">
                                      <p:cBhvr>
                                        <p:cTn id="32" dur="500"/>
                                        <p:tgtEl>
                                          <p:spTgt spid="56354">
                                            <p:txEl>
                                              <p:pRg st="0" end="0"/>
                                            </p:txEl>
                                          </p:spTgt>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56356"/>
                                        </p:tgtEl>
                                        <p:attrNameLst>
                                          <p:attrName>style.visibility</p:attrName>
                                        </p:attrNameLst>
                                      </p:cBhvr>
                                      <p:to>
                                        <p:strVal val="visible"/>
                                      </p:to>
                                    </p:set>
                                    <p:anim calcmode="lin" valueType="num">
                                      <p:cBhvr>
                                        <p:cTn id="35" dur="500" fill="hold"/>
                                        <p:tgtEl>
                                          <p:spTgt spid="56356"/>
                                        </p:tgtEl>
                                        <p:attrNameLst>
                                          <p:attrName>ppt_w</p:attrName>
                                        </p:attrNameLst>
                                      </p:cBhvr>
                                      <p:tavLst>
                                        <p:tav tm="0">
                                          <p:val>
                                            <p:fltVal val="0"/>
                                          </p:val>
                                        </p:tav>
                                        <p:tav tm="100000">
                                          <p:val>
                                            <p:strVal val="#ppt_w"/>
                                          </p:val>
                                        </p:tav>
                                      </p:tavLst>
                                    </p:anim>
                                    <p:anim calcmode="lin" valueType="num">
                                      <p:cBhvr>
                                        <p:cTn id="36" dur="500" fill="hold"/>
                                        <p:tgtEl>
                                          <p:spTgt spid="56356"/>
                                        </p:tgtEl>
                                        <p:attrNameLst>
                                          <p:attrName>ppt_h</p:attrName>
                                        </p:attrNameLst>
                                      </p:cBhvr>
                                      <p:tavLst>
                                        <p:tav tm="0">
                                          <p:val>
                                            <p:fltVal val="0"/>
                                          </p:val>
                                        </p:tav>
                                        <p:tav tm="100000">
                                          <p:val>
                                            <p:strVal val="#ppt_h"/>
                                          </p:val>
                                        </p:tav>
                                      </p:tavLst>
                                    </p:anim>
                                    <p:animEffect transition="in" filter="fade">
                                      <p:cBhvr>
                                        <p:cTn id="37" dur="500"/>
                                        <p:tgtEl>
                                          <p:spTgt spid="563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6355">
                                            <p:txEl>
                                              <p:pRg st="0" end="0"/>
                                            </p:txEl>
                                          </p:spTgt>
                                        </p:tgtEl>
                                        <p:attrNameLst>
                                          <p:attrName>style.visibility</p:attrName>
                                        </p:attrNameLst>
                                      </p:cBhvr>
                                      <p:to>
                                        <p:strVal val="visible"/>
                                      </p:to>
                                    </p:set>
                                    <p:animEffect transition="in" filter="dissolve">
                                      <p:cBhvr>
                                        <p:cTn id="42" dur="500"/>
                                        <p:tgtEl>
                                          <p:spTgt spid="56355">
                                            <p:txEl>
                                              <p:pRg st="0" end="0"/>
                                            </p:tx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56357"/>
                                        </p:tgtEl>
                                        <p:attrNameLst>
                                          <p:attrName>style.visibility</p:attrName>
                                        </p:attrNameLst>
                                      </p:cBhvr>
                                      <p:to>
                                        <p:strVal val="visible"/>
                                      </p:to>
                                    </p:set>
                                    <p:anim calcmode="lin" valueType="num">
                                      <p:cBhvr>
                                        <p:cTn id="45" dur="500" fill="hold"/>
                                        <p:tgtEl>
                                          <p:spTgt spid="56357"/>
                                        </p:tgtEl>
                                        <p:attrNameLst>
                                          <p:attrName>ppt_w</p:attrName>
                                        </p:attrNameLst>
                                      </p:cBhvr>
                                      <p:tavLst>
                                        <p:tav tm="0">
                                          <p:val>
                                            <p:fltVal val="0"/>
                                          </p:val>
                                        </p:tav>
                                        <p:tav tm="100000">
                                          <p:val>
                                            <p:strVal val="#ppt_w"/>
                                          </p:val>
                                        </p:tav>
                                      </p:tavLst>
                                    </p:anim>
                                    <p:anim calcmode="lin" valueType="num">
                                      <p:cBhvr>
                                        <p:cTn id="46" dur="500" fill="hold"/>
                                        <p:tgtEl>
                                          <p:spTgt spid="56357"/>
                                        </p:tgtEl>
                                        <p:attrNameLst>
                                          <p:attrName>ppt_h</p:attrName>
                                        </p:attrNameLst>
                                      </p:cBhvr>
                                      <p:tavLst>
                                        <p:tav tm="0">
                                          <p:val>
                                            <p:fltVal val="0"/>
                                          </p:val>
                                        </p:tav>
                                        <p:tav tm="100000">
                                          <p:val>
                                            <p:strVal val="#ppt_h"/>
                                          </p:val>
                                        </p:tav>
                                      </p:tavLst>
                                    </p:anim>
                                    <p:animEffect transition="in" filter="fade">
                                      <p:cBhvr>
                                        <p:cTn id="47" dur="500"/>
                                        <p:tgtEl>
                                          <p:spTgt spid="563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56353">
                                            <p:txEl>
                                              <p:pRg st="0" end="0"/>
                                            </p:txEl>
                                          </p:spTgt>
                                        </p:tgtEl>
                                        <p:attrNameLst>
                                          <p:attrName>style.visibility</p:attrName>
                                        </p:attrNameLst>
                                      </p:cBhvr>
                                      <p:to>
                                        <p:strVal val="visible"/>
                                      </p:to>
                                    </p:set>
                                    <p:animEffect transition="in" filter="dissolve">
                                      <p:cBhvr>
                                        <p:cTn id="52" dur="500"/>
                                        <p:tgtEl>
                                          <p:spTgt spid="56353">
                                            <p:txEl>
                                              <p:pRg st="0" end="0"/>
                                            </p:txEl>
                                          </p:spTgt>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56358"/>
                                        </p:tgtEl>
                                        <p:attrNameLst>
                                          <p:attrName>style.visibility</p:attrName>
                                        </p:attrNameLst>
                                      </p:cBhvr>
                                      <p:to>
                                        <p:strVal val="visible"/>
                                      </p:to>
                                    </p:set>
                                    <p:anim calcmode="lin" valueType="num">
                                      <p:cBhvr>
                                        <p:cTn id="55" dur="500" fill="hold"/>
                                        <p:tgtEl>
                                          <p:spTgt spid="56358"/>
                                        </p:tgtEl>
                                        <p:attrNameLst>
                                          <p:attrName>ppt_w</p:attrName>
                                        </p:attrNameLst>
                                      </p:cBhvr>
                                      <p:tavLst>
                                        <p:tav tm="0">
                                          <p:val>
                                            <p:fltVal val="0"/>
                                          </p:val>
                                        </p:tav>
                                        <p:tav tm="100000">
                                          <p:val>
                                            <p:strVal val="#ppt_w"/>
                                          </p:val>
                                        </p:tav>
                                      </p:tavLst>
                                    </p:anim>
                                    <p:anim calcmode="lin" valueType="num">
                                      <p:cBhvr>
                                        <p:cTn id="56" dur="500" fill="hold"/>
                                        <p:tgtEl>
                                          <p:spTgt spid="56358"/>
                                        </p:tgtEl>
                                        <p:attrNameLst>
                                          <p:attrName>ppt_h</p:attrName>
                                        </p:attrNameLst>
                                      </p:cBhvr>
                                      <p:tavLst>
                                        <p:tav tm="0">
                                          <p:val>
                                            <p:fltVal val="0"/>
                                          </p:val>
                                        </p:tav>
                                        <p:tav tm="100000">
                                          <p:val>
                                            <p:strVal val="#ppt_h"/>
                                          </p:val>
                                        </p:tav>
                                      </p:tavLst>
                                    </p:anim>
                                    <p:animEffect transition="in" filter="fade">
                                      <p:cBhvr>
                                        <p:cTn id="57" dur="500"/>
                                        <p:tgtEl>
                                          <p:spTgt spid="56358"/>
                                        </p:tgtEl>
                                      </p:cBhvr>
                                    </p:animEffect>
                                  </p:childTnLst>
                                </p:cTn>
                              </p:par>
                            </p:childTnLst>
                          </p:cTn>
                        </p:par>
                        <p:par>
                          <p:cTn id="58" fill="hold" nodeType="afterGroup">
                            <p:stCondLst>
                              <p:cond delay="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39">
                                            <p:txEl>
                                              <p:pRg st="0" end="0"/>
                                            </p:txEl>
                                          </p:spTgt>
                                        </p:tgtEl>
                                        <p:attrNameLst>
                                          <p:attrName>style.visibility</p:attrName>
                                        </p:attrNameLst>
                                      </p:cBhvr>
                                      <p:to>
                                        <p:strVal val="visible"/>
                                      </p:to>
                                    </p:set>
                                    <p:anim calcmode="lin" valueType="num">
                                      <p:cBhvr>
                                        <p:cTn id="61" dur="10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39">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39">
                                            <p:txEl>
                                              <p:pRg st="0" end="0"/>
                                            </p:txEl>
                                          </p:spTgt>
                                        </p:tgtEl>
                                        <p:attrNameLst>
                                          <p:attrName>style.rotation</p:attrName>
                                        </p:attrNameLst>
                                      </p:cBhvr>
                                      <p:tavLst>
                                        <p:tav tm="0">
                                          <p:val>
                                            <p:fltVal val="90"/>
                                          </p:val>
                                        </p:tav>
                                        <p:tav tm="100000">
                                          <p:val>
                                            <p:fltVal val="0"/>
                                          </p:val>
                                        </p:tav>
                                      </p:tavLst>
                                    </p:anim>
                                    <p:animEffect transition="in" filter="fade">
                                      <p:cBhvr>
                                        <p:cTn id="64" dur="10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animBg="1"/>
      <p:bldP spid="56357" grpId="0" animBg="1"/>
      <p:bldP spid="56356" grpId="0" animBg="1"/>
      <p:bldP spid="56349" grpId="0" animBg="1"/>
      <p:bldP spid="56349" grpId="1" animBg="1"/>
      <p:bldP spid="563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6"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2771" name="Group 3"/>
          <p:cNvGrpSpPr>
            <a:grpSpLocks/>
          </p:cNvGrpSpPr>
          <p:nvPr/>
        </p:nvGrpSpPr>
        <p:grpSpPr bwMode="auto">
          <a:xfrm>
            <a:off x="1628422" y="238125"/>
            <a:ext cx="372533" cy="381000"/>
            <a:chOff x="1056" y="672"/>
            <a:chExt cx="264" cy="240"/>
          </a:xfrm>
        </p:grpSpPr>
        <p:sp>
          <p:nvSpPr>
            <p:cNvPr id="5734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4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2" name="Group 6"/>
          <p:cNvGrpSpPr>
            <a:grpSpLocks/>
          </p:cNvGrpSpPr>
          <p:nvPr/>
        </p:nvGrpSpPr>
        <p:grpSpPr bwMode="auto">
          <a:xfrm>
            <a:off x="430390" y="238125"/>
            <a:ext cx="372533" cy="381000"/>
            <a:chOff x="1056" y="672"/>
            <a:chExt cx="264" cy="240"/>
          </a:xfrm>
        </p:grpSpPr>
        <p:sp>
          <p:nvSpPr>
            <p:cNvPr id="5735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5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3" name="Group 9"/>
          <p:cNvGrpSpPr>
            <a:grpSpLocks/>
          </p:cNvGrpSpPr>
          <p:nvPr/>
        </p:nvGrpSpPr>
        <p:grpSpPr bwMode="auto">
          <a:xfrm>
            <a:off x="2675470" y="231775"/>
            <a:ext cx="372533" cy="381000"/>
            <a:chOff x="1056" y="672"/>
            <a:chExt cx="264" cy="240"/>
          </a:xfrm>
        </p:grpSpPr>
        <p:sp>
          <p:nvSpPr>
            <p:cNvPr id="5735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5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4" name="Group 12"/>
          <p:cNvGrpSpPr>
            <a:grpSpLocks/>
          </p:cNvGrpSpPr>
          <p:nvPr/>
        </p:nvGrpSpPr>
        <p:grpSpPr bwMode="auto">
          <a:xfrm>
            <a:off x="3795894" y="239713"/>
            <a:ext cx="372533" cy="381000"/>
            <a:chOff x="1056" y="672"/>
            <a:chExt cx="264" cy="240"/>
          </a:xfrm>
        </p:grpSpPr>
        <p:sp>
          <p:nvSpPr>
            <p:cNvPr id="5735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5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5" name="Group 15"/>
          <p:cNvGrpSpPr>
            <a:grpSpLocks/>
          </p:cNvGrpSpPr>
          <p:nvPr/>
        </p:nvGrpSpPr>
        <p:grpSpPr bwMode="auto">
          <a:xfrm>
            <a:off x="4986870" y="223838"/>
            <a:ext cx="372533" cy="381000"/>
            <a:chOff x="1056" y="672"/>
            <a:chExt cx="264" cy="240"/>
          </a:xfrm>
        </p:grpSpPr>
        <p:sp>
          <p:nvSpPr>
            <p:cNvPr id="5736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6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6" name="Group 18"/>
          <p:cNvGrpSpPr>
            <a:grpSpLocks/>
          </p:cNvGrpSpPr>
          <p:nvPr/>
        </p:nvGrpSpPr>
        <p:grpSpPr bwMode="auto">
          <a:xfrm>
            <a:off x="8161870" y="223838"/>
            <a:ext cx="372533" cy="381000"/>
            <a:chOff x="1056" y="672"/>
            <a:chExt cx="264" cy="240"/>
          </a:xfrm>
        </p:grpSpPr>
        <p:sp>
          <p:nvSpPr>
            <p:cNvPr id="5736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6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7" name="Group 21"/>
          <p:cNvGrpSpPr>
            <a:grpSpLocks/>
          </p:cNvGrpSpPr>
          <p:nvPr/>
        </p:nvGrpSpPr>
        <p:grpSpPr bwMode="auto">
          <a:xfrm>
            <a:off x="7145870" y="214313"/>
            <a:ext cx="372533" cy="381000"/>
            <a:chOff x="1056" y="672"/>
            <a:chExt cx="264" cy="240"/>
          </a:xfrm>
        </p:grpSpPr>
        <p:sp>
          <p:nvSpPr>
            <p:cNvPr id="5736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6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2778" name="Group 24"/>
          <p:cNvGrpSpPr>
            <a:grpSpLocks/>
          </p:cNvGrpSpPr>
          <p:nvPr/>
        </p:nvGrpSpPr>
        <p:grpSpPr bwMode="auto">
          <a:xfrm>
            <a:off x="6079070" y="228600"/>
            <a:ext cx="372533" cy="381000"/>
            <a:chOff x="1056" y="672"/>
            <a:chExt cx="264" cy="240"/>
          </a:xfrm>
        </p:grpSpPr>
        <p:sp>
          <p:nvSpPr>
            <p:cNvPr id="5736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7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cxnSp>
        <p:nvCxnSpPr>
          <p:cNvPr id="57372"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7373" name="Oval 29"/>
          <p:cNvSpPr>
            <a:spLocks noChangeArrowheads="1"/>
          </p:cNvSpPr>
          <p:nvPr/>
        </p:nvSpPr>
        <p:spPr bwMode="auto">
          <a:xfrm>
            <a:off x="4755450" y="-3810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74" name="AutoShape 30"/>
          <p:cNvSpPr>
            <a:spLocks noChangeArrowheads="1"/>
          </p:cNvSpPr>
          <p:nvPr/>
        </p:nvSpPr>
        <p:spPr bwMode="auto">
          <a:xfrm>
            <a:off x="4418192" y="739786"/>
            <a:ext cx="373944" cy="817563"/>
          </a:xfrm>
          <a:prstGeom prst="curvedRightArrow">
            <a:avLst>
              <a:gd name="adj1" fmla="val 38868"/>
              <a:gd name="adj2" fmla="val 7773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7375" name="Rectangle 31"/>
          <p:cNvSpPr>
            <a:spLocks noChangeArrowheads="1"/>
          </p:cNvSpPr>
          <p:nvPr/>
        </p:nvSpPr>
        <p:spPr bwMode="auto">
          <a:xfrm>
            <a:off x="4765329" y="865189"/>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sz="2000">
              <a:latin typeface="KaiTi" charset="0"/>
              <a:ea typeface="KaiTi" charset="0"/>
              <a:cs typeface="KaiTi" charset="0"/>
            </a:endParaRPr>
          </a:p>
        </p:txBody>
      </p:sp>
      <p:sp>
        <p:nvSpPr>
          <p:cNvPr id="57376" name="Text Box 32"/>
          <p:cNvSpPr txBox="1">
            <a:spLocks noChangeArrowheads="1"/>
          </p:cNvSpPr>
          <p:nvPr/>
        </p:nvSpPr>
        <p:spPr bwMode="auto">
          <a:xfrm>
            <a:off x="1368454" y="2936876"/>
            <a:ext cx="654538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a:latin typeface="KaiTi" charset="0"/>
                <a:ea typeface="KaiTi" charset="0"/>
                <a:cs typeface="KaiTi" charset="0"/>
              </a:rPr>
              <a:t>“上帝是我的审判官”</a:t>
            </a:r>
            <a:endParaRPr lang="en-US" altLang="ja-JP">
              <a:latin typeface="KaiTi" charset="0"/>
              <a:ea typeface="KaiTi" charset="0"/>
              <a:cs typeface="KaiTi" charset="0"/>
            </a:endParaRPr>
          </a:p>
          <a:p>
            <a:r>
              <a:rPr lang="zh-CN" altLang="en-US">
                <a:latin typeface="KaiTi" charset="0"/>
                <a:ea typeface="KaiTi" charset="0"/>
                <a:cs typeface="KaiTi" charset="0"/>
              </a:rPr>
              <a:t>差不多一生被掳当中</a:t>
            </a:r>
            <a:endParaRPr lang="en-US">
              <a:latin typeface="KaiTi" charset="0"/>
              <a:ea typeface="KaiTi" charset="0"/>
              <a:cs typeface="KaiTi" charset="0"/>
            </a:endParaRPr>
          </a:p>
          <a:p>
            <a:r>
              <a:rPr lang="en-US" altLang="zh-CN">
                <a:latin typeface="KaiTi" charset="0"/>
                <a:ea typeface="KaiTi" charset="0"/>
                <a:cs typeface="KaiTi" charset="0"/>
              </a:rPr>
              <a:t>16</a:t>
            </a:r>
            <a:r>
              <a:rPr lang="zh-CN" altLang="en-US">
                <a:latin typeface="KaiTi" charset="0"/>
                <a:ea typeface="KaiTi" charset="0"/>
                <a:cs typeface="KaiTi" charset="0"/>
              </a:rPr>
              <a:t>岁时被掳到巴比伦（公元前</a:t>
            </a:r>
            <a:r>
              <a:rPr lang="en-US">
                <a:latin typeface="KaiTi" charset="0"/>
                <a:ea typeface="KaiTi" charset="0"/>
                <a:cs typeface="KaiTi" charset="0"/>
              </a:rPr>
              <a:t>605</a:t>
            </a:r>
            <a:r>
              <a:rPr lang="zh-CN" altLang="en-US">
                <a:latin typeface="KaiTi" charset="0"/>
                <a:ea typeface="KaiTi" charset="0"/>
                <a:cs typeface="KaiTi" charset="0"/>
              </a:rPr>
              <a:t>）</a:t>
            </a:r>
            <a:endParaRPr lang="en-US">
              <a:latin typeface="KaiTi" charset="0"/>
              <a:ea typeface="KaiTi" charset="0"/>
              <a:cs typeface="KaiTi" charset="0"/>
            </a:endParaRPr>
          </a:p>
          <a:p>
            <a:r>
              <a:rPr lang="en-US" altLang="zh-CN">
                <a:latin typeface="KaiTi" charset="0"/>
                <a:ea typeface="KaiTi" charset="0"/>
                <a:cs typeface="KaiTi" charset="0"/>
              </a:rPr>
              <a:t>19</a:t>
            </a:r>
            <a:r>
              <a:rPr lang="zh-CN" altLang="en-US">
                <a:latin typeface="KaiTi" charset="0"/>
                <a:ea typeface="KaiTi" charset="0"/>
                <a:cs typeface="KaiTi" charset="0"/>
              </a:rPr>
              <a:t>岁的事业在王的宫廷里</a:t>
            </a:r>
            <a:endParaRPr lang="en-US">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a:t>
            </a:r>
            <a:r>
              <a:rPr lang="zh-CN" altLang="en-US" sz="2000">
                <a:latin typeface="KaiTi" charset="0"/>
                <a:ea typeface="KaiTi" charset="0"/>
                <a:cs typeface="KaiTi" charset="0"/>
              </a:rPr>
              <a:t>但以理书    </a:t>
            </a:r>
            <a:r>
              <a:rPr lang="zh-CN" altLang="en-US" sz="2000">
                <a:solidFill>
                  <a:srgbClr val="7F7F7F"/>
                </a:solidFill>
                <a:latin typeface="KaiTi" charset="0"/>
                <a:ea typeface="KaiTi" charset="0"/>
                <a:cs typeface="KaiTi" charset="0"/>
              </a:rPr>
              <a:t>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74"/>
                                        </p:tgtEl>
                                        <p:attrNameLst>
                                          <p:attrName>style.visibility</p:attrName>
                                        </p:attrNameLst>
                                      </p:cBhvr>
                                      <p:to>
                                        <p:strVal val="visible"/>
                                      </p:to>
                                    </p:set>
                                    <p:anim calcmode="lin" valueType="num">
                                      <p:cBhvr>
                                        <p:cTn id="7" dur="500" fill="hold"/>
                                        <p:tgtEl>
                                          <p:spTgt spid="57374"/>
                                        </p:tgtEl>
                                        <p:attrNameLst>
                                          <p:attrName>ppt_w</p:attrName>
                                        </p:attrNameLst>
                                      </p:cBhvr>
                                      <p:tavLst>
                                        <p:tav tm="0">
                                          <p:val>
                                            <p:fltVal val="0"/>
                                          </p:val>
                                        </p:tav>
                                        <p:tav tm="100000">
                                          <p:val>
                                            <p:strVal val="#ppt_w"/>
                                          </p:val>
                                        </p:tav>
                                      </p:tavLst>
                                    </p:anim>
                                    <p:anim calcmode="lin" valueType="num">
                                      <p:cBhvr>
                                        <p:cTn id="8" dur="500" fill="hold"/>
                                        <p:tgtEl>
                                          <p:spTgt spid="57374"/>
                                        </p:tgtEl>
                                        <p:attrNameLst>
                                          <p:attrName>ppt_h</p:attrName>
                                        </p:attrNameLst>
                                      </p:cBhvr>
                                      <p:tavLst>
                                        <p:tav tm="0">
                                          <p:val>
                                            <p:fltVal val="0"/>
                                          </p:val>
                                        </p:tav>
                                        <p:tav tm="100000">
                                          <p:val>
                                            <p:strVal val="#ppt_h"/>
                                          </p:val>
                                        </p:tav>
                                      </p:tavLst>
                                    </p:anim>
                                    <p:anim calcmode="lin" valueType="num">
                                      <p:cBhvr>
                                        <p:cTn id="9" dur="500" fill="hold"/>
                                        <p:tgtEl>
                                          <p:spTgt spid="57374"/>
                                        </p:tgtEl>
                                        <p:attrNameLst>
                                          <p:attrName>style.rotation</p:attrName>
                                        </p:attrNameLst>
                                      </p:cBhvr>
                                      <p:tavLst>
                                        <p:tav tm="0">
                                          <p:val>
                                            <p:fltVal val="360"/>
                                          </p:val>
                                        </p:tav>
                                        <p:tav tm="100000">
                                          <p:val>
                                            <p:fltVal val="0"/>
                                          </p:val>
                                        </p:tav>
                                      </p:tavLst>
                                    </p:anim>
                                    <p:animEffect transition="in" filter="fade">
                                      <p:cBhvr>
                                        <p:cTn id="10" dur="500"/>
                                        <p:tgtEl>
                                          <p:spTgt spid="57374"/>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7375">
                                            <p:txEl>
                                              <p:pRg st="0" end="0"/>
                                            </p:txEl>
                                          </p:spTgt>
                                        </p:tgtEl>
                                        <p:attrNameLst>
                                          <p:attrName>style.visibility</p:attrName>
                                        </p:attrNameLst>
                                      </p:cBhvr>
                                      <p:to>
                                        <p:strVal val="visible"/>
                                      </p:to>
                                    </p:set>
                                    <p:anim calcmode="lin" valueType="num">
                                      <p:cBhvr>
                                        <p:cTn id="14" dur="500" fill="hold"/>
                                        <p:tgtEl>
                                          <p:spTgt spid="573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737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73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73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7375">
                                            <p:txEl>
                                              <p:pRg st="0" end="0"/>
                                            </p:txEl>
                                          </p:spTgt>
                                        </p:tgtEl>
                                      </p:cBhvr>
                                    </p:animEffect>
                                  </p:childTnLst>
                                </p:cTn>
                              </p:par>
                            </p:childTnLst>
                          </p:cTn>
                        </p:par>
                        <p:par>
                          <p:cTn id="19" fill="hold" nodeType="afterGroup">
                            <p:stCondLst>
                              <p:cond delay="105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57375">
                                            <p:txEl>
                                              <p:pRg st="1" end="1"/>
                                            </p:txEl>
                                          </p:spTgt>
                                        </p:tgtEl>
                                        <p:attrNameLst>
                                          <p:attrName>style.visibility</p:attrName>
                                        </p:attrNameLst>
                                      </p:cBhvr>
                                      <p:to>
                                        <p:strVal val="visible"/>
                                      </p:to>
                                    </p:set>
                                    <p:anim calcmode="lin" valueType="num">
                                      <p:cBhvr>
                                        <p:cTn id="22" dur="500" fill="hold"/>
                                        <p:tgtEl>
                                          <p:spTgt spid="573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7375">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573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73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73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7376">
                                            <p:txEl>
                                              <p:pRg st="0" end="0"/>
                                            </p:txEl>
                                          </p:spTgt>
                                        </p:tgtEl>
                                        <p:attrNameLst>
                                          <p:attrName>style.visibility</p:attrName>
                                        </p:attrNameLst>
                                      </p:cBhvr>
                                      <p:to>
                                        <p:strVal val="visible"/>
                                      </p:to>
                                    </p:set>
                                    <p:animEffect transition="in" filter="fade">
                                      <p:cBhvr>
                                        <p:cTn id="31" dur="1000"/>
                                        <p:tgtEl>
                                          <p:spTgt spid="57376">
                                            <p:txEl>
                                              <p:pRg st="0" end="0"/>
                                            </p:txEl>
                                          </p:spTgt>
                                        </p:tgtEl>
                                      </p:cBhvr>
                                    </p:animEffect>
                                    <p:anim calcmode="lin" valueType="num">
                                      <p:cBhvr>
                                        <p:cTn id="32" dur="1000" fill="hold"/>
                                        <p:tgtEl>
                                          <p:spTgt spid="57376">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7376">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3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57376">
                                            <p:txEl>
                                              <p:pRg st="1" end="1"/>
                                            </p:txEl>
                                          </p:spTgt>
                                        </p:tgtEl>
                                        <p:attrNameLst>
                                          <p:attrName>style.visibility</p:attrName>
                                        </p:attrNameLst>
                                      </p:cBhvr>
                                      <p:to>
                                        <p:strVal val="visible"/>
                                      </p:to>
                                    </p:set>
                                    <p:animEffect transition="in" filter="fade">
                                      <p:cBhvr>
                                        <p:cTn id="39" dur="1000"/>
                                        <p:tgtEl>
                                          <p:spTgt spid="57376">
                                            <p:txEl>
                                              <p:pRg st="1" end="1"/>
                                            </p:txEl>
                                          </p:spTgt>
                                        </p:tgtEl>
                                      </p:cBhvr>
                                    </p:animEffect>
                                    <p:anim calcmode="lin" valueType="num">
                                      <p:cBhvr>
                                        <p:cTn id="40" dur="1000" fill="hold"/>
                                        <p:tgtEl>
                                          <p:spTgt spid="57376">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7376">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73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57376">
                                            <p:txEl>
                                              <p:pRg st="2" end="2"/>
                                            </p:txEl>
                                          </p:spTgt>
                                        </p:tgtEl>
                                        <p:attrNameLst>
                                          <p:attrName>style.visibility</p:attrName>
                                        </p:attrNameLst>
                                      </p:cBhvr>
                                      <p:to>
                                        <p:strVal val="visible"/>
                                      </p:to>
                                    </p:set>
                                    <p:animEffect transition="in" filter="fade">
                                      <p:cBhvr>
                                        <p:cTn id="47" dur="1000"/>
                                        <p:tgtEl>
                                          <p:spTgt spid="57376">
                                            <p:txEl>
                                              <p:pRg st="2" end="2"/>
                                            </p:txEl>
                                          </p:spTgt>
                                        </p:tgtEl>
                                      </p:cBhvr>
                                    </p:animEffect>
                                    <p:anim calcmode="lin" valueType="num">
                                      <p:cBhvr>
                                        <p:cTn id="48" dur="1000" fill="hold"/>
                                        <p:tgtEl>
                                          <p:spTgt spid="57376">
                                            <p:txEl>
                                              <p:pRg st="2" end="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7376">
                                            <p:txEl>
                                              <p:pRg st="2" end="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737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nodeType="clickEffect">
                                  <p:stCondLst>
                                    <p:cond delay="0"/>
                                  </p:stCondLst>
                                  <p:childTnLst>
                                    <p:set>
                                      <p:cBhvr>
                                        <p:cTn id="54" dur="1" fill="hold">
                                          <p:stCondLst>
                                            <p:cond delay="0"/>
                                          </p:stCondLst>
                                        </p:cTn>
                                        <p:tgtEl>
                                          <p:spTgt spid="57376">
                                            <p:txEl>
                                              <p:pRg st="3" end="3"/>
                                            </p:txEl>
                                          </p:spTgt>
                                        </p:tgtEl>
                                        <p:attrNameLst>
                                          <p:attrName>style.visibility</p:attrName>
                                        </p:attrNameLst>
                                      </p:cBhvr>
                                      <p:to>
                                        <p:strVal val="visible"/>
                                      </p:to>
                                    </p:set>
                                    <p:animEffect transition="in" filter="fade">
                                      <p:cBhvr>
                                        <p:cTn id="55" dur="1000"/>
                                        <p:tgtEl>
                                          <p:spTgt spid="57376">
                                            <p:txEl>
                                              <p:pRg st="3" end="3"/>
                                            </p:txEl>
                                          </p:spTgt>
                                        </p:tgtEl>
                                      </p:cBhvr>
                                    </p:animEffect>
                                    <p:anim calcmode="lin" valueType="num">
                                      <p:cBhvr>
                                        <p:cTn id="56" dur="1000" fill="hold"/>
                                        <p:tgtEl>
                                          <p:spTgt spid="57376">
                                            <p:txEl>
                                              <p:pRg st="3" end="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7376">
                                            <p:txEl>
                                              <p:pRg st="3" end="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7376">
                                            <p:txEl>
                                              <p:pRg st="3" end="3"/>
                                            </p:txEl>
                                          </p:spTgt>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1000"/>
                            </p:stCondLst>
                            <p:childTnLst>
                              <p:par>
                                <p:cTn id="60" presetID="31" presetClass="entr" presetSubtype="0" fill="hold" nodeType="afterEffect">
                                  <p:stCondLst>
                                    <p:cond delay="0"/>
                                  </p:stCondLst>
                                  <p:iterate type="lt">
                                    <p:tmPct val="5000"/>
                                  </p:iterate>
                                  <p:childTnLst>
                                    <p:set>
                                      <p:cBhvr>
                                        <p:cTn id="61" dur="1" fill="hold">
                                          <p:stCondLst>
                                            <p:cond delay="0"/>
                                          </p:stCondLst>
                                        </p:cTn>
                                        <p:tgtEl>
                                          <p:spTgt spid="33">
                                            <p:txEl>
                                              <p:pRg st="0" end="0"/>
                                            </p:txEl>
                                          </p:spTgt>
                                        </p:tgtEl>
                                        <p:attrNameLst>
                                          <p:attrName>style.visibility</p:attrName>
                                        </p:attrNameLst>
                                      </p:cBhvr>
                                      <p:to>
                                        <p:strVal val="visible"/>
                                      </p:to>
                                    </p:set>
                                    <p:anim calcmode="lin" valueType="num">
                                      <p:cBhvr>
                                        <p:cTn id="62"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8370"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3795" name="Group 3"/>
          <p:cNvGrpSpPr>
            <a:grpSpLocks/>
          </p:cNvGrpSpPr>
          <p:nvPr/>
        </p:nvGrpSpPr>
        <p:grpSpPr bwMode="auto">
          <a:xfrm>
            <a:off x="1628422" y="238125"/>
            <a:ext cx="372533" cy="381000"/>
            <a:chOff x="1056" y="672"/>
            <a:chExt cx="264" cy="240"/>
          </a:xfrm>
        </p:grpSpPr>
        <p:sp>
          <p:nvSpPr>
            <p:cNvPr id="5837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7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796" name="Group 6"/>
          <p:cNvGrpSpPr>
            <a:grpSpLocks/>
          </p:cNvGrpSpPr>
          <p:nvPr/>
        </p:nvGrpSpPr>
        <p:grpSpPr bwMode="auto">
          <a:xfrm>
            <a:off x="430390" y="238125"/>
            <a:ext cx="372533" cy="381000"/>
            <a:chOff x="1056" y="672"/>
            <a:chExt cx="264" cy="240"/>
          </a:xfrm>
        </p:grpSpPr>
        <p:sp>
          <p:nvSpPr>
            <p:cNvPr id="5837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7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797" name="Group 9"/>
          <p:cNvGrpSpPr>
            <a:grpSpLocks/>
          </p:cNvGrpSpPr>
          <p:nvPr/>
        </p:nvGrpSpPr>
        <p:grpSpPr bwMode="auto">
          <a:xfrm>
            <a:off x="2675470" y="231775"/>
            <a:ext cx="372533" cy="381000"/>
            <a:chOff x="1056" y="672"/>
            <a:chExt cx="264" cy="240"/>
          </a:xfrm>
        </p:grpSpPr>
        <p:sp>
          <p:nvSpPr>
            <p:cNvPr id="5837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7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798" name="Group 12"/>
          <p:cNvGrpSpPr>
            <a:grpSpLocks/>
          </p:cNvGrpSpPr>
          <p:nvPr/>
        </p:nvGrpSpPr>
        <p:grpSpPr bwMode="auto">
          <a:xfrm>
            <a:off x="3795894" y="239713"/>
            <a:ext cx="372533" cy="381000"/>
            <a:chOff x="1056" y="672"/>
            <a:chExt cx="264" cy="240"/>
          </a:xfrm>
        </p:grpSpPr>
        <p:sp>
          <p:nvSpPr>
            <p:cNvPr id="5838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8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799" name="Group 15"/>
          <p:cNvGrpSpPr>
            <a:grpSpLocks/>
          </p:cNvGrpSpPr>
          <p:nvPr/>
        </p:nvGrpSpPr>
        <p:grpSpPr bwMode="auto">
          <a:xfrm>
            <a:off x="4986870" y="223838"/>
            <a:ext cx="372533" cy="381000"/>
            <a:chOff x="1056" y="672"/>
            <a:chExt cx="264" cy="240"/>
          </a:xfrm>
        </p:grpSpPr>
        <p:sp>
          <p:nvSpPr>
            <p:cNvPr id="5838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8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800" name="Group 18"/>
          <p:cNvGrpSpPr>
            <a:grpSpLocks/>
          </p:cNvGrpSpPr>
          <p:nvPr/>
        </p:nvGrpSpPr>
        <p:grpSpPr bwMode="auto">
          <a:xfrm>
            <a:off x="8161870" y="223838"/>
            <a:ext cx="372533" cy="381000"/>
            <a:chOff x="1056" y="672"/>
            <a:chExt cx="264" cy="240"/>
          </a:xfrm>
        </p:grpSpPr>
        <p:sp>
          <p:nvSpPr>
            <p:cNvPr id="5838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8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801" name="Group 21"/>
          <p:cNvGrpSpPr>
            <a:grpSpLocks/>
          </p:cNvGrpSpPr>
          <p:nvPr/>
        </p:nvGrpSpPr>
        <p:grpSpPr bwMode="auto">
          <a:xfrm>
            <a:off x="7145870" y="214313"/>
            <a:ext cx="372533" cy="381000"/>
            <a:chOff x="1056" y="672"/>
            <a:chExt cx="264" cy="240"/>
          </a:xfrm>
        </p:grpSpPr>
        <p:sp>
          <p:nvSpPr>
            <p:cNvPr id="5839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9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33802" name="Group 24"/>
          <p:cNvGrpSpPr>
            <a:grpSpLocks/>
          </p:cNvGrpSpPr>
          <p:nvPr/>
        </p:nvGrpSpPr>
        <p:grpSpPr bwMode="auto">
          <a:xfrm>
            <a:off x="6079070" y="228600"/>
            <a:ext cx="372533" cy="381000"/>
            <a:chOff x="1056" y="672"/>
            <a:chExt cx="264" cy="240"/>
          </a:xfrm>
        </p:grpSpPr>
        <p:sp>
          <p:nvSpPr>
            <p:cNvPr id="5839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9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cxnSp>
        <p:nvCxnSpPr>
          <p:cNvPr id="58396"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58397" name="Oval 29"/>
          <p:cNvSpPr>
            <a:spLocks noChangeArrowheads="1"/>
          </p:cNvSpPr>
          <p:nvPr/>
        </p:nvSpPr>
        <p:spPr bwMode="auto">
          <a:xfrm>
            <a:off x="4755450" y="-3810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98" name="AutoShape 30"/>
          <p:cNvSpPr>
            <a:spLocks noChangeArrowheads="1"/>
          </p:cNvSpPr>
          <p:nvPr/>
        </p:nvSpPr>
        <p:spPr bwMode="auto">
          <a:xfrm>
            <a:off x="4418192" y="739786"/>
            <a:ext cx="373944" cy="1160463"/>
          </a:xfrm>
          <a:prstGeom prst="curvedRightArrow">
            <a:avLst>
              <a:gd name="adj1" fmla="val 55170"/>
              <a:gd name="adj2" fmla="val 1103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58399" name="Rectangle 31"/>
          <p:cNvSpPr>
            <a:spLocks noChangeArrowheads="1"/>
          </p:cNvSpPr>
          <p:nvPr/>
        </p:nvSpPr>
        <p:spPr bwMode="auto">
          <a:xfrm>
            <a:off x="4765329" y="8651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sz="2000">
              <a:latin typeface="KaiTi" charset="0"/>
              <a:ea typeface="KaiTi" charset="0"/>
              <a:cs typeface="KaiTi" charset="0"/>
            </a:endParaRPr>
          </a:p>
        </p:txBody>
      </p:sp>
      <p:sp>
        <p:nvSpPr>
          <p:cNvPr id="58400" name="Text Box 32"/>
          <p:cNvSpPr txBox="1">
            <a:spLocks noChangeArrowheads="1"/>
          </p:cNvSpPr>
          <p:nvPr/>
        </p:nvSpPr>
        <p:spPr bwMode="auto">
          <a:xfrm>
            <a:off x="862195" y="2952751"/>
            <a:ext cx="53142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3200">
                <a:latin typeface="KaiTi" charset="0"/>
                <a:ea typeface="KaiTi" charset="0"/>
                <a:cs typeface="KaiTi" charset="0"/>
              </a:rPr>
              <a:t>但以理讲解他人的梦 </a:t>
            </a:r>
            <a:r>
              <a:rPr lang="en-US" sz="3200">
                <a:latin typeface="KaiTi" charset="0"/>
                <a:ea typeface="KaiTi" charset="0"/>
                <a:cs typeface="KaiTi" charset="0"/>
              </a:rPr>
              <a:t>(1-6)</a:t>
            </a:r>
          </a:p>
          <a:p>
            <a:pPr algn="l" eaLnBrk="1" hangingPunct="1"/>
            <a:r>
              <a:rPr lang="zh-CN" altLang="en-US" sz="3200">
                <a:latin typeface="KaiTi" charset="0"/>
                <a:ea typeface="KaiTi" charset="0"/>
                <a:cs typeface="KaiTi" charset="0"/>
              </a:rPr>
              <a:t>天使讲解但以理的梦</a:t>
            </a:r>
            <a:r>
              <a:rPr lang="en-US" sz="3200">
                <a:latin typeface="KaiTi" charset="0"/>
                <a:ea typeface="KaiTi" charset="0"/>
                <a:cs typeface="KaiTi" charset="0"/>
              </a:rPr>
              <a:t> (7-12)</a:t>
            </a:r>
          </a:p>
        </p:txBody>
      </p:sp>
      <p:sp>
        <p:nvSpPr>
          <p:cNvPr id="34"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a:t>
            </a:r>
            <a:r>
              <a:rPr lang="zh-CN" altLang="en-US" sz="2000">
                <a:latin typeface="KaiTi" charset="0"/>
                <a:ea typeface="KaiTi" charset="0"/>
                <a:cs typeface="KaiTi" charset="0"/>
              </a:rPr>
              <a:t>但以理书    </a:t>
            </a:r>
            <a:r>
              <a:rPr lang="zh-CN" altLang="en-US" sz="2000">
                <a:solidFill>
                  <a:srgbClr val="7F7F7F"/>
                </a:solidFill>
                <a:latin typeface="KaiTi" charset="0"/>
                <a:ea typeface="KaiTi" charset="0"/>
                <a:cs typeface="KaiTi" charset="0"/>
              </a:rPr>
              <a:t>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8398"/>
                                        </p:tgtEl>
                                        <p:attrNameLst>
                                          <p:attrName>style.visibility</p:attrName>
                                        </p:attrNameLst>
                                      </p:cBhvr>
                                      <p:to>
                                        <p:strVal val="visible"/>
                                      </p:to>
                                    </p:set>
                                    <p:anim calcmode="lin" valueType="num">
                                      <p:cBhvr>
                                        <p:cTn id="7" dur="500" fill="hold"/>
                                        <p:tgtEl>
                                          <p:spTgt spid="58398"/>
                                        </p:tgtEl>
                                        <p:attrNameLst>
                                          <p:attrName>ppt_w</p:attrName>
                                        </p:attrNameLst>
                                      </p:cBhvr>
                                      <p:tavLst>
                                        <p:tav tm="0">
                                          <p:val>
                                            <p:fltVal val="0"/>
                                          </p:val>
                                        </p:tav>
                                        <p:tav tm="100000">
                                          <p:val>
                                            <p:strVal val="#ppt_w"/>
                                          </p:val>
                                        </p:tav>
                                      </p:tavLst>
                                    </p:anim>
                                    <p:anim calcmode="lin" valueType="num">
                                      <p:cBhvr>
                                        <p:cTn id="8" dur="500" fill="hold"/>
                                        <p:tgtEl>
                                          <p:spTgt spid="58398"/>
                                        </p:tgtEl>
                                        <p:attrNameLst>
                                          <p:attrName>ppt_h</p:attrName>
                                        </p:attrNameLst>
                                      </p:cBhvr>
                                      <p:tavLst>
                                        <p:tav tm="0">
                                          <p:val>
                                            <p:fltVal val="0"/>
                                          </p:val>
                                        </p:tav>
                                        <p:tav tm="100000">
                                          <p:val>
                                            <p:strVal val="#ppt_h"/>
                                          </p:val>
                                        </p:tav>
                                      </p:tavLst>
                                    </p:anim>
                                    <p:anim calcmode="lin" valueType="num">
                                      <p:cBhvr>
                                        <p:cTn id="9" dur="500" fill="hold"/>
                                        <p:tgtEl>
                                          <p:spTgt spid="58398"/>
                                        </p:tgtEl>
                                        <p:attrNameLst>
                                          <p:attrName>style.rotation</p:attrName>
                                        </p:attrNameLst>
                                      </p:cBhvr>
                                      <p:tavLst>
                                        <p:tav tm="0">
                                          <p:val>
                                            <p:fltVal val="360"/>
                                          </p:val>
                                        </p:tav>
                                        <p:tav tm="100000">
                                          <p:val>
                                            <p:fltVal val="0"/>
                                          </p:val>
                                        </p:tav>
                                      </p:tavLst>
                                    </p:anim>
                                    <p:animEffect transition="in" filter="fade">
                                      <p:cBhvr>
                                        <p:cTn id="10" dur="500"/>
                                        <p:tgtEl>
                                          <p:spTgt spid="583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58400"/>
                                        </p:tgtEl>
                                        <p:attrNameLst>
                                          <p:attrName>style.visibility</p:attrName>
                                        </p:attrNameLst>
                                      </p:cBhvr>
                                      <p:to>
                                        <p:strVal val="visible"/>
                                      </p:to>
                                    </p:set>
                                    <p:anim calcmode="discrete" valueType="clr">
                                      <p:cBhvr override="childStyle">
                                        <p:cTn id="15" dur="80"/>
                                        <p:tgtEl>
                                          <p:spTgt spid="5840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8400"/>
                                        </p:tgtEl>
                                        <p:attrNameLst>
                                          <p:attrName>fillcolor</p:attrName>
                                        </p:attrNameLst>
                                      </p:cBhvr>
                                      <p:tavLst>
                                        <p:tav tm="0">
                                          <p:val>
                                            <p:clrVal>
                                              <a:schemeClr val="accent2"/>
                                            </p:clrVal>
                                          </p:val>
                                        </p:tav>
                                        <p:tav tm="50000">
                                          <p:val>
                                            <p:clrVal>
                                              <a:schemeClr val="hlink"/>
                                            </p:clrVal>
                                          </p:val>
                                        </p:tav>
                                      </p:tavLst>
                                    </p:anim>
                                    <p:set>
                                      <p:cBhvr>
                                        <p:cTn id="17" dur="80"/>
                                        <p:tgtEl>
                                          <p:spTgt spid="58400"/>
                                        </p:tgtEl>
                                        <p:attrNameLst>
                                          <p:attrName>fill.type</p:attrName>
                                        </p:attrNameLst>
                                      </p:cBhvr>
                                      <p:to>
                                        <p:strVal val="solid"/>
                                      </p:to>
                                    </p:set>
                                  </p:childTnLst>
                                </p:cTn>
                              </p:par>
                            </p:childTnLst>
                          </p:cTn>
                        </p:par>
                        <p:par>
                          <p:cTn id="18" fill="hold" nodeType="afterGroup">
                            <p:stCondLst>
                              <p:cond delay="1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34">
                                            <p:txEl>
                                              <p:pRg st="0" end="0"/>
                                            </p:txEl>
                                          </p:spTgt>
                                        </p:tgtEl>
                                        <p:attrNameLst>
                                          <p:attrName>style.visibility</p:attrName>
                                        </p:attrNameLst>
                                      </p:cBhvr>
                                      <p:to>
                                        <p:strVal val="visible"/>
                                      </p:to>
                                    </p:set>
                                    <p:anim calcmode="lin" valueType="num">
                                      <p:cBhvr>
                                        <p:cTn id="21"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8" grpId="0" animBg="1"/>
      <p:bldP spid="584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5223" y="950913"/>
            <a:ext cx="898877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endParaRPr lang="en-US" sz="1800">
              <a:latin typeface="KaiTi" charset="0"/>
              <a:ea typeface="KaiTi" charset="0"/>
              <a:cs typeface="KaiTi" charset="0"/>
            </a:endParaRPr>
          </a:p>
        </p:txBody>
      </p:sp>
      <p:sp>
        <p:nvSpPr>
          <p:cNvPr id="19459" name="Text Box 3"/>
          <p:cNvSpPr txBox="1">
            <a:spLocks noChangeArrowheads="1"/>
          </p:cNvSpPr>
          <p:nvPr/>
        </p:nvSpPr>
        <p:spPr bwMode="auto">
          <a:xfrm>
            <a:off x="1524000" y="371475"/>
            <a:ext cx="6062133"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4400">
                <a:solidFill>
                  <a:schemeClr val="accent1"/>
                </a:solidFill>
                <a:latin typeface="KaiTi" charset="0"/>
                <a:ea typeface="KaiTi" charset="0"/>
                <a:cs typeface="KaiTi" charset="0"/>
              </a:rPr>
              <a:t>只是他们的儿女</a:t>
            </a:r>
            <a:endParaRPr lang="en-US" altLang="zh-CN" sz="4400">
              <a:solidFill>
                <a:schemeClr val="accent1"/>
              </a:solidFill>
              <a:latin typeface="KaiTi" charset="0"/>
              <a:ea typeface="KaiTi" charset="0"/>
              <a:cs typeface="KaiTi" charset="0"/>
            </a:endParaRPr>
          </a:p>
          <a:p>
            <a:r>
              <a:rPr lang="zh-CN" altLang="en-US" sz="4400">
                <a:solidFill>
                  <a:schemeClr val="accent1"/>
                </a:solidFill>
                <a:latin typeface="KaiTi" charset="0"/>
                <a:ea typeface="KaiTi" charset="0"/>
                <a:cs typeface="KaiTi" charset="0"/>
              </a:rPr>
              <a:t>悖逆我，</a:t>
            </a:r>
            <a:endParaRPr lang="en-US" altLang="zh-CN" sz="4400">
              <a:solidFill>
                <a:schemeClr val="accent1"/>
              </a:solidFill>
              <a:latin typeface="KaiTi" charset="0"/>
              <a:ea typeface="KaiTi" charset="0"/>
              <a:cs typeface="KaiTi" charset="0"/>
            </a:endParaRPr>
          </a:p>
          <a:p>
            <a:r>
              <a:rPr lang="zh-CN" altLang="en-US" sz="4400">
                <a:solidFill>
                  <a:schemeClr val="accent1"/>
                </a:solidFill>
                <a:latin typeface="KaiTi" charset="0"/>
                <a:ea typeface="KaiTi" charset="0"/>
                <a:cs typeface="KaiTi" charset="0"/>
              </a:rPr>
              <a:t>不顺从我的律例，</a:t>
            </a:r>
            <a:endParaRPr lang="en-US" altLang="zh-CN" sz="4400">
              <a:solidFill>
                <a:schemeClr val="accent1"/>
              </a:solidFill>
              <a:latin typeface="KaiTi" charset="0"/>
              <a:ea typeface="KaiTi" charset="0"/>
              <a:cs typeface="KaiTi" charset="0"/>
            </a:endParaRPr>
          </a:p>
          <a:p>
            <a:r>
              <a:rPr lang="zh-CN" altLang="en-US" sz="4400">
                <a:solidFill>
                  <a:schemeClr val="accent1"/>
                </a:solidFill>
                <a:latin typeface="KaiTi" charset="0"/>
                <a:ea typeface="KaiTi" charset="0"/>
                <a:cs typeface="KaiTi" charset="0"/>
              </a:rPr>
              <a:t>也不谨守遵行</a:t>
            </a:r>
            <a:endParaRPr lang="en-US" altLang="zh-CN" sz="4400">
              <a:solidFill>
                <a:schemeClr val="accent1"/>
              </a:solidFill>
              <a:latin typeface="KaiTi" charset="0"/>
              <a:ea typeface="KaiTi" charset="0"/>
              <a:cs typeface="KaiTi" charset="0"/>
            </a:endParaRPr>
          </a:p>
          <a:p>
            <a:r>
              <a:rPr lang="zh-CN" altLang="en-US" sz="4400">
                <a:solidFill>
                  <a:schemeClr val="accent1"/>
                </a:solidFill>
                <a:latin typeface="KaiTi" charset="0"/>
                <a:ea typeface="KaiTi" charset="0"/>
                <a:cs typeface="KaiTi" charset="0"/>
              </a:rPr>
              <a:t>我的典章。。。</a:t>
            </a:r>
            <a:endParaRPr lang="en-US" altLang="zh-CN" sz="4400">
              <a:solidFill>
                <a:schemeClr val="accent1"/>
              </a:solidFill>
              <a:latin typeface="KaiTi" charset="0"/>
              <a:ea typeface="KaiTi" charset="0"/>
              <a:cs typeface="KaiTi" charset="0"/>
            </a:endParaRPr>
          </a:p>
          <a:p>
            <a:endParaRPr lang="en-US" sz="4400">
              <a:solidFill>
                <a:srgbClr val="3399FF"/>
              </a:solidFill>
              <a:latin typeface="KaiTi" charset="0"/>
              <a:ea typeface="KaiTi" charset="0"/>
              <a:cs typeface="KaiTi" charset="0"/>
            </a:endParaRPr>
          </a:p>
          <a:p>
            <a:r>
              <a:rPr lang="zh-CN" altLang="en-US" sz="4400">
                <a:solidFill>
                  <a:srgbClr val="3399FF"/>
                </a:solidFill>
                <a:latin typeface="KaiTi" charset="0"/>
                <a:ea typeface="KaiTi" charset="0"/>
                <a:cs typeface="KaiTi" charset="0"/>
              </a:rPr>
              <a:t>以西结书</a:t>
            </a:r>
            <a:r>
              <a:rPr lang="en-US" altLang="zh-CN" sz="4400">
                <a:solidFill>
                  <a:srgbClr val="3399FF"/>
                </a:solidFill>
                <a:ea typeface="KaiTi" charset="0"/>
                <a:cs typeface="KaiTi" charset="0"/>
              </a:rPr>
              <a:t>20:21</a:t>
            </a:r>
            <a:endParaRPr lang="en-US" sz="4400">
              <a:solidFill>
                <a:srgbClr val="3399FF"/>
              </a:solidFill>
              <a:ea typeface="KaiTi" charset="0"/>
              <a:cs typeface="KaiTi" charset="0"/>
            </a:endParaRPr>
          </a:p>
        </p:txBody>
      </p:sp>
      <p:sp>
        <p:nvSpPr>
          <p:cNvPr id="19460" name="Text Box 4"/>
          <p:cNvSpPr txBox="1">
            <a:spLocks noChangeArrowheads="1"/>
          </p:cNvSpPr>
          <p:nvPr/>
        </p:nvSpPr>
        <p:spPr bwMode="auto">
          <a:xfrm>
            <a:off x="1950156" y="1447811"/>
            <a:ext cx="163689"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spcBef>
                <a:spcPct val="50000"/>
              </a:spcBef>
            </a:pPr>
            <a:endParaRPr lang="en-US" sz="1800">
              <a:latin typeface="KaiTi" charset="0"/>
              <a:ea typeface="KaiTi" charset="0"/>
              <a:cs typeface="KaiTi" charset="0"/>
            </a:endParaRPr>
          </a:p>
        </p:txBody>
      </p:sp>
    </p:spTree>
  </p:cSld>
  <p:clrMapOvr>
    <a:masterClrMapping/>
  </p:clrMapOvr>
  <p:transition xmlns:p14="http://schemas.microsoft.com/office/powerpoint/2010/main" spd="slow">
    <p:diamon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xit" presetSubtype="0" fill="hold" nodeType="clickEffect">
                                  <p:stCondLst>
                                    <p:cond delay="0"/>
                                  </p:stCondLst>
                                  <p:iterate type="lt">
                                    <p:tmPct val="50000"/>
                                  </p:iterate>
                                  <p:childTnLst>
                                    <p:anim calcmode="discrete" valueType="clr">
                                      <p:cBhvr override="childStyle">
                                        <p:cTn id="6" dur="80"/>
                                        <p:tgtEl>
                                          <p:spTgt spid="19459">
                                            <p:txEl>
                                              <p:pRg st="0" end="0"/>
                                            </p:txEl>
                                          </p:spTgt>
                                        </p:tgtEl>
                                        <p:attrNameLst>
                                          <p:attrName>style.color</p:attrName>
                                        </p:attrNameLst>
                                      </p:cBhvr>
                                      <p:tavLst>
                                        <p:tav tm="0">
                                          <p:val>
                                            <p:clrVal>
                                              <a:srgbClr val="66FF33"/>
                                            </p:clrVal>
                                          </p:val>
                                        </p:tav>
                                        <p:tav tm="50000">
                                          <p:val>
                                            <p:clrVal>
                                              <a:srgbClr val="FF00FF"/>
                                            </p:clrVal>
                                          </p:val>
                                        </p:tav>
                                      </p:tavLst>
                                    </p:anim>
                                    <p:anim calcmode="discrete" valueType="clr">
                                      <p:cBhvr>
                                        <p:cTn id="7" dur="80"/>
                                        <p:tgtEl>
                                          <p:spTgt spid="19459">
                                            <p:txEl>
                                              <p:pRg st="0" end="0"/>
                                            </p:txEl>
                                          </p:spTgt>
                                        </p:tgtEl>
                                        <p:attrNameLst>
                                          <p:attrName>fillcolor</p:attrName>
                                        </p:attrNameLst>
                                      </p:cBhvr>
                                      <p:tavLst>
                                        <p:tav tm="0">
                                          <p:val>
                                            <p:clrVal>
                                              <a:schemeClr val="hlink"/>
                                            </p:clrVal>
                                          </p:val>
                                        </p:tav>
                                        <p:tav tm="50000">
                                          <p:val>
                                            <p:clrVal>
                                              <a:schemeClr val="accent2"/>
                                            </p:clrVal>
                                          </p:val>
                                        </p:tav>
                                      </p:tavLst>
                                    </p:anim>
                                    <p:set>
                                      <p:cBhvr>
                                        <p:cTn id="8" dur="80"/>
                                        <p:tgtEl>
                                          <p:spTgt spid="19459">
                                            <p:txEl>
                                              <p:pRg st="0" end="0"/>
                                            </p:txEl>
                                          </p:spTgt>
                                        </p:tgtEl>
                                        <p:attrNameLst>
                                          <p:attrName>fill.type</p:attrName>
                                        </p:attrNameLst>
                                      </p:cBhvr>
                                      <p:to>
                                        <p:strVal val="solid"/>
                                      </p:to>
                                    </p:set>
                                    <p:set>
                                      <p:cBhvr>
                                        <p:cTn id="9" dur="1" fill="hold">
                                          <p:stCondLst>
                                            <p:cond delay="79"/>
                                          </p:stCondLst>
                                        </p:cTn>
                                        <p:tgtEl>
                                          <p:spTgt spid="19459">
                                            <p:txEl>
                                              <p:pRg st="0" end="0"/>
                                            </p:txEl>
                                          </p:spTgt>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xit" presetSubtype="0" fill="hold" nodeType="clickEffect">
                                  <p:stCondLst>
                                    <p:cond delay="0"/>
                                  </p:stCondLst>
                                  <p:iterate type="lt">
                                    <p:tmPct val="50000"/>
                                  </p:iterate>
                                  <p:childTnLst>
                                    <p:anim calcmode="discrete" valueType="clr">
                                      <p:cBhvr override="childStyle">
                                        <p:cTn id="13" dur="80"/>
                                        <p:tgtEl>
                                          <p:spTgt spid="19459">
                                            <p:txEl>
                                              <p:pRg st="1" end="1"/>
                                            </p:txEl>
                                          </p:spTgt>
                                        </p:tgtEl>
                                        <p:attrNameLst>
                                          <p:attrName>style.color</p:attrName>
                                        </p:attrNameLst>
                                      </p:cBhvr>
                                      <p:tavLst>
                                        <p:tav tm="0">
                                          <p:val>
                                            <p:clrVal>
                                              <a:srgbClr val="66FF33"/>
                                            </p:clrVal>
                                          </p:val>
                                        </p:tav>
                                        <p:tav tm="50000">
                                          <p:val>
                                            <p:clrVal>
                                              <a:srgbClr val="FF00FF"/>
                                            </p:clrVal>
                                          </p:val>
                                        </p:tav>
                                      </p:tavLst>
                                    </p:anim>
                                    <p:anim calcmode="discrete" valueType="clr">
                                      <p:cBhvr>
                                        <p:cTn id="14" dur="80"/>
                                        <p:tgtEl>
                                          <p:spTgt spid="19459">
                                            <p:txEl>
                                              <p:pRg st="1" end="1"/>
                                            </p:txEl>
                                          </p:spTgt>
                                        </p:tgtEl>
                                        <p:attrNameLst>
                                          <p:attrName>fillcolor</p:attrName>
                                        </p:attrNameLst>
                                      </p:cBhvr>
                                      <p:tavLst>
                                        <p:tav tm="0">
                                          <p:val>
                                            <p:clrVal>
                                              <a:schemeClr val="hlink"/>
                                            </p:clrVal>
                                          </p:val>
                                        </p:tav>
                                        <p:tav tm="50000">
                                          <p:val>
                                            <p:clrVal>
                                              <a:schemeClr val="accent2"/>
                                            </p:clrVal>
                                          </p:val>
                                        </p:tav>
                                      </p:tavLst>
                                    </p:anim>
                                    <p:set>
                                      <p:cBhvr>
                                        <p:cTn id="15" dur="80"/>
                                        <p:tgtEl>
                                          <p:spTgt spid="19459">
                                            <p:txEl>
                                              <p:pRg st="1" end="1"/>
                                            </p:txEl>
                                          </p:spTgt>
                                        </p:tgtEl>
                                        <p:attrNameLst>
                                          <p:attrName>fill.type</p:attrName>
                                        </p:attrNameLst>
                                      </p:cBhvr>
                                      <p:to>
                                        <p:strVal val="solid"/>
                                      </p:to>
                                    </p:set>
                                    <p:set>
                                      <p:cBhvr>
                                        <p:cTn id="16" dur="1" fill="hold">
                                          <p:stCondLst>
                                            <p:cond delay="79"/>
                                          </p:stCondLst>
                                        </p:cTn>
                                        <p:tgtEl>
                                          <p:spTgt spid="19459">
                                            <p:txEl>
                                              <p:pRg st="1" end="1"/>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xit" presetSubtype="0" fill="hold" nodeType="clickEffect">
                                  <p:stCondLst>
                                    <p:cond delay="0"/>
                                  </p:stCondLst>
                                  <p:iterate type="lt">
                                    <p:tmPct val="50000"/>
                                  </p:iterate>
                                  <p:childTnLst>
                                    <p:anim calcmode="discrete" valueType="clr">
                                      <p:cBhvr override="childStyle">
                                        <p:cTn id="20" dur="80"/>
                                        <p:tgtEl>
                                          <p:spTgt spid="19459">
                                            <p:txEl>
                                              <p:pRg st="2" end="2"/>
                                            </p:txEl>
                                          </p:spTgt>
                                        </p:tgtEl>
                                        <p:attrNameLst>
                                          <p:attrName>style.color</p:attrName>
                                        </p:attrNameLst>
                                      </p:cBhvr>
                                      <p:tavLst>
                                        <p:tav tm="0">
                                          <p:val>
                                            <p:clrVal>
                                              <a:srgbClr val="66FF33"/>
                                            </p:clrVal>
                                          </p:val>
                                        </p:tav>
                                        <p:tav tm="50000">
                                          <p:val>
                                            <p:clrVal>
                                              <a:srgbClr val="FF00FF"/>
                                            </p:clrVal>
                                          </p:val>
                                        </p:tav>
                                      </p:tavLst>
                                    </p:anim>
                                    <p:anim calcmode="discrete" valueType="clr">
                                      <p:cBhvr>
                                        <p:cTn id="21" dur="80"/>
                                        <p:tgtEl>
                                          <p:spTgt spid="19459">
                                            <p:txEl>
                                              <p:pRg st="2" end="2"/>
                                            </p:txEl>
                                          </p:spTgt>
                                        </p:tgtEl>
                                        <p:attrNameLst>
                                          <p:attrName>fillcolor</p:attrName>
                                        </p:attrNameLst>
                                      </p:cBhvr>
                                      <p:tavLst>
                                        <p:tav tm="0">
                                          <p:val>
                                            <p:clrVal>
                                              <a:schemeClr val="hlink"/>
                                            </p:clrVal>
                                          </p:val>
                                        </p:tav>
                                        <p:tav tm="50000">
                                          <p:val>
                                            <p:clrVal>
                                              <a:schemeClr val="accent2"/>
                                            </p:clrVal>
                                          </p:val>
                                        </p:tav>
                                      </p:tavLst>
                                    </p:anim>
                                    <p:set>
                                      <p:cBhvr>
                                        <p:cTn id="22" dur="80"/>
                                        <p:tgtEl>
                                          <p:spTgt spid="19459">
                                            <p:txEl>
                                              <p:pRg st="2" end="2"/>
                                            </p:txEl>
                                          </p:spTgt>
                                        </p:tgtEl>
                                        <p:attrNameLst>
                                          <p:attrName>fill.type</p:attrName>
                                        </p:attrNameLst>
                                      </p:cBhvr>
                                      <p:to>
                                        <p:strVal val="solid"/>
                                      </p:to>
                                    </p:set>
                                    <p:set>
                                      <p:cBhvr>
                                        <p:cTn id="23" dur="1" fill="hold">
                                          <p:stCondLst>
                                            <p:cond delay="79"/>
                                          </p:stCondLst>
                                        </p:cTn>
                                        <p:tgtEl>
                                          <p:spTgt spid="19459">
                                            <p:txEl>
                                              <p:pRg st="2" end="2"/>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xit" presetSubtype="0" fill="hold" nodeType="clickEffect">
                                  <p:stCondLst>
                                    <p:cond delay="0"/>
                                  </p:stCondLst>
                                  <p:iterate type="lt">
                                    <p:tmPct val="50000"/>
                                  </p:iterate>
                                  <p:childTnLst>
                                    <p:anim calcmode="discrete" valueType="clr">
                                      <p:cBhvr override="childStyle">
                                        <p:cTn id="27" dur="80"/>
                                        <p:tgtEl>
                                          <p:spTgt spid="19459">
                                            <p:txEl>
                                              <p:pRg st="3" end="3"/>
                                            </p:txEl>
                                          </p:spTgt>
                                        </p:tgtEl>
                                        <p:attrNameLst>
                                          <p:attrName>style.color</p:attrName>
                                        </p:attrNameLst>
                                      </p:cBhvr>
                                      <p:tavLst>
                                        <p:tav tm="0">
                                          <p:val>
                                            <p:clrVal>
                                              <a:srgbClr val="66FF33"/>
                                            </p:clrVal>
                                          </p:val>
                                        </p:tav>
                                        <p:tav tm="50000">
                                          <p:val>
                                            <p:clrVal>
                                              <a:srgbClr val="FF00FF"/>
                                            </p:clrVal>
                                          </p:val>
                                        </p:tav>
                                      </p:tavLst>
                                    </p:anim>
                                    <p:anim calcmode="discrete" valueType="clr">
                                      <p:cBhvr>
                                        <p:cTn id="28" dur="80"/>
                                        <p:tgtEl>
                                          <p:spTgt spid="19459">
                                            <p:txEl>
                                              <p:pRg st="3" end="3"/>
                                            </p:txEl>
                                          </p:spTgt>
                                        </p:tgtEl>
                                        <p:attrNameLst>
                                          <p:attrName>fillcolor</p:attrName>
                                        </p:attrNameLst>
                                      </p:cBhvr>
                                      <p:tavLst>
                                        <p:tav tm="0">
                                          <p:val>
                                            <p:clrVal>
                                              <a:schemeClr val="hlink"/>
                                            </p:clrVal>
                                          </p:val>
                                        </p:tav>
                                        <p:tav tm="50000">
                                          <p:val>
                                            <p:clrVal>
                                              <a:schemeClr val="accent2"/>
                                            </p:clrVal>
                                          </p:val>
                                        </p:tav>
                                      </p:tavLst>
                                    </p:anim>
                                    <p:set>
                                      <p:cBhvr>
                                        <p:cTn id="29" dur="80"/>
                                        <p:tgtEl>
                                          <p:spTgt spid="19459">
                                            <p:txEl>
                                              <p:pRg st="3" end="3"/>
                                            </p:txEl>
                                          </p:spTgt>
                                        </p:tgtEl>
                                        <p:attrNameLst>
                                          <p:attrName>fill.type</p:attrName>
                                        </p:attrNameLst>
                                      </p:cBhvr>
                                      <p:to>
                                        <p:strVal val="solid"/>
                                      </p:to>
                                    </p:set>
                                    <p:set>
                                      <p:cBhvr>
                                        <p:cTn id="30" dur="1" fill="hold">
                                          <p:stCondLst>
                                            <p:cond delay="79"/>
                                          </p:stCondLst>
                                        </p:cTn>
                                        <p:tgtEl>
                                          <p:spTgt spid="19459">
                                            <p:txEl>
                                              <p:pRg st="3" end="3"/>
                                            </p:txEl>
                                          </p:spTgt>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xit" presetSubtype="0" fill="hold" nodeType="clickEffect">
                                  <p:stCondLst>
                                    <p:cond delay="0"/>
                                  </p:stCondLst>
                                  <p:iterate type="lt">
                                    <p:tmPct val="50000"/>
                                  </p:iterate>
                                  <p:childTnLst>
                                    <p:anim calcmode="discrete" valueType="clr">
                                      <p:cBhvr override="childStyle">
                                        <p:cTn id="34" dur="80"/>
                                        <p:tgtEl>
                                          <p:spTgt spid="19459">
                                            <p:txEl>
                                              <p:pRg st="4" end="4"/>
                                            </p:txEl>
                                          </p:spTgt>
                                        </p:tgtEl>
                                        <p:attrNameLst>
                                          <p:attrName>style.color</p:attrName>
                                        </p:attrNameLst>
                                      </p:cBhvr>
                                      <p:tavLst>
                                        <p:tav tm="0">
                                          <p:val>
                                            <p:clrVal>
                                              <a:srgbClr val="66FF33"/>
                                            </p:clrVal>
                                          </p:val>
                                        </p:tav>
                                        <p:tav tm="50000">
                                          <p:val>
                                            <p:clrVal>
                                              <a:srgbClr val="FF00FF"/>
                                            </p:clrVal>
                                          </p:val>
                                        </p:tav>
                                      </p:tavLst>
                                    </p:anim>
                                    <p:anim calcmode="discrete" valueType="clr">
                                      <p:cBhvr>
                                        <p:cTn id="35" dur="80"/>
                                        <p:tgtEl>
                                          <p:spTgt spid="19459">
                                            <p:txEl>
                                              <p:pRg st="4" end="4"/>
                                            </p:txEl>
                                          </p:spTgt>
                                        </p:tgtEl>
                                        <p:attrNameLst>
                                          <p:attrName>fillcolor</p:attrName>
                                        </p:attrNameLst>
                                      </p:cBhvr>
                                      <p:tavLst>
                                        <p:tav tm="0">
                                          <p:val>
                                            <p:clrVal>
                                              <a:schemeClr val="hlink"/>
                                            </p:clrVal>
                                          </p:val>
                                        </p:tav>
                                        <p:tav tm="50000">
                                          <p:val>
                                            <p:clrVal>
                                              <a:schemeClr val="accent2"/>
                                            </p:clrVal>
                                          </p:val>
                                        </p:tav>
                                      </p:tavLst>
                                    </p:anim>
                                    <p:set>
                                      <p:cBhvr>
                                        <p:cTn id="36" dur="80"/>
                                        <p:tgtEl>
                                          <p:spTgt spid="19459">
                                            <p:txEl>
                                              <p:pRg st="4" end="4"/>
                                            </p:txEl>
                                          </p:spTgt>
                                        </p:tgtEl>
                                        <p:attrNameLst>
                                          <p:attrName>fill.type</p:attrName>
                                        </p:attrNameLst>
                                      </p:cBhvr>
                                      <p:to>
                                        <p:strVal val="solid"/>
                                      </p:to>
                                    </p:set>
                                    <p:set>
                                      <p:cBhvr>
                                        <p:cTn id="37" dur="1" fill="hold">
                                          <p:stCondLst>
                                            <p:cond delay="79"/>
                                          </p:stCondLst>
                                        </p:cTn>
                                        <p:tgtEl>
                                          <p:spTgt spid="19459">
                                            <p:txEl>
                                              <p:pRg st="4" end="4"/>
                                            </p:txEl>
                                          </p:spTgt>
                                        </p:tgtEl>
                                        <p:attrNameLst>
                                          <p:attrName>style.visibility</p:attrName>
                                        </p:attrNameLst>
                                      </p:cBhvr>
                                      <p:to>
                                        <p:strVal val="hidden"/>
                                      </p:to>
                                    </p:set>
                                  </p:childTnLst>
                                </p:cTn>
                              </p:par>
                              <p:par>
                                <p:cTn id="38" presetID="27" presetClass="exit" presetSubtype="0" fill="hold" nodeType="withEffect">
                                  <p:stCondLst>
                                    <p:cond delay="0"/>
                                  </p:stCondLst>
                                  <p:iterate type="lt">
                                    <p:tmPct val="50000"/>
                                  </p:iterate>
                                  <p:childTnLst>
                                    <p:anim calcmode="discrete" valueType="clr">
                                      <p:cBhvr override="childStyle">
                                        <p:cTn id="39" dur="80"/>
                                        <p:tgtEl>
                                          <p:spTgt spid="19459">
                                            <p:txEl>
                                              <p:pRg st="6" end="6"/>
                                            </p:txEl>
                                          </p:spTgt>
                                        </p:tgtEl>
                                        <p:attrNameLst>
                                          <p:attrName>style.color</p:attrName>
                                        </p:attrNameLst>
                                      </p:cBhvr>
                                      <p:tavLst>
                                        <p:tav tm="0">
                                          <p:val>
                                            <p:clrVal>
                                              <a:srgbClr val="FF33CC"/>
                                            </p:clrVal>
                                          </p:val>
                                        </p:tav>
                                        <p:tav tm="50000">
                                          <p:val>
                                            <p:clrVal>
                                              <a:srgbClr val="CCCC00"/>
                                            </p:clrVal>
                                          </p:val>
                                        </p:tav>
                                      </p:tavLst>
                                    </p:anim>
                                    <p:anim calcmode="discrete" valueType="clr">
                                      <p:cBhvr>
                                        <p:cTn id="40" dur="80"/>
                                        <p:tgtEl>
                                          <p:spTgt spid="19459">
                                            <p:txEl>
                                              <p:pRg st="6" end="6"/>
                                            </p:txEl>
                                          </p:spTgt>
                                        </p:tgtEl>
                                        <p:attrNameLst>
                                          <p:attrName>fillcolor</p:attrName>
                                        </p:attrNameLst>
                                      </p:cBhvr>
                                      <p:tavLst>
                                        <p:tav tm="0">
                                          <p:val>
                                            <p:clrVal>
                                              <a:schemeClr val="hlink"/>
                                            </p:clrVal>
                                          </p:val>
                                        </p:tav>
                                        <p:tav tm="50000">
                                          <p:val>
                                            <p:clrVal>
                                              <a:schemeClr val="accent2"/>
                                            </p:clrVal>
                                          </p:val>
                                        </p:tav>
                                      </p:tavLst>
                                    </p:anim>
                                    <p:set>
                                      <p:cBhvr>
                                        <p:cTn id="41" dur="80"/>
                                        <p:tgtEl>
                                          <p:spTgt spid="19459">
                                            <p:txEl>
                                              <p:pRg st="6" end="6"/>
                                            </p:txEl>
                                          </p:spTgt>
                                        </p:tgtEl>
                                        <p:attrNameLst>
                                          <p:attrName>fill.type</p:attrName>
                                        </p:attrNameLst>
                                      </p:cBhvr>
                                      <p:to>
                                        <p:strVal val="solid"/>
                                      </p:to>
                                    </p:set>
                                    <p:set>
                                      <p:cBhvr>
                                        <p:cTn id="42" dur="1" fill="hold">
                                          <p:stCondLst>
                                            <p:cond delay="79"/>
                                          </p:stCondLst>
                                        </p:cTn>
                                        <p:tgtEl>
                                          <p:spTgt spid="1945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6867" name="Group 3"/>
          <p:cNvGrpSpPr>
            <a:grpSpLocks/>
          </p:cNvGrpSpPr>
          <p:nvPr/>
        </p:nvGrpSpPr>
        <p:grpSpPr bwMode="auto">
          <a:xfrm>
            <a:off x="1628422" y="238125"/>
            <a:ext cx="372533" cy="381000"/>
            <a:chOff x="1056" y="672"/>
            <a:chExt cx="264" cy="240"/>
          </a:xfrm>
        </p:grpSpPr>
        <p:sp>
          <p:nvSpPr>
            <p:cNvPr id="747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68" name="Group 6"/>
          <p:cNvGrpSpPr>
            <a:grpSpLocks/>
          </p:cNvGrpSpPr>
          <p:nvPr/>
        </p:nvGrpSpPr>
        <p:grpSpPr bwMode="auto">
          <a:xfrm>
            <a:off x="430390" y="238125"/>
            <a:ext cx="372533" cy="381000"/>
            <a:chOff x="1056" y="672"/>
            <a:chExt cx="264" cy="240"/>
          </a:xfrm>
        </p:grpSpPr>
        <p:sp>
          <p:nvSpPr>
            <p:cNvPr id="747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69" name="Group 9"/>
          <p:cNvGrpSpPr>
            <a:grpSpLocks/>
          </p:cNvGrpSpPr>
          <p:nvPr/>
        </p:nvGrpSpPr>
        <p:grpSpPr bwMode="auto">
          <a:xfrm>
            <a:off x="2675470" y="231775"/>
            <a:ext cx="372533" cy="381000"/>
            <a:chOff x="1056" y="672"/>
            <a:chExt cx="264" cy="240"/>
          </a:xfrm>
        </p:grpSpPr>
        <p:sp>
          <p:nvSpPr>
            <p:cNvPr id="747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70" name="Group 12"/>
          <p:cNvGrpSpPr>
            <a:grpSpLocks/>
          </p:cNvGrpSpPr>
          <p:nvPr/>
        </p:nvGrpSpPr>
        <p:grpSpPr bwMode="auto">
          <a:xfrm>
            <a:off x="3795894" y="239713"/>
            <a:ext cx="372533" cy="381000"/>
            <a:chOff x="1056" y="672"/>
            <a:chExt cx="264" cy="240"/>
          </a:xfrm>
        </p:grpSpPr>
        <p:sp>
          <p:nvSpPr>
            <p:cNvPr id="747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71" name="Group 15"/>
          <p:cNvGrpSpPr>
            <a:grpSpLocks/>
          </p:cNvGrpSpPr>
          <p:nvPr/>
        </p:nvGrpSpPr>
        <p:grpSpPr bwMode="auto">
          <a:xfrm>
            <a:off x="4986870" y="223838"/>
            <a:ext cx="372533" cy="381000"/>
            <a:chOff x="1056" y="672"/>
            <a:chExt cx="264" cy="240"/>
          </a:xfrm>
        </p:grpSpPr>
        <p:sp>
          <p:nvSpPr>
            <p:cNvPr id="747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72" name="Group 18"/>
          <p:cNvGrpSpPr>
            <a:grpSpLocks/>
          </p:cNvGrpSpPr>
          <p:nvPr/>
        </p:nvGrpSpPr>
        <p:grpSpPr bwMode="auto">
          <a:xfrm>
            <a:off x="8161870" y="223838"/>
            <a:ext cx="372533" cy="381000"/>
            <a:chOff x="1056" y="672"/>
            <a:chExt cx="264" cy="240"/>
          </a:xfrm>
        </p:grpSpPr>
        <p:sp>
          <p:nvSpPr>
            <p:cNvPr id="747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73" name="Group 21"/>
          <p:cNvGrpSpPr>
            <a:grpSpLocks/>
          </p:cNvGrpSpPr>
          <p:nvPr/>
        </p:nvGrpSpPr>
        <p:grpSpPr bwMode="auto">
          <a:xfrm>
            <a:off x="7145870" y="214313"/>
            <a:ext cx="372533" cy="381000"/>
            <a:chOff x="1056" y="672"/>
            <a:chExt cx="264" cy="240"/>
          </a:xfrm>
        </p:grpSpPr>
        <p:sp>
          <p:nvSpPr>
            <p:cNvPr id="747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874" name="Group 24"/>
          <p:cNvGrpSpPr>
            <a:grpSpLocks/>
          </p:cNvGrpSpPr>
          <p:nvPr/>
        </p:nvGrpSpPr>
        <p:grpSpPr bwMode="auto">
          <a:xfrm>
            <a:off x="6079070" y="228600"/>
            <a:ext cx="372533" cy="381000"/>
            <a:chOff x="1056" y="672"/>
            <a:chExt cx="264" cy="240"/>
          </a:xfrm>
        </p:grpSpPr>
        <p:sp>
          <p:nvSpPr>
            <p:cNvPr id="747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cxnSp>
        <p:nvCxnSpPr>
          <p:cNvPr id="74780"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74781" name="Oval 29"/>
          <p:cNvSpPr>
            <a:spLocks noChangeArrowheads="1"/>
          </p:cNvSpPr>
          <p:nvPr/>
        </p:nvSpPr>
        <p:spPr bwMode="auto">
          <a:xfrm>
            <a:off x="4755450" y="-3810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82" name="AutoShape 30"/>
          <p:cNvSpPr>
            <a:spLocks noChangeArrowheads="1"/>
          </p:cNvSpPr>
          <p:nvPr/>
        </p:nvSpPr>
        <p:spPr bwMode="auto">
          <a:xfrm>
            <a:off x="4418192" y="739786"/>
            <a:ext cx="373944" cy="1503363"/>
          </a:xfrm>
          <a:prstGeom prst="curvedRightArrow">
            <a:avLst>
              <a:gd name="adj1" fmla="val 71472"/>
              <a:gd name="adj2" fmla="val 14294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74783" name="Rectangle 31"/>
          <p:cNvSpPr>
            <a:spLocks noChangeArrowheads="1"/>
          </p:cNvSpPr>
          <p:nvPr/>
        </p:nvSpPr>
        <p:spPr bwMode="auto">
          <a:xfrm>
            <a:off x="4765329" y="865199"/>
            <a:ext cx="69762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重点</a:t>
            </a:r>
            <a:endParaRPr lang="en-US" sz="2000">
              <a:latin typeface="KaiTi" charset="0"/>
              <a:ea typeface="KaiTi" charset="0"/>
              <a:cs typeface="KaiTi" charset="0"/>
            </a:endParaRPr>
          </a:p>
        </p:txBody>
      </p:sp>
      <p:pic>
        <p:nvPicPr>
          <p:cNvPr id="74784" name="The Successo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04990"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85" name="Text Box 33"/>
          <p:cNvSpPr txBox="1">
            <a:spLocks noChangeArrowheads="1"/>
          </p:cNvSpPr>
          <p:nvPr/>
        </p:nvSpPr>
        <p:spPr bwMode="auto">
          <a:xfrm>
            <a:off x="52212" y="2630488"/>
            <a:ext cx="9144000" cy="2800350"/>
          </a:xfrm>
          <a:prstGeom prst="rect">
            <a:avLst/>
          </a:prstGeom>
          <a:solidFill>
            <a:srgbClr val="FF9900">
              <a:alpha val="3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a:latin typeface="KaiTi" charset="0"/>
                <a:ea typeface="KaiTi" charset="0"/>
                <a:cs typeface="KaiTi" charset="0"/>
              </a:rPr>
              <a:t>这是守望者所发的命，圣者所出的令，好叫世人知道至高者在人的国中掌权，要将国赐与谁，就赐与谁，或立极卑微的人执掌国权。 </a:t>
            </a:r>
            <a:r>
              <a:rPr lang="zh-CN" altLang="en-US">
                <a:solidFill>
                  <a:schemeClr val="hlink"/>
                </a:solidFill>
                <a:latin typeface="KaiTi" charset="0"/>
                <a:ea typeface="KaiTi" charset="0"/>
                <a:cs typeface="KaiTi" charset="0"/>
              </a:rPr>
              <a:t>但以理书</a:t>
            </a:r>
            <a:r>
              <a:rPr lang="en-US" altLang="zh-CN">
                <a:solidFill>
                  <a:schemeClr val="hlink"/>
                </a:solidFill>
                <a:latin typeface="ＭＳ Ｐゴシック" charset="0"/>
              </a:rPr>
              <a:t>4</a:t>
            </a:r>
            <a:r>
              <a:rPr lang="zh-CN" altLang="en-US">
                <a:solidFill>
                  <a:schemeClr val="hlink"/>
                </a:solidFill>
                <a:latin typeface="ＭＳ Ｐゴシック" charset="0"/>
              </a:rPr>
              <a:t>：</a:t>
            </a:r>
            <a:r>
              <a:rPr lang="en-US" altLang="zh-CN">
                <a:solidFill>
                  <a:schemeClr val="hlink"/>
                </a:solidFill>
                <a:latin typeface="ＭＳ Ｐゴシック" charset="0"/>
              </a:rPr>
              <a:t>17</a:t>
            </a:r>
            <a:endParaRPr lang="en-US">
              <a:solidFill>
                <a:schemeClr val="hlink"/>
              </a:solidFill>
              <a:latin typeface="ＭＳ Ｐゴシック" charset="0"/>
            </a:endParaRPr>
          </a:p>
        </p:txBody>
      </p:sp>
      <p:sp>
        <p:nvSpPr>
          <p:cNvPr id="74786" name="Text Box 34"/>
          <p:cNvSpPr txBox="1">
            <a:spLocks noChangeArrowheads="1"/>
          </p:cNvSpPr>
          <p:nvPr/>
        </p:nvSpPr>
        <p:spPr bwMode="auto">
          <a:xfrm>
            <a:off x="2992996" y="3060700"/>
            <a:ext cx="326243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12000">
                <a:solidFill>
                  <a:srgbClr val="FF0000"/>
                </a:solidFill>
                <a:effectLst>
                  <a:outerShdw blurRad="38100" dist="38100" dir="2700000" algn="tl">
                    <a:srgbClr val="DDDDDD"/>
                  </a:outerShdw>
                </a:effectLst>
                <a:latin typeface="KaiTi" charset="0"/>
                <a:ea typeface="KaiTi" charset="0"/>
                <a:cs typeface="KaiTi" charset="0"/>
              </a:rPr>
              <a:t>主权</a:t>
            </a:r>
            <a:endParaRPr lang="en-US" sz="12000">
              <a:solidFill>
                <a:srgbClr val="FF0000"/>
              </a:solidFill>
              <a:effectLst>
                <a:outerShdw blurRad="38100" dist="38100" dir="2700000" algn="tl">
                  <a:srgbClr val="DDDDDD"/>
                </a:outerShdw>
              </a:effectLst>
              <a:latin typeface="KaiTi" charset="0"/>
              <a:ea typeface="KaiTi" charset="0"/>
              <a:cs typeface="KaiTi" charset="0"/>
            </a:endParaRPr>
          </a:p>
        </p:txBody>
      </p:sp>
      <p:sp>
        <p:nvSpPr>
          <p:cNvPr id="35"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a:t>
            </a:r>
            <a:r>
              <a:rPr lang="zh-CN" altLang="en-US" sz="2000">
                <a:latin typeface="KaiTi" charset="0"/>
                <a:ea typeface="KaiTi" charset="0"/>
                <a:cs typeface="KaiTi" charset="0"/>
              </a:rPr>
              <a:t>但以理书    </a:t>
            </a:r>
            <a:r>
              <a:rPr lang="zh-CN" altLang="en-US" sz="2000">
                <a:solidFill>
                  <a:srgbClr val="7F7F7F"/>
                </a:solidFill>
                <a:latin typeface="KaiTi" charset="0"/>
                <a:ea typeface="KaiTi" charset="0"/>
                <a:cs typeface="KaiTi" charset="0"/>
              </a:rPr>
              <a:t>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 calcmode="lin" valueType="num">
                                      <p:cBhvr>
                                        <p:cTn id="7" dur="500" fill="hold"/>
                                        <p:tgtEl>
                                          <p:spTgt spid="74782"/>
                                        </p:tgtEl>
                                        <p:attrNameLst>
                                          <p:attrName>ppt_w</p:attrName>
                                        </p:attrNameLst>
                                      </p:cBhvr>
                                      <p:tavLst>
                                        <p:tav tm="0">
                                          <p:val>
                                            <p:fltVal val="0"/>
                                          </p:val>
                                        </p:tav>
                                        <p:tav tm="100000">
                                          <p:val>
                                            <p:strVal val="#ppt_w"/>
                                          </p:val>
                                        </p:tav>
                                      </p:tavLst>
                                    </p:anim>
                                    <p:anim calcmode="lin" valueType="num">
                                      <p:cBhvr>
                                        <p:cTn id="8" dur="500" fill="hold"/>
                                        <p:tgtEl>
                                          <p:spTgt spid="74782"/>
                                        </p:tgtEl>
                                        <p:attrNameLst>
                                          <p:attrName>ppt_h</p:attrName>
                                        </p:attrNameLst>
                                      </p:cBhvr>
                                      <p:tavLst>
                                        <p:tav tm="0">
                                          <p:val>
                                            <p:fltVal val="0"/>
                                          </p:val>
                                        </p:tav>
                                        <p:tav tm="100000">
                                          <p:val>
                                            <p:strVal val="#ppt_h"/>
                                          </p:val>
                                        </p:tav>
                                      </p:tavLst>
                                    </p:anim>
                                    <p:anim calcmode="lin" valueType="num">
                                      <p:cBhvr>
                                        <p:cTn id="9" dur="500" fill="hold"/>
                                        <p:tgtEl>
                                          <p:spTgt spid="74782"/>
                                        </p:tgtEl>
                                        <p:attrNameLst>
                                          <p:attrName>style.rotation</p:attrName>
                                        </p:attrNameLst>
                                      </p:cBhvr>
                                      <p:tavLst>
                                        <p:tav tm="0">
                                          <p:val>
                                            <p:fltVal val="360"/>
                                          </p:val>
                                        </p:tav>
                                        <p:tav tm="100000">
                                          <p:val>
                                            <p:fltVal val="0"/>
                                          </p:val>
                                        </p:tav>
                                      </p:tavLst>
                                    </p:anim>
                                    <p:animEffect transition="in" filter="fade">
                                      <p:cBhvr>
                                        <p:cTn id="10" dur="500"/>
                                        <p:tgtEl>
                                          <p:spTgt spid="74782"/>
                                        </p:tgtEl>
                                      </p:cBhvr>
                                    </p:animEffect>
                                  </p:childTnLst>
                                </p:cTn>
                              </p:par>
                            </p:childTnLst>
                          </p:cTn>
                        </p:par>
                        <p:par>
                          <p:cTn id="11" fill="hold" nodeType="afterGroup">
                            <p:stCondLst>
                              <p:cond delay="500"/>
                            </p:stCondLst>
                            <p:childTnLst>
                              <p:par>
                                <p:cTn id="12" presetID="1" presetClass="mediacall" presetSubtype="0" fill="hold" nodeType="afterEffect">
                                  <p:stCondLst>
                                    <p:cond delay="0"/>
                                  </p:stCondLst>
                                  <p:childTnLst>
                                    <p:cmd type="call" cmd="playFrom(320.0)">
                                      <p:cBhvr>
                                        <p:cTn id="13" dur="90512" fill="hold"/>
                                        <p:tgtEl>
                                          <p:spTgt spid="74784"/>
                                        </p:tgtEl>
                                      </p:cBhvr>
                                    </p:cmd>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4785"/>
                                        </p:tgtEl>
                                        <p:attrNameLst>
                                          <p:attrName>style.visibility</p:attrName>
                                        </p:attrNameLst>
                                      </p:cBhvr>
                                      <p:to>
                                        <p:strVal val="visible"/>
                                      </p:to>
                                    </p:set>
                                    <p:animEffect transition="in" filter="fade">
                                      <p:cBhvr>
                                        <p:cTn id="18" dur="2000"/>
                                        <p:tgtEl>
                                          <p:spTgt spid="747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xit" presetSubtype="0" fill="hold" grpId="1" nodeType="clickEffect">
                                  <p:stCondLst>
                                    <p:cond delay="0"/>
                                  </p:stCondLst>
                                  <p:childTnLst>
                                    <p:animEffect transition="out" filter="fade">
                                      <p:cBhvr>
                                        <p:cTn id="22" dur="1000"/>
                                        <p:tgtEl>
                                          <p:spTgt spid="74785"/>
                                        </p:tgtEl>
                                      </p:cBhvr>
                                    </p:animEffect>
                                    <p:anim calcmode="lin" valueType="num">
                                      <p:cBhvr>
                                        <p:cTn id="23" dur="1000"/>
                                        <p:tgtEl>
                                          <p:spTgt spid="74785"/>
                                        </p:tgtEl>
                                        <p:attrNameLst>
                                          <p:attrName>ppt_x</p:attrName>
                                        </p:attrNameLst>
                                      </p:cBhvr>
                                      <p:tavLst>
                                        <p:tav tm="0">
                                          <p:val>
                                            <p:strVal val="ppt_x"/>
                                          </p:val>
                                        </p:tav>
                                        <p:tav tm="100000">
                                          <p:val>
                                            <p:strVal val="ppt_x"/>
                                          </p:val>
                                        </p:tav>
                                      </p:tavLst>
                                    </p:anim>
                                    <p:anim calcmode="lin" valueType="num">
                                      <p:cBhvr>
                                        <p:cTn id="24" dur="1000"/>
                                        <p:tgtEl>
                                          <p:spTgt spid="74785"/>
                                        </p:tgtEl>
                                        <p:attrNameLst>
                                          <p:attrName>ppt_y</p:attrName>
                                        </p:attrNameLst>
                                      </p:cBhvr>
                                      <p:tavLst>
                                        <p:tav tm="0">
                                          <p:val>
                                            <p:strVal val="ppt_y"/>
                                          </p:val>
                                        </p:tav>
                                        <p:tav tm="100000">
                                          <p:val>
                                            <p:strVal val="ppt_y+.1"/>
                                          </p:val>
                                        </p:tav>
                                      </p:tavLst>
                                    </p:anim>
                                    <p:set>
                                      <p:cBhvr>
                                        <p:cTn id="25" dur="1" fill="hold">
                                          <p:stCondLst>
                                            <p:cond delay="999"/>
                                          </p:stCondLst>
                                        </p:cTn>
                                        <p:tgtEl>
                                          <p:spTgt spid="74785"/>
                                        </p:tgtEl>
                                        <p:attrNameLst>
                                          <p:attrName>style.visibility</p:attrName>
                                        </p:attrNameLst>
                                      </p:cBhvr>
                                      <p:to>
                                        <p:strVal val="hidden"/>
                                      </p:to>
                                    </p:set>
                                  </p:childTnLst>
                                </p:cTn>
                              </p:par>
                            </p:childTnLst>
                          </p:cTn>
                        </p:par>
                        <p:par>
                          <p:cTn id="26" fill="hold" nodeType="afterGroup">
                            <p:stCondLst>
                              <p:cond delay="1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74786"/>
                                        </p:tgtEl>
                                        <p:attrNameLst>
                                          <p:attrName>style.visibility</p:attrName>
                                        </p:attrNameLst>
                                      </p:cBhvr>
                                      <p:to>
                                        <p:strVal val="visible"/>
                                      </p:to>
                                    </p:set>
                                    <p:anim by="(-#ppt_w*2)" calcmode="lin" valueType="num">
                                      <p:cBhvr rctx="PPT">
                                        <p:cTn id="29" dur="500" autoRev="1" fill="hold">
                                          <p:stCondLst>
                                            <p:cond delay="0"/>
                                          </p:stCondLst>
                                        </p:cTn>
                                        <p:tgtEl>
                                          <p:spTgt spid="74786"/>
                                        </p:tgtEl>
                                        <p:attrNameLst>
                                          <p:attrName>ppt_w</p:attrName>
                                        </p:attrNameLst>
                                      </p:cBhvr>
                                    </p:anim>
                                    <p:anim by="(#ppt_w*0.50)" calcmode="lin" valueType="num">
                                      <p:cBhvr>
                                        <p:cTn id="30" dur="500" decel="50000" autoRev="1" fill="hold">
                                          <p:stCondLst>
                                            <p:cond delay="0"/>
                                          </p:stCondLst>
                                        </p:cTn>
                                        <p:tgtEl>
                                          <p:spTgt spid="74786"/>
                                        </p:tgtEl>
                                        <p:attrNameLst>
                                          <p:attrName>ppt_x</p:attrName>
                                        </p:attrNameLst>
                                      </p:cBhvr>
                                    </p:anim>
                                    <p:anim from="(-#ppt_h/2)" to="(#ppt_y)" calcmode="lin" valueType="num">
                                      <p:cBhvr>
                                        <p:cTn id="31" dur="1000" fill="hold">
                                          <p:stCondLst>
                                            <p:cond delay="0"/>
                                          </p:stCondLst>
                                        </p:cTn>
                                        <p:tgtEl>
                                          <p:spTgt spid="74786"/>
                                        </p:tgtEl>
                                        <p:attrNameLst>
                                          <p:attrName>ppt_y</p:attrName>
                                        </p:attrNameLst>
                                      </p:cBhvr>
                                    </p:anim>
                                    <p:animRot by="21600000">
                                      <p:cBhvr>
                                        <p:cTn id="32" dur="1000" fill="hold">
                                          <p:stCondLst>
                                            <p:cond delay="0"/>
                                          </p:stCondLst>
                                        </p:cTn>
                                        <p:tgtEl>
                                          <p:spTgt spid="74786"/>
                                        </p:tgtEl>
                                        <p:attrNameLst>
                                          <p:attrName>r</p:attrName>
                                        </p:attrNameLst>
                                      </p:cBhvr>
                                    </p:animRot>
                                  </p:childTnLst>
                                </p:cTn>
                              </p:par>
                            </p:childTnLst>
                          </p:cTn>
                        </p:par>
                        <p:par>
                          <p:cTn id="33" fill="hold" nodeType="afterGroup">
                            <p:stCondLst>
                              <p:cond delay="2100"/>
                            </p:stCondLst>
                            <p:childTnLst>
                              <p:par>
                                <p:cTn id="34" presetID="31" presetClass="entr" presetSubtype="0" fill="hold" nodeType="afterEffect">
                                  <p:stCondLst>
                                    <p:cond delay="0"/>
                                  </p:stCondLst>
                                  <p:iterate type="lt">
                                    <p:tmPct val="5000"/>
                                  </p:iterate>
                                  <p:childTnLst>
                                    <p:set>
                                      <p:cBhvr>
                                        <p:cTn id="35" dur="1" fill="hold">
                                          <p:stCondLst>
                                            <p:cond delay="0"/>
                                          </p:stCondLst>
                                        </p:cTn>
                                        <p:tgtEl>
                                          <p:spTgt spid="35">
                                            <p:txEl>
                                              <p:pRg st="0" end="0"/>
                                            </p:txEl>
                                          </p:spTgt>
                                        </p:tgtEl>
                                        <p:attrNameLst>
                                          <p:attrName>style.visibility</p:attrName>
                                        </p:attrNameLst>
                                      </p:cBhvr>
                                      <p:to>
                                        <p:strVal val="visible"/>
                                      </p:to>
                                    </p:set>
                                    <p:anim calcmode="lin" valueType="num">
                                      <p:cBhvr>
                                        <p:cTn id="36" dur="10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35">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35">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6000" numSld="2">
                <p:cTn id="40" fill="hold" display="0">
                  <p:stCondLst>
                    <p:cond delay="indefinite"/>
                  </p:stCondLst>
                  <p:endCondLst>
                    <p:cond evt="onPrev" delay="0">
                      <p:tgtEl>
                        <p:sldTgt/>
                      </p:tgtEl>
                    </p:cond>
                    <p:cond evt="onStopAudio" delay="0">
                      <p:tgtEl>
                        <p:sldTgt/>
                      </p:tgtEl>
                    </p:cond>
                  </p:endCondLst>
                </p:cTn>
                <p:tgtEl>
                  <p:spTgt spid="74784"/>
                </p:tgtEl>
              </p:cMediaNode>
            </p:audio>
          </p:childTnLst>
        </p:cTn>
      </p:par>
    </p:tnLst>
    <p:bldLst>
      <p:bldP spid="74782" grpId="0" animBg="1"/>
      <p:bldP spid="74785" grpId="0" animBg="1"/>
      <p:bldP spid="74785" grpId="1" animBg="1"/>
      <p:bldP spid="747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109574" name="Rectangle 6"/>
          <p:cNvSpPr>
            <a:spLocks noChangeArrowheads="1"/>
          </p:cNvSpPr>
          <p:nvPr/>
        </p:nvSpPr>
        <p:spPr bwMode="auto">
          <a:xfrm>
            <a:off x="4479636" y="253465"/>
            <a:ext cx="184731" cy="769441"/>
          </a:xfrm>
          <a:prstGeom prst="rect">
            <a:avLst/>
          </a:prstGeom>
          <a:solidFill>
            <a:srgbClr val="99CCFF">
              <a:alpha val="6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109572" name="Text Box 4"/>
          <p:cNvSpPr txBox="1">
            <a:spLocks noChangeArrowheads="1"/>
          </p:cNvSpPr>
          <p:nvPr/>
        </p:nvSpPr>
        <p:spPr bwMode="auto">
          <a:xfrm>
            <a:off x="2712059" y="342909"/>
            <a:ext cx="38539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但以理讲解梦</a:t>
            </a:r>
            <a:r>
              <a:rPr lang="en-US" sz="3200">
                <a:latin typeface="KaiTi" charset="0"/>
                <a:ea typeface="KaiTi" charset="0"/>
                <a:cs typeface="KaiTi" charset="0"/>
              </a:rPr>
              <a:t> (</a:t>
            </a:r>
            <a:r>
              <a:rPr lang="en-US" sz="3200">
                <a:latin typeface="Arial" charset="0"/>
                <a:ea typeface="KaiTi" charset="0"/>
                <a:cs typeface="KaiTi" charset="0"/>
              </a:rPr>
              <a:t>1-6</a:t>
            </a:r>
            <a:r>
              <a:rPr lang="en-US" sz="3200">
                <a:latin typeface="KaiTi" charset="0"/>
                <a:ea typeface="KaiTi" charset="0"/>
                <a:cs typeface="KaiTi" charset="0"/>
              </a:rPr>
              <a:t>)</a:t>
            </a:r>
          </a:p>
        </p:txBody>
      </p:sp>
      <p:sp>
        <p:nvSpPr>
          <p:cNvPr id="109573" name="Text Box 5"/>
          <p:cNvSpPr txBox="1">
            <a:spLocks noChangeArrowheads="1"/>
          </p:cNvSpPr>
          <p:nvPr/>
        </p:nvSpPr>
        <p:spPr bwMode="auto">
          <a:xfrm>
            <a:off x="-50798" y="1568461"/>
            <a:ext cx="9381067"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en-US">
                <a:latin typeface="KaiTi" charset="0"/>
                <a:ea typeface="KaiTi" charset="0"/>
                <a:cs typeface="KaiTi" charset="0"/>
              </a:rPr>
              <a:t>1 – </a:t>
            </a:r>
            <a:r>
              <a:rPr lang="zh-CN" altLang="en-US">
                <a:latin typeface="KaiTi" charset="0"/>
                <a:ea typeface="KaiTi" charset="0"/>
                <a:cs typeface="KaiTi" charset="0"/>
              </a:rPr>
              <a:t>彰显对上帝律法的信实；以智慧和知识对国王留下好</a:t>
            </a:r>
            <a:r>
              <a:rPr lang="en-US" altLang="zh-CN">
                <a:latin typeface="KaiTi" charset="0"/>
                <a:ea typeface="KaiTi" charset="0"/>
                <a:cs typeface="KaiTi" charset="0"/>
              </a:rPr>
              <a:t>	</a:t>
            </a:r>
            <a:r>
              <a:rPr lang="zh-CN" altLang="en-US">
                <a:latin typeface="KaiTi" charset="0"/>
                <a:ea typeface="KaiTi" charset="0"/>
                <a:cs typeface="KaiTi" charset="0"/>
              </a:rPr>
              <a:t>印象</a:t>
            </a:r>
            <a:endParaRPr lang="en-US" altLang="zh-CN">
              <a:latin typeface="KaiTi" charset="0"/>
              <a:ea typeface="KaiTi" charset="0"/>
              <a:cs typeface="KaiTi" charset="0"/>
            </a:endParaRPr>
          </a:p>
          <a:p>
            <a:pPr algn="l"/>
            <a:r>
              <a:rPr lang="en-US">
                <a:latin typeface="KaiTi" charset="0"/>
                <a:ea typeface="KaiTi" charset="0"/>
                <a:cs typeface="KaiTi" charset="0"/>
              </a:rPr>
              <a:t>2 – </a:t>
            </a:r>
            <a:r>
              <a:rPr lang="zh-CN" altLang="en-US">
                <a:latin typeface="KaiTi" charset="0"/>
                <a:ea typeface="KaiTi" charset="0"/>
                <a:cs typeface="KaiTi" charset="0"/>
              </a:rPr>
              <a:t>讲解国王的多物像的毁灭梦</a:t>
            </a:r>
            <a:endParaRPr lang="en-US" altLang="zh-CN">
              <a:latin typeface="KaiTi" charset="0"/>
              <a:ea typeface="KaiTi" charset="0"/>
              <a:cs typeface="KaiTi" charset="0"/>
            </a:endParaRPr>
          </a:p>
          <a:p>
            <a:pPr algn="l"/>
            <a:r>
              <a:rPr lang="en-US">
                <a:latin typeface="KaiTi" charset="0"/>
                <a:ea typeface="KaiTi" charset="0"/>
                <a:cs typeface="KaiTi" charset="0"/>
              </a:rPr>
              <a:t>3 – </a:t>
            </a:r>
            <a:r>
              <a:rPr lang="zh-CN" altLang="en-US">
                <a:latin typeface="KaiTi" charset="0"/>
                <a:ea typeface="KaiTi" charset="0"/>
                <a:cs typeface="KaiTi" charset="0"/>
              </a:rPr>
              <a:t>从火坑救出了朋友们</a:t>
            </a:r>
            <a:endParaRPr lang="en-US">
              <a:latin typeface="KaiTi" charset="0"/>
              <a:ea typeface="KaiTi" charset="0"/>
              <a:cs typeface="KaiTi" charset="0"/>
            </a:endParaRPr>
          </a:p>
          <a:p>
            <a:pPr algn="l"/>
            <a:r>
              <a:rPr lang="en-US">
                <a:latin typeface="KaiTi" charset="0"/>
                <a:ea typeface="KaiTi" charset="0"/>
                <a:cs typeface="KaiTi" charset="0"/>
              </a:rPr>
              <a:t>4 – </a:t>
            </a:r>
            <a:r>
              <a:rPr lang="zh-CN" altLang="en-US">
                <a:latin typeface="KaiTi" charset="0"/>
                <a:ea typeface="KaiTi" charset="0"/>
                <a:cs typeface="KaiTi" charset="0"/>
              </a:rPr>
              <a:t>讲解尼布甲尼撒的大树的毁灭的梦</a:t>
            </a:r>
            <a:endParaRPr lang="en-US">
              <a:latin typeface="KaiTi" charset="0"/>
              <a:ea typeface="KaiTi" charset="0"/>
              <a:cs typeface="KaiTi" charset="0"/>
            </a:endParaRPr>
          </a:p>
          <a:p>
            <a:pPr algn="l"/>
            <a:r>
              <a:rPr lang="en-US">
                <a:latin typeface="KaiTi" charset="0"/>
                <a:ea typeface="KaiTi" charset="0"/>
                <a:cs typeface="KaiTi" charset="0"/>
              </a:rPr>
              <a:t>5 –</a:t>
            </a:r>
            <a:r>
              <a:rPr lang="zh-CN" altLang="en-US">
                <a:latin typeface="KaiTi" charset="0"/>
                <a:ea typeface="KaiTi" charset="0"/>
                <a:cs typeface="KaiTi" charset="0"/>
              </a:rPr>
              <a:t> 讲解墙壁上的字迹</a:t>
            </a:r>
            <a:endParaRPr lang="en-US">
              <a:latin typeface="KaiTi" charset="0"/>
              <a:ea typeface="KaiTi" charset="0"/>
              <a:cs typeface="KaiTi" charset="0"/>
            </a:endParaRPr>
          </a:p>
          <a:p>
            <a:pPr algn="l"/>
            <a:r>
              <a:rPr lang="en-US">
                <a:latin typeface="KaiTi" charset="0"/>
                <a:ea typeface="KaiTi" charset="0"/>
                <a:cs typeface="KaiTi" charset="0"/>
              </a:rPr>
              <a:t>6 – </a:t>
            </a:r>
            <a:r>
              <a:rPr lang="zh-CN" altLang="en-US">
                <a:latin typeface="KaiTi" charset="0"/>
                <a:ea typeface="KaiTi" charset="0"/>
                <a:cs typeface="KaiTi" charset="0"/>
              </a:rPr>
              <a:t>从狮子坑被释放</a:t>
            </a:r>
            <a:endParaRPr lang="en-US">
              <a:latin typeface="KaiTi" charset="0"/>
              <a:ea typeface="KaiTi" charset="0"/>
              <a:cs typeface="KaiTi"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9573">
                                            <p:txEl>
                                              <p:pRg st="0" end="0"/>
                                            </p:txEl>
                                          </p:spTgt>
                                        </p:tgtEl>
                                        <p:attrNameLst>
                                          <p:attrName>style.visibility</p:attrName>
                                        </p:attrNameLst>
                                      </p:cBhvr>
                                      <p:to>
                                        <p:strVal val="visible"/>
                                      </p:to>
                                    </p:set>
                                    <p:anim calcmode="lin" valueType="num">
                                      <p:cBhvr>
                                        <p:cTn id="7" dur="500" fill="hold"/>
                                        <p:tgtEl>
                                          <p:spTgt spid="1095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57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95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5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57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9573">
                                            <p:txEl>
                                              <p:pRg st="1" end="1"/>
                                            </p:txEl>
                                          </p:spTgt>
                                        </p:tgtEl>
                                        <p:attrNameLst>
                                          <p:attrName>style.visibility</p:attrName>
                                        </p:attrNameLst>
                                      </p:cBhvr>
                                      <p:to>
                                        <p:strVal val="visible"/>
                                      </p:to>
                                    </p:set>
                                    <p:anim calcmode="lin" valueType="num">
                                      <p:cBhvr>
                                        <p:cTn id="16" dur="500" fill="hold"/>
                                        <p:tgtEl>
                                          <p:spTgt spid="10957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957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0957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957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957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09573">
                                            <p:txEl>
                                              <p:pRg st="2" end="2"/>
                                            </p:txEl>
                                          </p:spTgt>
                                        </p:tgtEl>
                                        <p:attrNameLst>
                                          <p:attrName>style.visibility</p:attrName>
                                        </p:attrNameLst>
                                      </p:cBhvr>
                                      <p:to>
                                        <p:strVal val="visible"/>
                                      </p:to>
                                    </p:set>
                                    <p:anim calcmode="lin" valueType="num">
                                      <p:cBhvr>
                                        <p:cTn id="25" dur="500" fill="hold"/>
                                        <p:tgtEl>
                                          <p:spTgt spid="10957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957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0957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957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957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9573">
                                            <p:txEl>
                                              <p:pRg st="3" end="3"/>
                                            </p:txEl>
                                          </p:spTgt>
                                        </p:tgtEl>
                                        <p:attrNameLst>
                                          <p:attrName>style.visibility</p:attrName>
                                        </p:attrNameLst>
                                      </p:cBhvr>
                                      <p:to>
                                        <p:strVal val="visible"/>
                                      </p:to>
                                    </p:set>
                                    <p:anim calcmode="lin" valueType="num">
                                      <p:cBhvr>
                                        <p:cTn id="34" dur="500" fill="hold"/>
                                        <p:tgtEl>
                                          <p:spTgt spid="10957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957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0957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957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957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09573">
                                            <p:txEl>
                                              <p:pRg st="4" end="4"/>
                                            </p:txEl>
                                          </p:spTgt>
                                        </p:tgtEl>
                                        <p:attrNameLst>
                                          <p:attrName>style.visibility</p:attrName>
                                        </p:attrNameLst>
                                      </p:cBhvr>
                                      <p:to>
                                        <p:strVal val="visible"/>
                                      </p:to>
                                    </p:set>
                                    <p:anim calcmode="lin" valueType="num">
                                      <p:cBhvr>
                                        <p:cTn id="43" dur="500" fill="hold"/>
                                        <p:tgtEl>
                                          <p:spTgt spid="10957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957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957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957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957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09573">
                                            <p:txEl>
                                              <p:pRg st="5" end="5"/>
                                            </p:txEl>
                                          </p:spTgt>
                                        </p:tgtEl>
                                        <p:attrNameLst>
                                          <p:attrName>style.visibility</p:attrName>
                                        </p:attrNameLst>
                                      </p:cBhvr>
                                      <p:to>
                                        <p:strVal val="visible"/>
                                      </p:to>
                                    </p:set>
                                    <p:anim calcmode="lin" valueType="num">
                                      <p:cBhvr>
                                        <p:cTn id="52" dur="500" fill="hold"/>
                                        <p:tgtEl>
                                          <p:spTgt spid="10957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957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0957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957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95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4479635" y="253465"/>
            <a:ext cx="184731" cy="769441"/>
          </a:xfrm>
          <a:prstGeom prst="rect">
            <a:avLst/>
          </a:prstGeom>
          <a:solidFill>
            <a:srgbClr val="CCFF66">
              <a:alpha val="6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10595" name="Text Box 3"/>
          <p:cNvSpPr txBox="1">
            <a:spLocks noChangeArrowheads="1"/>
          </p:cNvSpPr>
          <p:nvPr/>
        </p:nvSpPr>
        <p:spPr bwMode="auto">
          <a:xfrm>
            <a:off x="1974074" y="342909"/>
            <a:ext cx="53623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天使讲解但以理的梦</a:t>
            </a:r>
            <a:r>
              <a:rPr lang="en-US" sz="3200">
                <a:latin typeface="KaiTi" charset="0"/>
                <a:ea typeface="KaiTi" charset="0"/>
                <a:cs typeface="KaiTi" charset="0"/>
              </a:rPr>
              <a:t> </a:t>
            </a:r>
            <a:r>
              <a:rPr lang="en-US" sz="3200">
                <a:latin typeface="Arial Black" charset="0"/>
              </a:rPr>
              <a:t>(7-12)</a:t>
            </a:r>
          </a:p>
        </p:txBody>
      </p:sp>
      <p:sp>
        <p:nvSpPr>
          <p:cNvPr id="110596" name="Text Box 4"/>
          <p:cNvSpPr txBox="1">
            <a:spLocks noChangeArrowheads="1"/>
          </p:cNvSpPr>
          <p:nvPr/>
        </p:nvSpPr>
        <p:spPr bwMode="auto">
          <a:xfrm>
            <a:off x="-50800" y="1311282"/>
            <a:ext cx="919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795338" indent="-795338">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en-US" sz="2800">
                <a:latin typeface="Arial Black" charset="0"/>
              </a:rPr>
              <a:t>7 – </a:t>
            </a:r>
            <a:r>
              <a:rPr lang="zh-CN" altLang="en-US" sz="2800">
                <a:latin typeface="KaiTi" charset="0"/>
                <a:ea typeface="KaiTi" charset="0"/>
                <a:cs typeface="KaiTi" charset="0"/>
              </a:rPr>
              <a:t>天使呈现狮子（巴比伦）、熊（玛代波斯）、豹（希腊）以及兽（罗马</a:t>
            </a:r>
            <a:r>
              <a:rPr lang="zh-CN" altLang="en-US" sz="2800">
                <a:latin typeface="Arial Black" charset="0"/>
              </a:rPr>
              <a:t>） </a:t>
            </a:r>
            <a:endParaRPr lang="en-US" altLang="zh-CN" sz="2800">
              <a:latin typeface="Arial Black" charset="0"/>
            </a:endParaRPr>
          </a:p>
          <a:p>
            <a:pPr algn="l"/>
            <a:r>
              <a:rPr lang="en-US" sz="2800">
                <a:latin typeface="Arial Black" charset="0"/>
              </a:rPr>
              <a:t>8 – </a:t>
            </a:r>
            <a:r>
              <a:rPr lang="zh-CN" altLang="en-US" sz="2800">
                <a:latin typeface="KaiTi" charset="0"/>
                <a:ea typeface="KaiTi" charset="0"/>
                <a:cs typeface="KaiTi" charset="0"/>
              </a:rPr>
              <a:t>加百列解释公绵羊（玛代波斯）以及公山羊（亚历山大）</a:t>
            </a:r>
            <a:endParaRPr lang="en-US" sz="2800">
              <a:latin typeface="KaiTi" charset="0"/>
              <a:ea typeface="KaiTi" charset="0"/>
              <a:cs typeface="KaiTi" charset="0"/>
            </a:endParaRPr>
          </a:p>
          <a:p>
            <a:pPr algn="l"/>
            <a:r>
              <a:rPr lang="en-US" sz="2800">
                <a:latin typeface="Arial Black" charset="0"/>
              </a:rPr>
              <a:t>9 – </a:t>
            </a:r>
            <a:r>
              <a:rPr lang="zh-CN" altLang="en-US" sz="2800">
                <a:latin typeface="KaiTi" charset="0"/>
                <a:ea typeface="KaiTi" charset="0"/>
                <a:cs typeface="KaiTi" charset="0"/>
              </a:rPr>
              <a:t>被掳期还有</a:t>
            </a:r>
            <a:r>
              <a:rPr lang="en-US" altLang="zh-CN" sz="2800">
                <a:latin typeface="Arial Black" charset="0"/>
              </a:rPr>
              <a:t>3</a:t>
            </a:r>
            <a:r>
              <a:rPr lang="zh-CN" altLang="en-US" sz="2800">
                <a:latin typeface="KaiTi" charset="0"/>
                <a:ea typeface="KaiTi" charset="0"/>
                <a:cs typeface="KaiTi" charset="0"/>
              </a:rPr>
              <a:t>年； 加百列提供七十个七的信息</a:t>
            </a:r>
            <a:r>
              <a:rPr lang="zh-CN" altLang="en-US" sz="2800">
                <a:latin typeface="Arial Black" charset="0"/>
              </a:rPr>
              <a:t>（</a:t>
            </a:r>
            <a:r>
              <a:rPr lang="en-US" altLang="zh-CN" sz="2800">
                <a:latin typeface="Arial Black" charset="0"/>
              </a:rPr>
              <a:t>490</a:t>
            </a:r>
            <a:r>
              <a:rPr lang="zh-CN" altLang="en-US" sz="2800">
                <a:latin typeface="KaiTi" charset="0"/>
                <a:ea typeface="KaiTi" charset="0"/>
                <a:cs typeface="KaiTi" charset="0"/>
              </a:rPr>
              <a:t>年</a:t>
            </a:r>
            <a:r>
              <a:rPr lang="zh-CN" altLang="en-US" sz="2800">
                <a:latin typeface="Arial Black" charset="0"/>
              </a:rPr>
              <a:t>）</a:t>
            </a:r>
            <a:endParaRPr lang="en-US" sz="2800">
              <a:latin typeface="Arial Black" charset="0"/>
            </a:endParaRPr>
          </a:p>
          <a:p>
            <a:pPr algn="l"/>
            <a:r>
              <a:rPr lang="en-US" sz="2800">
                <a:latin typeface="Arial Black" charset="0"/>
              </a:rPr>
              <a:t>10 – </a:t>
            </a:r>
            <a:r>
              <a:rPr lang="zh-CN" altLang="en-US" sz="2800">
                <a:latin typeface="KaiTi" charset="0"/>
                <a:ea typeface="KaiTi" charset="0"/>
                <a:cs typeface="KaiTi" charset="0"/>
              </a:rPr>
              <a:t>加百列解释他为何找但以理</a:t>
            </a:r>
            <a:endParaRPr lang="en-US" sz="2800">
              <a:latin typeface="KaiTi" charset="0"/>
              <a:ea typeface="KaiTi" charset="0"/>
              <a:cs typeface="KaiTi" charset="0"/>
            </a:endParaRPr>
          </a:p>
          <a:p>
            <a:pPr algn="l"/>
            <a:r>
              <a:rPr lang="en-US" sz="2800">
                <a:latin typeface="Arial Black" charset="0"/>
              </a:rPr>
              <a:t>11 – </a:t>
            </a:r>
            <a:r>
              <a:rPr lang="zh-CN" altLang="en-US" sz="2800">
                <a:latin typeface="KaiTi" charset="0"/>
                <a:ea typeface="KaiTi" charset="0"/>
                <a:cs typeface="KaiTi" charset="0"/>
              </a:rPr>
              <a:t>加百列解释以色列的历史</a:t>
            </a:r>
            <a:endParaRPr lang="en-US" sz="2800">
              <a:latin typeface="KaiTi" charset="0"/>
              <a:ea typeface="KaiTi" charset="0"/>
              <a:cs typeface="KaiTi" charset="0"/>
            </a:endParaRPr>
          </a:p>
          <a:p>
            <a:pPr algn="l"/>
            <a:r>
              <a:rPr lang="en-US" sz="2800">
                <a:latin typeface="Arial Black" charset="0"/>
              </a:rPr>
              <a:t>12 – </a:t>
            </a:r>
            <a:r>
              <a:rPr lang="zh-CN" altLang="en-US" sz="2800">
                <a:latin typeface="KaiTi" charset="0"/>
                <a:ea typeface="KaiTi" charset="0"/>
                <a:cs typeface="KaiTi" charset="0"/>
              </a:rPr>
              <a:t>加百列吩咐但以理为以色列写下和保护预言</a:t>
            </a:r>
            <a:endParaRPr lang="en-US" sz="2800">
              <a:latin typeface="KaiTi" charset="0"/>
              <a:ea typeface="KaiTi" charset="0"/>
              <a:cs typeface="KaiTi"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p:cTn id="7" dur="500" fill="hold"/>
                                        <p:tgtEl>
                                          <p:spTgt spid="11059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59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059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59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59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0596">
                                            <p:txEl>
                                              <p:pRg st="1" end="1"/>
                                            </p:txEl>
                                          </p:spTgt>
                                        </p:tgtEl>
                                        <p:attrNameLst>
                                          <p:attrName>style.visibility</p:attrName>
                                        </p:attrNameLst>
                                      </p:cBhvr>
                                      <p:to>
                                        <p:strVal val="visible"/>
                                      </p:to>
                                    </p:set>
                                    <p:anim calcmode="lin" valueType="num">
                                      <p:cBhvr>
                                        <p:cTn id="16" dur="500" fill="hold"/>
                                        <p:tgtEl>
                                          <p:spTgt spid="11059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059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1059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059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059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0596">
                                            <p:txEl>
                                              <p:pRg st="2" end="2"/>
                                            </p:txEl>
                                          </p:spTgt>
                                        </p:tgtEl>
                                        <p:attrNameLst>
                                          <p:attrName>style.visibility</p:attrName>
                                        </p:attrNameLst>
                                      </p:cBhvr>
                                      <p:to>
                                        <p:strVal val="visible"/>
                                      </p:to>
                                    </p:set>
                                    <p:anim calcmode="lin" valueType="num">
                                      <p:cBhvr>
                                        <p:cTn id="25" dur="500" fill="hold"/>
                                        <p:tgtEl>
                                          <p:spTgt spid="11059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059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1059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059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0596">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10596">
                                            <p:txEl>
                                              <p:pRg st="3" end="3"/>
                                            </p:txEl>
                                          </p:spTgt>
                                        </p:tgtEl>
                                        <p:attrNameLst>
                                          <p:attrName>style.visibility</p:attrName>
                                        </p:attrNameLst>
                                      </p:cBhvr>
                                      <p:to>
                                        <p:strVal val="visible"/>
                                      </p:to>
                                    </p:set>
                                    <p:anim calcmode="lin" valueType="num">
                                      <p:cBhvr>
                                        <p:cTn id="34" dur="500" fill="hold"/>
                                        <p:tgtEl>
                                          <p:spTgt spid="11059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059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1059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059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0596">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10596">
                                            <p:txEl>
                                              <p:pRg st="4" end="4"/>
                                            </p:txEl>
                                          </p:spTgt>
                                        </p:tgtEl>
                                        <p:attrNameLst>
                                          <p:attrName>style.visibility</p:attrName>
                                        </p:attrNameLst>
                                      </p:cBhvr>
                                      <p:to>
                                        <p:strVal val="visible"/>
                                      </p:to>
                                    </p:set>
                                    <p:anim calcmode="lin" valueType="num">
                                      <p:cBhvr>
                                        <p:cTn id="43" dur="500" fill="hold"/>
                                        <p:tgtEl>
                                          <p:spTgt spid="11059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0596">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1059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059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059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10596">
                                            <p:txEl>
                                              <p:pRg st="5" end="5"/>
                                            </p:txEl>
                                          </p:spTgt>
                                        </p:tgtEl>
                                        <p:attrNameLst>
                                          <p:attrName>style.visibility</p:attrName>
                                        </p:attrNameLst>
                                      </p:cBhvr>
                                      <p:to>
                                        <p:strVal val="visible"/>
                                      </p:to>
                                    </p:set>
                                    <p:anim calcmode="lin" valueType="num">
                                      <p:cBhvr>
                                        <p:cTn id="52" dur="500" fill="hold"/>
                                        <p:tgtEl>
                                          <p:spTgt spid="11059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0596">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1059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059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0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0418"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7891" name="Group 3"/>
          <p:cNvGrpSpPr>
            <a:grpSpLocks/>
          </p:cNvGrpSpPr>
          <p:nvPr/>
        </p:nvGrpSpPr>
        <p:grpSpPr bwMode="auto">
          <a:xfrm>
            <a:off x="1628422" y="238125"/>
            <a:ext cx="372533" cy="381000"/>
            <a:chOff x="1056" y="672"/>
            <a:chExt cx="264" cy="240"/>
          </a:xfrm>
        </p:grpSpPr>
        <p:sp>
          <p:nvSpPr>
            <p:cNvPr id="6042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2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2" name="Group 6"/>
          <p:cNvGrpSpPr>
            <a:grpSpLocks/>
          </p:cNvGrpSpPr>
          <p:nvPr/>
        </p:nvGrpSpPr>
        <p:grpSpPr bwMode="auto">
          <a:xfrm>
            <a:off x="430390" y="238125"/>
            <a:ext cx="372533" cy="381000"/>
            <a:chOff x="1056" y="672"/>
            <a:chExt cx="264" cy="240"/>
          </a:xfrm>
        </p:grpSpPr>
        <p:sp>
          <p:nvSpPr>
            <p:cNvPr id="6042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2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3" name="Group 9"/>
          <p:cNvGrpSpPr>
            <a:grpSpLocks/>
          </p:cNvGrpSpPr>
          <p:nvPr/>
        </p:nvGrpSpPr>
        <p:grpSpPr bwMode="auto">
          <a:xfrm>
            <a:off x="2675470" y="231775"/>
            <a:ext cx="372533" cy="381000"/>
            <a:chOff x="1056" y="672"/>
            <a:chExt cx="264" cy="240"/>
          </a:xfrm>
        </p:grpSpPr>
        <p:sp>
          <p:nvSpPr>
            <p:cNvPr id="6042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2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4" name="Group 12"/>
          <p:cNvGrpSpPr>
            <a:grpSpLocks/>
          </p:cNvGrpSpPr>
          <p:nvPr/>
        </p:nvGrpSpPr>
        <p:grpSpPr bwMode="auto">
          <a:xfrm>
            <a:off x="3795894" y="239713"/>
            <a:ext cx="372533" cy="381000"/>
            <a:chOff x="1056" y="672"/>
            <a:chExt cx="264" cy="240"/>
          </a:xfrm>
        </p:grpSpPr>
        <p:sp>
          <p:nvSpPr>
            <p:cNvPr id="6042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3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5" name="Group 15"/>
          <p:cNvGrpSpPr>
            <a:grpSpLocks/>
          </p:cNvGrpSpPr>
          <p:nvPr/>
        </p:nvGrpSpPr>
        <p:grpSpPr bwMode="auto">
          <a:xfrm>
            <a:off x="4986870" y="223838"/>
            <a:ext cx="372533" cy="381000"/>
            <a:chOff x="1056" y="672"/>
            <a:chExt cx="264" cy="240"/>
          </a:xfrm>
        </p:grpSpPr>
        <p:sp>
          <p:nvSpPr>
            <p:cNvPr id="6043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3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6" name="Group 18"/>
          <p:cNvGrpSpPr>
            <a:grpSpLocks/>
          </p:cNvGrpSpPr>
          <p:nvPr/>
        </p:nvGrpSpPr>
        <p:grpSpPr bwMode="auto">
          <a:xfrm>
            <a:off x="8161870" y="223838"/>
            <a:ext cx="372533" cy="381000"/>
            <a:chOff x="1056" y="672"/>
            <a:chExt cx="264" cy="240"/>
          </a:xfrm>
        </p:grpSpPr>
        <p:sp>
          <p:nvSpPr>
            <p:cNvPr id="6043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3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7" name="Group 21"/>
          <p:cNvGrpSpPr>
            <a:grpSpLocks/>
          </p:cNvGrpSpPr>
          <p:nvPr/>
        </p:nvGrpSpPr>
        <p:grpSpPr bwMode="auto">
          <a:xfrm>
            <a:off x="7145870" y="214313"/>
            <a:ext cx="372533" cy="381000"/>
            <a:chOff x="1056" y="672"/>
            <a:chExt cx="264" cy="240"/>
          </a:xfrm>
        </p:grpSpPr>
        <p:sp>
          <p:nvSpPr>
            <p:cNvPr id="6043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3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7898" name="Group 24"/>
          <p:cNvGrpSpPr>
            <a:grpSpLocks/>
          </p:cNvGrpSpPr>
          <p:nvPr/>
        </p:nvGrpSpPr>
        <p:grpSpPr bwMode="auto">
          <a:xfrm>
            <a:off x="6079070" y="228600"/>
            <a:ext cx="372533" cy="381000"/>
            <a:chOff x="1056" y="672"/>
            <a:chExt cx="264" cy="240"/>
          </a:xfrm>
        </p:grpSpPr>
        <p:sp>
          <p:nvSpPr>
            <p:cNvPr id="6044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4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cxnSp>
        <p:nvCxnSpPr>
          <p:cNvPr id="60444"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0445" name="Oval 29"/>
          <p:cNvSpPr>
            <a:spLocks noChangeArrowheads="1"/>
          </p:cNvSpPr>
          <p:nvPr/>
        </p:nvSpPr>
        <p:spPr bwMode="auto">
          <a:xfrm>
            <a:off x="4755450" y="-3810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46" name="AutoShape 30"/>
          <p:cNvSpPr>
            <a:spLocks noChangeArrowheads="1"/>
          </p:cNvSpPr>
          <p:nvPr/>
        </p:nvSpPr>
        <p:spPr bwMode="auto">
          <a:xfrm>
            <a:off x="4418192" y="739779"/>
            <a:ext cx="373944" cy="1979613"/>
          </a:xfrm>
          <a:prstGeom prst="curvedRightArrow">
            <a:avLst>
              <a:gd name="adj1" fmla="val 94113"/>
              <a:gd name="adj2" fmla="val 18822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0447" name="Rectangle 31"/>
          <p:cNvSpPr>
            <a:spLocks noChangeArrowheads="1"/>
          </p:cNvSpPr>
          <p:nvPr/>
        </p:nvSpPr>
        <p:spPr bwMode="auto">
          <a:xfrm>
            <a:off x="4765329" y="865188"/>
            <a:ext cx="697627"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目的</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先知</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大纲</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重点</a:t>
            </a:r>
            <a:endParaRPr lang="en-US" altLang="zh-CN" sz="2000">
              <a:latin typeface="KaiTi" charset="0"/>
              <a:ea typeface="KaiTi" charset="0"/>
              <a:cs typeface="KaiTi" charset="0"/>
            </a:endParaRPr>
          </a:p>
          <a:p>
            <a:pPr algn="l"/>
            <a:r>
              <a:rPr lang="zh-CN" altLang="en-US" sz="2000">
                <a:latin typeface="KaiTi" charset="0"/>
                <a:ea typeface="KaiTi" charset="0"/>
                <a:cs typeface="KaiTi" charset="0"/>
              </a:rPr>
              <a:t>应用</a:t>
            </a:r>
            <a:endParaRPr lang="en-US" sz="2000">
              <a:latin typeface="KaiTi" charset="0"/>
              <a:ea typeface="KaiTi" charset="0"/>
              <a:cs typeface="KaiTi" charset="0"/>
            </a:endParaRPr>
          </a:p>
        </p:txBody>
      </p:sp>
      <p:sp>
        <p:nvSpPr>
          <p:cNvPr id="60448" name="Text Box 32"/>
          <p:cNvSpPr txBox="1">
            <a:spLocks noChangeArrowheads="1"/>
          </p:cNvSpPr>
          <p:nvPr/>
        </p:nvSpPr>
        <p:spPr bwMode="auto">
          <a:xfrm>
            <a:off x="0" y="3733806"/>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4000" b="1">
                <a:latin typeface="KaiTi" charset="0"/>
                <a:ea typeface="KaiTi" charset="0"/>
                <a:cs typeface="KaiTi" charset="0"/>
              </a:rPr>
              <a:t>上帝掌权，有大能以及对祂的子民信实。要忍耐等候祂。不要因世界所发生的而灰心。</a:t>
            </a:r>
            <a:endParaRPr lang="en-US" sz="4000" b="1">
              <a:latin typeface="KaiTi" charset="0"/>
              <a:ea typeface="KaiTi" charset="0"/>
              <a:cs typeface="KaiTi" charset="0"/>
            </a:endParaRPr>
          </a:p>
        </p:txBody>
      </p:sp>
      <p:sp>
        <p:nvSpPr>
          <p:cNvPr id="3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a:t>
            </a:r>
            <a:r>
              <a:rPr lang="zh-CN" altLang="en-US" sz="2000">
                <a:latin typeface="KaiTi" charset="0"/>
                <a:ea typeface="KaiTi" charset="0"/>
                <a:cs typeface="KaiTi" charset="0"/>
              </a:rPr>
              <a:t>但以理书    </a:t>
            </a:r>
            <a:r>
              <a:rPr lang="zh-CN" altLang="en-US" sz="2000">
                <a:solidFill>
                  <a:srgbClr val="7F7F7F"/>
                </a:solidFill>
                <a:latin typeface="KaiTi" charset="0"/>
                <a:ea typeface="KaiTi" charset="0"/>
                <a:cs typeface="KaiTi" charset="0"/>
              </a:rPr>
              <a:t>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 calcmode="lin" valueType="num">
                                      <p:cBhvr>
                                        <p:cTn id="7" dur="500" fill="hold"/>
                                        <p:tgtEl>
                                          <p:spTgt spid="60446"/>
                                        </p:tgtEl>
                                        <p:attrNameLst>
                                          <p:attrName>ppt_w</p:attrName>
                                        </p:attrNameLst>
                                      </p:cBhvr>
                                      <p:tavLst>
                                        <p:tav tm="0">
                                          <p:val>
                                            <p:fltVal val="0"/>
                                          </p:val>
                                        </p:tav>
                                        <p:tav tm="100000">
                                          <p:val>
                                            <p:strVal val="#ppt_w"/>
                                          </p:val>
                                        </p:tav>
                                      </p:tavLst>
                                    </p:anim>
                                    <p:anim calcmode="lin" valueType="num">
                                      <p:cBhvr>
                                        <p:cTn id="8" dur="500" fill="hold"/>
                                        <p:tgtEl>
                                          <p:spTgt spid="60446"/>
                                        </p:tgtEl>
                                        <p:attrNameLst>
                                          <p:attrName>ppt_h</p:attrName>
                                        </p:attrNameLst>
                                      </p:cBhvr>
                                      <p:tavLst>
                                        <p:tav tm="0">
                                          <p:val>
                                            <p:fltVal val="0"/>
                                          </p:val>
                                        </p:tav>
                                        <p:tav tm="100000">
                                          <p:val>
                                            <p:strVal val="#ppt_h"/>
                                          </p:val>
                                        </p:tav>
                                      </p:tavLst>
                                    </p:anim>
                                    <p:anim calcmode="lin" valueType="num">
                                      <p:cBhvr>
                                        <p:cTn id="9" dur="500" fill="hold"/>
                                        <p:tgtEl>
                                          <p:spTgt spid="60446"/>
                                        </p:tgtEl>
                                        <p:attrNameLst>
                                          <p:attrName>style.rotation</p:attrName>
                                        </p:attrNameLst>
                                      </p:cBhvr>
                                      <p:tavLst>
                                        <p:tav tm="0">
                                          <p:val>
                                            <p:fltVal val="360"/>
                                          </p:val>
                                        </p:tav>
                                        <p:tav tm="100000">
                                          <p:val>
                                            <p:fltVal val="0"/>
                                          </p:val>
                                        </p:tav>
                                      </p:tavLst>
                                    </p:anim>
                                    <p:animEffect transition="in" filter="fade">
                                      <p:cBhvr>
                                        <p:cTn id="10" dur="500"/>
                                        <p:tgtEl>
                                          <p:spTgt spid="604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60448"/>
                                        </p:tgtEl>
                                        <p:attrNameLst>
                                          <p:attrName>style.visibility</p:attrName>
                                        </p:attrNameLst>
                                      </p:cBhvr>
                                      <p:to>
                                        <p:strVal val="visible"/>
                                      </p:to>
                                    </p:set>
                                    <p:anim calcmode="lin" valueType="num">
                                      <p:cBhvr>
                                        <p:cTn id="15" dur="500" fill="hold"/>
                                        <p:tgtEl>
                                          <p:spTgt spid="6044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0448"/>
                                        </p:tgtEl>
                                        <p:attrNameLst>
                                          <p:attrName>ppt_y</p:attrName>
                                        </p:attrNameLst>
                                      </p:cBhvr>
                                      <p:tavLst>
                                        <p:tav tm="0">
                                          <p:val>
                                            <p:strVal val="#ppt_y"/>
                                          </p:val>
                                        </p:tav>
                                        <p:tav tm="100000">
                                          <p:val>
                                            <p:strVal val="#ppt_y"/>
                                          </p:val>
                                        </p:tav>
                                      </p:tavLst>
                                    </p:anim>
                                    <p:anim calcmode="lin" valueType="num">
                                      <p:cBhvr>
                                        <p:cTn id="17" dur="500" fill="hold"/>
                                        <p:tgtEl>
                                          <p:spTgt spid="6044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044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0448"/>
                                        </p:tgtEl>
                                      </p:cBhvr>
                                    </p:animEffect>
                                  </p:childTnLst>
                                </p:cTn>
                              </p:par>
                            </p:childTnLst>
                          </p:cTn>
                        </p:par>
                        <p:par>
                          <p:cTn id="20" fill="hold" nodeType="afterGroup">
                            <p:stCondLst>
                              <p:cond delay="2350"/>
                            </p:stCondLst>
                            <p:childTnLst>
                              <p:par>
                                <p:cTn id="21" presetID="31" presetClass="entr" presetSubtype="0" fill="hold" nodeType="afterEffect">
                                  <p:stCondLst>
                                    <p:cond delay="0"/>
                                  </p:stCondLst>
                                  <p:iterate type="lt">
                                    <p:tmPct val="5000"/>
                                  </p:iterate>
                                  <p:childTnLst>
                                    <p:set>
                                      <p:cBhvr>
                                        <p:cTn id="22" dur="1" fill="hold">
                                          <p:stCondLst>
                                            <p:cond delay="0"/>
                                          </p:stCondLst>
                                        </p:cTn>
                                        <p:tgtEl>
                                          <p:spTgt spid="33">
                                            <p:txEl>
                                              <p:pRg st="0" end="0"/>
                                            </p:txEl>
                                          </p:spTgt>
                                        </p:tgtEl>
                                        <p:attrNameLst>
                                          <p:attrName>style.visibility</p:attrName>
                                        </p:attrNameLst>
                                      </p:cBhvr>
                                      <p:to>
                                        <p:strVal val="visible"/>
                                      </p:to>
                                    </p:set>
                                    <p:anim calcmode="lin" valueType="num">
                                      <p:cBhvr>
                                        <p:cTn id="23" dur="10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6" grpId="0" animBg="1"/>
      <p:bldP spid="604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38915" name="Group 3"/>
          <p:cNvGrpSpPr>
            <a:grpSpLocks/>
          </p:cNvGrpSpPr>
          <p:nvPr/>
        </p:nvGrpSpPr>
        <p:grpSpPr bwMode="auto">
          <a:xfrm>
            <a:off x="1628422" y="238125"/>
            <a:ext cx="372533" cy="381000"/>
            <a:chOff x="1056" y="672"/>
            <a:chExt cx="264" cy="240"/>
          </a:xfrm>
        </p:grpSpPr>
        <p:sp>
          <p:nvSpPr>
            <p:cNvPr id="6144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4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16" name="Group 6"/>
          <p:cNvGrpSpPr>
            <a:grpSpLocks/>
          </p:cNvGrpSpPr>
          <p:nvPr/>
        </p:nvGrpSpPr>
        <p:grpSpPr bwMode="auto">
          <a:xfrm>
            <a:off x="430390" y="238125"/>
            <a:ext cx="372533" cy="381000"/>
            <a:chOff x="1056" y="672"/>
            <a:chExt cx="264" cy="240"/>
          </a:xfrm>
        </p:grpSpPr>
        <p:sp>
          <p:nvSpPr>
            <p:cNvPr id="6144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4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17" name="Group 9"/>
          <p:cNvGrpSpPr>
            <a:grpSpLocks/>
          </p:cNvGrpSpPr>
          <p:nvPr/>
        </p:nvGrpSpPr>
        <p:grpSpPr bwMode="auto">
          <a:xfrm>
            <a:off x="2675470" y="231775"/>
            <a:ext cx="372533" cy="381000"/>
            <a:chOff x="1056" y="672"/>
            <a:chExt cx="264" cy="240"/>
          </a:xfrm>
        </p:grpSpPr>
        <p:sp>
          <p:nvSpPr>
            <p:cNvPr id="6145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5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18" name="Group 12"/>
          <p:cNvGrpSpPr>
            <a:grpSpLocks/>
          </p:cNvGrpSpPr>
          <p:nvPr/>
        </p:nvGrpSpPr>
        <p:grpSpPr bwMode="auto">
          <a:xfrm>
            <a:off x="3795894" y="239713"/>
            <a:ext cx="372533" cy="381000"/>
            <a:chOff x="1056" y="672"/>
            <a:chExt cx="264" cy="240"/>
          </a:xfrm>
        </p:grpSpPr>
        <p:sp>
          <p:nvSpPr>
            <p:cNvPr id="6145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5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19" name="Group 15"/>
          <p:cNvGrpSpPr>
            <a:grpSpLocks/>
          </p:cNvGrpSpPr>
          <p:nvPr/>
        </p:nvGrpSpPr>
        <p:grpSpPr bwMode="auto">
          <a:xfrm>
            <a:off x="4986870" y="223838"/>
            <a:ext cx="372533" cy="381000"/>
            <a:chOff x="1056" y="672"/>
            <a:chExt cx="264" cy="240"/>
          </a:xfrm>
        </p:grpSpPr>
        <p:sp>
          <p:nvSpPr>
            <p:cNvPr id="6145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5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20" name="Group 18"/>
          <p:cNvGrpSpPr>
            <a:grpSpLocks/>
          </p:cNvGrpSpPr>
          <p:nvPr/>
        </p:nvGrpSpPr>
        <p:grpSpPr bwMode="auto">
          <a:xfrm>
            <a:off x="8161870" y="223838"/>
            <a:ext cx="372533" cy="381000"/>
            <a:chOff x="1056" y="672"/>
            <a:chExt cx="264" cy="240"/>
          </a:xfrm>
        </p:grpSpPr>
        <p:sp>
          <p:nvSpPr>
            <p:cNvPr id="6145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6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21" name="Group 21"/>
          <p:cNvGrpSpPr>
            <a:grpSpLocks/>
          </p:cNvGrpSpPr>
          <p:nvPr/>
        </p:nvGrpSpPr>
        <p:grpSpPr bwMode="auto">
          <a:xfrm>
            <a:off x="7145870" y="214313"/>
            <a:ext cx="372533" cy="381000"/>
            <a:chOff x="1056" y="672"/>
            <a:chExt cx="264" cy="240"/>
          </a:xfrm>
        </p:grpSpPr>
        <p:sp>
          <p:nvSpPr>
            <p:cNvPr id="6146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6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8922" name="Group 24"/>
          <p:cNvGrpSpPr>
            <a:grpSpLocks/>
          </p:cNvGrpSpPr>
          <p:nvPr/>
        </p:nvGrpSpPr>
        <p:grpSpPr bwMode="auto">
          <a:xfrm>
            <a:off x="6079070" y="228600"/>
            <a:ext cx="372533" cy="381000"/>
            <a:chOff x="1056" y="672"/>
            <a:chExt cx="264" cy="240"/>
          </a:xfrm>
        </p:grpSpPr>
        <p:sp>
          <p:nvSpPr>
            <p:cNvPr id="6146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6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cxnSp>
        <p:nvCxnSpPr>
          <p:cNvPr id="61468"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1469" name="Oval 29"/>
          <p:cNvSpPr>
            <a:spLocks noChangeArrowheads="1"/>
          </p:cNvSpPr>
          <p:nvPr/>
        </p:nvSpPr>
        <p:spPr bwMode="auto">
          <a:xfrm>
            <a:off x="5873050"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1470" name="Text Box 30"/>
          <p:cNvSpPr txBox="1">
            <a:spLocks noChangeArrowheads="1"/>
          </p:cNvSpPr>
          <p:nvPr/>
        </p:nvSpPr>
        <p:spPr bwMode="auto">
          <a:xfrm>
            <a:off x="2289667" y="3105150"/>
            <a:ext cx="46987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a:latin typeface="KaiTi" charset="0"/>
                <a:ea typeface="KaiTi" charset="0"/>
                <a:cs typeface="KaiTi" charset="0"/>
              </a:rPr>
              <a:t>但以理的七十个周</a:t>
            </a:r>
            <a:endParaRPr lang="en-US">
              <a:latin typeface="KaiTi" charset="0"/>
              <a:ea typeface="KaiTi" charset="0"/>
              <a:cs typeface="KaiTi" charset="0"/>
            </a:endParaRPr>
          </a:p>
        </p:txBody>
      </p:sp>
      <p:sp>
        <p:nvSpPr>
          <p:cNvPr id="31"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但以理书    </a:t>
            </a:r>
            <a:r>
              <a:rPr lang="zh-CN" altLang="en-US" sz="2000">
                <a:latin typeface="KaiTi" charset="0"/>
                <a:ea typeface="KaiTi" charset="0"/>
                <a:cs typeface="KaiTi" charset="0"/>
              </a:rPr>
              <a:t>课题    </a:t>
            </a:r>
            <a:r>
              <a:rPr lang="zh-CN" altLang="en-US" sz="2000">
                <a:solidFill>
                  <a:srgbClr val="7F7F7F"/>
                </a:solidFill>
                <a:latin typeface="KaiTi" charset="0"/>
                <a:ea typeface="KaiTi" charset="0"/>
                <a:cs typeface="KaiTi" charset="0"/>
              </a:rPr>
              <a:t>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9"/>
                                        </p:tgtEl>
                                        <p:attrNameLst>
                                          <p:attrName>style.visibility</p:attrName>
                                        </p:attrNameLst>
                                      </p:cBhvr>
                                      <p:to>
                                        <p:strVal val="visible"/>
                                      </p:to>
                                    </p:set>
                                    <p:animEffect transition="in" filter="fade">
                                      <p:cBhvr>
                                        <p:cTn id="7" dur="2000"/>
                                        <p:tgtEl>
                                          <p:spTgt spid="6146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1469"/>
                                        </p:tgtEl>
                                      </p:cBhvr>
                                    </p:animEffect>
                                    <p:animScale>
                                      <p:cBhvr>
                                        <p:cTn id="11" dur="1000" autoRev="1" fill="hold"/>
                                        <p:tgtEl>
                                          <p:spTgt spid="61469"/>
                                        </p:tgtEl>
                                      </p:cBhvr>
                                      <p:by x="105000" y="105000"/>
                                    </p:animScale>
                                  </p:childTnLst>
                                </p:cTn>
                              </p:par>
                            </p:childTnLst>
                          </p:cTn>
                        </p:par>
                        <p:par>
                          <p:cTn id="12" fill="hold" nodeType="afterGroup">
                            <p:stCondLst>
                              <p:cond delay="10000"/>
                            </p:stCondLst>
                            <p:childTnLst>
                              <p:par>
                                <p:cTn id="13" presetID="34" presetClass="entr" presetSubtype="0" fill="hold" nodeType="afterEffect">
                                  <p:stCondLst>
                                    <p:cond delay="0"/>
                                  </p:stCondLst>
                                  <p:childTnLst>
                                    <p:set>
                                      <p:cBhvr>
                                        <p:cTn id="14" dur="1" fill="hold">
                                          <p:stCondLst>
                                            <p:cond delay="0"/>
                                          </p:stCondLst>
                                        </p:cTn>
                                        <p:tgtEl>
                                          <p:spTgt spid="61470">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61470">
                                            <p:txEl>
                                              <p:pRg st="0" end="0"/>
                                            </p:txEl>
                                          </p:spTgt>
                                        </p:tgtEl>
                                        <p:attrNameLst>
                                          <p:attrName>ppt_x</p:attrName>
                                        </p:attrNameLst>
                                      </p:cBhvr>
                                    </p:anim>
                                    <p:anim from="0" to="-1.0" calcmode="lin" valueType="num">
                                      <p:cBhvr>
                                        <p:cTn id="16" dur="200" decel="50000" autoRev="1" fill="hold">
                                          <p:stCondLst>
                                            <p:cond delay="600"/>
                                          </p:stCondLst>
                                        </p:cTn>
                                        <p:tgtEl>
                                          <p:spTgt spid="61470">
                                            <p:txEl>
                                              <p:pRg st="0" end="0"/>
                                            </p:txEl>
                                          </p:spTgt>
                                        </p:tgtEl>
                                        <p:attrNameLst>
                                          <p:attrName>xshear</p:attrName>
                                        </p:attrNameLst>
                                      </p:cBhvr>
                                    </p:anim>
                                    <p:animScale>
                                      <p:cBhvr>
                                        <p:cTn id="17" dur="200" decel="100000" autoRev="1" fill="hold">
                                          <p:stCondLst>
                                            <p:cond delay="600"/>
                                          </p:stCondLst>
                                        </p:cTn>
                                        <p:tgtEl>
                                          <p:spTgt spid="61470">
                                            <p:txEl>
                                              <p:pRg st="0" end="0"/>
                                            </p:txEl>
                                          </p:spTgt>
                                        </p:tgtEl>
                                      </p:cBhvr>
                                      <p:from x="100000" y="100000"/>
                                      <p:to x="80000" y="100000"/>
                                    </p:animScale>
                                    <p:anim by="(#ppt_h/3+#ppt_w*0.1)" calcmode="lin" valueType="num">
                                      <p:cBhvr additive="sum">
                                        <p:cTn id="18" dur="200" decel="100000" autoRev="1" fill="hold">
                                          <p:stCondLst>
                                            <p:cond delay="600"/>
                                          </p:stCondLst>
                                        </p:cTn>
                                        <p:tgtEl>
                                          <p:spTgt spid="61470">
                                            <p:txEl>
                                              <p:pRg st="0" end="0"/>
                                            </p:txEl>
                                          </p:spTgt>
                                        </p:tgtEl>
                                        <p:attrNameLst>
                                          <p:attrName>ppt_x</p:attrName>
                                        </p:attrNameLst>
                                      </p:cBhvr>
                                    </p:anim>
                                  </p:childTnLst>
                                </p:cTn>
                              </p:par>
                            </p:childTnLst>
                          </p:cTn>
                        </p:par>
                        <p:par>
                          <p:cTn id="19" fill="hold" nodeType="afterGroup">
                            <p:stCondLst>
                              <p:cond delay="1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31">
                                            <p:txEl>
                                              <p:pRg st="0" end="0"/>
                                            </p:txEl>
                                          </p:spTgt>
                                        </p:tgtEl>
                                        <p:attrNameLst>
                                          <p:attrName>style.visibility</p:attrName>
                                        </p:attrNameLst>
                                      </p:cBhvr>
                                      <p:to>
                                        <p:strVal val="visible"/>
                                      </p:to>
                                    </p:set>
                                    <p:anim calcmode="lin" valueType="num">
                                      <p:cBhvr>
                                        <p:cTn id="22" dur="10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1">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9" grpId="0" animBg="1"/>
      <p:bldP spid="6146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0" y="1236665"/>
            <a:ext cx="9144000" cy="417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30000"/>
              </a:lnSpc>
            </a:pPr>
            <a:r>
              <a:rPr lang="zh-CN" altLang="en-US">
                <a:solidFill>
                  <a:schemeClr val="accent2"/>
                </a:solidFill>
                <a:latin typeface="KaiTi" charset="0"/>
                <a:ea typeface="KaiTi" charset="0"/>
                <a:cs typeface="KaiTi" charset="0"/>
              </a:rPr>
              <a:t>犹太日历： 一年有</a:t>
            </a:r>
            <a:r>
              <a:rPr lang="en-US" altLang="zh-CN">
                <a:solidFill>
                  <a:schemeClr val="accent2"/>
                </a:solidFill>
                <a:latin typeface="Arial Black" charset="0"/>
              </a:rPr>
              <a:t>360</a:t>
            </a:r>
            <a:r>
              <a:rPr lang="zh-CN" altLang="en-US">
                <a:solidFill>
                  <a:schemeClr val="accent2"/>
                </a:solidFill>
                <a:latin typeface="KaiTi" charset="0"/>
                <a:ea typeface="KaiTi" charset="0"/>
                <a:cs typeface="KaiTi" charset="0"/>
              </a:rPr>
              <a:t>天</a:t>
            </a:r>
            <a:endParaRPr lang="en-US">
              <a:solidFill>
                <a:schemeClr val="accent2"/>
              </a:solidFill>
              <a:latin typeface="KaiTi" charset="0"/>
              <a:ea typeface="KaiTi" charset="0"/>
              <a:cs typeface="KaiTi" charset="0"/>
            </a:endParaRPr>
          </a:p>
          <a:p>
            <a:pPr>
              <a:lnSpc>
                <a:spcPct val="130000"/>
              </a:lnSpc>
            </a:pPr>
            <a:r>
              <a:rPr lang="en-US">
                <a:solidFill>
                  <a:schemeClr val="accent2"/>
                </a:solidFill>
                <a:latin typeface="Arial Black" charset="0"/>
              </a:rPr>
              <a:t>483 x 360 = 173,880 </a:t>
            </a:r>
            <a:r>
              <a:rPr lang="zh-CN" altLang="en-US">
                <a:solidFill>
                  <a:schemeClr val="accent2"/>
                </a:solidFill>
                <a:latin typeface="KaiTi" charset="0"/>
                <a:ea typeface="KaiTi" charset="0"/>
                <a:cs typeface="KaiTi" charset="0"/>
              </a:rPr>
              <a:t>天</a:t>
            </a:r>
            <a:endParaRPr lang="en-US">
              <a:solidFill>
                <a:schemeClr val="accent2"/>
              </a:solidFill>
              <a:latin typeface="KaiTi" charset="0"/>
              <a:ea typeface="KaiTi" charset="0"/>
              <a:cs typeface="KaiTi" charset="0"/>
            </a:endParaRPr>
          </a:p>
          <a:p>
            <a:pPr>
              <a:lnSpc>
                <a:spcPct val="20000"/>
              </a:lnSpc>
            </a:pPr>
            <a:endParaRPr lang="en-US">
              <a:solidFill>
                <a:schemeClr val="accent2"/>
              </a:solidFill>
              <a:latin typeface="Arial Black" charset="0"/>
            </a:endParaRPr>
          </a:p>
          <a:p>
            <a:pPr>
              <a:lnSpc>
                <a:spcPct val="130000"/>
              </a:lnSpc>
            </a:pPr>
            <a:r>
              <a:rPr lang="zh-CN" altLang="en-US">
                <a:solidFill>
                  <a:schemeClr val="accent2"/>
                </a:solidFill>
                <a:latin typeface="KaiTi" charset="0"/>
                <a:ea typeface="KaiTi" charset="0"/>
                <a:cs typeface="KaiTi" charset="0"/>
              </a:rPr>
              <a:t>公元前</a:t>
            </a:r>
            <a:r>
              <a:rPr lang="en-US" altLang="zh-CN">
                <a:solidFill>
                  <a:schemeClr val="accent2"/>
                </a:solidFill>
                <a:latin typeface="Arial Black" charset="0"/>
              </a:rPr>
              <a:t>444</a:t>
            </a:r>
            <a:r>
              <a:rPr lang="zh-CN" altLang="en-US">
                <a:solidFill>
                  <a:schemeClr val="accent2"/>
                </a:solidFill>
                <a:latin typeface="KaiTi" charset="0"/>
                <a:ea typeface="KaiTi" charset="0"/>
                <a:cs typeface="KaiTi" charset="0"/>
              </a:rPr>
              <a:t>年</a:t>
            </a:r>
            <a:r>
              <a:rPr lang="en-US" altLang="zh-CN">
                <a:solidFill>
                  <a:schemeClr val="accent2"/>
                </a:solidFill>
                <a:latin typeface="Arial Black" charset="0"/>
              </a:rPr>
              <a:t>3</a:t>
            </a:r>
            <a:r>
              <a:rPr lang="zh-CN" altLang="en-US">
                <a:solidFill>
                  <a:schemeClr val="accent2"/>
                </a:solidFill>
                <a:latin typeface="KaiTi" charset="0"/>
                <a:ea typeface="KaiTi" charset="0"/>
                <a:cs typeface="KaiTi" charset="0"/>
              </a:rPr>
              <a:t>月</a:t>
            </a:r>
            <a:r>
              <a:rPr lang="en-US" altLang="zh-CN">
                <a:solidFill>
                  <a:schemeClr val="accent2"/>
                </a:solidFill>
                <a:latin typeface="Arial Black" charset="0"/>
              </a:rPr>
              <a:t>5</a:t>
            </a:r>
            <a:r>
              <a:rPr lang="zh-CN" altLang="en-US">
                <a:solidFill>
                  <a:schemeClr val="accent2"/>
                </a:solidFill>
                <a:latin typeface="KaiTi" charset="0"/>
                <a:ea typeface="KaiTi" charset="0"/>
                <a:cs typeface="KaiTi" charset="0"/>
              </a:rPr>
              <a:t>日</a:t>
            </a:r>
            <a:r>
              <a:rPr lang="en-US">
                <a:solidFill>
                  <a:schemeClr val="accent2"/>
                </a:solidFill>
                <a:latin typeface="Arial Black" charset="0"/>
              </a:rPr>
              <a:t>- </a:t>
            </a:r>
            <a:r>
              <a:rPr lang="zh-CN" altLang="en-US">
                <a:solidFill>
                  <a:schemeClr val="accent2"/>
                </a:solidFill>
                <a:latin typeface="KaiTi" charset="0"/>
                <a:ea typeface="KaiTi" charset="0"/>
                <a:cs typeface="KaiTi" charset="0"/>
              </a:rPr>
              <a:t>主后</a:t>
            </a:r>
            <a:r>
              <a:rPr lang="en-US" altLang="zh-CN">
                <a:solidFill>
                  <a:schemeClr val="accent2"/>
                </a:solidFill>
                <a:latin typeface="Arial Black" charset="0"/>
              </a:rPr>
              <a:t>33</a:t>
            </a:r>
            <a:r>
              <a:rPr lang="zh-CN" altLang="en-US">
                <a:solidFill>
                  <a:schemeClr val="accent2"/>
                </a:solidFill>
                <a:latin typeface="KaiTi" charset="0"/>
                <a:ea typeface="KaiTi" charset="0"/>
                <a:cs typeface="KaiTi" charset="0"/>
              </a:rPr>
              <a:t>年</a:t>
            </a:r>
            <a:r>
              <a:rPr lang="en-US" altLang="zh-CN">
                <a:solidFill>
                  <a:schemeClr val="accent2"/>
                </a:solidFill>
                <a:latin typeface="Arial Black" charset="0"/>
              </a:rPr>
              <a:t>3</a:t>
            </a:r>
            <a:r>
              <a:rPr lang="zh-CN" altLang="en-US">
                <a:solidFill>
                  <a:schemeClr val="accent2"/>
                </a:solidFill>
                <a:latin typeface="KaiTi" charset="0"/>
                <a:ea typeface="KaiTi" charset="0"/>
                <a:cs typeface="KaiTi" charset="0"/>
              </a:rPr>
              <a:t>月</a:t>
            </a:r>
            <a:r>
              <a:rPr lang="en-US">
                <a:solidFill>
                  <a:schemeClr val="accent2"/>
                </a:solidFill>
                <a:latin typeface="Arial Black" charset="0"/>
              </a:rPr>
              <a:t>30</a:t>
            </a:r>
            <a:r>
              <a:rPr lang="zh-CN" altLang="en-US">
                <a:solidFill>
                  <a:schemeClr val="accent2"/>
                </a:solidFill>
                <a:latin typeface="KaiTi" charset="0"/>
                <a:ea typeface="KaiTi" charset="0"/>
                <a:cs typeface="KaiTi" charset="0"/>
              </a:rPr>
              <a:t>日</a:t>
            </a:r>
            <a:r>
              <a:rPr lang="en-US">
                <a:solidFill>
                  <a:schemeClr val="accent2"/>
                </a:solidFill>
                <a:latin typeface="Arial Black" charset="0"/>
              </a:rPr>
              <a:t>= 476</a:t>
            </a:r>
            <a:r>
              <a:rPr lang="zh-CN" altLang="en-US">
                <a:solidFill>
                  <a:schemeClr val="accent2"/>
                </a:solidFill>
                <a:latin typeface="KaiTi" charset="0"/>
                <a:ea typeface="KaiTi" charset="0"/>
                <a:cs typeface="KaiTi" charset="0"/>
              </a:rPr>
              <a:t>年</a:t>
            </a:r>
            <a:endParaRPr lang="en-US">
              <a:solidFill>
                <a:schemeClr val="accent2"/>
              </a:solidFill>
              <a:latin typeface="KaiTi" charset="0"/>
              <a:ea typeface="KaiTi" charset="0"/>
              <a:cs typeface="KaiTi" charset="0"/>
            </a:endParaRPr>
          </a:p>
          <a:p>
            <a:pPr>
              <a:lnSpc>
                <a:spcPct val="30000"/>
              </a:lnSpc>
            </a:pPr>
            <a:endParaRPr lang="en-US">
              <a:solidFill>
                <a:schemeClr val="accent2"/>
              </a:solidFill>
              <a:latin typeface="Arial Black" charset="0"/>
            </a:endParaRPr>
          </a:p>
          <a:p>
            <a:pPr>
              <a:lnSpc>
                <a:spcPct val="130000"/>
              </a:lnSpc>
            </a:pPr>
            <a:r>
              <a:rPr lang="zh-CN" altLang="en-US">
                <a:solidFill>
                  <a:schemeClr val="accent2"/>
                </a:solidFill>
                <a:latin typeface="KaiTi" charset="0"/>
                <a:ea typeface="KaiTi" charset="0"/>
                <a:cs typeface="KaiTi" charset="0"/>
              </a:rPr>
              <a:t>格里历：一年</a:t>
            </a:r>
            <a:r>
              <a:rPr lang="en-US" altLang="zh-CN">
                <a:solidFill>
                  <a:schemeClr val="accent2"/>
                </a:solidFill>
                <a:latin typeface="KaiTi" charset="0"/>
                <a:ea typeface="KaiTi" charset="0"/>
                <a:cs typeface="KaiTi" charset="0"/>
              </a:rPr>
              <a:t>365</a:t>
            </a:r>
            <a:r>
              <a:rPr lang="zh-CN" altLang="en-US">
                <a:solidFill>
                  <a:schemeClr val="accent2"/>
                </a:solidFill>
                <a:latin typeface="KaiTi" charset="0"/>
                <a:ea typeface="KaiTi" charset="0"/>
                <a:cs typeface="KaiTi" charset="0"/>
              </a:rPr>
              <a:t>天</a:t>
            </a:r>
            <a:endParaRPr lang="en-US">
              <a:solidFill>
                <a:schemeClr val="accent2"/>
              </a:solidFill>
              <a:latin typeface="KaiTi" charset="0"/>
              <a:ea typeface="KaiTi" charset="0"/>
              <a:cs typeface="KaiTi" charset="0"/>
            </a:endParaRPr>
          </a:p>
          <a:p>
            <a:pPr>
              <a:lnSpc>
                <a:spcPct val="130000"/>
              </a:lnSpc>
            </a:pPr>
            <a:r>
              <a:rPr lang="en-US">
                <a:solidFill>
                  <a:schemeClr val="accent2"/>
                </a:solidFill>
                <a:latin typeface="Arial Black" charset="0"/>
              </a:rPr>
              <a:t>476 x 365 = 173,740 </a:t>
            </a:r>
            <a:r>
              <a:rPr lang="zh-CN" altLang="en-US">
                <a:solidFill>
                  <a:schemeClr val="accent2"/>
                </a:solidFill>
                <a:latin typeface="KaiTi" charset="0"/>
                <a:ea typeface="KaiTi" charset="0"/>
                <a:cs typeface="KaiTi" charset="0"/>
              </a:rPr>
              <a:t>天</a:t>
            </a:r>
            <a:endParaRPr lang="en-US">
              <a:solidFill>
                <a:schemeClr val="accent2"/>
              </a:solidFill>
              <a:latin typeface="KaiTi" charset="0"/>
              <a:ea typeface="KaiTi" charset="0"/>
              <a:cs typeface="KaiTi" charset="0"/>
            </a:endParaRPr>
          </a:p>
        </p:txBody>
      </p:sp>
      <p:sp>
        <p:nvSpPr>
          <p:cNvPr id="111622" name="Rectangle 6"/>
          <p:cNvSpPr>
            <a:spLocks noChangeArrowheads="1"/>
          </p:cNvSpPr>
          <p:nvPr/>
        </p:nvSpPr>
        <p:spPr bwMode="auto">
          <a:xfrm>
            <a:off x="4479635" y="161390"/>
            <a:ext cx="184731" cy="769441"/>
          </a:xfrm>
          <a:prstGeom prst="rect">
            <a:avLst/>
          </a:prstGeom>
          <a:solidFill>
            <a:srgbClr val="99CCFF">
              <a:alpha val="6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11620" name="Text Box 4"/>
          <p:cNvSpPr txBox="1">
            <a:spLocks noChangeArrowheads="1"/>
          </p:cNvSpPr>
          <p:nvPr/>
        </p:nvSpPr>
        <p:spPr bwMode="auto">
          <a:xfrm>
            <a:off x="-22578" y="1246198"/>
            <a:ext cx="9144000" cy="20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lnSpc>
                <a:spcPct val="130000"/>
              </a:lnSpc>
            </a:pPr>
            <a:r>
              <a:rPr lang="zh-CN" altLang="en-US" sz="3200" b="1">
                <a:latin typeface="KaiTi" charset="0"/>
                <a:ea typeface="KaiTi" charset="0"/>
                <a:cs typeface="KaiTi" charset="0"/>
              </a:rPr>
              <a:t>批判历史观</a:t>
            </a:r>
            <a:endParaRPr lang="en-US" altLang="zh-CN" sz="3200" b="1">
              <a:latin typeface="KaiTi" charset="0"/>
              <a:ea typeface="KaiTi" charset="0"/>
              <a:cs typeface="KaiTi" charset="0"/>
            </a:endParaRPr>
          </a:p>
          <a:p>
            <a:pPr eaLnBrk="1" hangingPunct="1">
              <a:lnSpc>
                <a:spcPct val="130000"/>
              </a:lnSpc>
            </a:pPr>
            <a:r>
              <a:rPr lang="zh-CN" altLang="en-US" sz="3200" b="1">
                <a:latin typeface="KaiTi" charset="0"/>
                <a:ea typeface="KaiTi" charset="0"/>
                <a:cs typeface="KaiTi" charset="0"/>
              </a:rPr>
              <a:t>弥赛亚历史观</a:t>
            </a:r>
            <a:endParaRPr lang="en-US" sz="3200" b="1">
              <a:latin typeface="KaiTi" charset="0"/>
              <a:ea typeface="KaiTi" charset="0"/>
              <a:cs typeface="KaiTi" charset="0"/>
            </a:endParaRPr>
          </a:p>
          <a:p>
            <a:pPr eaLnBrk="1" hangingPunct="1">
              <a:lnSpc>
                <a:spcPct val="130000"/>
              </a:lnSpc>
            </a:pPr>
            <a:r>
              <a:rPr lang="zh-CN" altLang="en-US" sz="3200" b="1">
                <a:latin typeface="KaiTi" charset="0"/>
                <a:ea typeface="KaiTi" charset="0"/>
                <a:cs typeface="KaiTi" charset="0"/>
              </a:rPr>
              <a:t>预兆未来观</a:t>
            </a:r>
            <a:endParaRPr lang="en-US" sz="3200" b="1">
              <a:latin typeface="KaiTi" charset="0"/>
              <a:ea typeface="KaiTi" charset="0"/>
              <a:cs typeface="KaiTi" charset="0"/>
            </a:endParaRPr>
          </a:p>
        </p:txBody>
      </p:sp>
      <p:sp>
        <p:nvSpPr>
          <p:cNvPr id="111621" name="Text Box 5"/>
          <p:cNvSpPr txBox="1">
            <a:spLocks noChangeArrowheads="1"/>
          </p:cNvSpPr>
          <p:nvPr/>
        </p:nvSpPr>
        <p:spPr bwMode="auto">
          <a:xfrm>
            <a:off x="0" y="212736"/>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zh-CN" altLang="en-US" sz="3600" dirty="0">
                <a:latin typeface="Arial Black" charset="0"/>
                <a:cs typeface="+mn-cs"/>
              </a:rPr>
              <a:t>但以理的七十个周</a:t>
            </a:r>
            <a:endParaRPr lang="en-US" sz="3600" dirty="0">
              <a:latin typeface="Arial Black" charset="0"/>
              <a:cs typeface="+mn-cs"/>
            </a:endParaRPr>
          </a:p>
        </p:txBody>
      </p:sp>
      <p:sp>
        <p:nvSpPr>
          <p:cNvPr id="111623" name="Rectangle 7"/>
          <p:cNvSpPr>
            <a:spLocks noChangeArrowheads="1"/>
          </p:cNvSpPr>
          <p:nvPr/>
        </p:nvSpPr>
        <p:spPr bwMode="auto">
          <a:xfrm>
            <a:off x="1515533" y="3676650"/>
            <a:ext cx="6096000" cy="7620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endParaRPr lang="en-US"/>
          </a:p>
        </p:txBody>
      </p:sp>
      <p:sp>
        <p:nvSpPr>
          <p:cNvPr id="111624" name="Rectangle 8"/>
          <p:cNvSpPr>
            <a:spLocks noChangeArrowheads="1"/>
          </p:cNvSpPr>
          <p:nvPr/>
        </p:nvSpPr>
        <p:spPr bwMode="auto">
          <a:xfrm>
            <a:off x="2701454" y="3636963"/>
            <a:ext cx="3877985" cy="73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nSpc>
                <a:spcPct val="130000"/>
              </a:lnSpc>
            </a:pPr>
            <a:r>
              <a:rPr lang="zh-CN" altLang="en-US" sz="3200">
                <a:latin typeface="KaiTi" charset="0"/>
                <a:ea typeface="KaiTi" charset="0"/>
                <a:cs typeface="KaiTi" charset="0"/>
              </a:rPr>
              <a:t>千禧年前派的未来观</a:t>
            </a:r>
            <a:endParaRPr lang="en-US" sz="3200">
              <a:latin typeface="KaiTi" charset="0"/>
              <a:ea typeface="KaiTi" charset="0"/>
              <a:cs typeface="KaiTi" charset="0"/>
            </a:endParaRPr>
          </a:p>
        </p:txBody>
      </p:sp>
      <p:sp>
        <p:nvSpPr>
          <p:cNvPr id="111626" name="Text Box 10"/>
          <p:cNvSpPr txBox="1">
            <a:spLocks noChangeArrowheads="1"/>
          </p:cNvSpPr>
          <p:nvPr/>
        </p:nvSpPr>
        <p:spPr bwMode="auto">
          <a:xfrm>
            <a:off x="4030133" y="4965711"/>
            <a:ext cx="50292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lnSpc>
                <a:spcPct val="110000"/>
              </a:lnSpc>
            </a:pPr>
            <a:r>
              <a:rPr lang="en-US" sz="3200">
                <a:solidFill>
                  <a:srgbClr val="003300"/>
                </a:solidFill>
                <a:latin typeface="Arial Black" charset="0"/>
              </a:rPr>
              <a:t>+ 24 </a:t>
            </a:r>
            <a:r>
              <a:rPr lang="zh-CN" altLang="en-US" sz="3200">
                <a:solidFill>
                  <a:srgbClr val="003300"/>
                </a:solidFill>
                <a:latin typeface="KaiTi" charset="0"/>
                <a:ea typeface="KaiTi" charset="0"/>
                <a:cs typeface="KaiTi" charset="0"/>
              </a:rPr>
              <a:t>天</a:t>
            </a:r>
            <a:r>
              <a:rPr lang="en-US" sz="3200">
                <a:solidFill>
                  <a:srgbClr val="003300"/>
                </a:solidFill>
                <a:latin typeface="Arial Black" charset="0"/>
              </a:rPr>
              <a:t/>
            </a:r>
            <a:br>
              <a:rPr lang="en-US" sz="3200">
                <a:solidFill>
                  <a:srgbClr val="003300"/>
                </a:solidFill>
                <a:latin typeface="Arial Black" charset="0"/>
              </a:rPr>
            </a:br>
            <a:r>
              <a:rPr lang="en-US" sz="3200">
                <a:solidFill>
                  <a:srgbClr val="003300"/>
                </a:solidFill>
                <a:latin typeface="Arial Black" charset="0"/>
              </a:rPr>
              <a:t>+ 116 </a:t>
            </a:r>
            <a:r>
              <a:rPr lang="zh-CN" altLang="en-US" sz="3200">
                <a:solidFill>
                  <a:srgbClr val="003300"/>
                </a:solidFill>
                <a:latin typeface="KaiTi" charset="0"/>
                <a:ea typeface="KaiTi" charset="0"/>
                <a:cs typeface="KaiTi" charset="0"/>
              </a:rPr>
              <a:t>天的闰年</a:t>
            </a:r>
            <a:endParaRPr lang="en-US" sz="3200">
              <a:solidFill>
                <a:srgbClr val="003300"/>
              </a:solidFill>
              <a:latin typeface="KaiTi" charset="0"/>
              <a:ea typeface="KaiTi" charset="0"/>
              <a:cs typeface="KaiTi" charset="0"/>
            </a:endParaRPr>
          </a:p>
          <a:p>
            <a:pPr algn="l" eaLnBrk="1" hangingPunct="1">
              <a:lnSpc>
                <a:spcPct val="110000"/>
              </a:lnSpc>
            </a:pPr>
            <a:r>
              <a:rPr lang="en-US" sz="3200">
                <a:solidFill>
                  <a:srgbClr val="003300"/>
                </a:solidFill>
                <a:latin typeface="Arial Black" charset="0"/>
              </a:rPr>
              <a:t>= 173,880 </a:t>
            </a:r>
            <a:r>
              <a:rPr lang="zh-CN" altLang="en-US" sz="3200">
                <a:solidFill>
                  <a:srgbClr val="003300"/>
                </a:solidFill>
                <a:latin typeface="KaiTi" charset="0"/>
                <a:ea typeface="KaiTi" charset="0"/>
                <a:cs typeface="KaiTi" charset="0"/>
              </a:rPr>
              <a:t>天</a:t>
            </a:r>
            <a:endParaRPr lang="en-US" sz="3200">
              <a:solidFill>
                <a:srgbClr val="003300"/>
              </a:solidFill>
              <a:latin typeface="KaiTi" charset="0"/>
              <a:ea typeface="KaiTi" charset="0"/>
              <a:cs typeface="KaiTi"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p:cTn id="7" dur="500" fill="hold"/>
                                        <p:tgtEl>
                                          <p:spTgt spid="1116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11620">
                                            <p:txEl>
                                              <p:pRg st="1" end="1"/>
                                            </p:txEl>
                                          </p:spTgt>
                                        </p:tgtEl>
                                        <p:attrNameLst>
                                          <p:attrName>style.visibility</p:attrName>
                                        </p:attrNameLst>
                                      </p:cBhvr>
                                      <p:to>
                                        <p:strVal val="visible"/>
                                      </p:to>
                                    </p:set>
                                    <p:anim calcmode="lin" valueType="num">
                                      <p:cBhvr>
                                        <p:cTn id="13" dur="500" fill="hold"/>
                                        <p:tgtEl>
                                          <p:spTgt spid="11162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1620">
                                            <p:txEl>
                                              <p:pRg st="1" end="1"/>
                                            </p:txEl>
                                          </p:spTgt>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11620">
                                            <p:txEl>
                                              <p:pRg st="2" end="2"/>
                                            </p:txEl>
                                          </p:spTgt>
                                        </p:tgtEl>
                                        <p:attrNameLst>
                                          <p:attrName>style.visibility</p:attrName>
                                        </p:attrNameLst>
                                      </p:cBhvr>
                                      <p:to>
                                        <p:strVal val="visible"/>
                                      </p:to>
                                    </p:set>
                                    <p:anim calcmode="lin" valueType="num">
                                      <p:cBhvr>
                                        <p:cTn id="17" dur="500" fill="hold"/>
                                        <p:tgtEl>
                                          <p:spTgt spid="11162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1620">
                                            <p:txEl>
                                              <p:pRg st="2" end="2"/>
                                            </p:txEl>
                                          </p:spTgt>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111624"/>
                                        </p:tgtEl>
                                        <p:attrNameLst>
                                          <p:attrName>style.visibility</p:attrName>
                                        </p:attrNameLst>
                                      </p:cBhvr>
                                      <p:to>
                                        <p:strVal val="visible"/>
                                      </p:to>
                                    </p:set>
                                    <p:anim calcmode="lin" valueType="num">
                                      <p:cBhvr>
                                        <p:cTn id="21" dur="500" fill="hold"/>
                                        <p:tgtEl>
                                          <p:spTgt spid="111624"/>
                                        </p:tgtEl>
                                        <p:attrNameLst>
                                          <p:attrName>ppt_w</p:attrName>
                                        </p:attrNameLst>
                                      </p:cBhvr>
                                      <p:tavLst>
                                        <p:tav tm="0">
                                          <p:val>
                                            <p:fltVal val="0"/>
                                          </p:val>
                                        </p:tav>
                                        <p:tav tm="100000">
                                          <p:val>
                                            <p:strVal val="#ppt_w"/>
                                          </p:val>
                                        </p:tav>
                                      </p:tavLst>
                                    </p:anim>
                                    <p:anim calcmode="lin" valueType="num">
                                      <p:cBhvr>
                                        <p:cTn id="22" dur="500" fill="hold"/>
                                        <p:tgtEl>
                                          <p:spTgt spid="111624"/>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1623"/>
                                        </p:tgtEl>
                                        <p:attrNameLst>
                                          <p:attrName>style.visibility</p:attrName>
                                        </p:attrNameLst>
                                      </p:cBhvr>
                                      <p:to>
                                        <p:strVal val="visible"/>
                                      </p:to>
                                    </p:set>
                                    <p:animEffect transition="in" filter="wedge">
                                      <p:cBhvr>
                                        <p:cTn id="27" dur="2000"/>
                                        <p:tgtEl>
                                          <p:spTgt spid="111623"/>
                                        </p:tgtEl>
                                      </p:cBhvr>
                                    </p:animEffect>
                                  </p:childTnLst>
                                </p:cTn>
                              </p:par>
                            </p:childTnLst>
                          </p:cTn>
                        </p:par>
                        <p:par>
                          <p:cTn id="28" fill="hold" nodeType="afterGroup">
                            <p:stCondLst>
                              <p:cond delay="2000"/>
                            </p:stCondLst>
                            <p:childTnLst>
                              <p:par>
                                <p:cTn id="29" presetID="26" presetClass="emph" presetSubtype="0" repeatCount="3000" fill="hold" grpId="1" nodeType="afterEffect">
                                  <p:stCondLst>
                                    <p:cond delay="0"/>
                                  </p:stCondLst>
                                  <p:childTnLst>
                                    <p:animEffect transition="out" filter="fade">
                                      <p:cBhvr>
                                        <p:cTn id="30" dur="500" tmFilter="0, 0; .2, .5; .8, .5; 1, 0"/>
                                        <p:tgtEl>
                                          <p:spTgt spid="111623"/>
                                        </p:tgtEl>
                                      </p:cBhvr>
                                    </p:animEffect>
                                    <p:animScale>
                                      <p:cBhvr>
                                        <p:cTn id="31" dur="250" autoRev="1" fill="hold"/>
                                        <p:tgtEl>
                                          <p:spTgt spid="111623"/>
                                        </p:tgtEl>
                                      </p:cBhvr>
                                      <p:by x="105000" y="105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xit" presetSubtype="0" fill="hold" grpId="0" nodeType="clickEffect">
                                  <p:stCondLst>
                                    <p:cond delay="0"/>
                                  </p:stCondLst>
                                  <p:childTnLst>
                                    <p:animScale>
                                      <p:cBhvr>
                                        <p:cTn id="35" dur="1000" accel="50000">
                                          <p:stCondLst>
                                            <p:cond delay="0"/>
                                          </p:stCondLst>
                                        </p:cTn>
                                        <p:tgtEl>
                                          <p:spTgt spid="111620">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 dur="1000" accel="50000">
                                          <p:stCondLst>
                                            <p:cond delay="0"/>
                                          </p:stCondLst>
                                        </p:cTn>
                                        <p:tgtEl>
                                          <p:spTgt spid="111620">
                                            <p:txEl>
                                              <p:pRg st="0" end="0"/>
                                            </p:txEl>
                                          </p:spTgt>
                                        </p:tgtEl>
                                        <p:attrNameLst>
                                          <p:attrName>ppt_x</p:attrName>
                                          <p:attrName>ppt_y</p:attrName>
                                        </p:attrNameLst>
                                      </p:cBhvr>
                                    </p:animMotion>
                                    <p:animEffect transition="out" filter="fade">
                                      <p:cBhvr>
                                        <p:cTn id="37" dur="1000"/>
                                        <p:tgtEl>
                                          <p:spTgt spid="111620">
                                            <p:txEl>
                                              <p:pRg st="0" end="0"/>
                                            </p:txEl>
                                          </p:spTgt>
                                        </p:tgtEl>
                                      </p:cBhvr>
                                    </p:animEffect>
                                    <p:set>
                                      <p:cBhvr>
                                        <p:cTn id="38" dur="1" fill="hold">
                                          <p:stCondLst>
                                            <p:cond delay="999"/>
                                          </p:stCondLst>
                                        </p:cTn>
                                        <p:tgtEl>
                                          <p:spTgt spid="111620">
                                            <p:txEl>
                                              <p:pRg st="0" end="0"/>
                                            </p:txEl>
                                          </p:spTgt>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xit" presetSubtype="0" fill="hold" grpId="0" nodeType="clickEffect">
                                  <p:stCondLst>
                                    <p:cond delay="0"/>
                                  </p:stCondLst>
                                  <p:childTnLst>
                                    <p:animScale>
                                      <p:cBhvr>
                                        <p:cTn id="42" dur="1000" accel="50000">
                                          <p:stCondLst>
                                            <p:cond delay="0"/>
                                          </p:stCondLst>
                                        </p:cTn>
                                        <p:tgtEl>
                                          <p:spTgt spid="111620">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3" dur="1000" accel="50000">
                                          <p:stCondLst>
                                            <p:cond delay="0"/>
                                          </p:stCondLst>
                                        </p:cTn>
                                        <p:tgtEl>
                                          <p:spTgt spid="111620">
                                            <p:txEl>
                                              <p:pRg st="1" end="1"/>
                                            </p:txEl>
                                          </p:spTgt>
                                        </p:tgtEl>
                                        <p:attrNameLst>
                                          <p:attrName>ppt_x</p:attrName>
                                          <p:attrName>ppt_y</p:attrName>
                                        </p:attrNameLst>
                                      </p:cBhvr>
                                    </p:animMotion>
                                    <p:animEffect transition="out" filter="fade">
                                      <p:cBhvr>
                                        <p:cTn id="44" dur="1000"/>
                                        <p:tgtEl>
                                          <p:spTgt spid="111620">
                                            <p:txEl>
                                              <p:pRg st="1" end="1"/>
                                            </p:txEl>
                                          </p:spTgt>
                                        </p:tgtEl>
                                      </p:cBhvr>
                                    </p:animEffect>
                                    <p:set>
                                      <p:cBhvr>
                                        <p:cTn id="45" dur="1" fill="hold">
                                          <p:stCondLst>
                                            <p:cond delay="999"/>
                                          </p:stCondLst>
                                        </p:cTn>
                                        <p:tgtEl>
                                          <p:spTgt spid="111620">
                                            <p:txEl>
                                              <p:pRg st="1" end="1"/>
                                            </p:txEl>
                                          </p:spTgt>
                                        </p:tgtEl>
                                        <p:attrNameLst>
                                          <p:attrName>style.visibility</p:attrName>
                                        </p:attrNameLst>
                                      </p:cBhvr>
                                      <p:to>
                                        <p:strVal val="hidden"/>
                                      </p:to>
                                    </p:set>
                                  </p:childTnLst>
                                </p:cTn>
                              </p:par>
                              <p:par>
                                <p:cTn id="46" presetID="52" presetClass="exit" presetSubtype="0" fill="hold" grpId="0" nodeType="withEffect">
                                  <p:stCondLst>
                                    <p:cond delay="0"/>
                                  </p:stCondLst>
                                  <p:childTnLst>
                                    <p:animScale>
                                      <p:cBhvr>
                                        <p:cTn id="47" dur="1000" accel="50000">
                                          <p:stCondLst>
                                            <p:cond delay="0"/>
                                          </p:stCondLst>
                                        </p:cTn>
                                        <p:tgtEl>
                                          <p:spTgt spid="111620">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8" dur="1000" accel="50000">
                                          <p:stCondLst>
                                            <p:cond delay="0"/>
                                          </p:stCondLst>
                                        </p:cTn>
                                        <p:tgtEl>
                                          <p:spTgt spid="111620">
                                            <p:txEl>
                                              <p:pRg st="2" end="2"/>
                                            </p:txEl>
                                          </p:spTgt>
                                        </p:tgtEl>
                                        <p:attrNameLst>
                                          <p:attrName>ppt_x</p:attrName>
                                          <p:attrName>ppt_y</p:attrName>
                                        </p:attrNameLst>
                                      </p:cBhvr>
                                    </p:animMotion>
                                    <p:animEffect transition="out" filter="fade">
                                      <p:cBhvr>
                                        <p:cTn id="49" dur="1000"/>
                                        <p:tgtEl>
                                          <p:spTgt spid="111620">
                                            <p:txEl>
                                              <p:pRg st="2" end="2"/>
                                            </p:txEl>
                                          </p:spTgt>
                                        </p:tgtEl>
                                      </p:cBhvr>
                                    </p:animEffect>
                                    <p:set>
                                      <p:cBhvr>
                                        <p:cTn id="50" dur="1" fill="hold">
                                          <p:stCondLst>
                                            <p:cond delay="999"/>
                                          </p:stCondLst>
                                        </p:cTn>
                                        <p:tgtEl>
                                          <p:spTgt spid="111620">
                                            <p:txEl>
                                              <p:pRg st="2" end="2"/>
                                            </p:txEl>
                                          </p:spTgt>
                                        </p:tgtEl>
                                        <p:attrNameLst>
                                          <p:attrName>style.visibility</p:attrName>
                                        </p:attrNameLst>
                                      </p:cBhvr>
                                      <p:to>
                                        <p:strVal val="hidden"/>
                                      </p:to>
                                    </p:set>
                                  </p:childTnLst>
                                </p:cTn>
                              </p:par>
                            </p:childTnLst>
                          </p:cTn>
                        </p:par>
                        <p:par>
                          <p:cTn id="51" fill="hold" nodeType="afterGroup">
                            <p:stCondLst>
                              <p:cond delay="1000"/>
                            </p:stCondLst>
                            <p:childTnLst>
                              <p:par>
                                <p:cTn id="52" presetID="64" presetClass="path" presetSubtype="0" accel="50000" decel="50000" fill="hold" grpId="1" nodeType="afterEffect">
                                  <p:stCondLst>
                                    <p:cond delay="0"/>
                                  </p:stCondLst>
                                  <p:childTnLst>
                                    <p:animMotion origin="layout" path="M 2.59259E-6 -1.11111E-6 L 2.59259E-6 -0.45278 " pathEditMode="relative" rAng="0" ptsTypes="AA">
                                      <p:cBhvr>
                                        <p:cTn id="53" dur="2000" fill="hold"/>
                                        <p:tgtEl>
                                          <p:spTgt spid="111624"/>
                                        </p:tgtEl>
                                        <p:attrNameLst>
                                          <p:attrName>ppt_x</p:attrName>
                                          <p:attrName>ppt_y</p:attrName>
                                        </p:attrNameLst>
                                      </p:cBhvr>
                                      <p:rCtr x="0" y="-22639"/>
                                    </p:animMotion>
                                  </p:childTnLst>
                                </p:cTn>
                              </p:par>
                              <p:par>
                                <p:cTn id="54" presetID="10" presetClass="exit" presetSubtype="0" fill="hold" grpId="2" nodeType="withEffect">
                                  <p:stCondLst>
                                    <p:cond delay="0"/>
                                  </p:stCondLst>
                                  <p:childTnLst>
                                    <p:animEffect transition="out" filter="fade">
                                      <p:cBhvr>
                                        <p:cTn id="55" dur="2000"/>
                                        <p:tgtEl>
                                          <p:spTgt spid="111623"/>
                                        </p:tgtEl>
                                      </p:cBhvr>
                                    </p:animEffect>
                                    <p:set>
                                      <p:cBhvr>
                                        <p:cTn id="56" dur="1" fill="hold">
                                          <p:stCondLst>
                                            <p:cond delay="1999"/>
                                          </p:stCondLst>
                                        </p:cTn>
                                        <p:tgtEl>
                                          <p:spTgt spid="11162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nodeType="clickEffect">
                                  <p:stCondLst>
                                    <p:cond delay="0"/>
                                  </p:stCondLst>
                                  <p:childTnLst>
                                    <p:set>
                                      <p:cBhvr>
                                        <p:cTn id="60" dur="1" fill="hold">
                                          <p:stCondLst>
                                            <p:cond delay="0"/>
                                          </p:stCondLst>
                                        </p:cTn>
                                        <p:tgtEl>
                                          <p:spTgt spid="111625">
                                            <p:txEl>
                                              <p:pRg st="0" end="0"/>
                                            </p:txEl>
                                          </p:spTgt>
                                        </p:tgtEl>
                                        <p:attrNameLst>
                                          <p:attrName>style.visibility</p:attrName>
                                        </p:attrNameLst>
                                      </p:cBhvr>
                                      <p:to>
                                        <p:strVal val="visible"/>
                                      </p:to>
                                    </p:set>
                                    <p:animEffect transition="in" filter="fade">
                                      <p:cBhvr>
                                        <p:cTn id="61" dur="1000"/>
                                        <p:tgtEl>
                                          <p:spTgt spid="111625">
                                            <p:txEl>
                                              <p:pRg st="0" end="0"/>
                                            </p:txEl>
                                          </p:spTgt>
                                        </p:tgtEl>
                                      </p:cBhvr>
                                    </p:animEffect>
                                    <p:anim calcmode="lin" valueType="num">
                                      <p:cBhvr>
                                        <p:cTn id="62" dur="1000" fill="hold"/>
                                        <p:tgtEl>
                                          <p:spTgt spid="11162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11625">
                                            <p:txEl>
                                              <p:pRg st="0" end="0"/>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111625">
                                            <p:txEl>
                                              <p:pRg st="1" end="1"/>
                                            </p:txEl>
                                          </p:spTgt>
                                        </p:tgtEl>
                                        <p:attrNameLst>
                                          <p:attrName>style.visibility</p:attrName>
                                        </p:attrNameLst>
                                      </p:cBhvr>
                                      <p:to>
                                        <p:strVal val="visible"/>
                                      </p:to>
                                    </p:set>
                                    <p:animEffect transition="in" filter="fade">
                                      <p:cBhvr>
                                        <p:cTn id="66" dur="1000"/>
                                        <p:tgtEl>
                                          <p:spTgt spid="111625">
                                            <p:txEl>
                                              <p:pRg st="1" end="1"/>
                                            </p:txEl>
                                          </p:spTgt>
                                        </p:tgtEl>
                                      </p:cBhvr>
                                    </p:animEffect>
                                    <p:anim calcmode="lin" valueType="num">
                                      <p:cBhvr>
                                        <p:cTn id="67" dur="1000" fill="hold"/>
                                        <p:tgtEl>
                                          <p:spTgt spid="111625">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116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nodeType="clickEffect">
                                  <p:stCondLst>
                                    <p:cond delay="0"/>
                                  </p:stCondLst>
                                  <p:childTnLst>
                                    <p:set>
                                      <p:cBhvr>
                                        <p:cTn id="72" dur="1" fill="hold">
                                          <p:stCondLst>
                                            <p:cond delay="0"/>
                                          </p:stCondLst>
                                        </p:cTn>
                                        <p:tgtEl>
                                          <p:spTgt spid="111625">
                                            <p:txEl>
                                              <p:pRg st="3" end="3"/>
                                            </p:txEl>
                                          </p:spTgt>
                                        </p:tgtEl>
                                        <p:attrNameLst>
                                          <p:attrName>style.visibility</p:attrName>
                                        </p:attrNameLst>
                                      </p:cBhvr>
                                      <p:to>
                                        <p:strVal val="visible"/>
                                      </p:to>
                                    </p:set>
                                    <p:animEffect transition="in" filter="fade">
                                      <p:cBhvr>
                                        <p:cTn id="73" dur="1000"/>
                                        <p:tgtEl>
                                          <p:spTgt spid="111625">
                                            <p:txEl>
                                              <p:pRg st="3" end="3"/>
                                            </p:txEl>
                                          </p:spTgt>
                                        </p:tgtEl>
                                      </p:cBhvr>
                                    </p:animEffect>
                                    <p:anim calcmode="lin" valueType="num">
                                      <p:cBhvr>
                                        <p:cTn id="74" dur="1000" fill="hold"/>
                                        <p:tgtEl>
                                          <p:spTgt spid="111625">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1116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47" presetClass="entr" presetSubtype="0" fill="hold" nodeType="clickEffect">
                                  <p:stCondLst>
                                    <p:cond delay="0"/>
                                  </p:stCondLst>
                                  <p:childTnLst>
                                    <p:set>
                                      <p:cBhvr>
                                        <p:cTn id="79" dur="1" fill="hold">
                                          <p:stCondLst>
                                            <p:cond delay="0"/>
                                          </p:stCondLst>
                                        </p:cTn>
                                        <p:tgtEl>
                                          <p:spTgt spid="111625">
                                            <p:txEl>
                                              <p:pRg st="5" end="5"/>
                                            </p:txEl>
                                          </p:spTgt>
                                        </p:tgtEl>
                                        <p:attrNameLst>
                                          <p:attrName>style.visibility</p:attrName>
                                        </p:attrNameLst>
                                      </p:cBhvr>
                                      <p:to>
                                        <p:strVal val="visible"/>
                                      </p:to>
                                    </p:set>
                                    <p:animEffect transition="in" filter="fade">
                                      <p:cBhvr>
                                        <p:cTn id="80" dur="1000"/>
                                        <p:tgtEl>
                                          <p:spTgt spid="111625">
                                            <p:txEl>
                                              <p:pRg st="5" end="5"/>
                                            </p:txEl>
                                          </p:spTgt>
                                        </p:tgtEl>
                                      </p:cBhvr>
                                    </p:animEffect>
                                    <p:anim calcmode="lin" valueType="num">
                                      <p:cBhvr>
                                        <p:cTn id="81" dur="1000" fill="hold"/>
                                        <p:tgtEl>
                                          <p:spTgt spid="111625">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111625">
                                            <p:txEl>
                                              <p:pRg st="5" end="5"/>
                                            </p:txEl>
                                          </p:spTgt>
                                        </p:tgtEl>
                                        <p:attrNameLst>
                                          <p:attrName>ppt_y</p:attrName>
                                        </p:attrNameLst>
                                      </p:cBhvr>
                                      <p:tavLst>
                                        <p:tav tm="0">
                                          <p:val>
                                            <p:strVal val="#ppt_y-.1"/>
                                          </p:val>
                                        </p:tav>
                                        <p:tav tm="100000">
                                          <p:val>
                                            <p:strVal val="#ppt_y"/>
                                          </p:val>
                                        </p:tav>
                                      </p:tavLst>
                                    </p:anim>
                                  </p:childTnLst>
                                </p:cTn>
                              </p:par>
                              <p:par>
                                <p:cTn id="83" presetID="47" presetClass="entr" presetSubtype="0" fill="hold" nodeType="withEffect">
                                  <p:stCondLst>
                                    <p:cond delay="0"/>
                                  </p:stCondLst>
                                  <p:childTnLst>
                                    <p:set>
                                      <p:cBhvr>
                                        <p:cTn id="84" dur="1" fill="hold">
                                          <p:stCondLst>
                                            <p:cond delay="0"/>
                                          </p:stCondLst>
                                        </p:cTn>
                                        <p:tgtEl>
                                          <p:spTgt spid="111625">
                                            <p:txEl>
                                              <p:pRg st="6" end="6"/>
                                            </p:txEl>
                                          </p:spTgt>
                                        </p:tgtEl>
                                        <p:attrNameLst>
                                          <p:attrName>style.visibility</p:attrName>
                                        </p:attrNameLst>
                                      </p:cBhvr>
                                      <p:to>
                                        <p:strVal val="visible"/>
                                      </p:to>
                                    </p:set>
                                    <p:animEffect transition="in" filter="fade">
                                      <p:cBhvr>
                                        <p:cTn id="85" dur="1000"/>
                                        <p:tgtEl>
                                          <p:spTgt spid="111625">
                                            <p:txEl>
                                              <p:pRg st="6" end="6"/>
                                            </p:txEl>
                                          </p:spTgt>
                                        </p:tgtEl>
                                      </p:cBhvr>
                                    </p:animEffect>
                                    <p:anim calcmode="lin" valueType="num">
                                      <p:cBhvr>
                                        <p:cTn id="86" dur="1000" fill="hold"/>
                                        <p:tgtEl>
                                          <p:spTgt spid="111625">
                                            <p:txEl>
                                              <p:pRg st="6" end="6"/>
                                            </p:txEl>
                                          </p:spTgt>
                                        </p:tgtEl>
                                        <p:attrNameLst>
                                          <p:attrName>ppt_x</p:attrName>
                                        </p:attrNameLst>
                                      </p:cBhvr>
                                      <p:tavLst>
                                        <p:tav tm="0">
                                          <p:val>
                                            <p:strVal val="#ppt_x"/>
                                          </p:val>
                                        </p:tav>
                                        <p:tav tm="100000">
                                          <p:val>
                                            <p:strVal val="#ppt_x"/>
                                          </p:val>
                                        </p:tav>
                                      </p:tavLst>
                                    </p:anim>
                                    <p:anim calcmode="lin" valueType="num">
                                      <p:cBhvr>
                                        <p:cTn id="87" dur="1000" fill="hold"/>
                                        <p:tgtEl>
                                          <p:spTgt spid="1116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34" presetClass="entr" presetSubtype="0" fill="hold" nodeType="clickEffect">
                                  <p:stCondLst>
                                    <p:cond delay="0"/>
                                  </p:stCondLst>
                                  <p:childTnLst>
                                    <p:set>
                                      <p:cBhvr>
                                        <p:cTn id="91" dur="1" fill="hold">
                                          <p:stCondLst>
                                            <p:cond delay="0"/>
                                          </p:stCondLst>
                                        </p:cTn>
                                        <p:tgtEl>
                                          <p:spTgt spid="111626">
                                            <p:txEl>
                                              <p:pRg st="0" end="0"/>
                                            </p:txEl>
                                          </p:spTgt>
                                        </p:tgtEl>
                                        <p:attrNameLst>
                                          <p:attrName>style.visibility</p:attrName>
                                        </p:attrNameLst>
                                      </p:cBhvr>
                                      <p:to>
                                        <p:strVal val="visible"/>
                                      </p:to>
                                    </p:set>
                                    <p:anim from="(-#ppt_w/2)" to="(#ppt_x)" calcmode="lin" valueType="num">
                                      <p:cBhvr>
                                        <p:cTn id="92" dur="600" fill="hold">
                                          <p:stCondLst>
                                            <p:cond delay="0"/>
                                          </p:stCondLst>
                                        </p:cTn>
                                        <p:tgtEl>
                                          <p:spTgt spid="111626">
                                            <p:txEl>
                                              <p:pRg st="0" end="0"/>
                                            </p:txEl>
                                          </p:spTgt>
                                        </p:tgtEl>
                                        <p:attrNameLst>
                                          <p:attrName>ppt_x</p:attrName>
                                        </p:attrNameLst>
                                      </p:cBhvr>
                                    </p:anim>
                                    <p:anim from="0" to="-1.0" calcmode="lin" valueType="num">
                                      <p:cBhvr>
                                        <p:cTn id="93" dur="200" decel="50000" autoRev="1" fill="hold">
                                          <p:stCondLst>
                                            <p:cond delay="600"/>
                                          </p:stCondLst>
                                        </p:cTn>
                                        <p:tgtEl>
                                          <p:spTgt spid="111626">
                                            <p:txEl>
                                              <p:pRg st="0" end="0"/>
                                            </p:txEl>
                                          </p:spTgt>
                                        </p:tgtEl>
                                        <p:attrNameLst>
                                          <p:attrName>xshear</p:attrName>
                                        </p:attrNameLst>
                                      </p:cBhvr>
                                    </p:anim>
                                    <p:animScale>
                                      <p:cBhvr>
                                        <p:cTn id="94" dur="200" decel="100000" autoRev="1" fill="hold">
                                          <p:stCondLst>
                                            <p:cond delay="600"/>
                                          </p:stCondLst>
                                        </p:cTn>
                                        <p:tgtEl>
                                          <p:spTgt spid="111626">
                                            <p:txEl>
                                              <p:pRg st="0" end="0"/>
                                            </p:txEl>
                                          </p:spTgt>
                                        </p:tgtEl>
                                      </p:cBhvr>
                                      <p:from x="100000" y="100000"/>
                                      <p:to x="80000" y="100000"/>
                                    </p:animScale>
                                    <p:anim by="(#ppt_h/3+#ppt_w*0.1)" calcmode="lin" valueType="num">
                                      <p:cBhvr additive="sum">
                                        <p:cTn id="95" dur="200" decel="100000" autoRev="1" fill="hold">
                                          <p:stCondLst>
                                            <p:cond delay="600"/>
                                          </p:stCondLst>
                                        </p:cTn>
                                        <p:tgtEl>
                                          <p:spTgt spid="111626">
                                            <p:txEl>
                                              <p:pRg st="0" end="0"/>
                                            </p:txEl>
                                          </p:spTgt>
                                        </p:tgtEl>
                                        <p:attrNameLst>
                                          <p:attrName>ppt_x</p:attrName>
                                        </p:attrNameLst>
                                      </p:cBhvr>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34" presetClass="entr" presetSubtype="0" fill="hold" nodeType="clickEffect">
                                  <p:stCondLst>
                                    <p:cond delay="0"/>
                                  </p:stCondLst>
                                  <p:childTnLst>
                                    <p:set>
                                      <p:cBhvr>
                                        <p:cTn id="99" dur="1" fill="hold">
                                          <p:stCondLst>
                                            <p:cond delay="0"/>
                                          </p:stCondLst>
                                        </p:cTn>
                                        <p:tgtEl>
                                          <p:spTgt spid="111626">
                                            <p:txEl>
                                              <p:pRg st="1" end="1"/>
                                            </p:txEl>
                                          </p:spTgt>
                                        </p:tgtEl>
                                        <p:attrNameLst>
                                          <p:attrName>style.visibility</p:attrName>
                                        </p:attrNameLst>
                                      </p:cBhvr>
                                      <p:to>
                                        <p:strVal val="visible"/>
                                      </p:to>
                                    </p:set>
                                    <p:anim from="(-#ppt_w/2)" to="(#ppt_x)" calcmode="lin" valueType="num">
                                      <p:cBhvr>
                                        <p:cTn id="100" dur="600" fill="hold">
                                          <p:stCondLst>
                                            <p:cond delay="0"/>
                                          </p:stCondLst>
                                        </p:cTn>
                                        <p:tgtEl>
                                          <p:spTgt spid="111626">
                                            <p:txEl>
                                              <p:pRg st="1" end="1"/>
                                            </p:txEl>
                                          </p:spTgt>
                                        </p:tgtEl>
                                        <p:attrNameLst>
                                          <p:attrName>ppt_x</p:attrName>
                                        </p:attrNameLst>
                                      </p:cBhvr>
                                    </p:anim>
                                    <p:anim from="0" to="-1.0" calcmode="lin" valueType="num">
                                      <p:cBhvr>
                                        <p:cTn id="101" dur="200" decel="50000" autoRev="1" fill="hold">
                                          <p:stCondLst>
                                            <p:cond delay="600"/>
                                          </p:stCondLst>
                                        </p:cTn>
                                        <p:tgtEl>
                                          <p:spTgt spid="111626">
                                            <p:txEl>
                                              <p:pRg st="1" end="1"/>
                                            </p:txEl>
                                          </p:spTgt>
                                        </p:tgtEl>
                                        <p:attrNameLst>
                                          <p:attrName>xshear</p:attrName>
                                        </p:attrNameLst>
                                      </p:cBhvr>
                                    </p:anim>
                                    <p:animScale>
                                      <p:cBhvr>
                                        <p:cTn id="102" dur="200" decel="100000" autoRev="1" fill="hold">
                                          <p:stCondLst>
                                            <p:cond delay="600"/>
                                          </p:stCondLst>
                                        </p:cTn>
                                        <p:tgtEl>
                                          <p:spTgt spid="111626">
                                            <p:txEl>
                                              <p:pRg st="1" end="1"/>
                                            </p:txEl>
                                          </p:spTgt>
                                        </p:tgtEl>
                                      </p:cBhvr>
                                      <p:from x="100000" y="100000"/>
                                      <p:to x="80000" y="100000"/>
                                    </p:animScale>
                                    <p:anim by="(#ppt_h/3+#ppt_w*0.1)" calcmode="lin" valueType="num">
                                      <p:cBhvr additive="sum">
                                        <p:cTn id="103" dur="200" decel="100000" autoRev="1" fill="hold">
                                          <p:stCondLst>
                                            <p:cond delay="600"/>
                                          </p:stCondLst>
                                        </p:cTn>
                                        <p:tgtEl>
                                          <p:spTgt spid="111626">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allAtOnce"/>
      <p:bldP spid="111623" grpId="0" animBg="1"/>
      <p:bldP spid="111623" grpId="1" animBg="1"/>
      <p:bldP spid="111623" grpId="2" animBg="1"/>
      <p:bldP spid="111624" grpId="0"/>
      <p:bldP spid="111624" grpId="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3058" name="Picture 2" descr="corkboard"/>
          <p:cNvPicPr>
            <a:picLocks noGrp="1" noChangeAspect="1" noChangeArrowheads="1"/>
          </p:cNvPicPr>
          <p:nvPr>
            <p:ph sz="quarter" idx="1"/>
          </p:nvPr>
        </p:nvPicPr>
        <p:blipFill>
          <a:blip r:embed="rId5">
            <a:extLst>
              <a:ext uri="{28A0092B-C50C-407E-A947-70E740481C1C}">
                <a14:useLocalDpi xmlns:a14="http://schemas.microsoft.com/office/drawing/2010/main"/>
              </a:ext>
            </a:extLst>
          </a:blip>
          <a:srcRect/>
          <a:stretch>
            <a:fillRect/>
          </a:stretch>
        </p:blipFill>
        <p:spPr>
          <a:xfrm>
            <a:off x="0" y="0"/>
            <a:ext cx="9144000" cy="710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grpSp>
        <p:nvGrpSpPr>
          <p:cNvPr id="40963" name="Group 3"/>
          <p:cNvGrpSpPr>
            <a:grpSpLocks/>
          </p:cNvGrpSpPr>
          <p:nvPr/>
        </p:nvGrpSpPr>
        <p:grpSpPr bwMode="auto">
          <a:xfrm rot="21454637">
            <a:off x="296283" y="3281924"/>
            <a:ext cx="2243017" cy="3386138"/>
            <a:chOff x="1738" y="1774"/>
            <a:chExt cx="1598" cy="2146"/>
          </a:xfrm>
        </p:grpSpPr>
        <p:pic>
          <p:nvPicPr>
            <p:cNvPr id="40977" name="Picture 4" descr="crumpeledpage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73061" name="AutoShape 5"/>
            <p:cNvSpPr>
              <a:spLocks noChangeArrowheads="1"/>
            </p:cNvSpPr>
            <p:nvPr/>
          </p:nvSpPr>
          <p:spPr bwMode="auto">
            <a:xfrm>
              <a:off x="1842" y="1880"/>
              <a:ext cx="1494" cy="1972"/>
            </a:xfrm>
            <a:prstGeom prst="foldedCorner">
              <a:avLst>
                <a:gd name="adj" fmla="val 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marL="342900" indent="-342900" algn="l"/>
              <a:r>
                <a:rPr lang="en-US" sz="2000">
                  <a:latin typeface="SF Intoxicated Blues Extended" charset="0"/>
                </a:rPr>
                <a:t>Grocery List</a:t>
              </a:r>
            </a:p>
            <a:p>
              <a:pPr marL="342900" indent="-342900" algn="l"/>
              <a:endParaRPr lang="en-US" sz="2000">
                <a:latin typeface="SF Intoxicated Blues Extended" charset="0"/>
              </a:endParaRPr>
            </a:p>
            <a:p>
              <a:pPr marL="342900" indent="-342900" algn="l">
                <a:buFontTx/>
                <a:buAutoNum type="arabicPeriod"/>
              </a:pPr>
              <a:r>
                <a:rPr lang="en-US" sz="2000">
                  <a:latin typeface="SF Intoxicated Blues Extended" charset="0"/>
                </a:rPr>
                <a:t>Eggs!!</a:t>
              </a:r>
            </a:p>
            <a:p>
              <a:pPr marL="342900" indent="-342900" algn="l">
                <a:buFontTx/>
                <a:buAutoNum type="arabicPeriod"/>
              </a:pPr>
              <a:r>
                <a:rPr lang="en-US" sz="2000">
                  <a:latin typeface="SF Intoxicated Blues Extended" charset="0"/>
                </a:rPr>
                <a:t>Milk</a:t>
              </a:r>
            </a:p>
            <a:p>
              <a:pPr marL="342900" indent="-342900" algn="l">
                <a:buFontTx/>
                <a:buAutoNum type="arabicPeriod"/>
              </a:pPr>
              <a:r>
                <a:rPr lang="en-US" sz="2000">
                  <a:latin typeface="SF Intoxicated Blues Extended" charset="0"/>
                </a:rPr>
                <a:t>Cheese</a:t>
              </a:r>
            </a:p>
            <a:p>
              <a:pPr marL="342900" indent="-342900" algn="l">
                <a:buFontTx/>
                <a:buAutoNum type="arabicPeriod"/>
              </a:pPr>
              <a:r>
                <a:rPr lang="en-US" sz="2000">
                  <a:latin typeface="SF Intoxicated Blues Extended" charset="0"/>
                </a:rPr>
                <a:t>Pasta</a:t>
              </a:r>
            </a:p>
            <a:p>
              <a:pPr marL="342900" indent="-342900" algn="l">
                <a:buFontTx/>
                <a:buAutoNum type="arabicPeriod"/>
              </a:pPr>
              <a:r>
                <a:rPr lang="en-US" sz="2000">
                  <a:latin typeface="SF Intoxicated Blues Extended" charset="0"/>
                </a:rPr>
                <a:t>Sugar</a:t>
              </a:r>
            </a:p>
            <a:p>
              <a:pPr marL="342900" indent="-342900" algn="l">
                <a:buFontTx/>
                <a:buAutoNum type="arabicPeriod"/>
              </a:pPr>
              <a:r>
                <a:rPr lang="en-US" sz="2000">
                  <a:latin typeface="SF Intoxicated Blues Extended" charset="0"/>
                </a:rPr>
                <a:t>Peanut Butter</a:t>
              </a:r>
            </a:p>
            <a:p>
              <a:pPr marL="342900" indent="-342900" algn="l">
                <a:buFontTx/>
                <a:buAutoNum type="arabicPeriod"/>
              </a:pPr>
              <a:r>
                <a:rPr lang="en-US" sz="2000">
                  <a:latin typeface="SF Intoxicated Blues Extended" charset="0"/>
                </a:rPr>
                <a:t>Escargo</a:t>
              </a:r>
            </a:p>
          </p:txBody>
        </p:sp>
      </p:grpSp>
      <p:sp>
        <p:nvSpPr>
          <p:cNvPr id="173062" name="AutoShape 6"/>
          <p:cNvSpPr>
            <a:spLocks noChangeArrowheads="1"/>
          </p:cNvSpPr>
          <p:nvPr/>
        </p:nvSpPr>
        <p:spPr bwMode="auto">
          <a:xfrm rot="261650">
            <a:off x="625128" y="-653663"/>
            <a:ext cx="3760611" cy="4499789"/>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l"/>
            <a:endParaRPr lang="en-US" sz="2800">
              <a:latin typeface="SF Intoxicated Blues Extended" charset="0"/>
            </a:endParaRPr>
          </a:p>
          <a:p>
            <a:r>
              <a:rPr lang="en-US" sz="3200" b="1">
                <a:latin typeface="SF Intoxicated Blues Extended" charset="0"/>
              </a:rPr>
              <a:t>Exile</a:t>
            </a:r>
          </a:p>
          <a:p>
            <a:pPr algn="l"/>
            <a:r>
              <a:rPr lang="en-US" sz="2800">
                <a:latin typeface="SF Intoxicated Blues Extended" charset="0"/>
              </a:rPr>
              <a:t>70 yrs (605 To 536 BC)</a:t>
            </a:r>
          </a:p>
          <a:p>
            <a:pPr algn="l"/>
            <a:r>
              <a:rPr lang="en-US" sz="2800">
                <a:latin typeface="SF Intoxicated Blues Extended" charset="0"/>
              </a:rPr>
              <a:t>Cause – idol worship</a:t>
            </a:r>
          </a:p>
          <a:p>
            <a:pPr algn="l"/>
            <a:r>
              <a:rPr lang="en-US" sz="2800">
                <a:latin typeface="SF Intoxicated Blues Extended" charset="0"/>
              </a:rPr>
              <a:t>Purpose – god of Moses invincible, true &amp; faithful</a:t>
            </a:r>
          </a:p>
          <a:p>
            <a:pPr algn="l"/>
            <a:endParaRPr lang="en-US" sz="2800">
              <a:latin typeface="SF Intoxicated Blues Extended" charset="0"/>
            </a:endParaRPr>
          </a:p>
        </p:txBody>
      </p:sp>
      <p:grpSp>
        <p:nvGrpSpPr>
          <p:cNvPr id="40965" name="Group 7"/>
          <p:cNvGrpSpPr>
            <a:grpSpLocks/>
          </p:cNvGrpSpPr>
          <p:nvPr/>
        </p:nvGrpSpPr>
        <p:grpSpPr bwMode="auto">
          <a:xfrm rot="153363">
            <a:off x="6462889" y="239717"/>
            <a:ext cx="2359378" cy="3170237"/>
            <a:chOff x="4559" y="162"/>
            <a:chExt cx="1768" cy="2194"/>
          </a:xfrm>
        </p:grpSpPr>
        <p:pic>
          <p:nvPicPr>
            <p:cNvPr id="40975" name="Picture 8" descr="poloroid"/>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73065" name="Text Box 9"/>
            <p:cNvSpPr txBox="1">
              <a:spLocks noChangeArrowheads="1"/>
            </p:cNvSpPr>
            <p:nvPr/>
          </p:nvSpPr>
          <p:spPr bwMode="auto">
            <a:xfrm rot="454103">
              <a:off x="4579" y="1917"/>
              <a:ext cx="1586"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400">
                  <a:latin typeface="SF Intoxicated Blues Extended" charset="0"/>
                  <a:cs typeface="+mn-cs"/>
                </a:rPr>
                <a:t>Best friend &amp; I</a:t>
              </a:r>
            </a:p>
          </p:txBody>
        </p:sp>
      </p:grpSp>
      <p:sp>
        <p:nvSpPr>
          <p:cNvPr id="173066" name="Oval 10"/>
          <p:cNvSpPr>
            <a:spLocks noChangeArrowheads="1"/>
          </p:cNvSpPr>
          <p:nvPr/>
        </p:nvSpPr>
        <p:spPr bwMode="auto">
          <a:xfrm>
            <a:off x="7574785" y="-19809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73067" name="Rectangle 11"/>
          <p:cNvSpPr>
            <a:spLocks noChangeArrowheads="1"/>
          </p:cNvSpPr>
          <p:nvPr/>
        </p:nvSpPr>
        <p:spPr bwMode="auto">
          <a:xfrm rot="487806">
            <a:off x="8149939" y="250290"/>
            <a:ext cx="184731"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173068" name="Rectangle 12"/>
          <p:cNvSpPr>
            <a:spLocks noChangeArrowheads="1"/>
          </p:cNvSpPr>
          <p:nvPr/>
        </p:nvSpPr>
        <p:spPr bwMode="auto">
          <a:xfrm rot="20947447">
            <a:off x="8415872" y="381259"/>
            <a:ext cx="296333" cy="76944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endParaRPr lang="en-US"/>
          </a:p>
        </p:txBody>
      </p:sp>
      <p:sp>
        <p:nvSpPr>
          <p:cNvPr id="173069" name="Oval 13"/>
          <p:cNvSpPr>
            <a:spLocks noChangeArrowheads="1"/>
          </p:cNvSpPr>
          <p:nvPr/>
        </p:nvSpPr>
        <p:spPr bwMode="auto">
          <a:xfrm>
            <a:off x="1199385" y="2773710"/>
            <a:ext cx="259766" cy="108198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pic>
        <p:nvPicPr>
          <p:cNvPr id="173070" name="Picture 14" descr="arrow1"/>
          <p:cNvPicPr>
            <a:picLocks noGrp="1" noChangeAspect="1" noChangeArrowheads="1" noCrop="1"/>
          </p:cNvPicPr>
          <p:nvPr>
            <p:ph sz="quarter" idx="4"/>
          </p:nvPr>
        </p:nvPicPr>
        <p:blipFill>
          <a:blip r:embed="rId8">
            <a:extLst>
              <a:ext uri="{28A0092B-C50C-407E-A947-70E740481C1C}">
                <a14:useLocalDpi xmlns:a14="http://schemas.microsoft.com/office/drawing/2010/main"/>
              </a:ext>
            </a:extLst>
          </a:blip>
          <a:srcRect/>
          <a:stretch>
            <a:fillRect/>
          </a:stretch>
        </p:blipFill>
        <p:spPr>
          <a:xfrm>
            <a:off x="4402667" y="-777875"/>
            <a:ext cx="440267"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173071"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06589" y="721995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2" name="AutoShape 16"/>
          <p:cNvSpPr>
            <a:spLocks noChangeArrowheads="1"/>
          </p:cNvSpPr>
          <p:nvPr/>
        </p:nvSpPr>
        <p:spPr bwMode="auto">
          <a:xfrm rot="21200904">
            <a:off x="4937479" y="3214688"/>
            <a:ext cx="3908778" cy="3636962"/>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marL="284163" indent="-284163">
              <a:buFontTx/>
              <a:buChar char="•"/>
              <a:defRPr/>
            </a:pPr>
            <a:r>
              <a:rPr lang="en-US" sz="3200" b="1">
                <a:latin typeface="SF Intoxicated Blues Extended" charset="0"/>
                <a:cs typeface="+mn-cs"/>
              </a:rPr>
              <a:t>Ezekiel</a:t>
            </a:r>
          </a:p>
          <a:p>
            <a:pPr marL="284163" indent="-284163" algn="l">
              <a:buFontTx/>
              <a:buChar char="•"/>
              <a:defRPr/>
            </a:pPr>
            <a:r>
              <a:rPr lang="en-US" sz="2800">
                <a:latin typeface="SF Intoxicated Blues Extended" charset="0"/>
                <a:cs typeface="+mn-cs"/>
              </a:rPr>
              <a:t>People at fault</a:t>
            </a:r>
          </a:p>
          <a:p>
            <a:pPr marL="284163" indent="-284163" algn="l">
              <a:buFontTx/>
              <a:buChar char="•"/>
              <a:defRPr/>
            </a:pPr>
            <a:r>
              <a:rPr lang="en-US" sz="2800">
                <a:latin typeface="SF Intoxicated Blues Extended" charset="0"/>
                <a:cs typeface="+mn-cs"/>
              </a:rPr>
              <a:t>Chebar</a:t>
            </a:r>
          </a:p>
          <a:p>
            <a:pPr marL="284163" indent="-284163" algn="l">
              <a:buFontTx/>
              <a:buChar char="•"/>
              <a:defRPr/>
            </a:pPr>
            <a:r>
              <a:rPr lang="en-US" sz="2800">
                <a:latin typeface="SF Intoxicated Blues Extended" charset="0"/>
                <a:cs typeface="+mn-cs"/>
              </a:rPr>
              <a:t>Prophecies against Israel</a:t>
            </a:r>
          </a:p>
          <a:p>
            <a:pPr marL="284163" indent="-284163" algn="l">
              <a:buFontTx/>
              <a:buChar char="•"/>
              <a:defRPr/>
            </a:pPr>
            <a:r>
              <a:rPr lang="en-US" sz="2800">
                <a:latin typeface="SF Intoxicated Blues Extended" charset="0"/>
                <a:cs typeface="+mn-cs"/>
              </a:rPr>
              <a:t>Key word: hope - restoration</a:t>
            </a:r>
          </a:p>
        </p:txBody>
      </p:sp>
      <p:sp>
        <p:nvSpPr>
          <p:cNvPr id="173073" name="AutoShape 17"/>
          <p:cNvSpPr>
            <a:spLocks noChangeArrowheads="1"/>
          </p:cNvSpPr>
          <p:nvPr/>
        </p:nvSpPr>
        <p:spPr bwMode="auto">
          <a:xfrm rot="21289314">
            <a:off x="2173111" y="1717447"/>
            <a:ext cx="3908778" cy="3599319"/>
          </a:xfrm>
          <a:prstGeom prst="foldedCorner">
            <a:avLst>
              <a:gd name="adj" fmla="val 12500"/>
            </a:avLst>
          </a:prstGeom>
          <a:solidFill>
            <a:srgbClr val="66FF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pPr algn="l"/>
            <a:endParaRPr lang="en-US" sz="2800">
              <a:latin typeface="SF Intoxicated Blues Extended" charset="0"/>
            </a:endParaRPr>
          </a:p>
          <a:p>
            <a:r>
              <a:rPr lang="en-US" sz="3200" b="1">
                <a:latin typeface="SF Intoxicated Blues Extended" charset="0"/>
              </a:rPr>
              <a:t>Daniel</a:t>
            </a:r>
          </a:p>
          <a:p>
            <a:pPr algn="l"/>
            <a:r>
              <a:rPr lang="en-US" sz="2800">
                <a:latin typeface="SF Intoxicated Blues Extended" charset="0"/>
              </a:rPr>
              <a:t>Meaning of history – past/future</a:t>
            </a:r>
          </a:p>
          <a:p>
            <a:pPr algn="l"/>
            <a:r>
              <a:rPr lang="en-US" sz="2800">
                <a:latin typeface="SF Intoxicated Blues Extended" charset="0"/>
              </a:rPr>
              <a:t>Career in king</a:t>
            </a:r>
            <a:r>
              <a:rPr lang="fr-FR" altLang="ja-JP" sz="2800">
                <a:latin typeface="Arial" charset="0"/>
              </a:rPr>
              <a:t>'</a:t>
            </a:r>
            <a:r>
              <a:rPr lang="en-US" sz="2800">
                <a:latin typeface="SF Intoxicated Blues Extended" charset="0"/>
              </a:rPr>
              <a:t>s court</a:t>
            </a:r>
          </a:p>
          <a:p>
            <a:pPr algn="l"/>
            <a:r>
              <a:rPr lang="en-US" sz="2800">
                <a:latin typeface="SF Intoxicated Blues Extended" charset="0"/>
              </a:rPr>
              <a:t>Visions of future </a:t>
            </a:r>
          </a:p>
          <a:p>
            <a:pPr algn="l"/>
            <a:r>
              <a:rPr lang="en-US" sz="2800">
                <a:latin typeface="SF Intoxicated Blues Extended" charset="0"/>
              </a:rPr>
              <a:t>Key word: sovereignty</a:t>
            </a:r>
          </a:p>
        </p:txBody>
      </p:sp>
      <p:sp>
        <p:nvSpPr>
          <p:cNvPr id="173074" name="WordArt 18"/>
          <p:cNvSpPr>
            <a:spLocks noChangeArrowheads="1" noChangeShapeType="1" noTextEdit="1"/>
          </p:cNvSpPr>
          <p:nvPr/>
        </p:nvSpPr>
        <p:spPr bwMode="auto">
          <a:xfrm>
            <a:off x="5228168" y="534999"/>
            <a:ext cx="3022600" cy="150177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ja-JP" altLang="en-US" sz="3600" kern="10">
                <a:ln w="9525">
                  <a:round/>
                  <a:headEnd/>
                  <a:tailEnd/>
                </a:ln>
                <a:gradFill rotWithShape="1">
                  <a:gsLst>
                    <a:gs pos="0">
                      <a:srgbClr val="FFE701"/>
                    </a:gs>
                    <a:gs pos="100000">
                      <a:srgbClr val="FE3E02"/>
                    </a:gs>
                  </a:gsLst>
                  <a:lin ang="5400000" scaled="1"/>
                </a:gradFill>
                <a:latin typeface="ＭＳ Ｐゴシック"/>
                <a:ea typeface="ＭＳ Ｐゴシック"/>
                <a:cs typeface="ＭＳ Ｐゴシック"/>
              </a:rPr>
              <a:t>重温</a:t>
            </a:r>
            <a:endParaRPr lang="en-US" sz="3600" kern="10">
              <a:ln w="9525">
                <a:round/>
                <a:headEnd/>
                <a:tailEnd/>
              </a:ln>
              <a:gradFill rotWithShape="1">
                <a:gsLst>
                  <a:gs pos="0">
                    <a:srgbClr val="FFE701"/>
                  </a:gs>
                  <a:gs pos="100000">
                    <a:srgbClr val="FE3E02"/>
                  </a:gs>
                </a:gsLst>
                <a:lin ang="5400000" scaled="1"/>
              </a:gradFill>
              <a:latin typeface="ＭＳ Ｐゴシック"/>
              <a:ea typeface="ＭＳ Ｐゴシック"/>
              <a:cs typeface="ＭＳ Ｐゴシック"/>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307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173070"/>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173070"/>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17307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173072"/>
                                        </p:tgtEl>
                                        <p:attrNameLst>
                                          <p:attrName>style.visibility</p:attrName>
                                        </p:attrNameLst>
                                      </p:cBhvr>
                                      <p:to>
                                        <p:strVal val="visible"/>
                                      </p:to>
                                    </p:set>
                                    <p:anim by="(-#ppt_w*2)" calcmode="lin" valueType="num">
                                      <p:cBhvr rctx="PPT">
                                        <p:cTn id="23" dur="500" autoRev="1" fill="hold">
                                          <p:stCondLst>
                                            <p:cond delay="0"/>
                                          </p:stCondLst>
                                        </p:cTn>
                                        <p:tgtEl>
                                          <p:spTgt spid="173072"/>
                                        </p:tgtEl>
                                        <p:attrNameLst>
                                          <p:attrName>ppt_w</p:attrName>
                                        </p:attrNameLst>
                                      </p:cBhvr>
                                    </p:anim>
                                    <p:anim by="(#ppt_w*0.50)" calcmode="lin" valueType="num">
                                      <p:cBhvr>
                                        <p:cTn id="24" dur="500" decel="50000" autoRev="1" fill="hold">
                                          <p:stCondLst>
                                            <p:cond delay="0"/>
                                          </p:stCondLst>
                                        </p:cTn>
                                        <p:tgtEl>
                                          <p:spTgt spid="173072"/>
                                        </p:tgtEl>
                                        <p:attrNameLst>
                                          <p:attrName>ppt_x</p:attrName>
                                        </p:attrNameLst>
                                      </p:cBhvr>
                                    </p:anim>
                                    <p:anim from="(-#ppt_h/2)" to="(#ppt_y)" calcmode="lin" valueType="num">
                                      <p:cBhvr>
                                        <p:cTn id="25" dur="1000" fill="hold">
                                          <p:stCondLst>
                                            <p:cond delay="0"/>
                                          </p:stCondLst>
                                        </p:cTn>
                                        <p:tgtEl>
                                          <p:spTgt spid="173072"/>
                                        </p:tgtEl>
                                        <p:attrNameLst>
                                          <p:attrName>ppt_y</p:attrName>
                                        </p:attrNameLst>
                                      </p:cBhvr>
                                    </p:anim>
                                    <p:animRot by="21600000">
                                      <p:cBhvr>
                                        <p:cTn id="26" dur="1000" fill="hold">
                                          <p:stCondLst>
                                            <p:cond delay="0"/>
                                          </p:stCondLst>
                                        </p:cTn>
                                        <p:tgtEl>
                                          <p:spTgt spid="173072"/>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childTnLst>
                                    <p:set>
                                      <p:cBhvr>
                                        <p:cTn id="30" dur="1" fill="hold">
                                          <p:stCondLst>
                                            <p:cond delay="0"/>
                                          </p:stCondLst>
                                        </p:cTn>
                                        <p:tgtEl>
                                          <p:spTgt spid="173073"/>
                                        </p:tgtEl>
                                        <p:attrNameLst>
                                          <p:attrName>style.visibility</p:attrName>
                                        </p:attrNameLst>
                                      </p:cBhvr>
                                      <p:to>
                                        <p:strVal val="visible"/>
                                      </p:to>
                                    </p:set>
                                    <p:anim by="(-#ppt_w*2)" calcmode="lin" valueType="num">
                                      <p:cBhvr rctx="PPT">
                                        <p:cTn id="31" dur="500" autoRev="1" fill="hold">
                                          <p:stCondLst>
                                            <p:cond delay="0"/>
                                          </p:stCondLst>
                                        </p:cTn>
                                        <p:tgtEl>
                                          <p:spTgt spid="173073"/>
                                        </p:tgtEl>
                                        <p:attrNameLst>
                                          <p:attrName>ppt_w</p:attrName>
                                        </p:attrNameLst>
                                      </p:cBhvr>
                                    </p:anim>
                                    <p:anim by="(#ppt_w*0.50)" calcmode="lin" valueType="num">
                                      <p:cBhvr>
                                        <p:cTn id="32" dur="500" decel="50000" autoRev="1" fill="hold">
                                          <p:stCondLst>
                                            <p:cond delay="0"/>
                                          </p:stCondLst>
                                        </p:cTn>
                                        <p:tgtEl>
                                          <p:spTgt spid="173073"/>
                                        </p:tgtEl>
                                        <p:attrNameLst>
                                          <p:attrName>ppt_x</p:attrName>
                                        </p:attrNameLst>
                                      </p:cBhvr>
                                    </p:anim>
                                    <p:anim from="(-#ppt_h/2)" to="(#ppt_y)" calcmode="lin" valueType="num">
                                      <p:cBhvr>
                                        <p:cTn id="33" dur="1000" fill="hold">
                                          <p:stCondLst>
                                            <p:cond delay="0"/>
                                          </p:stCondLst>
                                        </p:cTn>
                                        <p:tgtEl>
                                          <p:spTgt spid="173073"/>
                                        </p:tgtEl>
                                        <p:attrNameLst>
                                          <p:attrName>ppt_y</p:attrName>
                                        </p:attrNameLst>
                                      </p:cBhvr>
                                    </p:anim>
                                    <p:animRot by="21600000">
                                      <p:cBhvr>
                                        <p:cTn id="34" dur="1000" fill="hold">
                                          <p:stCondLst>
                                            <p:cond delay="0"/>
                                          </p:stCondLst>
                                        </p:cTn>
                                        <p:tgtEl>
                                          <p:spTgt spid="173073"/>
                                        </p:tgtEl>
                                        <p:attrNameLst>
                                          <p:attrName>r</p:attrName>
                                        </p:attrNameLst>
                                      </p:cBhvr>
                                    </p:animRot>
                                  </p:childTnLst>
                                </p:cTn>
                              </p:par>
                            </p:childTnLst>
                          </p:cTn>
                        </p:par>
                        <p:par>
                          <p:cTn id="35" fill="hold" nodeType="afterGroup">
                            <p:stCondLst>
                              <p:cond delay="1000"/>
                            </p:stCondLst>
                            <p:childTnLst>
                              <p:par>
                                <p:cTn id="36" presetID="7" presetClass="entr" presetSubtype="8" fill="hold" grpId="0" nodeType="afterEffect">
                                  <p:stCondLst>
                                    <p:cond delay="0"/>
                                  </p:stCondLst>
                                  <p:childTnLst>
                                    <p:set>
                                      <p:cBhvr>
                                        <p:cTn id="37" dur="1" fill="hold">
                                          <p:stCondLst>
                                            <p:cond delay="0"/>
                                          </p:stCondLst>
                                        </p:cTn>
                                        <p:tgtEl>
                                          <p:spTgt spid="173074"/>
                                        </p:tgtEl>
                                        <p:attrNameLst>
                                          <p:attrName>style.visibility</p:attrName>
                                        </p:attrNameLst>
                                      </p:cBhvr>
                                      <p:to>
                                        <p:strVal val="visible"/>
                                      </p:to>
                                    </p:set>
                                    <p:anim calcmode="lin" valueType="num">
                                      <p:cBhvr additive="base">
                                        <p:cTn id="38" dur="5000" fill="hold"/>
                                        <p:tgtEl>
                                          <p:spTgt spid="173074"/>
                                        </p:tgtEl>
                                        <p:attrNameLst>
                                          <p:attrName>ppt_x</p:attrName>
                                        </p:attrNameLst>
                                      </p:cBhvr>
                                      <p:tavLst>
                                        <p:tav tm="0">
                                          <p:val>
                                            <p:strVal val="0-#ppt_w/2"/>
                                          </p:val>
                                        </p:tav>
                                        <p:tav tm="100000">
                                          <p:val>
                                            <p:strVal val="#ppt_x"/>
                                          </p:val>
                                        </p:tav>
                                      </p:tavLst>
                                    </p:anim>
                                    <p:anim calcmode="lin" valueType="num">
                                      <p:cBhvr additive="base">
                                        <p:cTn id="39" dur="5000" fill="hold"/>
                                        <p:tgtEl>
                                          <p:spTgt spid="17307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6000"/>
                            </p:stCondLst>
                            <p:childTnLst>
                              <p:par>
                                <p:cTn id="41" presetID="6" presetClass="emph" presetSubtype="0" fill="hold" grpId="1" nodeType="afterEffect">
                                  <p:stCondLst>
                                    <p:cond delay="0"/>
                                  </p:stCondLst>
                                  <p:childTnLst>
                                    <p:animScale>
                                      <p:cBhvr>
                                        <p:cTn id="42" dur="2000" fill="hold"/>
                                        <p:tgtEl>
                                          <p:spTgt spid="17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9000">
                <p:cTn id="43" fill="hold" display="0">
                  <p:stCondLst>
                    <p:cond delay="indefinite"/>
                  </p:stCondLst>
                  <p:endCondLst>
                    <p:cond evt="onPrev" delay="0">
                      <p:tgtEl>
                        <p:sldTgt/>
                      </p:tgtEl>
                    </p:cond>
                    <p:cond evt="onStopAudio" delay="0">
                      <p:tgtEl>
                        <p:sldTgt/>
                      </p:tgtEl>
                    </p:cond>
                  </p:endCondLst>
                </p:cTn>
                <p:tgtEl>
                  <p:spTgt spid="173071"/>
                </p:tgtEl>
              </p:cMediaNode>
            </p:audio>
          </p:childTnLst>
        </p:cTn>
      </p:par>
    </p:tnLst>
    <p:bldLst>
      <p:bldP spid="173072" grpId="0" animBg="1"/>
      <p:bldP spid="173073" grpId="0" animBg="1"/>
      <p:bldP spid="173074" grpId="0" animBg="1"/>
      <p:bldP spid="17307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anguish"/>
          <p:cNvPicPr>
            <a:picLocks noGrp="1" noChangeAspect="1" noChangeArrowheads="1"/>
          </p:cNvPicPr>
          <p:nvPr>
            <p:ph/>
          </p:nvPr>
        </p:nvPicPr>
        <p:blipFill>
          <a:blip r:embed="rId5">
            <a:extLst>
              <a:ext uri="{28A0092B-C50C-407E-A947-70E740481C1C}">
                <a14:useLocalDpi xmlns:a14="http://schemas.microsoft.com/office/drawing/2010/main"/>
              </a:ext>
            </a:extLst>
          </a:blip>
          <a:srcRect/>
          <a:stretch>
            <a:fillRect/>
          </a:stretch>
        </p:blipFill>
        <p:spPr>
          <a:xfrm>
            <a:off x="3575759" y="3646499"/>
            <a:ext cx="1978378" cy="2687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93191" name="WordArt 7"/>
          <p:cNvSpPr>
            <a:spLocks noChangeArrowheads="1" noChangeShapeType="1" noTextEdit="1"/>
          </p:cNvSpPr>
          <p:nvPr/>
        </p:nvSpPr>
        <p:spPr bwMode="auto">
          <a:xfrm>
            <a:off x="255413" y="522290"/>
            <a:ext cx="8617655" cy="2486025"/>
          </a:xfrm>
          <a:prstGeom prst="rect">
            <a:avLst/>
          </a:prstGeom>
        </p:spPr>
        <p:txBody>
          <a:bodyPr wrap="none" fromWordArt="1">
            <a:prstTxWarp prst="textFadeUp">
              <a:avLst>
                <a:gd name="adj" fmla="val 9991"/>
              </a:avLst>
            </a:prstTxWarp>
          </a:bodyPr>
          <a:lstStyle/>
          <a:p>
            <a:r>
              <a:rPr lang="ja-JP" altLang="en-US" sz="3600" kern="10">
                <a:ln w="12700">
                  <a:solidFill>
                    <a:srgbClr val="B2B2B2"/>
                  </a:solidFill>
                  <a:round/>
                  <a:headEnd/>
                  <a:tailEnd/>
                </a:ln>
                <a:effectLst>
                  <a:outerShdw blurRad="63500" dist="38099" dir="2700000" sy="50000" rotWithShape="0">
                    <a:srgbClr val="875B0D">
                      <a:alpha val="70000"/>
                    </a:srgbClr>
                  </a:outerShdw>
                </a:effectLst>
                <a:latin typeface="ＭＳ Ｐゴシック"/>
                <a:ea typeface="ＭＳ Ｐゴシック"/>
                <a:cs typeface="ＭＳ Ｐゴシック"/>
              </a:rPr>
              <a:t>小点心？</a:t>
            </a:r>
            <a:endParaRPr lang="en-US" sz="3600" kern="10">
              <a:ln w="12700">
                <a:solidFill>
                  <a:srgbClr val="B2B2B2"/>
                </a:solidFill>
                <a:round/>
                <a:headEnd/>
                <a:tailEnd/>
              </a:ln>
              <a:effectLst>
                <a:outerShdw blurRad="63500" dist="38099" dir="2700000" sy="50000" rotWithShape="0">
                  <a:srgbClr val="875B0D">
                    <a:alpha val="70000"/>
                  </a:srgbClr>
                </a:outerShdw>
              </a:effectLst>
              <a:latin typeface="ＭＳ Ｐゴシック"/>
              <a:ea typeface="ＭＳ Ｐゴシック"/>
              <a:cs typeface="ＭＳ Ｐゴシック"/>
            </a:endParaRPr>
          </a:p>
        </p:txBody>
      </p:sp>
      <p:sp>
        <p:nvSpPr>
          <p:cNvPr id="93195" name="Rectangle 11"/>
          <p:cNvSpPr>
            <a:spLocks noChangeArrowheads="1"/>
          </p:cNvSpPr>
          <p:nvPr/>
        </p:nvSpPr>
        <p:spPr bwMode="auto">
          <a:xfrm>
            <a:off x="4513501" y="2987139"/>
            <a:ext cx="184731" cy="769441"/>
          </a:xfrm>
          <a:prstGeom prst="rect">
            <a:avLst/>
          </a:prstGeom>
          <a:noFill/>
          <a:ln w="38100">
            <a:solidFill>
              <a:srgbClr val="33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pic>
        <p:nvPicPr>
          <p:cNvPr id="93196" name="game over - seious.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64205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cut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478" fill="hold"/>
                                        <p:tgtEl>
                                          <p:spTgt spid="93196"/>
                                        </p:tgtEl>
                                      </p:cBhvr>
                                    </p:cmd>
                                  </p:childTnLst>
                                </p:cTn>
                              </p:par>
                              <p:par>
                                <p:cTn id="7" presetID="7" presetClass="entr" presetSubtype="4" fill="hold" grpId="0" nodeType="withEffect">
                                  <p:stCondLst>
                                    <p:cond delay="0"/>
                                  </p:stCondLst>
                                  <p:childTnLst>
                                    <p:set>
                                      <p:cBhvr>
                                        <p:cTn id="8" dur="1" fill="hold">
                                          <p:stCondLst>
                                            <p:cond delay="0"/>
                                          </p:stCondLst>
                                        </p:cTn>
                                        <p:tgtEl>
                                          <p:spTgt spid="93191"/>
                                        </p:tgtEl>
                                        <p:attrNameLst>
                                          <p:attrName>style.visibility</p:attrName>
                                        </p:attrNameLst>
                                      </p:cBhvr>
                                      <p:to>
                                        <p:strVal val="visible"/>
                                      </p:to>
                                    </p:set>
                                    <p:anim calcmode="lin" valueType="num">
                                      <p:cBhvr additive="base">
                                        <p:cTn id="9" dur="5000" fill="hold"/>
                                        <p:tgtEl>
                                          <p:spTgt spid="93191"/>
                                        </p:tgtEl>
                                        <p:attrNameLst>
                                          <p:attrName>ppt_x</p:attrName>
                                        </p:attrNameLst>
                                      </p:cBhvr>
                                      <p:tavLst>
                                        <p:tav tm="0">
                                          <p:val>
                                            <p:strVal val="#ppt_x"/>
                                          </p:val>
                                        </p:tav>
                                        <p:tav tm="100000">
                                          <p:val>
                                            <p:strVal val="#ppt_x"/>
                                          </p:val>
                                        </p:tav>
                                      </p:tavLst>
                                    </p:anim>
                                    <p:anim calcmode="lin" valueType="num">
                                      <p:cBhvr additive="base">
                                        <p:cTn id="10" dur="5000" fill="hold"/>
                                        <p:tgtEl>
                                          <p:spTgt spid="93191"/>
                                        </p:tgtEl>
                                        <p:attrNameLst>
                                          <p:attrName>ppt_y</p:attrName>
                                        </p:attrNameLst>
                                      </p:cBhvr>
                                      <p:tavLst>
                                        <p:tav tm="0">
                                          <p:val>
                                            <p:strVal val="1+#ppt_h/2"/>
                                          </p:val>
                                        </p:tav>
                                        <p:tav tm="100000">
                                          <p:val>
                                            <p:strVal val="#ppt_y"/>
                                          </p:val>
                                        </p:tav>
                                      </p:tavLst>
                                    </p:anim>
                                  </p:childTnLst>
                                </p:cTn>
                              </p:par>
                              <p:par>
                                <p:cTn id="11" presetID="7" presetClass="entr" presetSubtype="1" fill="hold" nodeType="with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0" fill="hold"/>
                                        <p:tgtEl>
                                          <p:spTgt spid="93188"/>
                                        </p:tgtEl>
                                        <p:attrNameLst>
                                          <p:attrName>ppt_x</p:attrName>
                                        </p:attrNameLst>
                                      </p:cBhvr>
                                      <p:tavLst>
                                        <p:tav tm="0">
                                          <p:val>
                                            <p:strVal val="#ppt_x"/>
                                          </p:val>
                                        </p:tav>
                                        <p:tav tm="100000">
                                          <p:val>
                                            <p:strVal val="#ppt_x"/>
                                          </p:val>
                                        </p:tav>
                                      </p:tavLst>
                                    </p:anim>
                                    <p:anim calcmode="lin" valueType="num">
                                      <p:cBhvr additive="base">
                                        <p:cTn id="14" dur="5000" fill="hold"/>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3196"/>
                </p:tgtEl>
              </p:cMediaNode>
            </p:audio>
          </p:childTnLst>
        </p:cTn>
      </p:par>
    </p:tnLst>
    <p:bldLst>
      <p:bldP spid="931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65538"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43011" name="Group 3"/>
          <p:cNvGrpSpPr>
            <a:grpSpLocks/>
          </p:cNvGrpSpPr>
          <p:nvPr/>
        </p:nvGrpSpPr>
        <p:grpSpPr bwMode="auto">
          <a:xfrm>
            <a:off x="1628422" y="238125"/>
            <a:ext cx="372533" cy="381000"/>
            <a:chOff x="1056" y="672"/>
            <a:chExt cx="264" cy="240"/>
          </a:xfrm>
        </p:grpSpPr>
        <p:sp>
          <p:nvSpPr>
            <p:cNvPr id="6554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4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2" name="Group 6"/>
          <p:cNvGrpSpPr>
            <a:grpSpLocks/>
          </p:cNvGrpSpPr>
          <p:nvPr/>
        </p:nvGrpSpPr>
        <p:grpSpPr bwMode="auto">
          <a:xfrm>
            <a:off x="430390" y="238125"/>
            <a:ext cx="372533" cy="381000"/>
            <a:chOff x="1056" y="672"/>
            <a:chExt cx="264" cy="240"/>
          </a:xfrm>
        </p:grpSpPr>
        <p:sp>
          <p:nvSpPr>
            <p:cNvPr id="6554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4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3" name="Group 9"/>
          <p:cNvGrpSpPr>
            <a:grpSpLocks/>
          </p:cNvGrpSpPr>
          <p:nvPr/>
        </p:nvGrpSpPr>
        <p:grpSpPr bwMode="auto">
          <a:xfrm>
            <a:off x="2675470" y="231775"/>
            <a:ext cx="372533" cy="381000"/>
            <a:chOff x="1056" y="672"/>
            <a:chExt cx="264" cy="240"/>
          </a:xfrm>
        </p:grpSpPr>
        <p:sp>
          <p:nvSpPr>
            <p:cNvPr id="6554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4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4" name="Group 12"/>
          <p:cNvGrpSpPr>
            <a:grpSpLocks/>
          </p:cNvGrpSpPr>
          <p:nvPr/>
        </p:nvGrpSpPr>
        <p:grpSpPr bwMode="auto">
          <a:xfrm>
            <a:off x="3795894" y="239713"/>
            <a:ext cx="372533" cy="381000"/>
            <a:chOff x="1056" y="672"/>
            <a:chExt cx="264" cy="240"/>
          </a:xfrm>
        </p:grpSpPr>
        <p:sp>
          <p:nvSpPr>
            <p:cNvPr id="6554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5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5" name="Group 15"/>
          <p:cNvGrpSpPr>
            <a:grpSpLocks/>
          </p:cNvGrpSpPr>
          <p:nvPr/>
        </p:nvGrpSpPr>
        <p:grpSpPr bwMode="auto">
          <a:xfrm>
            <a:off x="4986870" y="223838"/>
            <a:ext cx="372533" cy="381000"/>
            <a:chOff x="1056" y="672"/>
            <a:chExt cx="264" cy="240"/>
          </a:xfrm>
        </p:grpSpPr>
        <p:sp>
          <p:nvSpPr>
            <p:cNvPr id="6555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5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6" name="Group 18"/>
          <p:cNvGrpSpPr>
            <a:grpSpLocks/>
          </p:cNvGrpSpPr>
          <p:nvPr/>
        </p:nvGrpSpPr>
        <p:grpSpPr bwMode="auto">
          <a:xfrm>
            <a:off x="8161870" y="223838"/>
            <a:ext cx="372533" cy="381000"/>
            <a:chOff x="1056" y="672"/>
            <a:chExt cx="264" cy="240"/>
          </a:xfrm>
        </p:grpSpPr>
        <p:sp>
          <p:nvSpPr>
            <p:cNvPr id="6555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5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7" name="Group 21"/>
          <p:cNvGrpSpPr>
            <a:grpSpLocks/>
          </p:cNvGrpSpPr>
          <p:nvPr/>
        </p:nvGrpSpPr>
        <p:grpSpPr bwMode="auto">
          <a:xfrm>
            <a:off x="7145870" y="214313"/>
            <a:ext cx="372533" cy="381000"/>
            <a:chOff x="1056" y="672"/>
            <a:chExt cx="264" cy="240"/>
          </a:xfrm>
        </p:grpSpPr>
        <p:sp>
          <p:nvSpPr>
            <p:cNvPr id="6555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5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43018" name="Group 24"/>
          <p:cNvGrpSpPr>
            <a:grpSpLocks/>
          </p:cNvGrpSpPr>
          <p:nvPr/>
        </p:nvGrpSpPr>
        <p:grpSpPr bwMode="auto">
          <a:xfrm>
            <a:off x="6079070" y="228600"/>
            <a:ext cx="372533" cy="381000"/>
            <a:chOff x="1056" y="672"/>
            <a:chExt cx="264" cy="240"/>
          </a:xfrm>
        </p:grpSpPr>
        <p:sp>
          <p:nvSpPr>
            <p:cNvPr id="6556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556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cxnSp>
        <p:nvCxnSpPr>
          <p:cNvPr id="65564"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5565" name="Oval 29"/>
          <p:cNvSpPr>
            <a:spLocks noChangeArrowheads="1"/>
          </p:cNvSpPr>
          <p:nvPr/>
        </p:nvSpPr>
        <p:spPr bwMode="auto">
          <a:xfrm>
            <a:off x="6905983" y="-1905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pic>
        <p:nvPicPr>
          <p:cNvPr id="65570" name="date screen - fille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354190"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1" name="date screen - filler.mp3">
            <a:hlinkClick r:id="" action="ppaction://media"/>
          </p:cNvPr>
          <p:cNvPicPr>
            <a:picLocks noGrp="1" noRot="1" noChangeAspect="1" noChangeArrowheads="1"/>
          </p:cNvPicPr>
          <p:nvPr>
            <p:ph sz="half" idx="1"/>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a:xfrm>
            <a:off x="889000" y="6858000"/>
            <a:ext cx="270933"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65573" name="date screen - filler.mp3">
            <a:hlinkClick r:id="" action="ppaction://media"/>
          </p:cNvPr>
          <p:cNvPicPr>
            <a:picLocks noGrp="1" noRot="1" noChangeAspect="1" noChangeArrowheads="1"/>
          </p:cNvPicPr>
          <p:nvPr>
            <p:ph sz="half" idx="2"/>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a:xfrm>
            <a:off x="1413934" y="6858000"/>
            <a:ext cx="270933"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65579" name="Text Box 43"/>
          <p:cNvSpPr txBox="1">
            <a:spLocks noChangeArrowheads="1"/>
          </p:cNvSpPr>
          <p:nvPr/>
        </p:nvSpPr>
        <p:spPr bwMode="auto">
          <a:xfrm>
            <a:off x="217317" y="1022357"/>
            <a:ext cx="892668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622300" indent="-622300">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l"/>
            <a:r>
              <a:rPr lang="en-US" sz="2800">
                <a:latin typeface="Arial Black" charset="0"/>
              </a:rPr>
              <a:t>1.	</a:t>
            </a:r>
            <a:r>
              <a:rPr lang="zh-CN" altLang="en-US" sz="2800">
                <a:latin typeface="KaiTi" charset="0"/>
                <a:ea typeface="KaiTi" charset="0"/>
                <a:cs typeface="KaiTi" charset="0"/>
              </a:rPr>
              <a:t>为什么上帝为了除去祂的子民的偶像崇拜把他们带出应许之地？为什么他们需要离开家乡才能解决此问题？</a:t>
            </a:r>
            <a:endParaRPr lang="en-US" sz="2800">
              <a:latin typeface="KaiTi" charset="0"/>
              <a:ea typeface="KaiTi" charset="0"/>
              <a:cs typeface="KaiTi" charset="0"/>
            </a:endParaRPr>
          </a:p>
          <a:p>
            <a:pPr algn="l"/>
            <a:endParaRPr lang="en-US" sz="2800">
              <a:latin typeface="Arial Black" charset="0"/>
            </a:endParaRPr>
          </a:p>
          <a:p>
            <a:pPr algn="l"/>
            <a:r>
              <a:rPr lang="en-US" sz="2800">
                <a:latin typeface="Arial Black" charset="0"/>
              </a:rPr>
              <a:t>2.	</a:t>
            </a:r>
            <a:r>
              <a:rPr lang="zh-CN" altLang="en-US" sz="2800">
                <a:latin typeface="KaiTi" charset="0"/>
                <a:ea typeface="KaiTi" charset="0"/>
                <a:cs typeface="KaiTi" charset="0"/>
              </a:rPr>
              <a:t>世界事件的梦往往是赐予先知</a:t>
            </a:r>
            <a:r>
              <a:rPr lang="en-US" altLang="zh-CN" sz="2800">
                <a:latin typeface="KaiTi" charset="0"/>
                <a:ea typeface="KaiTi" charset="0"/>
                <a:cs typeface="KaiTi" charset="0"/>
              </a:rPr>
              <a:t>/</a:t>
            </a:r>
            <a:r>
              <a:rPr lang="zh-CN" altLang="en-US" sz="2800">
                <a:latin typeface="KaiTi" charset="0"/>
                <a:ea typeface="KaiTi" charset="0"/>
                <a:cs typeface="KaiTi" charset="0"/>
              </a:rPr>
              <a:t>信徒。为什上帝把这些梦给了如尼布甲尼撒的外邦王？</a:t>
            </a:r>
            <a:endParaRPr lang="en-US" sz="2800">
              <a:latin typeface="KaiTi" charset="0"/>
              <a:ea typeface="KaiTi" charset="0"/>
              <a:cs typeface="KaiTi" charset="0"/>
            </a:endParaRPr>
          </a:p>
          <a:p>
            <a:pPr algn="l"/>
            <a:endParaRPr lang="en-US" sz="2800">
              <a:latin typeface="Arial Black" charset="0"/>
            </a:endParaRPr>
          </a:p>
          <a:p>
            <a:pPr algn="l"/>
            <a:r>
              <a:rPr lang="en-US" sz="2800">
                <a:latin typeface="Arial Black" charset="0"/>
              </a:rPr>
              <a:t>3.	</a:t>
            </a:r>
            <a:r>
              <a:rPr lang="zh-CN" altLang="en-US" sz="2800">
                <a:latin typeface="KaiTi" charset="0"/>
                <a:ea typeface="KaiTi" charset="0"/>
                <a:cs typeface="KaiTi" charset="0"/>
              </a:rPr>
              <a:t>以西结与但以理之间的事工有什么分别？</a:t>
            </a:r>
            <a:endParaRPr lang="en-US" sz="2800">
              <a:latin typeface="KaiTi" charset="0"/>
              <a:ea typeface="KaiTi" charset="0"/>
              <a:cs typeface="KaiTi" charset="0"/>
            </a:endParaRPr>
          </a:p>
        </p:txBody>
      </p:sp>
      <p:sp>
        <p:nvSpPr>
          <p:cNvPr id="34"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但以理书    课题    </a:t>
            </a:r>
            <a:r>
              <a:rPr lang="zh-CN" altLang="en-US" sz="2000">
                <a:latin typeface="KaiTi" charset="0"/>
                <a:ea typeface="KaiTi" charset="0"/>
                <a:cs typeface="KaiTi" charset="0"/>
              </a:rPr>
              <a:t>小点心    </a:t>
            </a:r>
            <a:r>
              <a:rPr lang="zh-CN" altLang="en-US" sz="2000">
                <a:solidFill>
                  <a:srgbClr val="7F7F7F"/>
                </a:solidFill>
                <a:latin typeface="KaiTi" charset="0"/>
                <a:ea typeface="KaiTi" charset="0"/>
                <a:cs typeface="KaiTi" charset="0"/>
              </a:rPr>
              <a:t>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65"/>
                                        </p:tgtEl>
                                        <p:attrNameLst>
                                          <p:attrName>style.visibility</p:attrName>
                                        </p:attrNameLst>
                                      </p:cBhvr>
                                      <p:to>
                                        <p:strVal val="visible"/>
                                      </p:to>
                                    </p:set>
                                    <p:animEffect transition="in" filter="fade">
                                      <p:cBhvr>
                                        <p:cTn id="7" dur="2000"/>
                                        <p:tgtEl>
                                          <p:spTgt spid="65565"/>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5565"/>
                                        </p:tgtEl>
                                      </p:cBhvr>
                                    </p:animEffect>
                                    <p:animScale>
                                      <p:cBhvr>
                                        <p:cTn id="11" dur="1000" autoRev="1" fill="hold"/>
                                        <p:tgtEl>
                                          <p:spTgt spid="65565"/>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57527" fill="hold"/>
                                        <p:tgtEl>
                                          <p:spTgt spid="65570"/>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57527" fill="hold"/>
                                        <p:tgtEl>
                                          <p:spTgt spid="65571"/>
                                        </p:tgtEl>
                                      </p:cBhvr>
                                    </p:cmd>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57527" fill="hold"/>
                                        <p:tgtEl>
                                          <p:spTgt spid="65573"/>
                                        </p:tgtEl>
                                      </p:cBhvr>
                                    </p:cmd>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5579"/>
                                        </p:tgtEl>
                                        <p:attrNameLst>
                                          <p:attrName>style.visibility</p:attrName>
                                        </p:attrNameLst>
                                      </p:cBhvr>
                                      <p:to>
                                        <p:strVal val="visible"/>
                                      </p:to>
                                    </p:set>
                                    <p:anim calcmode="lin" valueType="num">
                                      <p:cBhvr>
                                        <p:cTn id="28" dur="2000" fill="hold"/>
                                        <p:tgtEl>
                                          <p:spTgt spid="65579"/>
                                        </p:tgtEl>
                                        <p:attrNameLst>
                                          <p:attrName>ppt_w</p:attrName>
                                        </p:attrNameLst>
                                      </p:cBhvr>
                                      <p:tavLst>
                                        <p:tav tm="0">
                                          <p:val>
                                            <p:fltVal val="0"/>
                                          </p:val>
                                        </p:tav>
                                        <p:tav tm="100000">
                                          <p:val>
                                            <p:strVal val="#ppt_w"/>
                                          </p:val>
                                        </p:tav>
                                      </p:tavLst>
                                    </p:anim>
                                    <p:anim calcmode="lin" valueType="num">
                                      <p:cBhvr>
                                        <p:cTn id="29" dur="2000" fill="hold"/>
                                        <p:tgtEl>
                                          <p:spTgt spid="65579"/>
                                        </p:tgtEl>
                                        <p:attrNameLst>
                                          <p:attrName>ppt_h</p:attrName>
                                        </p:attrNameLst>
                                      </p:cBhvr>
                                      <p:tavLst>
                                        <p:tav tm="0">
                                          <p:val>
                                            <p:fltVal val="0"/>
                                          </p:val>
                                        </p:tav>
                                        <p:tav tm="100000">
                                          <p:val>
                                            <p:strVal val="#ppt_h"/>
                                          </p:val>
                                        </p:tav>
                                      </p:tavLst>
                                    </p:anim>
                                    <p:animEffect transition="in" filter="fade">
                                      <p:cBhvr>
                                        <p:cTn id="30" dur="2000"/>
                                        <p:tgtEl>
                                          <p:spTgt spid="65579"/>
                                        </p:tgtEl>
                                      </p:cBhvr>
                                    </p:animEffect>
                                  </p:childTnLst>
                                </p:cTn>
                              </p:par>
                            </p:childTnLst>
                          </p:cTn>
                        </p:par>
                        <p:par>
                          <p:cTn id="31" fill="hold" nodeType="afterGroup">
                            <p:stCondLst>
                              <p:cond delay="2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34">
                                            <p:txEl>
                                              <p:pRg st="0" end="0"/>
                                            </p:txEl>
                                          </p:spTgt>
                                        </p:tgtEl>
                                        <p:attrNameLst>
                                          <p:attrName>style.visibility</p:attrName>
                                        </p:attrNameLst>
                                      </p:cBhvr>
                                      <p:to>
                                        <p:strVal val="visible"/>
                                      </p:to>
                                    </p:set>
                                    <p:anim calcmode="lin" valueType="num">
                                      <p:cBhvr>
                                        <p:cTn id="34" dur="10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34">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65570"/>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65571"/>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65573"/>
                </p:tgtEl>
              </p:cMediaNode>
            </p:audio>
          </p:childTnLst>
        </p:cTn>
      </p:par>
    </p:tnLst>
    <p:bldLst>
      <p:bldP spid="65565" grpId="0" animBg="1"/>
      <p:bldP spid="65565" grpId="1" animBg="1"/>
      <p:bldP spid="6557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9" name="Picture 9" descr="smiley"/>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3784600" y="1962150"/>
            <a:ext cx="1625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92164" name="Text Box 4"/>
          <p:cNvSpPr txBox="1">
            <a:spLocks noChangeArrowheads="1"/>
          </p:cNvSpPr>
          <p:nvPr/>
        </p:nvSpPr>
        <p:spPr bwMode="auto">
          <a:xfrm>
            <a:off x="709793" y="1493838"/>
            <a:ext cx="7666566"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6000">
                <a:solidFill>
                  <a:srgbClr val="FFCC66"/>
                </a:solidFill>
                <a:latin typeface="KaiTi" charset="0"/>
                <a:ea typeface="KaiTi" charset="0"/>
                <a:cs typeface="KaiTi" charset="0"/>
              </a:rPr>
              <a:t>希望你喜欢我们的小点心。你其实是知道这是</a:t>
            </a:r>
            <a:r>
              <a:rPr lang="zh-CN" altLang="en-US" sz="6000">
                <a:solidFill>
                  <a:srgbClr val="FF9933"/>
                </a:solidFill>
                <a:latin typeface="KaiTi" charset="0"/>
                <a:ea typeface="KaiTi" charset="0"/>
                <a:cs typeface="KaiTi" charset="0"/>
              </a:rPr>
              <a:t>自愿性</a:t>
            </a:r>
            <a:r>
              <a:rPr lang="zh-CN" altLang="en-US" sz="6000">
                <a:solidFill>
                  <a:srgbClr val="FFCC66"/>
                </a:solidFill>
                <a:latin typeface="KaiTi" charset="0"/>
                <a:ea typeface="KaiTi" charset="0"/>
                <a:cs typeface="KaiTi" charset="0"/>
              </a:rPr>
              <a:t>的，对吗？</a:t>
            </a:r>
            <a:endParaRPr lang="en-US" sz="6000">
              <a:solidFill>
                <a:srgbClr val="FFCC66"/>
              </a:solidFill>
              <a:latin typeface="KaiTi" charset="0"/>
              <a:ea typeface="KaiTi" charset="0"/>
              <a:cs typeface="KaiTi" charset="0"/>
            </a:endParaRPr>
          </a:p>
        </p:txBody>
      </p:sp>
      <p:pic>
        <p:nvPicPr>
          <p:cNvPr id="92165"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885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6"/>
          <p:cNvSpPr txBox="1">
            <a:spLocks noChangeArrowheads="1"/>
          </p:cNvSpPr>
          <p:nvPr/>
        </p:nvSpPr>
        <p:spPr bwMode="auto">
          <a:xfrm>
            <a:off x="0" y="2925763"/>
            <a:ext cx="914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6000">
                <a:solidFill>
                  <a:srgbClr val="FFCC66"/>
                </a:solidFill>
                <a:latin typeface="KaiTi" charset="0"/>
                <a:ea typeface="KaiTi" charset="0"/>
                <a:cs typeface="KaiTi" charset="0"/>
              </a:rPr>
              <a:t>无论如何，总结是。。。</a:t>
            </a:r>
            <a:endParaRPr lang="en-US" sz="6000">
              <a:solidFill>
                <a:srgbClr val="FFCC66"/>
              </a:solidFill>
              <a:latin typeface="KaiTi" charset="0"/>
              <a:ea typeface="KaiTi" charset="0"/>
              <a:cs typeface="KaiTi" charset="0"/>
            </a:endParaRPr>
          </a:p>
        </p:txBody>
      </p:sp>
      <p:pic>
        <p:nvPicPr>
          <p:cNvPr id="92167" name="Picture 7" descr="evil smiley"/>
          <p:cNvPicPr>
            <a:picLocks noGrp="1" noChangeAspect="1" noChangeArrowheads="1"/>
          </p:cNvPicPr>
          <p:nvPr>
            <p:ph sz="half" idx="1"/>
          </p:nvPr>
        </p:nvPicPr>
        <p:blipFill>
          <a:blip r:embed="rId7">
            <a:extLst>
              <a:ext uri="{28A0092B-C50C-407E-A947-70E740481C1C}">
                <a14:useLocalDpi xmlns:a14="http://schemas.microsoft.com/office/drawing/2010/main"/>
              </a:ext>
            </a:extLst>
          </a:blip>
          <a:srcRect/>
          <a:stretch>
            <a:fillRect/>
          </a:stretch>
        </p:blipFill>
        <p:spPr>
          <a:xfrm>
            <a:off x="7725839" y="633413"/>
            <a:ext cx="1058333" cy="111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953" fill="hold"/>
                                        <p:tgtEl>
                                          <p:spTgt spid="92165"/>
                                        </p:tgtEl>
                                      </p:cBhvr>
                                    </p:cmd>
                                  </p:childTnLst>
                                </p:cTn>
                              </p:par>
                              <p:par>
                                <p:cTn id="7" presetID="26" presetClass="entr" presetSubtype="0" fill="hold" nodeType="withEffect">
                                  <p:stCondLst>
                                    <p:cond delay="6000"/>
                                  </p:stCondLst>
                                  <p:childTnLst>
                                    <p:set>
                                      <p:cBhvr>
                                        <p:cTn id="8" dur="1" fill="hold">
                                          <p:stCondLst>
                                            <p:cond delay="0"/>
                                          </p:stCondLst>
                                        </p:cTn>
                                        <p:tgtEl>
                                          <p:spTgt spid="92167"/>
                                        </p:tgtEl>
                                        <p:attrNameLst>
                                          <p:attrName>style.visibility</p:attrName>
                                        </p:attrNameLst>
                                      </p:cBhvr>
                                      <p:to>
                                        <p:strVal val="visible"/>
                                      </p:to>
                                    </p:set>
                                    <p:animEffect transition="in" filter="wipe(down)">
                                      <p:cBhvr>
                                        <p:cTn id="9" dur="580">
                                          <p:stCondLst>
                                            <p:cond delay="0"/>
                                          </p:stCondLst>
                                        </p:cTn>
                                        <p:tgtEl>
                                          <p:spTgt spid="92167"/>
                                        </p:tgtEl>
                                      </p:cBhvr>
                                    </p:animEffect>
                                    <p:anim calcmode="lin" valueType="num">
                                      <p:cBhvr>
                                        <p:cTn id="10" dur="1822" tmFilter="0,0; 0.14,0.36; 0.43,0.73; 0.71,0.91; 1.0,1.0">
                                          <p:stCondLst>
                                            <p:cond delay="0"/>
                                          </p:stCondLst>
                                        </p:cTn>
                                        <p:tgtEl>
                                          <p:spTgt spid="9216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216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216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216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2167"/>
                                        </p:tgtEl>
                                        <p:attrNameLst>
                                          <p:attrName>ppt_y</p:attrName>
                                        </p:attrNameLst>
                                      </p:cBhvr>
                                      <p:tavLst>
                                        <p:tav tm="0" fmla="#ppt_y-sin(pi*$)/81">
                                          <p:val>
                                            <p:fltVal val="0"/>
                                          </p:val>
                                        </p:tav>
                                        <p:tav tm="100000">
                                          <p:val>
                                            <p:fltVal val="1"/>
                                          </p:val>
                                        </p:tav>
                                      </p:tavLst>
                                    </p:anim>
                                    <p:animScale>
                                      <p:cBhvr>
                                        <p:cTn id="15" dur="26">
                                          <p:stCondLst>
                                            <p:cond delay="650"/>
                                          </p:stCondLst>
                                        </p:cTn>
                                        <p:tgtEl>
                                          <p:spTgt spid="92167"/>
                                        </p:tgtEl>
                                      </p:cBhvr>
                                      <p:to x="100000" y="60000"/>
                                    </p:animScale>
                                    <p:animScale>
                                      <p:cBhvr>
                                        <p:cTn id="16" dur="166" decel="50000">
                                          <p:stCondLst>
                                            <p:cond delay="676"/>
                                          </p:stCondLst>
                                        </p:cTn>
                                        <p:tgtEl>
                                          <p:spTgt spid="92167"/>
                                        </p:tgtEl>
                                      </p:cBhvr>
                                      <p:to x="100000" y="100000"/>
                                    </p:animScale>
                                    <p:animScale>
                                      <p:cBhvr>
                                        <p:cTn id="17" dur="26">
                                          <p:stCondLst>
                                            <p:cond delay="1312"/>
                                          </p:stCondLst>
                                        </p:cTn>
                                        <p:tgtEl>
                                          <p:spTgt spid="92167"/>
                                        </p:tgtEl>
                                      </p:cBhvr>
                                      <p:to x="100000" y="80000"/>
                                    </p:animScale>
                                    <p:animScale>
                                      <p:cBhvr>
                                        <p:cTn id="18" dur="166" decel="50000">
                                          <p:stCondLst>
                                            <p:cond delay="1338"/>
                                          </p:stCondLst>
                                        </p:cTn>
                                        <p:tgtEl>
                                          <p:spTgt spid="92167"/>
                                        </p:tgtEl>
                                      </p:cBhvr>
                                      <p:to x="100000" y="100000"/>
                                    </p:animScale>
                                    <p:animScale>
                                      <p:cBhvr>
                                        <p:cTn id="19" dur="26">
                                          <p:stCondLst>
                                            <p:cond delay="1642"/>
                                          </p:stCondLst>
                                        </p:cTn>
                                        <p:tgtEl>
                                          <p:spTgt spid="92167"/>
                                        </p:tgtEl>
                                      </p:cBhvr>
                                      <p:to x="100000" y="90000"/>
                                    </p:animScale>
                                    <p:animScale>
                                      <p:cBhvr>
                                        <p:cTn id="20" dur="166" decel="50000">
                                          <p:stCondLst>
                                            <p:cond delay="1668"/>
                                          </p:stCondLst>
                                        </p:cTn>
                                        <p:tgtEl>
                                          <p:spTgt spid="92167"/>
                                        </p:tgtEl>
                                      </p:cBhvr>
                                      <p:to x="100000" y="100000"/>
                                    </p:animScale>
                                    <p:animScale>
                                      <p:cBhvr>
                                        <p:cTn id="21" dur="26">
                                          <p:stCondLst>
                                            <p:cond delay="1808"/>
                                          </p:stCondLst>
                                        </p:cTn>
                                        <p:tgtEl>
                                          <p:spTgt spid="92167"/>
                                        </p:tgtEl>
                                      </p:cBhvr>
                                      <p:to x="100000" y="95000"/>
                                    </p:animScale>
                                    <p:animScale>
                                      <p:cBhvr>
                                        <p:cTn id="22" dur="166" decel="50000">
                                          <p:stCondLst>
                                            <p:cond delay="1834"/>
                                          </p:stCondLst>
                                        </p:cTn>
                                        <p:tgtEl>
                                          <p:spTgt spid="92167"/>
                                        </p:tgtEl>
                                      </p:cBhvr>
                                      <p:to x="100000" y="100000"/>
                                    </p:animScale>
                                  </p:childTnLst>
                                </p:cTn>
                              </p:par>
                              <p:par>
                                <p:cTn id="23" presetID="32" presetClass="emph" presetSubtype="0" repeatCount="indefinite" fill="hold" nodeType="withEffect">
                                  <p:stCondLst>
                                    <p:cond delay="6000"/>
                                  </p:stCondLst>
                                  <p:endCondLst>
                                    <p:cond evt="onNext" delay="0">
                                      <p:tgtEl>
                                        <p:sldTgt/>
                                      </p:tgtEl>
                                    </p:cond>
                                  </p:endCondLst>
                                  <p:childTnLst>
                                    <p:animClr clrSpc="rgb" dir="cw">
                                      <p:cBhvr override="childStyle">
                                        <p:cTn id="24" dur="100" fill="hold"/>
                                        <p:tgtEl>
                                          <p:spTgt spid="92167"/>
                                        </p:tgtEl>
                                        <p:attrNameLst>
                                          <p:attrName>style.color</p:attrName>
                                        </p:attrNameLst>
                                      </p:cBhvr>
                                      <p:to>
                                        <a:schemeClr val="accent2"/>
                                      </p:to>
                                    </p:animClr>
                                    <p:animClr clrSpc="rgb" dir="cw">
                                      <p:cBhvr>
                                        <p:cTn id="25" dur="100" fill="hold"/>
                                        <p:tgtEl>
                                          <p:spTgt spid="92167"/>
                                        </p:tgtEl>
                                        <p:attrNameLst>
                                          <p:attrName>fillcolor</p:attrName>
                                        </p:attrNameLst>
                                      </p:cBhvr>
                                      <p:to>
                                        <a:schemeClr val="accent2"/>
                                      </p:to>
                                    </p:animClr>
                                    <p:set>
                                      <p:cBhvr>
                                        <p:cTn id="26" dur="100" fill="hold"/>
                                        <p:tgtEl>
                                          <p:spTgt spid="92167"/>
                                        </p:tgtEl>
                                        <p:attrNameLst>
                                          <p:attrName>fill.type</p:attrName>
                                        </p:attrNameLst>
                                      </p:cBhvr>
                                      <p:to>
                                        <p:strVal val="solid"/>
                                      </p:to>
                                    </p:set>
                                    <p:set>
                                      <p:cBhvr>
                                        <p:cTn id="27" dur="100" fill="hold"/>
                                        <p:tgtEl>
                                          <p:spTgt spid="92167"/>
                                        </p:tgtEl>
                                        <p:attrNameLst>
                                          <p:attrName>fill.on</p:attrName>
                                        </p:attrNameLst>
                                      </p:cBhvr>
                                      <p:to>
                                        <p:strVal val="true"/>
                                      </p:to>
                                    </p:set>
                                    <p:animRot by="120000">
                                      <p:cBhvr>
                                        <p:cTn id="28" dur="100" fill="hold">
                                          <p:stCondLst>
                                            <p:cond delay="0"/>
                                          </p:stCondLst>
                                        </p:cTn>
                                        <p:tgtEl>
                                          <p:spTgt spid="92167"/>
                                        </p:tgtEl>
                                        <p:attrNameLst>
                                          <p:attrName>r</p:attrName>
                                        </p:attrNameLst>
                                      </p:cBhvr>
                                    </p:animRot>
                                    <p:animRot by="-240000">
                                      <p:cBhvr>
                                        <p:cTn id="29" dur="200" fill="hold">
                                          <p:stCondLst>
                                            <p:cond delay="200"/>
                                          </p:stCondLst>
                                        </p:cTn>
                                        <p:tgtEl>
                                          <p:spTgt spid="92167"/>
                                        </p:tgtEl>
                                        <p:attrNameLst>
                                          <p:attrName>r</p:attrName>
                                        </p:attrNameLst>
                                      </p:cBhvr>
                                    </p:animRot>
                                    <p:animRot by="240000">
                                      <p:cBhvr>
                                        <p:cTn id="30" dur="200" fill="hold">
                                          <p:stCondLst>
                                            <p:cond delay="400"/>
                                          </p:stCondLst>
                                        </p:cTn>
                                        <p:tgtEl>
                                          <p:spTgt spid="92167"/>
                                        </p:tgtEl>
                                        <p:attrNameLst>
                                          <p:attrName>r</p:attrName>
                                        </p:attrNameLst>
                                      </p:cBhvr>
                                    </p:animRot>
                                    <p:animRot by="-240000">
                                      <p:cBhvr>
                                        <p:cTn id="31" dur="200" fill="hold">
                                          <p:stCondLst>
                                            <p:cond delay="600"/>
                                          </p:stCondLst>
                                        </p:cTn>
                                        <p:tgtEl>
                                          <p:spTgt spid="92167"/>
                                        </p:tgtEl>
                                        <p:attrNameLst>
                                          <p:attrName>r</p:attrName>
                                        </p:attrNameLst>
                                      </p:cBhvr>
                                    </p:animRot>
                                    <p:animRot by="120000">
                                      <p:cBhvr>
                                        <p:cTn id="32" dur="200" fill="hold">
                                          <p:stCondLst>
                                            <p:cond delay="800"/>
                                          </p:stCondLst>
                                        </p:cTn>
                                        <p:tgtEl>
                                          <p:spTgt spid="92167"/>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xit" presetSubtype="0" fill="hold" grpId="0" nodeType="clickEffect">
                                  <p:stCondLst>
                                    <p:cond delay="0"/>
                                  </p:stCondLst>
                                  <p:childTnLst>
                                    <p:animEffect transition="out" filter="fade">
                                      <p:cBhvr>
                                        <p:cTn id="36" dur="1000"/>
                                        <p:tgtEl>
                                          <p:spTgt spid="92164"/>
                                        </p:tgtEl>
                                      </p:cBhvr>
                                    </p:animEffect>
                                    <p:anim calcmode="lin" valueType="num">
                                      <p:cBhvr>
                                        <p:cTn id="37" dur="1000"/>
                                        <p:tgtEl>
                                          <p:spTgt spid="92164"/>
                                        </p:tgtEl>
                                        <p:attrNameLst>
                                          <p:attrName>ppt_x</p:attrName>
                                        </p:attrNameLst>
                                      </p:cBhvr>
                                      <p:tavLst>
                                        <p:tav tm="0">
                                          <p:val>
                                            <p:strVal val="ppt_x"/>
                                          </p:val>
                                        </p:tav>
                                        <p:tav tm="100000">
                                          <p:val>
                                            <p:strVal val="ppt_x"/>
                                          </p:val>
                                        </p:tav>
                                      </p:tavLst>
                                    </p:anim>
                                    <p:anim calcmode="lin" valueType="num">
                                      <p:cBhvr>
                                        <p:cTn id="38" dur="100" decel="100000"/>
                                        <p:tgtEl>
                                          <p:spTgt spid="9216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92164"/>
                                        </p:tgtEl>
                                        <p:attrNameLst>
                                          <p:attrName>ppt_y</p:attrName>
                                        </p:attrNameLst>
                                      </p:cBhvr>
                                      <p:tavLst>
                                        <p:tav tm="0">
                                          <p:val>
                                            <p:strVal val="ppt_y"/>
                                          </p:val>
                                        </p:tav>
                                        <p:tav tm="100000">
                                          <p:val>
                                            <p:strVal val="ppt_y+1"/>
                                          </p:val>
                                        </p:tav>
                                      </p:tavLst>
                                    </p:anim>
                                    <p:set>
                                      <p:cBhvr>
                                        <p:cTn id="40" dur="1" fill="hold">
                                          <p:stCondLst>
                                            <p:cond delay="999"/>
                                          </p:stCondLst>
                                        </p:cTn>
                                        <p:tgtEl>
                                          <p:spTgt spid="92164"/>
                                        </p:tgtEl>
                                        <p:attrNameLst>
                                          <p:attrName>style.visibility</p:attrName>
                                        </p:attrNameLst>
                                      </p:cBhvr>
                                      <p:to>
                                        <p:strVal val="hidden"/>
                                      </p:to>
                                    </p:se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2166"/>
                                        </p:tgtEl>
                                        <p:attrNameLst>
                                          <p:attrName>style.visibility</p:attrName>
                                        </p:attrNameLst>
                                      </p:cBhvr>
                                      <p:to>
                                        <p:strVal val="visible"/>
                                      </p:to>
                                    </p:set>
                                    <p:animEffect transition="in" filter="fade">
                                      <p:cBhvr>
                                        <p:cTn id="44" dur="2000"/>
                                        <p:tgtEl>
                                          <p:spTgt spid="92166"/>
                                        </p:tgtEl>
                                      </p:cBhvr>
                                    </p:animEffect>
                                  </p:childTnLst>
                                </p:cTn>
                              </p:par>
                              <p:par>
                                <p:cTn id="45" presetID="52" presetClass="exit" presetSubtype="0" fill="hold" nodeType="withEffect">
                                  <p:stCondLst>
                                    <p:cond delay="0"/>
                                  </p:stCondLst>
                                  <p:childTnLst>
                                    <p:animScale>
                                      <p:cBhvr>
                                        <p:cTn id="46" dur="1000" accel="50000">
                                          <p:stCondLst>
                                            <p:cond delay="0"/>
                                          </p:stCondLst>
                                        </p:cTn>
                                        <p:tgtEl>
                                          <p:spTgt spid="9216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92167"/>
                                        </p:tgtEl>
                                        <p:attrNameLst>
                                          <p:attrName>ppt_x</p:attrName>
                                          <p:attrName>ppt_y</p:attrName>
                                        </p:attrNameLst>
                                      </p:cBhvr>
                                    </p:animMotion>
                                    <p:animEffect transition="out" filter="fade">
                                      <p:cBhvr>
                                        <p:cTn id="48" dur="1000"/>
                                        <p:tgtEl>
                                          <p:spTgt spid="92167"/>
                                        </p:tgtEl>
                                      </p:cBhvr>
                                    </p:animEffect>
                                    <p:set>
                                      <p:cBhvr>
                                        <p:cTn id="49" dur="1" fill="hold">
                                          <p:stCondLst>
                                            <p:cond delay="999"/>
                                          </p:stCondLst>
                                        </p:cTn>
                                        <p:tgtEl>
                                          <p:spTgt spid="92167"/>
                                        </p:tgtEl>
                                        <p:attrNameLst>
                                          <p:attrName>style.visibility</p:attrName>
                                        </p:attrNameLst>
                                      </p:cBhvr>
                                      <p:to>
                                        <p:strVal val="hidden"/>
                                      </p:to>
                                    </p:set>
                                  </p:childTnLst>
                                </p:cTn>
                              </p:par>
                              <p:par>
                                <p:cTn id="50" presetID="15" presetClass="entr" presetSubtype="0" fill="hold" nodeType="withEffect">
                                  <p:stCondLst>
                                    <p:cond delay="0"/>
                                  </p:stCondLst>
                                  <p:childTnLst>
                                    <p:set>
                                      <p:cBhvr>
                                        <p:cTn id="51" dur="1" fill="hold">
                                          <p:stCondLst>
                                            <p:cond delay="0"/>
                                          </p:stCondLst>
                                        </p:cTn>
                                        <p:tgtEl>
                                          <p:spTgt spid="92169"/>
                                        </p:tgtEl>
                                        <p:attrNameLst>
                                          <p:attrName>style.visibility</p:attrName>
                                        </p:attrNameLst>
                                      </p:cBhvr>
                                      <p:to>
                                        <p:strVal val="visible"/>
                                      </p:to>
                                    </p:set>
                                    <p:anim calcmode="lin" valueType="num">
                                      <p:cBhvr>
                                        <p:cTn id="52" dur="1000" fill="hold"/>
                                        <p:tgtEl>
                                          <p:spTgt spid="92169"/>
                                        </p:tgtEl>
                                        <p:attrNameLst>
                                          <p:attrName>ppt_w</p:attrName>
                                        </p:attrNameLst>
                                      </p:cBhvr>
                                      <p:tavLst>
                                        <p:tav tm="0">
                                          <p:val>
                                            <p:fltVal val="0"/>
                                          </p:val>
                                        </p:tav>
                                        <p:tav tm="100000">
                                          <p:val>
                                            <p:strVal val="#ppt_w"/>
                                          </p:val>
                                        </p:tav>
                                      </p:tavLst>
                                    </p:anim>
                                    <p:anim calcmode="lin" valueType="num">
                                      <p:cBhvr>
                                        <p:cTn id="53" dur="1000" fill="hold"/>
                                        <p:tgtEl>
                                          <p:spTgt spid="92169"/>
                                        </p:tgtEl>
                                        <p:attrNameLst>
                                          <p:attrName>ppt_h</p:attrName>
                                        </p:attrNameLst>
                                      </p:cBhvr>
                                      <p:tavLst>
                                        <p:tav tm="0">
                                          <p:val>
                                            <p:fltVal val="0"/>
                                          </p:val>
                                        </p:tav>
                                        <p:tav tm="100000">
                                          <p:val>
                                            <p:strVal val="#ppt_h"/>
                                          </p:val>
                                        </p:tav>
                                      </p:tavLst>
                                    </p:anim>
                                    <p:anim calcmode="lin" valueType="num">
                                      <p:cBhvr>
                                        <p:cTn id="54" dur="1000" fill="hold"/>
                                        <p:tgtEl>
                                          <p:spTgt spid="9216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21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92165"/>
                </p:tgtEl>
              </p:cMediaNode>
            </p:audio>
          </p:childTnLst>
        </p:cTn>
      </p:par>
    </p:tnLst>
    <p:bldLst>
      <p:bldP spid="92164" grpId="0"/>
      <p:bldP spid="921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65" name="Picture 29" descr="map babylon1"/>
          <p:cNvPicPr>
            <a:picLocks noGrp="1" noChangeAspect="1" noChangeArrowheads="1"/>
          </p:cNvPicPr>
          <p:nvPr>
            <p:ph/>
          </p:nvPr>
        </p:nvPicPr>
        <p:blipFill>
          <a:blip r:embed="rId3">
            <a:lum bright="-42000" contrast="-32000"/>
            <a:extLst>
              <a:ext uri="{28A0092B-C50C-407E-A947-70E740481C1C}">
                <a14:useLocalDpi xmlns:a14="http://schemas.microsoft.com/office/drawing/2010/main"/>
              </a:ext>
            </a:extLst>
          </a:blip>
          <a:srcRect/>
          <a:stretch>
            <a:fillRect/>
          </a:stretch>
        </p:blipFill>
        <p:spPr>
          <a:xfrm>
            <a:off x="0" y="608024"/>
            <a:ext cx="9144000" cy="5640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14353" name="Text Box 17"/>
          <p:cNvSpPr txBox="1">
            <a:spLocks noChangeArrowheads="1"/>
          </p:cNvSpPr>
          <p:nvPr/>
        </p:nvSpPr>
        <p:spPr bwMode="auto">
          <a:xfrm>
            <a:off x="0" y="2833699"/>
            <a:ext cx="9144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7200">
                <a:solidFill>
                  <a:srgbClr val="C0C0C0"/>
                </a:solidFill>
                <a:latin typeface="KaiTi" charset="0"/>
                <a:ea typeface="KaiTi" charset="0"/>
                <a:cs typeface="KaiTi" charset="0"/>
              </a:rPr>
              <a:t>但 以 理 书</a:t>
            </a:r>
            <a:endParaRPr lang="en-US" sz="7200">
              <a:solidFill>
                <a:srgbClr val="C0C0C0"/>
              </a:solidFill>
              <a:latin typeface="KaiTi" charset="0"/>
              <a:ea typeface="KaiTi" charset="0"/>
              <a:cs typeface="KaiTi" charset="0"/>
            </a:endParaRPr>
          </a:p>
        </p:txBody>
      </p:sp>
      <p:sp>
        <p:nvSpPr>
          <p:cNvPr id="14354" name="Text Box 18"/>
          <p:cNvSpPr txBox="1">
            <a:spLocks noChangeArrowheads="1"/>
          </p:cNvSpPr>
          <p:nvPr/>
        </p:nvSpPr>
        <p:spPr bwMode="auto">
          <a:xfrm>
            <a:off x="0" y="2881320"/>
            <a:ext cx="9144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7200">
                <a:solidFill>
                  <a:srgbClr val="C0C0C0"/>
                </a:solidFill>
                <a:latin typeface="KaiTi" charset="0"/>
                <a:ea typeface="KaiTi" charset="0"/>
                <a:cs typeface="KaiTi" charset="0"/>
              </a:rPr>
              <a:t>以 西 结 书</a:t>
            </a:r>
            <a:endParaRPr lang="en-US" sz="7200">
              <a:solidFill>
                <a:srgbClr val="C0C0C0"/>
              </a:solidFill>
              <a:latin typeface="KaiTi" charset="0"/>
              <a:ea typeface="KaiTi" charset="0"/>
              <a:cs typeface="KaiTi" charset="0"/>
            </a:endParaRPr>
          </a:p>
        </p:txBody>
      </p:sp>
      <p:sp>
        <p:nvSpPr>
          <p:cNvPr id="14357" name="Text Box 21"/>
          <p:cNvSpPr txBox="1">
            <a:spLocks noChangeArrowheads="1"/>
          </p:cNvSpPr>
          <p:nvPr/>
        </p:nvSpPr>
        <p:spPr bwMode="auto">
          <a:xfrm>
            <a:off x="1865494" y="5194301"/>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罪</a:t>
            </a:r>
            <a:endParaRPr lang="en-US" sz="4000">
              <a:solidFill>
                <a:srgbClr val="FFFF66"/>
              </a:solidFill>
              <a:latin typeface="KaiTi" charset="0"/>
              <a:ea typeface="KaiTi" charset="0"/>
              <a:cs typeface="KaiTi" charset="0"/>
            </a:endParaRPr>
          </a:p>
        </p:txBody>
      </p:sp>
      <p:sp>
        <p:nvSpPr>
          <p:cNvPr id="14358" name="Text Box 22"/>
          <p:cNvSpPr txBox="1">
            <a:spLocks noChangeArrowheads="1"/>
          </p:cNvSpPr>
          <p:nvPr/>
        </p:nvSpPr>
        <p:spPr bwMode="auto">
          <a:xfrm>
            <a:off x="3558823" y="5899151"/>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悖逆</a:t>
            </a:r>
            <a:endParaRPr lang="en-US" sz="4000">
              <a:solidFill>
                <a:srgbClr val="FFFF66"/>
              </a:solidFill>
              <a:latin typeface="KaiTi" charset="0"/>
              <a:ea typeface="KaiTi" charset="0"/>
              <a:cs typeface="KaiTi" charset="0"/>
            </a:endParaRPr>
          </a:p>
        </p:txBody>
      </p:sp>
      <p:sp>
        <p:nvSpPr>
          <p:cNvPr id="14359" name="Text Box 23"/>
          <p:cNvSpPr txBox="1">
            <a:spLocks noChangeArrowheads="1"/>
          </p:cNvSpPr>
          <p:nvPr/>
        </p:nvSpPr>
        <p:spPr bwMode="auto">
          <a:xfrm>
            <a:off x="4811889" y="4337051"/>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惩罚</a:t>
            </a:r>
            <a:endParaRPr lang="en-US" sz="4000">
              <a:solidFill>
                <a:srgbClr val="FFFF66"/>
              </a:solidFill>
              <a:latin typeface="KaiTi" charset="0"/>
              <a:ea typeface="KaiTi" charset="0"/>
              <a:cs typeface="KaiTi" charset="0"/>
            </a:endParaRPr>
          </a:p>
        </p:txBody>
      </p:sp>
      <p:sp>
        <p:nvSpPr>
          <p:cNvPr id="14360" name="Text Box 24"/>
          <p:cNvSpPr txBox="1">
            <a:spLocks noChangeArrowheads="1"/>
          </p:cNvSpPr>
          <p:nvPr/>
        </p:nvSpPr>
        <p:spPr bwMode="auto">
          <a:xfrm>
            <a:off x="1375834" y="1936751"/>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忿怒</a:t>
            </a:r>
            <a:endParaRPr lang="en-US" sz="4000">
              <a:solidFill>
                <a:srgbClr val="FFFF66"/>
              </a:solidFill>
              <a:latin typeface="KaiTi" charset="0"/>
              <a:ea typeface="KaiTi" charset="0"/>
              <a:cs typeface="KaiTi" charset="0"/>
            </a:endParaRPr>
          </a:p>
        </p:txBody>
      </p:sp>
      <p:sp>
        <p:nvSpPr>
          <p:cNvPr id="14361" name="Text Box 25"/>
          <p:cNvSpPr txBox="1">
            <a:spLocks noChangeArrowheads="1"/>
          </p:cNvSpPr>
          <p:nvPr/>
        </p:nvSpPr>
        <p:spPr bwMode="auto">
          <a:xfrm>
            <a:off x="206022" y="965201"/>
            <a:ext cx="223651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偶像崇拜</a:t>
            </a:r>
            <a:endParaRPr lang="en-US" sz="4000">
              <a:solidFill>
                <a:srgbClr val="FFFF66"/>
              </a:solidFill>
              <a:latin typeface="KaiTi" charset="0"/>
              <a:ea typeface="KaiTi" charset="0"/>
              <a:cs typeface="KaiTi" charset="0"/>
            </a:endParaRPr>
          </a:p>
        </p:txBody>
      </p:sp>
      <p:sp>
        <p:nvSpPr>
          <p:cNvPr id="14362" name="Text Box 26"/>
          <p:cNvSpPr txBox="1">
            <a:spLocks noChangeArrowheads="1"/>
          </p:cNvSpPr>
          <p:nvPr/>
        </p:nvSpPr>
        <p:spPr bwMode="auto">
          <a:xfrm>
            <a:off x="5827889" y="241301"/>
            <a:ext cx="12105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4000">
                <a:solidFill>
                  <a:srgbClr val="FFFF66"/>
                </a:solidFill>
                <a:latin typeface="KaiTi" charset="0"/>
                <a:ea typeface="KaiTi" charset="0"/>
                <a:cs typeface="KaiTi" charset="0"/>
              </a:rPr>
              <a:t>审判</a:t>
            </a:r>
            <a:endParaRPr lang="en-US" sz="4000">
              <a:solidFill>
                <a:srgbClr val="FFFF66"/>
              </a:solidFill>
              <a:latin typeface="KaiTi" charset="0"/>
              <a:ea typeface="KaiTi" charset="0"/>
              <a:cs typeface="KaiTi" charset="0"/>
            </a:endParaRPr>
          </a:p>
        </p:txBody>
      </p:sp>
      <p:sp>
        <p:nvSpPr>
          <p:cNvPr id="14363" name="Rectangle 27"/>
          <p:cNvSpPr>
            <a:spLocks noChangeArrowheads="1"/>
          </p:cNvSpPr>
          <p:nvPr/>
        </p:nvSpPr>
        <p:spPr bwMode="auto">
          <a:xfrm>
            <a:off x="3112911" y="2651125"/>
            <a:ext cx="32624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9600">
                <a:solidFill>
                  <a:srgbClr val="FFCC00"/>
                </a:solidFill>
                <a:latin typeface="KaiTi" charset="0"/>
                <a:ea typeface="KaiTi" charset="0"/>
                <a:cs typeface="KaiTi" charset="0"/>
              </a:rPr>
              <a:t>盼 望</a:t>
            </a:r>
            <a:endParaRPr lang="en-US" sz="9600">
              <a:solidFill>
                <a:srgbClr val="FFCC00"/>
              </a:solidFill>
              <a:latin typeface="KaiTi" charset="0"/>
              <a:ea typeface="KaiTi" charset="0"/>
              <a:cs typeface="KaiTi" charset="0"/>
            </a:endParaRP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4357">
                                            <p:txEl>
                                              <p:pRg st="0" end="0"/>
                                            </p:txEl>
                                          </p:spTgt>
                                        </p:tgtEl>
                                        <p:attrNameLst>
                                          <p:attrName>style.visibility</p:attrName>
                                        </p:attrNameLst>
                                      </p:cBhvr>
                                      <p:to>
                                        <p:strVal val="visible"/>
                                      </p:to>
                                    </p:set>
                                    <p:anim calcmode="lin" valueType="num">
                                      <p:cBhvr>
                                        <p:cTn id="7" dur="500" fill="hold"/>
                                        <p:tgtEl>
                                          <p:spTgt spid="1435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5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35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5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57">
                                            <p:txEl>
                                              <p:pRg st="0" end="0"/>
                                            </p:txEl>
                                          </p:spTgt>
                                        </p:tgtEl>
                                      </p:cBhvr>
                                    </p:animEffect>
                                  </p:childTnLst>
                                </p:cTn>
                              </p:par>
                            </p:childTnLst>
                          </p:cTn>
                        </p:par>
                        <p:par>
                          <p:cTn id="12" fill="hold" nodeType="afterGroup">
                            <p:stCondLst>
                              <p:cond delay="50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14357">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14357">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14357">
                                            <p:txEl>
                                              <p:pRg st="0" end="0"/>
                                            </p:txEl>
                                          </p:spTgt>
                                        </p:tgtEl>
                                      </p:cBhvr>
                                    </p:animEffect>
                                    <p:set>
                                      <p:cBhvr>
                                        <p:cTn id="17" dur="1" fill="hold">
                                          <p:stCondLst>
                                            <p:cond delay="999"/>
                                          </p:stCondLst>
                                        </p:cTn>
                                        <p:tgtEl>
                                          <p:spTgt spid="14357">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14360">
                                            <p:txEl>
                                              <p:pRg st="0" end="0"/>
                                            </p:txEl>
                                          </p:spTgt>
                                        </p:tgtEl>
                                        <p:attrNameLst>
                                          <p:attrName>style.visibility</p:attrName>
                                        </p:attrNameLst>
                                      </p:cBhvr>
                                      <p:to>
                                        <p:strVal val="visible"/>
                                      </p:to>
                                    </p:set>
                                    <p:anim calcmode="lin" valueType="num">
                                      <p:cBhvr>
                                        <p:cTn id="20" dur="500" fill="hold"/>
                                        <p:tgtEl>
                                          <p:spTgt spid="143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36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43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3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360">
                                            <p:txEl>
                                              <p:pRg st="0" end="0"/>
                                            </p:txEl>
                                          </p:spTgt>
                                        </p:tgtEl>
                                      </p:cBhvr>
                                    </p:animEffect>
                                  </p:childTnLst>
                                </p:cTn>
                              </p:par>
                            </p:childTnLst>
                          </p:cTn>
                        </p:par>
                        <p:par>
                          <p:cTn id="25" fill="hold" nodeType="afterGroup">
                            <p:stCondLst>
                              <p:cond delay="150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14360">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14360">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14360">
                                            <p:txEl>
                                              <p:pRg st="0" end="0"/>
                                            </p:txEl>
                                          </p:spTgt>
                                        </p:tgtEl>
                                      </p:cBhvr>
                                    </p:animEffect>
                                    <p:set>
                                      <p:cBhvr>
                                        <p:cTn id="30" dur="1" fill="hold">
                                          <p:stCondLst>
                                            <p:cond delay="999"/>
                                          </p:stCondLst>
                                        </p:cTn>
                                        <p:tgtEl>
                                          <p:spTgt spid="14360">
                                            <p:txEl>
                                              <p:pRg st="0" end="0"/>
                                            </p:txEl>
                                          </p:spTgt>
                                        </p:tgtEl>
                                        <p:attrNameLst>
                                          <p:attrName>style.visibility</p:attrName>
                                        </p:attrNameLst>
                                      </p:cBhvr>
                                      <p:to>
                                        <p:strVal val="hidden"/>
                                      </p:to>
                                    </p:set>
                                  </p:childTnLst>
                                </p:cTn>
                              </p:par>
                            </p:childTnLst>
                          </p:cTn>
                        </p:par>
                        <p:par>
                          <p:cTn id="31" fill="hold" nodeType="afterGroup">
                            <p:stCondLst>
                              <p:cond delay="250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14358">
                                            <p:txEl>
                                              <p:pRg st="0" end="0"/>
                                            </p:txEl>
                                          </p:spTgt>
                                        </p:tgtEl>
                                        <p:attrNameLst>
                                          <p:attrName>style.visibility</p:attrName>
                                        </p:attrNameLst>
                                      </p:cBhvr>
                                      <p:to>
                                        <p:strVal val="visible"/>
                                      </p:to>
                                    </p:set>
                                    <p:anim calcmode="lin" valueType="num">
                                      <p:cBhvr>
                                        <p:cTn id="34" dur="500" fill="hold"/>
                                        <p:tgtEl>
                                          <p:spTgt spid="1435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435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435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435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4358">
                                            <p:txEl>
                                              <p:pRg st="0" end="0"/>
                                            </p:txEl>
                                          </p:spTgt>
                                        </p:tgtEl>
                                      </p:cBhvr>
                                    </p:animEffect>
                                  </p:childTnLst>
                                </p:cTn>
                              </p:par>
                            </p:childTnLst>
                          </p:cTn>
                        </p:par>
                        <p:par>
                          <p:cTn id="39" fill="hold" nodeType="afterGroup">
                            <p:stCondLst>
                              <p:cond delay="305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14358">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14358">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14358">
                                            <p:txEl>
                                              <p:pRg st="0" end="0"/>
                                            </p:txEl>
                                          </p:spTgt>
                                        </p:tgtEl>
                                      </p:cBhvr>
                                    </p:animEffect>
                                    <p:set>
                                      <p:cBhvr>
                                        <p:cTn id="44" dur="1" fill="hold">
                                          <p:stCondLst>
                                            <p:cond delay="999"/>
                                          </p:stCondLst>
                                        </p:cTn>
                                        <p:tgtEl>
                                          <p:spTgt spid="14358">
                                            <p:txEl>
                                              <p:pRg st="0" end="0"/>
                                            </p:txEl>
                                          </p:spTgt>
                                        </p:tgtEl>
                                        <p:attrNameLst>
                                          <p:attrName>style.visibility</p:attrName>
                                        </p:attrNameLst>
                                      </p:cBhvr>
                                      <p:to>
                                        <p:strVal val="hidden"/>
                                      </p:to>
                                    </p:set>
                                  </p:childTnLst>
                                </p:cTn>
                              </p:par>
                            </p:childTnLst>
                          </p:cTn>
                        </p:par>
                        <p:par>
                          <p:cTn id="45" fill="hold" nodeType="afterGroup">
                            <p:stCondLst>
                              <p:cond delay="40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14362">
                                            <p:txEl>
                                              <p:pRg st="0" end="0"/>
                                            </p:txEl>
                                          </p:spTgt>
                                        </p:tgtEl>
                                        <p:attrNameLst>
                                          <p:attrName>style.visibility</p:attrName>
                                        </p:attrNameLst>
                                      </p:cBhvr>
                                      <p:to>
                                        <p:strVal val="visible"/>
                                      </p:to>
                                    </p:set>
                                    <p:anim calcmode="lin" valueType="num">
                                      <p:cBhvr>
                                        <p:cTn id="48" dur="500" fill="hold"/>
                                        <p:tgtEl>
                                          <p:spTgt spid="1436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4362">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1436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436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4362">
                                            <p:txEl>
                                              <p:pRg st="0" end="0"/>
                                            </p:txEl>
                                          </p:spTgt>
                                        </p:tgtEl>
                                      </p:cBhvr>
                                    </p:animEffect>
                                  </p:childTnLst>
                                </p:cTn>
                              </p:par>
                            </p:childTnLst>
                          </p:cTn>
                        </p:par>
                        <p:par>
                          <p:cTn id="53" fill="hold" nodeType="afterGroup">
                            <p:stCondLst>
                              <p:cond delay="460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14362">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14362">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14362">
                                            <p:txEl>
                                              <p:pRg st="0" end="0"/>
                                            </p:txEl>
                                          </p:spTgt>
                                        </p:tgtEl>
                                      </p:cBhvr>
                                    </p:animEffect>
                                    <p:set>
                                      <p:cBhvr>
                                        <p:cTn id="58" dur="1" fill="hold">
                                          <p:stCondLst>
                                            <p:cond delay="999"/>
                                          </p:stCondLst>
                                        </p:cTn>
                                        <p:tgtEl>
                                          <p:spTgt spid="14362">
                                            <p:txEl>
                                              <p:pRg st="0" end="0"/>
                                            </p:txEl>
                                          </p:spTgt>
                                        </p:tgtEl>
                                        <p:attrNameLst>
                                          <p:attrName>style.visibility</p:attrName>
                                        </p:attrNameLst>
                                      </p:cBhvr>
                                      <p:to>
                                        <p:strVal val="hidden"/>
                                      </p:to>
                                    </p:set>
                                  </p:childTnLst>
                                </p:cTn>
                              </p:par>
                            </p:childTnLst>
                          </p:cTn>
                        </p:par>
                        <p:par>
                          <p:cTn id="59" fill="hold" nodeType="afterGroup">
                            <p:stCondLst>
                              <p:cond delay="560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14361">
                                            <p:txEl>
                                              <p:pRg st="0" end="0"/>
                                            </p:txEl>
                                          </p:spTgt>
                                        </p:tgtEl>
                                        <p:attrNameLst>
                                          <p:attrName>style.visibility</p:attrName>
                                        </p:attrNameLst>
                                      </p:cBhvr>
                                      <p:to>
                                        <p:strVal val="visible"/>
                                      </p:to>
                                    </p:set>
                                    <p:anim calcmode="lin" valueType="num">
                                      <p:cBhvr>
                                        <p:cTn id="62" dur="500" fill="hold"/>
                                        <p:tgtEl>
                                          <p:spTgt spid="143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4361">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143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43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4361">
                                            <p:txEl>
                                              <p:pRg st="0" end="0"/>
                                            </p:txEl>
                                          </p:spTgt>
                                        </p:tgtEl>
                                      </p:cBhvr>
                                    </p:animEffect>
                                  </p:childTnLst>
                                </p:cTn>
                              </p:par>
                            </p:childTnLst>
                          </p:cTn>
                        </p:par>
                        <p:par>
                          <p:cTn id="67" fill="hold" nodeType="afterGroup">
                            <p:stCondLst>
                              <p:cond delay="625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14361">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14361">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14361">
                                            <p:txEl>
                                              <p:pRg st="0" end="0"/>
                                            </p:txEl>
                                          </p:spTgt>
                                        </p:tgtEl>
                                      </p:cBhvr>
                                    </p:animEffect>
                                    <p:set>
                                      <p:cBhvr>
                                        <p:cTn id="72" dur="1" fill="hold">
                                          <p:stCondLst>
                                            <p:cond delay="999"/>
                                          </p:stCondLst>
                                        </p:cTn>
                                        <p:tgtEl>
                                          <p:spTgt spid="14361">
                                            <p:txEl>
                                              <p:pRg st="0" end="0"/>
                                            </p:txEl>
                                          </p:spTgt>
                                        </p:tgtEl>
                                        <p:attrNameLst>
                                          <p:attrName>style.visibility</p:attrName>
                                        </p:attrNameLst>
                                      </p:cBhvr>
                                      <p:to>
                                        <p:strVal val="hidden"/>
                                      </p:to>
                                    </p:set>
                                  </p:childTnLst>
                                </p:cTn>
                              </p:par>
                            </p:childTnLst>
                          </p:cTn>
                        </p:par>
                        <p:par>
                          <p:cTn id="73" fill="hold" nodeType="afterGroup">
                            <p:stCondLst>
                              <p:cond delay="725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14359">
                                            <p:txEl>
                                              <p:pRg st="0" end="0"/>
                                            </p:txEl>
                                          </p:spTgt>
                                        </p:tgtEl>
                                        <p:attrNameLst>
                                          <p:attrName>style.visibility</p:attrName>
                                        </p:attrNameLst>
                                      </p:cBhvr>
                                      <p:to>
                                        <p:strVal val="visible"/>
                                      </p:to>
                                    </p:set>
                                    <p:anim calcmode="lin" valueType="num">
                                      <p:cBhvr>
                                        <p:cTn id="76" dur="500" fill="hold"/>
                                        <p:tgtEl>
                                          <p:spTgt spid="143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359">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143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3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359">
                                            <p:txEl>
                                              <p:pRg st="0" end="0"/>
                                            </p:txEl>
                                          </p:spTgt>
                                        </p:tgtEl>
                                      </p:cBhvr>
                                    </p:animEffect>
                                  </p:childTnLst>
                                </p:cTn>
                              </p:par>
                            </p:childTnLst>
                          </p:cTn>
                        </p:par>
                        <p:par>
                          <p:cTn id="81" fill="hold" nodeType="afterGroup">
                            <p:stCondLst>
                              <p:cond delay="780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14359">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14359">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14359">
                                            <p:txEl>
                                              <p:pRg st="0" end="0"/>
                                            </p:txEl>
                                          </p:spTgt>
                                        </p:tgtEl>
                                      </p:cBhvr>
                                    </p:animEffect>
                                    <p:set>
                                      <p:cBhvr>
                                        <p:cTn id="86" dur="1" fill="hold">
                                          <p:stCondLst>
                                            <p:cond delay="999"/>
                                          </p:stCondLst>
                                        </p:cTn>
                                        <p:tgtEl>
                                          <p:spTgt spid="14359">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14365"/>
                                        </p:tgtEl>
                                      </p:cBhvr>
                                    </p:animEffect>
                                    <p:set>
                                      <p:cBhvr>
                                        <p:cTn id="89" dur="1" fill="hold">
                                          <p:stCondLst>
                                            <p:cond delay="4999"/>
                                          </p:stCondLst>
                                        </p:cTn>
                                        <p:tgtEl>
                                          <p:spTgt spid="14365"/>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14354">
                                            <p:txEl>
                                              <p:pRg st="0" end="0"/>
                                            </p:txEl>
                                          </p:spTgt>
                                        </p:tgtEl>
                                        <p:attrNameLst>
                                          <p:attrName>style.visibility</p:attrName>
                                        </p:attrNameLst>
                                      </p:cBhvr>
                                      <p:to>
                                        <p:strVal val="visible"/>
                                      </p:to>
                                    </p:set>
                                    <p:animEffect transition="in" filter="fade">
                                      <p:cBhvr>
                                        <p:cTn id="92" dur="3000"/>
                                        <p:tgtEl>
                                          <p:spTgt spid="14354">
                                            <p:txEl>
                                              <p:pRg st="0" end="0"/>
                                            </p:txEl>
                                          </p:spTgt>
                                        </p:tgtEl>
                                      </p:cBhvr>
                                    </p:animEffect>
                                    <p:anim calcmode="lin" valueType="num">
                                      <p:cBhvr>
                                        <p:cTn id="93" dur="3000" fill="hold"/>
                                        <p:tgtEl>
                                          <p:spTgt spid="14354">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14354">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14353"/>
                                        </p:tgtEl>
                                        <p:attrNameLst>
                                          <p:attrName>style.visibility</p:attrName>
                                        </p:attrNameLst>
                                      </p:cBhvr>
                                      <p:to>
                                        <p:strVal val="visible"/>
                                      </p:to>
                                    </p:set>
                                    <p:animEffect transition="in" filter="fade">
                                      <p:cBhvr>
                                        <p:cTn id="97" dur="3000"/>
                                        <p:tgtEl>
                                          <p:spTgt spid="14353"/>
                                        </p:tgtEl>
                                      </p:cBhvr>
                                    </p:animEffect>
                                    <p:anim calcmode="lin" valueType="num">
                                      <p:cBhvr>
                                        <p:cTn id="98" dur="3000" fill="hold"/>
                                        <p:tgtEl>
                                          <p:spTgt spid="14353"/>
                                        </p:tgtEl>
                                        <p:attrNameLst>
                                          <p:attrName>ppt_w</p:attrName>
                                        </p:attrNameLst>
                                      </p:cBhvr>
                                      <p:tavLst>
                                        <p:tav tm="0" fmla="#ppt_w*sin(2.5*pi*$)">
                                          <p:val>
                                            <p:fltVal val="0"/>
                                          </p:val>
                                        </p:tav>
                                        <p:tav tm="100000">
                                          <p:val>
                                            <p:fltVal val="1"/>
                                          </p:val>
                                        </p:tav>
                                      </p:tavLst>
                                    </p:anim>
                                    <p:anim calcmode="lin" valueType="num">
                                      <p:cBhvr>
                                        <p:cTn id="99" dur="3000" fill="hold"/>
                                        <p:tgtEl>
                                          <p:spTgt spid="14353"/>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280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14354">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14354">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14354">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14353"/>
                                        </p:tgtEl>
                                        <p:attrNameLst>
                                          <p:attrName>ppt_x</p:attrName>
                                        </p:attrNameLst>
                                      </p:cBhvr>
                                      <p:tavLst>
                                        <p:tav tm="0">
                                          <p:val>
                                            <p:strVal val="ppt_x"/>
                                          </p:val>
                                        </p:tav>
                                        <p:tav tm="100000">
                                          <p:val>
                                            <p:strVal val="ppt_x"/>
                                          </p:val>
                                        </p:tav>
                                      </p:tavLst>
                                    </p:anim>
                                    <p:anim calcmode="lin" valueType="num">
                                      <p:cBhvr additive="base">
                                        <p:cTn id="107" dur="5000"/>
                                        <p:tgtEl>
                                          <p:spTgt spid="14353"/>
                                        </p:tgtEl>
                                        <p:attrNameLst>
                                          <p:attrName>ppt_y</p:attrName>
                                        </p:attrNameLst>
                                      </p:cBhvr>
                                      <p:tavLst>
                                        <p:tav tm="0">
                                          <p:val>
                                            <p:strVal val="ppt_y"/>
                                          </p:val>
                                        </p:tav>
                                        <p:tav tm="100000">
                                          <p:val>
                                            <p:strVal val="1+ppt_h/2"/>
                                          </p:val>
                                        </p:tav>
                                      </p:tavLst>
                                    </p:anim>
                                    <p:set>
                                      <p:cBhvr>
                                        <p:cTn id="108" dur="1" fill="hold">
                                          <p:stCondLst>
                                            <p:cond delay="4999"/>
                                          </p:stCondLst>
                                        </p:cTn>
                                        <p:tgtEl>
                                          <p:spTgt spid="14353"/>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4363">
                                            <p:txEl>
                                              <p:pRg st="0" end="0"/>
                                            </p:txEl>
                                          </p:spTgt>
                                        </p:tgtEl>
                                        <p:attrNameLst>
                                          <p:attrName>style.visibility</p:attrName>
                                        </p:attrNameLst>
                                      </p:cBhvr>
                                      <p:to>
                                        <p:strVal val="visible"/>
                                      </p:to>
                                    </p:set>
                                    <p:animEffect transition="in" filter="fade">
                                      <p:cBhvr>
                                        <p:cTn id="111" dur="2000"/>
                                        <p:tgtEl>
                                          <p:spTgt spid="14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3"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6562"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45059" name="Group 3"/>
          <p:cNvGrpSpPr>
            <a:grpSpLocks/>
          </p:cNvGrpSpPr>
          <p:nvPr/>
        </p:nvGrpSpPr>
        <p:grpSpPr bwMode="auto">
          <a:xfrm>
            <a:off x="1628422" y="238125"/>
            <a:ext cx="372533" cy="381000"/>
            <a:chOff x="1056" y="672"/>
            <a:chExt cx="264" cy="240"/>
          </a:xfrm>
        </p:grpSpPr>
        <p:sp>
          <p:nvSpPr>
            <p:cNvPr id="6656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6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0" name="Group 6"/>
          <p:cNvGrpSpPr>
            <a:grpSpLocks/>
          </p:cNvGrpSpPr>
          <p:nvPr/>
        </p:nvGrpSpPr>
        <p:grpSpPr bwMode="auto">
          <a:xfrm>
            <a:off x="430390" y="238125"/>
            <a:ext cx="372533" cy="381000"/>
            <a:chOff x="1056" y="672"/>
            <a:chExt cx="264" cy="240"/>
          </a:xfrm>
        </p:grpSpPr>
        <p:sp>
          <p:nvSpPr>
            <p:cNvPr id="6656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6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1" name="Group 9"/>
          <p:cNvGrpSpPr>
            <a:grpSpLocks/>
          </p:cNvGrpSpPr>
          <p:nvPr/>
        </p:nvGrpSpPr>
        <p:grpSpPr bwMode="auto">
          <a:xfrm>
            <a:off x="2675470" y="231775"/>
            <a:ext cx="372533" cy="381000"/>
            <a:chOff x="1056" y="672"/>
            <a:chExt cx="264" cy="240"/>
          </a:xfrm>
        </p:grpSpPr>
        <p:sp>
          <p:nvSpPr>
            <p:cNvPr id="6657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7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2" name="Group 12"/>
          <p:cNvGrpSpPr>
            <a:grpSpLocks/>
          </p:cNvGrpSpPr>
          <p:nvPr/>
        </p:nvGrpSpPr>
        <p:grpSpPr bwMode="auto">
          <a:xfrm>
            <a:off x="3795894" y="239713"/>
            <a:ext cx="372533" cy="381000"/>
            <a:chOff x="1056" y="672"/>
            <a:chExt cx="264" cy="240"/>
          </a:xfrm>
        </p:grpSpPr>
        <p:sp>
          <p:nvSpPr>
            <p:cNvPr id="6657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7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3" name="Group 15"/>
          <p:cNvGrpSpPr>
            <a:grpSpLocks/>
          </p:cNvGrpSpPr>
          <p:nvPr/>
        </p:nvGrpSpPr>
        <p:grpSpPr bwMode="auto">
          <a:xfrm>
            <a:off x="4986870" y="223838"/>
            <a:ext cx="372533" cy="381000"/>
            <a:chOff x="1056" y="672"/>
            <a:chExt cx="264" cy="240"/>
          </a:xfrm>
        </p:grpSpPr>
        <p:sp>
          <p:nvSpPr>
            <p:cNvPr id="6657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7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4" name="Group 18"/>
          <p:cNvGrpSpPr>
            <a:grpSpLocks/>
          </p:cNvGrpSpPr>
          <p:nvPr/>
        </p:nvGrpSpPr>
        <p:grpSpPr bwMode="auto">
          <a:xfrm>
            <a:off x="8161870" y="223838"/>
            <a:ext cx="372533" cy="381000"/>
            <a:chOff x="1056" y="672"/>
            <a:chExt cx="264" cy="240"/>
          </a:xfrm>
        </p:grpSpPr>
        <p:sp>
          <p:nvSpPr>
            <p:cNvPr id="6657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8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5" name="Group 21"/>
          <p:cNvGrpSpPr>
            <a:grpSpLocks/>
          </p:cNvGrpSpPr>
          <p:nvPr/>
        </p:nvGrpSpPr>
        <p:grpSpPr bwMode="auto">
          <a:xfrm>
            <a:off x="7145870" y="214313"/>
            <a:ext cx="372533" cy="381000"/>
            <a:chOff x="1056" y="672"/>
            <a:chExt cx="264" cy="240"/>
          </a:xfrm>
        </p:grpSpPr>
        <p:sp>
          <p:nvSpPr>
            <p:cNvPr id="6658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8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45066" name="Group 24"/>
          <p:cNvGrpSpPr>
            <a:grpSpLocks/>
          </p:cNvGrpSpPr>
          <p:nvPr/>
        </p:nvGrpSpPr>
        <p:grpSpPr bwMode="auto">
          <a:xfrm>
            <a:off x="6079070" y="228600"/>
            <a:ext cx="372533" cy="381000"/>
            <a:chOff x="1056" y="672"/>
            <a:chExt cx="264" cy="240"/>
          </a:xfrm>
        </p:grpSpPr>
        <p:sp>
          <p:nvSpPr>
            <p:cNvPr id="6658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8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cxnSp>
        <p:nvCxnSpPr>
          <p:cNvPr id="66588" name="AutoShape 28"/>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66589" name="Oval 29"/>
          <p:cNvSpPr>
            <a:spLocks noChangeArrowheads="1"/>
          </p:cNvSpPr>
          <p:nvPr/>
        </p:nvSpPr>
        <p:spPr bwMode="auto">
          <a:xfrm>
            <a:off x="7921983" y="-1905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66594" name="WordArt 34"/>
          <p:cNvSpPr>
            <a:spLocks noChangeArrowheads="1" noChangeShapeType="1" noTextEdit="1"/>
          </p:cNvSpPr>
          <p:nvPr/>
        </p:nvSpPr>
        <p:spPr bwMode="auto">
          <a:xfrm>
            <a:off x="2827870" y="2933700"/>
            <a:ext cx="3420533" cy="1485900"/>
          </a:xfrm>
          <a:prstGeom prst="rect">
            <a:avLst/>
          </a:prstGeom>
        </p:spPr>
        <p:txBody>
          <a:bodyPr wrap="none" fromWordArt="1">
            <a:prstTxWarp prst="textFadeUp">
              <a:avLst>
                <a:gd name="adj" fmla="val 9991"/>
              </a:avLst>
            </a:prstTxWarp>
          </a:bodyPr>
          <a:lstStyle/>
          <a:p>
            <a:r>
              <a:rPr lang="zh-TW" altLang="en-US" sz="3600" kern="10">
                <a:ln w="12700">
                  <a:solidFill>
                    <a:srgbClr val="FF6600"/>
                  </a:solidFill>
                  <a:round/>
                  <a:headEnd/>
                  <a:tailEnd/>
                </a:ln>
                <a:solidFill>
                  <a:srgbClr val="CC0000">
                    <a:alpha val="70195"/>
                  </a:srgbClr>
                </a:solidFill>
                <a:effectLst>
                  <a:outerShdw blurRad="63500" dist="38099" dir="2700000" sy="50000" rotWithShape="0">
                    <a:srgbClr val="875B0D">
                      <a:alpha val="70000"/>
                    </a:srgbClr>
                  </a:outerShdw>
                </a:effectLst>
                <a:latin typeface="KaiTi"/>
                <a:ea typeface="KaiTi"/>
                <a:cs typeface="KaiTi"/>
              </a:rPr>
              <a:t>被掳</a:t>
            </a:r>
            <a:endParaRPr lang="en-US" sz="3600" kern="10">
              <a:ln w="12700">
                <a:solidFill>
                  <a:srgbClr val="FF6600"/>
                </a:solidFill>
                <a:round/>
                <a:headEnd/>
                <a:tailEnd/>
              </a:ln>
              <a:solidFill>
                <a:srgbClr val="CC0000">
                  <a:alpha val="70195"/>
                </a:srgbClr>
              </a:solidFill>
              <a:effectLst>
                <a:outerShdw blurRad="63500" dist="38099" dir="2700000" sy="50000" rotWithShape="0">
                  <a:srgbClr val="875B0D">
                    <a:alpha val="70000"/>
                  </a:srgbClr>
                </a:outerShdw>
              </a:effectLst>
              <a:latin typeface="KaiTi"/>
              <a:ea typeface="KaiTi"/>
              <a:cs typeface="KaiTi"/>
            </a:endParaRPr>
          </a:p>
        </p:txBody>
      </p:sp>
      <p:sp>
        <p:nvSpPr>
          <p:cNvPr id="66597" name="Text Box 37"/>
          <p:cNvSpPr txBox="1">
            <a:spLocks noChangeArrowheads="1"/>
          </p:cNvSpPr>
          <p:nvPr/>
        </p:nvSpPr>
        <p:spPr bwMode="auto">
          <a:xfrm>
            <a:off x="776373" y="1354139"/>
            <a:ext cx="23391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罪有它的</a:t>
            </a:r>
            <a:r>
              <a:rPr lang="zh-CN" altLang="en-US" sz="2800">
                <a:solidFill>
                  <a:srgbClr val="0000FF"/>
                </a:solidFill>
                <a:latin typeface="KaiTi" charset="0"/>
                <a:ea typeface="KaiTi" charset="0"/>
                <a:cs typeface="KaiTi" charset="0"/>
              </a:rPr>
              <a:t>后果</a:t>
            </a:r>
            <a:endParaRPr lang="en-US" sz="2800">
              <a:solidFill>
                <a:srgbClr val="0000FF"/>
              </a:solidFill>
              <a:latin typeface="KaiTi" charset="0"/>
              <a:ea typeface="KaiTi" charset="0"/>
              <a:cs typeface="KaiTi" charset="0"/>
            </a:endParaRPr>
          </a:p>
        </p:txBody>
      </p:sp>
      <p:sp>
        <p:nvSpPr>
          <p:cNvPr id="66610" name="Text Box 50"/>
          <p:cNvSpPr txBox="1">
            <a:spLocks noChangeArrowheads="1"/>
          </p:cNvSpPr>
          <p:nvPr/>
        </p:nvSpPr>
        <p:spPr bwMode="auto">
          <a:xfrm>
            <a:off x="3484034" y="1125549"/>
            <a:ext cx="4445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我们应当</a:t>
            </a:r>
            <a:r>
              <a:rPr lang="zh-CN" altLang="en-US" sz="2800">
                <a:solidFill>
                  <a:srgbClr val="0000FF"/>
                </a:solidFill>
                <a:latin typeface="KaiTi" charset="0"/>
                <a:ea typeface="KaiTi" charset="0"/>
                <a:cs typeface="KaiTi" charset="0"/>
              </a:rPr>
              <a:t>听从</a:t>
            </a:r>
            <a:r>
              <a:rPr lang="zh-CN" altLang="en-US" sz="2800">
                <a:latin typeface="KaiTi" charset="0"/>
                <a:ea typeface="KaiTi" charset="0"/>
                <a:cs typeface="KaiTi" charset="0"/>
              </a:rPr>
              <a:t>上帝的命令以及向我们的罪</a:t>
            </a:r>
            <a:r>
              <a:rPr lang="zh-CN" altLang="en-US" sz="2800">
                <a:solidFill>
                  <a:srgbClr val="0000FF"/>
                </a:solidFill>
                <a:latin typeface="KaiTi" charset="0"/>
                <a:ea typeface="KaiTi" charset="0"/>
                <a:cs typeface="KaiTi" charset="0"/>
              </a:rPr>
              <a:t>悔改</a:t>
            </a:r>
            <a:endParaRPr lang="en-US" sz="2800">
              <a:latin typeface="KaiTi" charset="0"/>
              <a:ea typeface="KaiTi" charset="0"/>
              <a:cs typeface="KaiTi" charset="0"/>
            </a:endParaRPr>
          </a:p>
        </p:txBody>
      </p:sp>
      <p:sp>
        <p:nvSpPr>
          <p:cNvPr id="66611" name="Text Box 51"/>
          <p:cNvSpPr txBox="1">
            <a:spLocks noChangeArrowheads="1"/>
          </p:cNvSpPr>
          <p:nvPr/>
        </p:nvSpPr>
        <p:spPr bwMode="auto">
          <a:xfrm>
            <a:off x="6080478" y="2741624"/>
            <a:ext cx="306352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上帝完全的</a:t>
            </a:r>
            <a:r>
              <a:rPr lang="zh-CN" altLang="en-US" sz="2800">
                <a:solidFill>
                  <a:srgbClr val="0000FF"/>
                </a:solidFill>
                <a:latin typeface="KaiTi" charset="0"/>
                <a:ea typeface="KaiTi" charset="0"/>
                <a:cs typeface="KaiTi" charset="0"/>
              </a:rPr>
              <a:t>主权</a:t>
            </a:r>
            <a:endParaRPr lang="en-US" sz="2800">
              <a:latin typeface="KaiTi" charset="0"/>
              <a:ea typeface="KaiTi" charset="0"/>
              <a:cs typeface="KaiTi" charset="0"/>
            </a:endParaRPr>
          </a:p>
        </p:txBody>
      </p:sp>
      <p:sp>
        <p:nvSpPr>
          <p:cNvPr id="66612" name="Text Box 52"/>
          <p:cNvSpPr txBox="1">
            <a:spLocks noChangeArrowheads="1"/>
          </p:cNvSpPr>
          <p:nvPr/>
        </p:nvSpPr>
        <p:spPr bwMode="auto">
          <a:xfrm>
            <a:off x="5350935" y="4478349"/>
            <a:ext cx="35094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上帝可以使用不敬拜的神的来</a:t>
            </a:r>
            <a:r>
              <a:rPr lang="zh-CN" altLang="en-US" sz="2800">
                <a:solidFill>
                  <a:srgbClr val="0000FF"/>
                </a:solidFill>
                <a:latin typeface="KaiTi" charset="0"/>
                <a:ea typeface="KaiTi" charset="0"/>
                <a:cs typeface="KaiTi" charset="0"/>
              </a:rPr>
              <a:t>完成</a:t>
            </a:r>
            <a:r>
              <a:rPr lang="zh-CN" altLang="en-US" sz="2800">
                <a:latin typeface="KaiTi" charset="0"/>
                <a:ea typeface="KaiTi" charset="0"/>
                <a:cs typeface="KaiTi" charset="0"/>
              </a:rPr>
              <a:t>祂的计划</a:t>
            </a:r>
            <a:endParaRPr lang="en-US" sz="2800">
              <a:latin typeface="KaiTi" charset="0"/>
              <a:ea typeface="KaiTi" charset="0"/>
              <a:cs typeface="KaiTi" charset="0"/>
            </a:endParaRPr>
          </a:p>
        </p:txBody>
      </p:sp>
      <p:sp>
        <p:nvSpPr>
          <p:cNvPr id="66613" name="Text Box 53"/>
          <p:cNvSpPr txBox="1">
            <a:spLocks noChangeArrowheads="1"/>
          </p:cNvSpPr>
          <p:nvPr/>
        </p:nvSpPr>
        <p:spPr bwMode="auto">
          <a:xfrm>
            <a:off x="3055061" y="5199074"/>
            <a:ext cx="2475089"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上帝会达到祂的</a:t>
            </a:r>
            <a:r>
              <a:rPr lang="zh-CN" altLang="en-US" sz="2800">
                <a:solidFill>
                  <a:srgbClr val="0000FF"/>
                </a:solidFill>
                <a:latin typeface="KaiTi" charset="0"/>
                <a:ea typeface="KaiTi" charset="0"/>
                <a:cs typeface="KaiTi" charset="0"/>
              </a:rPr>
              <a:t>目的</a:t>
            </a:r>
            <a:endParaRPr lang="en-US" sz="2800">
              <a:solidFill>
                <a:srgbClr val="0000FF"/>
              </a:solidFill>
              <a:latin typeface="KaiTi" charset="0"/>
              <a:ea typeface="KaiTi" charset="0"/>
              <a:cs typeface="KaiTi" charset="0"/>
            </a:endParaRPr>
          </a:p>
        </p:txBody>
      </p:sp>
      <p:sp>
        <p:nvSpPr>
          <p:cNvPr id="66614" name="Text Box 54"/>
          <p:cNvSpPr txBox="1">
            <a:spLocks noChangeArrowheads="1"/>
          </p:cNvSpPr>
          <p:nvPr/>
        </p:nvSpPr>
        <p:spPr bwMode="auto">
          <a:xfrm>
            <a:off x="382414" y="4502150"/>
            <a:ext cx="2506133"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人的管辖最终会被</a:t>
            </a:r>
            <a:r>
              <a:rPr lang="zh-CN" altLang="en-US" sz="2800">
                <a:solidFill>
                  <a:srgbClr val="0000FF"/>
                </a:solidFill>
                <a:latin typeface="KaiTi" charset="0"/>
                <a:ea typeface="KaiTi" charset="0"/>
                <a:cs typeface="KaiTi" charset="0"/>
              </a:rPr>
              <a:t>毁灭</a:t>
            </a:r>
            <a:endParaRPr lang="en-US" sz="2800">
              <a:solidFill>
                <a:srgbClr val="0000FF"/>
              </a:solidFill>
              <a:latin typeface="KaiTi" charset="0"/>
              <a:ea typeface="KaiTi" charset="0"/>
              <a:cs typeface="KaiTi" charset="0"/>
            </a:endParaRPr>
          </a:p>
        </p:txBody>
      </p:sp>
      <p:sp>
        <p:nvSpPr>
          <p:cNvPr id="66615" name="Text Box 55"/>
          <p:cNvSpPr txBox="1">
            <a:spLocks noChangeArrowheads="1"/>
          </p:cNvSpPr>
          <p:nvPr/>
        </p:nvSpPr>
        <p:spPr bwMode="auto">
          <a:xfrm>
            <a:off x="4" y="2741619"/>
            <a:ext cx="30663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2800">
                <a:latin typeface="KaiTi" charset="0"/>
                <a:ea typeface="KaiTi" charset="0"/>
                <a:cs typeface="KaiTi" charset="0"/>
              </a:rPr>
              <a:t>不要让人小看你</a:t>
            </a:r>
            <a:r>
              <a:rPr lang="zh-CN" altLang="en-US" sz="2800">
                <a:solidFill>
                  <a:srgbClr val="0000FF"/>
                </a:solidFill>
                <a:latin typeface="KaiTi" charset="0"/>
                <a:ea typeface="KaiTi" charset="0"/>
                <a:cs typeface="KaiTi" charset="0"/>
              </a:rPr>
              <a:t>年轻</a:t>
            </a:r>
            <a:endParaRPr lang="en-US" sz="2800">
              <a:solidFill>
                <a:srgbClr val="0000FF"/>
              </a:solidFill>
              <a:latin typeface="KaiTi" charset="0"/>
              <a:ea typeface="KaiTi" charset="0"/>
              <a:cs typeface="KaiTi" charset="0"/>
            </a:endParaRPr>
          </a:p>
        </p:txBody>
      </p:sp>
      <p:sp>
        <p:nvSpPr>
          <p:cNvPr id="38"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但以理书    课题    小点心    </a:t>
            </a:r>
            <a:r>
              <a:rPr lang="zh-CN" altLang="en-US" sz="2000">
                <a:latin typeface="KaiTi" charset="0"/>
                <a:ea typeface="KaiTi" charset="0"/>
                <a:cs typeface="KaiTi" charset="0"/>
              </a:rPr>
              <a:t>结论</a:t>
            </a:r>
            <a:endParaRPr lang="en-US" sz="2000">
              <a:latin typeface="KaiTi" charset="0"/>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89"/>
                                        </p:tgtEl>
                                        <p:attrNameLst>
                                          <p:attrName>style.visibility</p:attrName>
                                        </p:attrNameLst>
                                      </p:cBhvr>
                                      <p:to>
                                        <p:strVal val="visible"/>
                                      </p:to>
                                    </p:set>
                                    <p:animEffect transition="in" filter="fade">
                                      <p:cBhvr>
                                        <p:cTn id="7" dur="2000"/>
                                        <p:tgtEl>
                                          <p:spTgt spid="6658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6589"/>
                                        </p:tgtEl>
                                      </p:cBhvr>
                                    </p:animEffect>
                                    <p:animScale>
                                      <p:cBhvr>
                                        <p:cTn id="11" dur="1000" autoRev="1" fill="hold"/>
                                        <p:tgtEl>
                                          <p:spTgt spid="6658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6594"/>
                                        </p:tgtEl>
                                        <p:attrNameLst>
                                          <p:attrName>style.visibility</p:attrName>
                                        </p:attrNameLst>
                                      </p:cBhvr>
                                      <p:to>
                                        <p:strVal val="visible"/>
                                      </p:to>
                                    </p:set>
                                    <p:anim calcmode="lin" valueType="num">
                                      <p:cBhvr>
                                        <p:cTn id="16" dur="500" fill="hold"/>
                                        <p:tgtEl>
                                          <p:spTgt spid="66594"/>
                                        </p:tgtEl>
                                        <p:attrNameLst>
                                          <p:attrName>ppt_w</p:attrName>
                                        </p:attrNameLst>
                                      </p:cBhvr>
                                      <p:tavLst>
                                        <p:tav tm="0">
                                          <p:val>
                                            <p:fltVal val="0"/>
                                          </p:val>
                                        </p:tav>
                                        <p:tav tm="100000">
                                          <p:val>
                                            <p:strVal val="#ppt_w"/>
                                          </p:val>
                                        </p:tav>
                                      </p:tavLst>
                                    </p:anim>
                                    <p:anim calcmode="lin" valueType="num">
                                      <p:cBhvr>
                                        <p:cTn id="17" dur="500" fill="hold"/>
                                        <p:tgtEl>
                                          <p:spTgt spid="66594"/>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6597"/>
                                        </p:tgtEl>
                                        <p:attrNameLst>
                                          <p:attrName>style.visibility</p:attrName>
                                        </p:attrNameLst>
                                      </p:cBhvr>
                                      <p:to>
                                        <p:strVal val="visible"/>
                                      </p:to>
                                    </p:set>
                                    <p:anim calcmode="lin" valueType="num">
                                      <p:cBhvr>
                                        <p:cTn id="22" dur="500" fill="hold"/>
                                        <p:tgtEl>
                                          <p:spTgt spid="66597"/>
                                        </p:tgtEl>
                                        <p:attrNameLst>
                                          <p:attrName>ppt_w</p:attrName>
                                        </p:attrNameLst>
                                      </p:cBhvr>
                                      <p:tavLst>
                                        <p:tav tm="0">
                                          <p:val>
                                            <p:fltVal val="0"/>
                                          </p:val>
                                        </p:tav>
                                        <p:tav tm="100000">
                                          <p:val>
                                            <p:strVal val="#ppt_w"/>
                                          </p:val>
                                        </p:tav>
                                      </p:tavLst>
                                    </p:anim>
                                    <p:anim calcmode="lin" valueType="num">
                                      <p:cBhvr>
                                        <p:cTn id="23" dur="500" fill="hold"/>
                                        <p:tgtEl>
                                          <p:spTgt spid="6659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6610"/>
                                        </p:tgtEl>
                                        <p:attrNameLst>
                                          <p:attrName>style.visibility</p:attrName>
                                        </p:attrNameLst>
                                      </p:cBhvr>
                                      <p:to>
                                        <p:strVal val="visible"/>
                                      </p:to>
                                    </p:set>
                                    <p:anim calcmode="lin" valueType="num">
                                      <p:cBhvr>
                                        <p:cTn id="28" dur="500" fill="hold"/>
                                        <p:tgtEl>
                                          <p:spTgt spid="66610"/>
                                        </p:tgtEl>
                                        <p:attrNameLst>
                                          <p:attrName>ppt_w</p:attrName>
                                        </p:attrNameLst>
                                      </p:cBhvr>
                                      <p:tavLst>
                                        <p:tav tm="0">
                                          <p:val>
                                            <p:fltVal val="0"/>
                                          </p:val>
                                        </p:tav>
                                        <p:tav tm="100000">
                                          <p:val>
                                            <p:strVal val="#ppt_w"/>
                                          </p:val>
                                        </p:tav>
                                      </p:tavLst>
                                    </p:anim>
                                    <p:anim calcmode="lin" valueType="num">
                                      <p:cBhvr>
                                        <p:cTn id="29" dur="500" fill="hold"/>
                                        <p:tgtEl>
                                          <p:spTgt spid="66610"/>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6611"/>
                                        </p:tgtEl>
                                        <p:attrNameLst>
                                          <p:attrName>style.visibility</p:attrName>
                                        </p:attrNameLst>
                                      </p:cBhvr>
                                      <p:to>
                                        <p:strVal val="visible"/>
                                      </p:to>
                                    </p:set>
                                    <p:anim calcmode="lin" valueType="num">
                                      <p:cBhvr>
                                        <p:cTn id="34" dur="500" fill="hold"/>
                                        <p:tgtEl>
                                          <p:spTgt spid="66611"/>
                                        </p:tgtEl>
                                        <p:attrNameLst>
                                          <p:attrName>ppt_w</p:attrName>
                                        </p:attrNameLst>
                                      </p:cBhvr>
                                      <p:tavLst>
                                        <p:tav tm="0">
                                          <p:val>
                                            <p:fltVal val="0"/>
                                          </p:val>
                                        </p:tav>
                                        <p:tav tm="100000">
                                          <p:val>
                                            <p:strVal val="#ppt_w"/>
                                          </p:val>
                                        </p:tav>
                                      </p:tavLst>
                                    </p:anim>
                                    <p:anim calcmode="lin" valueType="num">
                                      <p:cBhvr>
                                        <p:cTn id="35" dur="500" fill="hold"/>
                                        <p:tgtEl>
                                          <p:spTgt spid="66611"/>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66612"/>
                                        </p:tgtEl>
                                        <p:attrNameLst>
                                          <p:attrName>style.visibility</p:attrName>
                                        </p:attrNameLst>
                                      </p:cBhvr>
                                      <p:to>
                                        <p:strVal val="visible"/>
                                      </p:to>
                                    </p:set>
                                    <p:anim calcmode="lin" valueType="num">
                                      <p:cBhvr>
                                        <p:cTn id="40" dur="500" fill="hold"/>
                                        <p:tgtEl>
                                          <p:spTgt spid="66612"/>
                                        </p:tgtEl>
                                        <p:attrNameLst>
                                          <p:attrName>ppt_w</p:attrName>
                                        </p:attrNameLst>
                                      </p:cBhvr>
                                      <p:tavLst>
                                        <p:tav tm="0">
                                          <p:val>
                                            <p:fltVal val="0"/>
                                          </p:val>
                                        </p:tav>
                                        <p:tav tm="100000">
                                          <p:val>
                                            <p:strVal val="#ppt_w"/>
                                          </p:val>
                                        </p:tav>
                                      </p:tavLst>
                                    </p:anim>
                                    <p:anim calcmode="lin" valueType="num">
                                      <p:cBhvr>
                                        <p:cTn id="41" dur="500" fill="hold"/>
                                        <p:tgtEl>
                                          <p:spTgt spid="6661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6613"/>
                                        </p:tgtEl>
                                        <p:attrNameLst>
                                          <p:attrName>style.visibility</p:attrName>
                                        </p:attrNameLst>
                                      </p:cBhvr>
                                      <p:to>
                                        <p:strVal val="visible"/>
                                      </p:to>
                                    </p:set>
                                    <p:anim calcmode="lin" valueType="num">
                                      <p:cBhvr>
                                        <p:cTn id="46" dur="500" fill="hold"/>
                                        <p:tgtEl>
                                          <p:spTgt spid="66613"/>
                                        </p:tgtEl>
                                        <p:attrNameLst>
                                          <p:attrName>ppt_w</p:attrName>
                                        </p:attrNameLst>
                                      </p:cBhvr>
                                      <p:tavLst>
                                        <p:tav tm="0">
                                          <p:val>
                                            <p:fltVal val="0"/>
                                          </p:val>
                                        </p:tav>
                                        <p:tav tm="100000">
                                          <p:val>
                                            <p:strVal val="#ppt_w"/>
                                          </p:val>
                                        </p:tav>
                                      </p:tavLst>
                                    </p:anim>
                                    <p:anim calcmode="lin" valueType="num">
                                      <p:cBhvr>
                                        <p:cTn id="47" dur="500" fill="hold"/>
                                        <p:tgtEl>
                                          <p:spTgt spid="66613"/>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66614"/>
                                        </p:tgtEl>
                                        <p:attrNameLst>
                                          <p:attrName>style.visibility</p:attrName>
                                        </p:attrNameLst>
                                      </p:cBhvr>
                                      <p:to>
                                        <p:strVal val="visible"/>
                                      </p:to>
                                    </p:set>
                                    <p:anim calcmode="lin" valueType="num">
                                      <p:cBhvr>
                                        <p:cTn id="52" dur="500" fill="hold"/>
                                        <p:tgtEl>
                                          <p:spTgt spid="66614"/>
                                        </p:tgtEl>
                                        <p:attrNameLst>
                                          <p:attrName>ppt_w</p:attrName>
                                        </p:attrNameLst>
                                      </p:cBhvr>
                                      <p:tavLst>
                                        <p:tav tm="0">
                                          <p:val>
                                            <p:fltVal val="0"/>
                                          </p:val>
                                        </p:tav>
                                        <p:tav tm="100000">
                                          <p:val>
                                            <p:strVal val="#ppt_w"/>
                                          </p:val>
                                        </p:tav>
                                      </p:tavLst>
                                    </p:anim>
                                    <p:anim calcmode="lin" valueType="num">
                                      <p:cBhvr>
                                        <p:cTn id="53" dur="500" fill="hold"/>
                                        <p:tgtEl>
                                          <p:spTgt spid="66614"/>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66615"/>
                                        </p:tgtEl>
                                        <p:attrNameLst>
                                          <p:attrName>style.visibility</p:attrName>
                                        </p:attrNameLst>
                                      </p:cBhvr>
                                      <p:to>
                                        <p:strVal val="visible"/>
                                      </p:to>
                                    </p:set>
                                    <p:anim calcmode="lin" valueType="num">
                                      <p:cBhvr>
                                        <p:cTn id="58" dur="500" fill="hold"/>
                                        <p:tgtEl>
                                          <p:spTgt spid="66615"/>
                                        </p:tgtEl>
                                        <p:attrNameLst>
                                          <p:attrName>ppt_w</p:attrName>
                                        </p:attrNameLst>
                                      </p:cBhvr>
                                      <p:tavLst>
                                        <p:tav tm="0">
                                          <p:val>
                                            <p:fltVal val="0"/>
                                          </p:val>
                                        </p:tav>
                                        <p:tav tm="100000">
                                          <p:val>
                                            <p:strVal val="#ppt_w"/>
                                          </p:val>
                                        </p:tav>
                                      </p:tavLst>
                                    </p:anim>
                                    <p:anim calcmode="lin" valueType="num">
                                      <p:cBhvr>
                                        <p:cTn id="59" dur="500" fill="hold"/>
                                        <p:tgtEl>
                                          <p:spTgt spid="66615"/>
                                        </p:tgtEl>
                                        <p:attrNameLst>
                                          <p:attrName>ppt_h</p:attrName>
                                        </p:attrNameLst>
                                      </p:cBhvr>
                                      <p:tavLst>
                                        <p:tav tm="0">
                                          <p:val>
                                            <p:fltVal val="0"/>
                                          </p:val>
                                        </p:tav>
                                        <p:tav tm="100000">
                                          <p:val>
                                            <p:strVal val="#ppt_h"/>
                                          </p:val>
                                        </p:tav>
                                      </p:tavLst>
                                    </p:anim>
                                  </p:childTnLst>
                                </p:cTn>
                              </p:par>
                            </p:childTnLst>
                          </p:cTn>
                        </p:par>
                        <p:par>
                          <p:cTn id="60" fill="hold" nodeType="afterGroup">
                            <p:stCondLst>
                              <p:cond delay="50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38">
                                            <p:txEl>
                                              <p:pRg st="0" end="0"/>
                                            </p:txEl>
                                          </p:spTgt>
                                        </p:tgtEl>
                                        <p:attrNameLst>
                                          <p:attrName>style.visibility</p:attrName>
                                        </p:attrNameLst>
                                      </p:cBhvr>
                                      <p:to>
                                        <p:strVal val="visible"/>
                                      </p:to>
                                    </p:set>
                                    <p:anim calcmode="lin" valueType="num">
                                      <p:cBhvr>
                                        <p:cTn id="63" dur="10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38">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38">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9" grpId="0" animBg="1"/>
      <p:bldP spid="66589" grpId="1" animBg="1"/>
      <p:bldP spid="66594" grpId="0" animBg="1"/>
      <p:bldP spid="66597" grpId="0"/>
      <p:bldP spid="66610" grpId="0"/>
      <p:bldP spid="66611" grpId="0"/>
      <p:bldP spid="66612" grpId="0"/>
      <p:bldP spid="66613" grpId="0"/>
      <p:bldP spid="66614" grpId="0"/>
      <p:bldP spid="666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descr="2663777-lg"/>
          <p:cNvPicPr>
            <a:picLocks noGrp="1" noChangeAspect="1" noChangeArrowheads="1"/>
          </p:cNvPicPr>
          <p:nvPr>
            <p:ph/>
          </p:nvPr>
        </p:nvPicPr>
        <p:blipFill>
          <a:blip r:embed="rId5">
            <a:extLst>
              <a:ext uri="{28A0092B-C50C-407E-A947-70E740481C1C}">
                <a14:useLocalDpi xmlns:a14="http://schemas.microsoft.com/office/drawing/2010/main"/>
              </a:ext>
            </a:extLst>
          </a:blip>
          <a:srcRect/>
          <a:stretch>
            <a:fillRect/>
          </a:stretch>
        </p:blipFill>
        <p:spPr>
          <a:xfrm>
            <a:off x="0" y="571500"/>
            <a:ext cx="9144000" cy="571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87043" name="Text Box 3"/>
          <p:cNvSpPr txBox="1">
            <a:spLocks noChangeArrowheads="1"/>
          </p:cNvSpPr>
          <p:nvPr/>
        </p:nvSpPr>
        <p:spPr bwMode="auto">
          <a:xfrm>
            <a:off x="7022445" y="6278572"/>
            <a:ext cx="22365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chemeClr val="accent1"/>
                </a:solidFill>
                <a:latin typeface="SimHei" charset="0"/>
                <a:cs typeface="SimHei" charset="0"/>
              </a:rPr>
              <a:t>江河在这里</a:t>
            </a:r>
            <a:endParaRPr lang="en-US" sz="3200">
              <a:solidFill>
                <a:schemeClr val="accent1"/>
              </a:solidFill>
              <a:latin typeface="SimHei" charset="0"/>
              <a:cs typeface="SimHei" charset="0"/>
            </a:endParaRPr>
          </a:p>
        </p:txBody>
      </p:sp>
      <p:sp>
        <p:nvSpPr>
          <p:cNvPr id="87044" name="Text Box 4"/>
          <p:cNvSpPr txBox="1">
            <a:spLocks noChangeArrowheads="1"/>
          </p:cNvSpPr>
          <p:nvPr/>
        </p:nvSpPr>
        <p:spPr bwMode="auto">
          <a:xfrm>
            <a:off x="1858439" y="1433513"/>
            <a:ext cx="5528733" cy="4032250"/>
          </a:xfrm>
          <a:prstGeom prst="rect">
            <a:avLst/>
          </a:prstGeom>
          <a:solidFill>
            <a:srgbClr val="BBE0E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SimHei" charset="0"/>
                <a:cs typeface="SimHei" charset="0"/>
              </a:rPr>
              <a:t>活水江河</a:t>
            </a:r>
            <a:endParaRPr lang="en-US" sz="3200">
              <a:latin typeface="SimHei" charset="0"/>
              <a:cs typeface="SimHei" charset="0"/>
            </a:endParaRPr>
          </a:p>
          <a:p>
            <a:pPr eaLnBrk="1" hangingPunct="1"/>
            <a:r>
              <a:rPr lang="zh-CN" altLang="en-US" sz="3200">
                <a:latin typeface="SimHei" charset="0"/>
                <a:cs typeface="SimHei" charset="0"/>
              </a:rPr>
              <a:t>从上流下</a:t>
            </a:r>
            <a:endParaRPr lang="en-US" sz="3200">
              <a:latin typeface="SimHei" charset="0"/>
              <a:cs typeface="SimHei" charset="0"/>
            </a:endParaRPr>
          </a:p>
          <a:p>
            <a:pPr eaLnBrk="1" hangingPunct="1"/>
            <a:r>
              <a:rPr lang="zh-CN" altLang="en-US" sz="3200">
                <a:latin typeface="SimHei" charset="0"/>
                <a:cs typeface="SimHei" charset="0"/>
              </a:rPr>
              <a:t>无论流到何处</a:t>
            </a:r>
            <a:endParaRPr lang="en-US" sz="3200">
              <a:latin typeface="SimHei" charset="0"/>
              <a:cs typeface="SimHei" charset="0"/>
            </a:endParaRPr>
          </a:p>
          <a:p>
            <a:pPr eaLnBrk="1" hangingPunct="1"/>
            <a:r>
              <a:rPr lang="zh-CN" altLang="en-US" sz="3200">
                <a:latin typeface="SimHei" charset="0"/>
                <a:cs typeface="SimHei" charset="0"/>
              </a:rPr>
              <a:t>都带来更新</a:t>
            </a:r>
            <a:endParaRPr lang="en-US" sz="3200">
              <a:latin typeface="SimHei" charset="0"/>
              <a:cs typeface="SimHei" charset="0"/>
            </a:endParaRPr>
          </a:p>
          <a:p>
            <a:pPr eaLnBrk="1" hangingPunct="1"/>
            <a:r>
              <a:rPr lang="zh-CN" altLang="en-US" sz="3200">
                <a:latin typeface="SimHei" charset="0"/>
                <a:cs typeface="SimHei" charset="0"/>
              </a:rPr>
              <a:t>经过山谷</a:t>
            </a:r>
            <a:endParaRPr lang="en-US" sz="3200">
              <a:latin typeface="SimHei" charset="0"/>
              <a:cs typeface="SimHei" charset="0"/>
            </a:endParaRPr>
          </a:p>
          <a:p>
            <a:pPr eaLnBrk="1" hangingPunct="1"/>
            <a:r>
              <a:rPr lang="zh-CN" altLang="en-US" sz="3200">
                <a:latin typeface="SimHei" charset="0"/>
                <a:cs typeface="SimHei" charset="0"/>
              </a:rPr>
              <a:t>又流过平原</a:t>
            </a:r>
            <a:endParaRPr lang="en-US" sz="3200">
              <a:latin typeface="SimHei" charset="0"/>
              <a:cs typeface="SimHei" charset="0"/>
            </a:endParaRPr>
          </a:p>
          <a:p>
            <a:pPr eaLnBrk="1" hangingPunct="1"/>
            <a:r>
              <a:rPr lang="zh-CN" altLang="en-US" sz="3200">
                <a:latin typeface="SimHei" charset="0"/>
                <a:cs typeface="SimHei" charset="0"/>
              </a:rPr>
              <a:t>那涌流的江河</a:t>
            </a:r>
            <a:endParaRPr lang="en-US" sz="3200">
              <a:latin typeface="SimHei" charset="0"/>
              <a:cs typeface="SimHei" charset="0"/>
            </a:endParaRPr>
          </a:p>
          <a:p>
            <a:pPr eaLnBrk="1" hangingPunct="1"/>
            <a:r>
              <a:rPr lang="zh-CN" altLang="en-US" sz="3200">
                <a:latin typeface="SimHei" charset="0"/>
                <a:cs typeface="SimHei" charset="0"/>
              </a:rPr>
              <a:t>如今流到这里</a:t>
            </a:r>
            <a:endParaRPr lang="en-US" sz="3200">
              <a:latin typeface="SimHei" charset="0"/>
              <a:cs typeface="SimHei" charset="0"/>
            </a:endParaRPr>
          </a:p>
        </p:txBody>
      </p:sp>
      <p:sp>
        <p:nvSpPr>
          <p:cNvPr id="87045" name="Text Box 5"/>
          <p:cNvSpPr txBox="1">
            <a:spLocks noChangeArrowheads="1"/>
          </p:cNvSpPr>
          <p:nvPr/>
        </p:nvSpPr>
        <p:spPr bwMode="auto">
          <a:xfrm>
            <a:off x="1892304" y="1409700"/>
            <a:ext cx="5461000" cy="4032250"/>
          </a:xfrm>
          <a:prstGeom prst="rect">
            <a:avLst/>
          </a:prstGeom>
          <a:solidFill>
            <a:srgbClr val="9999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chemeClr val="accent1"/>
                </a:solidFill>
                <a:latin typeface="SimHei" charset="0"/>
                <a:cs typeface="SimHei" charset="0"/>
              </a:rPr>
              <a:t>神活水江河</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使我双脚跳舞</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使我心喜乐</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使我口满欢笑</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我心欢喜</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因江河在这里</a:t>
            </a:r>
            <a:endParaRPr lang="en-US" sz="3200">
              <a:latin typeface="SimHei" charset="0"/>
              <a:cs typeface="SimHei" charset="0"/>
            </a:endParaRPr>
          </a:p>
        </p:txBody>
      </p:sp>
      <p:sp>
        <p:nvSpPr>
          <p:cNvPr id="87046" name="Text Box 6"/>
          <p:cNvSpPr txBox="1">
            <a:spLocks noChangeArrowheads="1"/>
          </p:cNvSpPr>
          <p:nvPr/>
        </p:nvSpPr>
        <p:spPr bwMode="auto">
          <a:xfrm>
            <a:off x="1892306" y="1409700"/>
            <a:ext cx="5528733" cy="4032250"/>
          </a:xfrm>
          <a:prstGeom prst="rect">
            <a:avLst/>
          </a:prstGeom>
          <a:solidFill>
            <a:srgbClr val="BBE0E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SimHei" charset="0"/>
                <a:cs typeface="SimHei" charset="0"/>
              </a:rPr>
              <a:t>神的江河</a:t>
            </a:r>
            <a:endParaRPr lang="en-US" sz="3200">
              <a:latin typeface="SimHei" charset="0"/>
              <a:cs typeface="SimHei" charset="0"/>
            </a:endParaRPr>
          </a:p>
          <a:p>
            <a:pPr eaLnBrk="1" hangingPunct="1"/>
            <a:r>
              <a:rPr lang="zh-CN" altLang="en-US" sz="3200">
                <a:latin typeface="SimHei" charset="0"/>
                <a:cs typeface="SimHei" charset="0"/>
              </a:rPr>
              <a:t>生命丰盈</a:t>
            </a:r>
            <a:endParaRPr lang="en-US" sz="3200">
              <a:latin typeface="SimHei" charset="0"/>
              <a:cs typeface="SimHei" charset="0"/>
            </a:endParaRPr>
          </a:p>
          <a:p>
            <a:pPr eaLnBrk="1" hangingPunct="1"/>
            <a:r>
              <a:rPr lang="zh-CN" altLang="en-US" sz="3200">
                <a:latin typeface="SimHei" charset="0"/>
                <a:cs typeface="SimHei" charset="0"/>
              </a:rPr>
              <a:t>凡被触摸的人</a:t>
            </a:r>
            <a:endParaRPr lang="en-US" sz="3200">
              <a:latin typeface="SimHei" charset="0"/>
              <a:cs typeface="SimHei" charset="0"/>
            </a:endParaRPr>
          </a:p>
          <a:p>
            <a:pPr eaLnBrk="1" hangingPunct="1"/>
            <a:r>
              <a:rPr lang="zh-CN" altLang="en-US" sz="3200">
                <a:latin typeface="SimHei" charset="0"/>
                <a:cs typeface="SimHei" charset="0"/>
              </a:rPr>
              <a:t>都得着复兴</a:t>
            </a:r>
            <a:endParaRPr lang="en-US" sz="3200">
              <a:latin typeface="SimHei" charset="0"/>
              <a:cs typeface="SimHei" charset="0"/>
            </a:endParaRPr>
          </a:p>
          <a:p>
            <a:pPr eaLnBrk="1" hangingPunct="1"/>
            <a:r>
              <a:rPr lang="zh-CN" altLang="en-US" sz="3200">
                <a:latin typeface="SimHei" charset="0"/>
                <a:cs typeface="SimHei" charset="0"/>
              </a:rPr>
              <a:t>徘徊在</a:t>
            </a:r>
            <a:endParaRPr lang="en-US" altLang="zh-CN" sz="3200">
              <a:latin typeface="SimHei" charset="0"/>
              <a:cs typeface="SimHei" charset="0"/>
            </a:endParaRPr>
          </a:p>
          <a:p>
            <a:pPr eaLnBrk="1" hangingPunct="1"/>
            <a:r>
              <a:rPr lang="zh-CN" altLang="en-US" sz="3200">
                <a:latin typeface="SimHei" charset="0"/>
                <a:cs typeface="SimHei" charset="0"/>
              </a:rPr>
              <a:t>江河岸边的人</a:t>
            </a:r>
            <a:endParaRPr lang="en-US" sz="3200">
              <a:latin typeface="SimHei" charset="0"/>
              <a:cs typeface="SimHei" charset="0"/>
            </a:endParaRPr>
          </a:p>
          <a:p>
            <a:pPr eaLnBrk="1" hangingPunct="1"/>
            <a:r>
              <a:rPr lang="zh-CN" altLang="en-US" sz="3200">
                <a:latin typeface="SimHei" charset="0"/>
                <a:cs typeface="SimHei" charset="0"/>
              </a:rPr>
              <a:t>他们将要回转</a:t>
            </a:r>
            <a:endParaRPr lang="en-US" sz="3200">
              <a:latin typeface="SimHei" charset="0"/>
              <a:cs typeface="SimHei" charset="0"/>
            </a:endParaRPr>
          </a:p>
          <a:p>
            <a:pPr eaLnBrk="1" hangingPunct="1"/>
            <a:r>
              <a:rPr lang="zh-CN" altLang="en-US" sz="3200">
                <a:latin typeface="SimHei" charset="0"/>
                <a:cs typeface="SimHei" charset="0"/>
              </a:rPr>
              <a:t>渴慕更多有主</a:t>
            </a:r>
            <a:endParaRPr lang="en-US" sz="3200">
              <a:latin typeface="SimHei" charset="0"/>
              <a:cs typeface="SimHei" charset="0"/>
            </a:endParaRPr>
          </a:p>
        </p:txBody>
      </p:sp>
      <p:sp>
        <p:nvSpPr>
          <p:cNvPr id="87047" name="Text Box 7"/>
          <p:cNvSpPr txBox="1">
            <a:spLocks noChangeArrowheads="1"/>
          </p:cNvSpPr>
          <p:nvPr/>
        </p:nvSpPr>
        <p:spPr bwMode="auto">
          <a:xfrm>
            <a:off x="1892306" y="1409700"/>
            <a:ext cx="5528733" cy="4032250"/>
          </a:xfrm>
          <a:prstGeom prst="rect">
            <a:avLst/>
          </a:prstGeom>
          <a:solidFill>
            <a:srgbClr val="BBE0E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SimHei" charset="0"/>
                <a:cs typeface="SimHei" charset="0"/>
              </a:rPr>
              <a:t>我们真爱</a:t>
            </a:r>
            <a:endParaRPr lang="en-US" sz="3200">
              <a:latin typeface="SimHei" charset="0"/>
              <a:cs typeface="SimHei" charset="0"/>
            </a:endParaRPr>
          </a:p>
          <a:p>
            <a:pPr eaLnBrk="1" hangingPunct="1"/>
            <a:r>
              <a:rPr lang="zh-CN" altLang="en-US" sz="3200">
                <a:latin typeface="SimHei" charset="0"/>
                <a:cs typeface="SimHei" charset="0"/>
              </a:rPr>
              <a:t>向高处行</a:t>
            </a:r>
            <a:endParaRPr lang="en-US" sz="3200">
              <a:latin typeface="SimHei" charset="0"/>
              <a:cs typeface="SimHei" charset="0"/>
            </a:endParaRPr>
          </a:p>
          <a:p>
            <a:pPr eaLnBrk="1" hangingPunct="1"/>
            <a:r>
              <a:rPr lang="zh-CN" altLang="en-US" sz="3200">
                <a:latin typeface="SimHei" charset="0"/>
                <a:cs typeface="SimHei" charset="0"/>
              </a:rPr>
              <a:t>为要进入</a:t>
            </a:r>
            <a:endParaRPr lang="en-US" sz="3200">
              <a:latin typeface="SimHei" charset="0"/>
              <a:cs typeface="SimHei" charset="0"/>
            </a:endParaRPr>
          </a:p>
          <a:p>
            <a:pPr eaLnBrk="1" hangingPunct="1"/>
            <a:r>
              <a:rPr lang="zh-CN" altLang="en-US" sz="3200">
                <a:latin typeface="SimHei" charset="0"/>
                <a:cs typeface="SimHei" charset="0"/>
              </a:rPr>
              <a:t>我主的荣耀同在</a:t>
            </a:r>
            <a:endParaRPr lang="en-US" sz="3200">
              <a:latin typeface="SimHei" charset="0"/>
              <a:cs typeface="SimHei" charset="0"/>
            </a:endParaRPr>
          </a:p>
          <a:p>
            <a:pPr eaLnBrk="1" hangingPunct="1"/>
            <a:r>
              <a:rPr lang="zh-CN" altLang="en-US" sz="3200">
                <a:latin typeface="SimHei" charset="0"/>
                <a:cs typeface="SimHei" charset="0"/>
              </a:rPr>
              <a:t>沿着岸边</a:t>
            </a:r>
            <a:endParaRPr lang="en-US" sz="3200">
              <a:latin typeface="SimHei" charset="0"/>
              <a:cs typeface="SimHei" charset="0"/>
            </a:endParaRPr>
          </a:p>
          <a:p>
            <a:pPr eaLnBrk="1" hangingPunct="1"/>
            <a:r>
              <a:rPr lang="zh-CN" altLang="en-US" sz="3200">
                <a:latin typeface="SimHei" charset="0"/>
                <a:cs typeface="SimHei" charset="0"/>
              </a:rPr>
              <a:t>我快跑跟随</a:t>
            </a:r>
            <a:endParaRPr lang="en-US" altLang="zh-CN" sz="3200">
              <a:latin typeface="SimHei" charset="0"/>
              <a:cs typeface="SimHei" charset="0"/>
            </a:endParaRPr>
          </a:p>
          <a:p>
            <a:pPr eaLnBrk="1" hangingPunct="1"/>
            <a:r>
              <a:rPr lang="zh-CN" altLang="en-US" sz="3200">
                <a:latin typeface="SimHei" charset="0"/>
                <a:cs typeface="SimHei" charset="0"/>
              </a:rPr>
              <a:t>我们欢笑跳舞</a:t>
            </a:r>
            <a:endParaRPr lang="en-US" altLang="zh-CN" sz="3200">
              <a:latin typeface="SimHei" charset="0"/>
              <a:cs typeface="SimHei" charset="0"/>
            </a:endParaRPr>
          </a:p>
          <a:p>
            <a:pPr eaLnBrk="1" hangingPunct="1"/>
            <a:r>
              <a:rPr lang="zh-CN" altLang="en-US" sz="3200">
                <a:latin typeface="SimHei" charset="0"/>
                <a:cs typeface="SimHei" charset="0"/>
              </a:rPr>
              <a:t>扬声来赞美主</a:t>
            </a:r>
            <a:endParaRPr lang="en-US" sz="3200">
              <a:latin typeface="SimHei" charset="0"/>
              <a:cs typeface="SimHei" charset="0"/>
            </a:endParaRPr>
          </a:p>
        </p:txBody>
      </p:sp>
      <p:sp>
        <p:nvSpPr>
          <p:cNvPr id="87048" name="Text Box 8"/>
          <p:cNvSpPr txBox="1">
            <a:spLocks noChangeArrowheads="1"/>
          </p:cNvSpPr>
          <p:nvPr/>
        </p:nvSpPr>
        <p:spPr bwMode="auto">
          <a:xfrm>
            <a:off x="1960034" y="1408113"/>
            <a:ext cx="5461000" cy="4032250"/>
          </a:xfrm>
          <a:prstGeom prst="rect">
            <a:avLst/>
          </a:prstGeom>
          <a:solidFill>
            <a:srgbClr val="9999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chemeClr val="accent1"/>
                </a:solidFill>
                <a:latin typeface="SimHei" charset="0"/>
                <a:cs typeface="SimHei" charset="0"/>
              </a:rPr>
              <a:t>神活水江河</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使我双脚跳舞</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使我心喜乐</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使我口满欢笑</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我心欢喜</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因江河在这里</a:t>
            </a:r>
            <a:endParaRPr lang="en-US" sz="3200">
              <a:latin typeface="SimHei" charset="0"/>
              <a:cs typeface="SimHei" charset="0"/>
            </a:endParaRPr>
          </a:p>
        </p:txBody>
      </p:sp>
      <p:sp>
        <p:nvSpPr>
          <p:cNvPr id="87049" name="Text Box 9"/>
          <p:cNvSpPr txBox="1">
            <a:spLocks noChangeArrowheads="1"/>
          </p:cNvSpPr>
          <p:nvPr/>
        </p:nvSpPr>
        <p:spPr bwMode="auto">
          <a:xfrm>
            <a:off x="1892304" y="1433513"/>
            <a:ext cx="5461000" cy="4032250"/>
          </a:xfrm>
          <a:prstGeom prst="rect">
            <a:avLst/>
          </a:prstGeom>
          <a:solidFill>
            <a:srgbClr val="9999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chemeClr val="accent1"/>
                </a:solidFill>
                <a:latin typeface="SimHei" charset="0"/>
                <a:cs typeface="SimHei" charset="0"/>
              </a:rPr>
              <a:t>神活水江河</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使我双脚跳舞</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使我心喜乐</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使我口满欢笑</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我心欢喜</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因江河在这里</a:t>
            </a:r>
            <a:endParaRPr lang="en-US" sz="3200">
              <a:latin typeface="SimHei" charset="0"/>
              <a:cs typeface="SimHei" charset="0"/>
            </a:endParaRPr>
          </a:p>
        </p:txBody>
      </p:sp>
      <p:pic>
        <p:nvPicPr>
          <p:cNvPr id="87057" name="River is her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06589"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5000"/>
                                  </p:stCondLst>
                                  <p:iterate type="lt">
                                    <p:tmPct val="10000"/>
                                  </p:iterate>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7043">
                                            <p:txEl>
                                              <p:pRg st="0" end="0"/>
                                            </p:txEl>
                                          </p:spTgt>
                                        </p:tgtEl>
                                        <p:attrNameLst>
                                          <p:attrName>ppt_h</p:attrName>
                                        </p:attrNameLst>
                                      </p:cBhvr>
                                      <p:tavLst>
                                        <p:tav tm="0">
                                          <p:val>
                                            <p:strVal val="#ppt_h"/>
                                          </p:val>
                                        </p:tav>
                                        <p:tav tm="100000">
                                          <p:val>
                                            <p:strVal val="#ppt_h"/>
                                          </p:val>
                                        </p:tav>
                                      </p:tavLst>
                                    </p:anim>
                                  </p:childTnLst>
                                </p:cTn>
                              </p:par>
                              <p:par>
                                <p:cTn id="10" presetID="1" presetClass="mediacall" presetSubtype="0" fill="hold" nodeType="withEffect">
                                  <p:stCondLst>
                                    <p:cond delay="0"/>
                                  </p:stCondLst>
                                  <p:childTnLst>
                                    <p:cmd type="call" cmd="playFrom(0.0)">
                                      <p:cBhvr>
                                        <p:cTn id="11" dur="1" fill="hold"/>
                                        <p:tgtEl>
                                          <p:spTgt spid="87057"/>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7044"/>
                                        </p:tgtEl>
                                        <p:attrNameLst>
                                          <p:attrName>style.visibility</p:attrName>
                                        </p:attrNameLst>
                                      </p:cBhvr>
                                      <p:to>
                                        <p:strVal val="visible"/>
                                      </p:to>
                                    </p:set>
                                    <p:animEffect transition="in" filter="fade">
                                      <p:cBhvr>
                                        <p:cTn id="16" dur="2000"/>
                                        <p:tgtEl>
                                          <p:spTgt spid="870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childTnLst>
                                    <p:animEffect transition="out" filter="fade">
                                      <p:cBhvr>
                                        <p:cTn id="20" dur="1000"/>
                                        <p:tgtEl>
                                          <p:spTgt spid="87044"/>
                                        </p:tgtEl>
                                      </p:cBhvr>
                                    </p:animEffect>
                                    <p:anim calcmode="lin" valueType="num">
                                      <p:cBhvr>
                                        <p:cTn id="21" dur="1000"/>
                                        <p:tgtEl>
                                          <p:spTgt spid="87044"/>
                                        </p:tgtEl>
                                        <p:attrNameLst>
                                          <p:attrName>ppt_x</p:attrName>
                                        </p:attrNameLst>
                                      </p:cBhvr>
                                      <p:tavLst>
                                        <p:tav tm="0">
                                          <p:val>
                                            <p:strVal val="ppt_x"/>
                                          </p:val>
                                        </p:tav>
                                        <p:tav tm="100000">
                                          <p:val>
                                            <p:strVal val="ppt_x"/>
                                          </p:val>
                                        </p:tav>
                                      </p:tavLst>
                                    </p:anim>
                                    <p:anim calcmode="lin" valueType="num">
                                      <p:cBhvr>
                                        <p:cTn id="22" dur="1000"/>
                                        <p:tgtEl>
                                          <p:spTgt spid="87044"/>
                                        </p:tgtEl>
                                        <p:attrNameLst>
                                          <p:attrName>ppt_y</p:attrName>
                                        </p:attrNameLst>
                                      </p:cBhvr>
                                      <p:tavLst>
                                        <p:tav tm="0">
                                          <p:val>
                                            <p:strVal val="ppt_y"/>
                                          </p:val>
                                        </p:tav>
                                        <p:tav tm="100000">
                                          <p:val>
                                            <p:strVal val="ppt_y+.1"/>
                                          </p:val>
                                        </p:tav>
                                      </p:tavLst>
                                    </p:anim>
                                    <p:set>
                                      <p:cBhvr>
                                        <p:cTn id="23" dur="1" fill="hold">
                                          <p:stCondLst>
                                            <p:cond delay="999"/>
                                          </p:stCondLst>
                                        </p:cTn>
                                        <p:tgtEl>
                                          <p:spTgt spid="87044"/>
                                        </p:tgtEl>
                                        <p:attrNameLst>
                                          <p:attrName>style.visibility</p:attrName>
                                        </p:attrNameLst>
                                      </p:cBhvr>
                                      <p:to>
                                        <p:strVal val="hidden"/>
                                      </p:to>
                                    </p:set>
                                  </p:childTnLst>
                                </p:cTn>
                              </p:par>
                              <p:par>
                                <p:cTn id="24" presetID="47" presetClass="entr" presetSubtype="0" fill="hold" grpId="0" nodeType="withEffect">
                                  <p:stCondLst>
                                    <p:cond delay="0"/>
                                  </p:stCondLst>
                                  <p:childTnLst>
                                    <p:set>
                                      <p:cBhvr>
                                        <p:cTn id="25" dur="1" fill="hold">
                                          <p:stCondLst>
                                            <p:cond delay="0"/>
                                          </p:stCondLst>
                                        </p:cTn>
                                        <p:tgtEl>
                                          <p:spTgt spid="87045"/>
                                        </p:tgtEl>
                                        <p:attrNameLst>
                                          <p:attrName>style.visibility</p:attrName>
                                        </p:attrNameLst>
                                      </p:cBhvr>
                                      <p:to>
                                        <p:strVal val="visible"/>
                                      </p:to>
                                    </p:set>
                                    <p:animEffect transition="in" filter="fade">
                                      <p:cBhvr>
                                        <p:cTn id="26" dur="1000"/>
                                        <p:tgtEl>
                                          <p:spTgt spid="87045"/>
                                        </p:tgtEl>
                                      </p:cBhvr>
                                    </p:animEffect>
                                    <p:anim calcmode="lin" valueType="num">
                                      <p:cBhvr>
                                        <p:cTn id="27" dur="1000" fill="hold"/>
                                        <p:tgtEl>
                                          <p:spTgt spid="87045"/>
                                        </p:tgtEl>
                                        <p:attrNameLst>
                                          <p:attrName>ppt_x</p:attrName>
                                        </p:attrNameLst>
                                      </p:cBhvr>
                                      <p:tavLst>
                                        <p:tav tm="0">
                                          <p:val>
                                            <p:strVal val="#ppt_x"/>
                                          </p:val>
                                        </p:tav>
                                        <p:tav tm="100000">
                                          <p:val>
                                            <p:strVal val="#ppt_x"/>
                                          </p:val>
                                        </p:tav>
                                      </p:tavLst>
                                    </p:anim>
                                    <p:anim calcmode="lin" valueType="num">
                                      <p:cBhvr>
                                        <p:cTn id="28" dur="1000" fill="hold"/>
                                        <p:tgtEl>
                                          <p:spTgt spid="8704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xit" presetSubtype="0" fill="hold" grpId="1" nodeType="clickEffect">
                                  <p:stCondLst>
                                    <p:cond delay="0"/>
                                  </p:stCondLst>
                                  <p:childTnLst>
                                    <p:animEffect transition="out" filter="fade">
                                      <p:cBhvr>
                                        <p:cTn id="32" dur="1000"/>
                                        <p:tgtEl>
                                          <p:spTgt spid="87045"/>
                                        </p:tgtEl>
                                      </p:cBhvr>
                                    </p:animEffect>
                                    <p:anim calcmode="lin" valueType="num">
                                      <p:cBhvr>
                                        <p:cTn id="33" dur="1000"/>
                                        <p:tgtEl>
                                          <p:spTgt spid="87045"/>
                                        </p:tgtEl>
                                        <p:attrNameLst>
                                          <p:attrName>ppt_x</p:attrName>
                                        </p:attrNameLst>
                                      </p:cBhvr>
                                      <p:tavLst>
                                        <p:tav tm="0">
                                          <p:val>
                                            <p:strVal val="ppt_x"/>
                                          </p:val>
                                        </p:tav>
                                        <p:tav tm="100000">
                                          <p:val>
                                            <p:strVal val="ppt_x"/>
                                          </p:val>
                                        </p:tav>
                                      </p:tavLst>
                                    </p:anim>
                                    <p:anim calcmode="lin" valueType="num">
                                      <p:cBhvr>
                                        <p:cTn id="34" dur="1000"/>
                                        <p:tgtEl>
                                          <p:spTgt spid="87045"/>
                                        </p:tgtEl>
                                        <p:attrNameLst>
                                          <p:attrName>ppt_y</p:attrName>
                                        </p:attrNameLst>
                                      </p:cBhvr>
                                      <p:tavLst>
                                        <p:tav tm="0">
                                          <p:val>
                                            <p:strVal val="ppt_y"/>
                                          </p:val>
                                        </p:tav>
                                        <p:tav tm="100000">
                                          <p:val>
                                            <p:strVal val="ppt_y+.1"/>
                                          </p:val>
                                        </p:tav>
                                      </p:tavLst>
                                    </p:anim>
                                    <p:set>
                                      <p:cBhvr>
                                        <p:cTn id="35" dur="1" fill="hold">
                                          <p:stCondLst>
                                            <p:cond delay="999"/>
                                          </p:stCondLst>
                                        </p:cTn>
                                        <p:tgtEl>
                                          <p:spTgt spid="87045"/>
                                        </p:tgtEl>
                                        <p:attrNameLst>
                                          <p:attrName>style.visibility</p:attrName>
                                        </p:attrNameLst>
                                      </p:cBhvr>
                                      <p:to>
                                        <p:strVal val="hidden"/>
                                      </p:to>
                                    </p:set>
                                  </p:childTnLst>
                                </p:cTn>
                              </p:par>
                              <p:par>
                                <p:cTn id="36" presetID="47" presetClass="entr" presetSubtype="0" fill="hold" grpId="0" nodeType="withEffect">
                                  <p:stCondLst>
                                    <p:cond delay="0"/>
                                  </p:stCondLst>
                                  <p:childTnLst>
                                    <p:set>
                                      <p:cBhvr>
                                        <p:cTn id="37" dur="1" fill="hold">
                                          <p:stCondLst>
                                            <p:cond delay="0"/>
                                          </p:stCondLst>
                                        </p:cTn>
                                        <p:tgtEl>
                                          <p:spTgt spid="87046"/>
                                        </p:tgtEl>
                                        <p:attrNameLst>
                                          <p:attrName>style.visibility</p:attrName>
                                        </p:attrNameLst>
                                      </p:cBhvr>
                                      <p:to>
                                        <p:strVal val="visible"/>
                                      </p:to>
                                    </p:set>
                                    <p:animEffect transition="in" filter="fade">
                                      <p:cBhvr>
                                        <p:cTn id="38" dur="1000"/>
                                        <p:tgtEl>
                                          <p:spTgt spid="87046"/>
                                        </p:tgtEl>
                                      </p:cBhvr>
                                    </p:animEffect>
                                    <p:anim calcmode="lin" valueType="num">
                                      <p:cBhvr>
                                        <p:cTn id="39" dur="1000" fill="hold"/>
                                        <p:tgtEl>
                                          <p:spTgt spid="87046"/>
                                        </p:tgtEl>
                                        <p:attrNameLst>
                                          <p:attrName>ppt_x</p:attrName>
                                        </p:attrNameLst>
                                      </p:cBhvr>
                                      <p:tavLst>
                                        <p:tav tm="0">
                                          <p:val>
                                            <p:strVal val="#ppt_x"/>
                                          </p:val>
                                        </p:tav>
                                        <p:tav tm="100000">
                                          <p:val>
                                            <p:strVal val="#ppt_x"/>
                                          </p:val>
                                        </p:tav>
                                      </p:tavLst>
                                    </p:anim>
                                    <p:anim calcmode="lin" valueType="num">
                                      <p:cBhvr>
                                        <p:cTn id="40"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xit" presetSubtype="0" fill="hold" grpId="1" nodeType="clickEffect">
                                  <p:stCondLst>
                                    <p:cond delay="0"/>
                                  </p:stCondLst>
                                  <p:childTnLst>
                                    <p:animEffect transition="out" filter="fade">
                                      <p:cBhvr>
                                        <p:cTn id="44" dur="1000"/>
                                        <p:tgtEl>
                                          <p:spTgt spid="87046"/>
                                        </p:tgtEl>
                                      </p:cBhvr>
                                    </p:animEffect>
                                    <p:anim calcmode="lin" valueType="num">
                                      <p:cBhvr>
                                        <p:cTn id="45" dur="1000"/>
                                        <p:tgtEl>
                                          <p:spTgt spid="87046"/>
                                        </p:tgtEl>
                                        <p:attrNameLst>
                                          <p:attrName>ppt_x</p:attrName>
                                        </p:attrNameLst>
                                      </p:cBhvr>
                                      <p:tavLst>
                                        <p:tav tm="0">
                                          <p:val>
                                            <p:strVal val="ppt_x"/>
                                          </p:val>
                                        </p:tav>
                                        <p:tav tm="100000">
                                          <p:val>
                                            <p:strVal val="ppt_x"/>
                                          </p:val>
                                        </p:tav>
                                      </p:tavLst>
                                    </p:anim>
                                    <p:anim calcmode="lin" valueType="num">
                                      <p:cBhvr>
                                        <p:cTn id="46" dur="1000"/>
                                        <p:tgtEl>
                                          <p:spTgt spid="87046"/>
                                        </p:tgtEl>
                                        <p:attrNameLst>
                                          <p:attrName>ppt_y</p:attrName>
                                        </p:attrNameLst>
                                      </p:cBhvr>
                                      <p:tavLst>
                                        <p:tav tm="0">
                                          <p:val>
                                            <p:strVal val="ppt_y"/>
                                          </p:val>
                                        </p:tav>
                                        <p:tav tm="100000">
                                          <p:val>
                                            <p:strVal val="ppt_y+.1"/>
                                          </p:val>
                                        </p:tav>
                                      </p:tavLst>
                                    </p:anim>
                                    <p:set>
                                      <p:cBhvr>
                                        <p:cTn id="47" dur="1" fill="hold">
                                          <p:stCondLst>
                                            <p:cond delay="999"/>
                                          </p:stCondLst>
                                        </p:cTn>
                                        <p:tgtEl>
                                          <p:spTgt spid="87046"/>
                                        </p:tgtEl>
                                        <p:attrNameLst>
                                          <p:attrName>style.visibility</p:attrName>
                                        </p:attrNameLst>
                                      </p:cBhvr>
                                      <p:to>
                                        <p:strVal val="hidden"/>
                                      </p:to>
                                    </p:set>
                                  </p:childTnLst>
                                </p:cTn>
                              </p:par>
                              <p:par>
                                <p:cTn id="48" presetID="47" presetClass="entr" presetSubtype="0" fill="hold" grpId="0" nodeType="withEffect">
                                  <p:stCondLst>
                                    <p:cond delay="0"/>
                                  </p:stCondLst>
                                  <p:childTnLst>
                                    <p:set>
                                      <p:cBhvr>
                                        <p:cTn id="49" dur="1" fill="hold">
                                          <p:stCondLst>
                                            <p:cond delay="0"/>
                                          </p:stCondLst>
                                        </p:cTn>
                                        <p:tgtEl>
                                          <p:spTgt spid="87049"/>
                                        </p:tgtEl>
                                        <p:attrNameLst>
                                          <p:attrName>style.visibility</p:attrName>
                                        </p:attrNameLst>
                                      </p:cBhvr>
                                      <p:to>
                                        <p:strVal val="visible"/>
                                      </p:to>
                                    </p:set>
                                    <p:animEffect transition="in" filter="fade">
                                      <p:cBhvr>
                                        <p:cTn id="50" dur="1000"/>
                                        <p:tgtEl>
                                          <p:spTgt spid="87049"/>
                                        </p:tgtEl>
                                      </p:cBhvr>
                                    </p:animEffect>
                                    <p:anim calcmode="lin" valueType="num">
                                      <p:cBhvr>
                                        <p:cTn id="51" dur="1000" fill="hold"/>
                                        <p:tgtEl>
                                          <p:spTgt spid="87049"/>
                                        </p:tgtEl>
                                        <p:attrNameLst>
                                          <p:attrName>ppt_x</p:attrName>
                                        </p:attrNameLst>
                                      </p:cBhvr>
                                      <p:tavLst>
                                        <p:tav tm="0">
                                          <p:val>
                                            <p:strVal val="#ppt_x"/>
                                          </p:val>
                                        </p:tav>
                                        <p:tav tm="100000">
                                          <p:val>
                                            <p:strVal val="#ppt_x"/>
                                          </p:val>
                                        </p:tav>
                                      </p:tavLst>
                                    </p:anim>
                                    <p:anim calcmode="lin" valueType="num">
                                      <p:cBhvr>
                                        <p:cTn id="52" dur="1000" fill="hold"/>
                                        <p:tgtEl>
                                          <p:spTgt spid="87049"/>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xit" presetSubtype="0" fill="hold" grpId="1" nodeType="clickEffect">
                                  <p:stCondLst>
                                    <p:cond delay="0"/>
                                  </p:stCondLst>
                                  <p:childTnLst>
                                    <p:animEffect transition="out" filter="fade">
                                      <p:cBhvr>
                                        <p:cTn id="56" dur="1000"/>
                                        <p:tgtEl>
                                          <p:spTgt spid="87049"/>
                                        </p:tgtEl>
                                      </p:cBhvr>
                                    </p:animEffect>
                                    <p:anim calcmode="lin" valueType="num">
                                      <p:cBhvr>
                                        <p:cTn id="57" dur="1000"/>
                                        <p:tgtEl>
                                          <p:spTgt spid="87049"/>
                                        </p:tgtEl>
                                        <p:attrNameLst>
                                          <p:attrName>ppt_x</p:attrName>
                                        </p:attrNameLst>
                                      </p:cBhvr>
                                      <p:tavLst>
                                        <p:tav tm="0">
                                          <p:val>
                                            <p:strVal val="ppt_x"/>
                                          </p:val>
                                        </p:tav>
                                        <p:tav tm="100000">
                                          <p:val>
                                            <p:strVal val="ppt_x"/>
                                          </p:val>
                                        </p:tav>
                                      </p:tavLst>
                                    </p:anim>
                                    <p:anim calcmode="lin" valueType="num">
                                      <p:cBhvr>
                                        <p:cTn id="58" dur="1000"/>
                                        <p:tgtEl>
                                          <p:spTgt spid="87049"/>
                                        </p:tgtEl>
                                        <p:attrNameLst>
                                          <p:attrName>ppt_y</p:attrName>
                                        </p:attrNameLst>
                                      </p:cBhvr>
                                      <p:tavLst>
                                        <p:tav tm="0">
                                          <p:val>
                                            <p:strVal val="ppt_y"/>
                                          </p:val>
                                        </p:tav>
                                        <p:tav tm="100000">
                                          <p:val>
                                            <p:strVal val="ppt_y+.1"/>
                                          </p:val>
                                        </p:tav>
                                      </p:tavLst>
                                    </p:anim>
                                    <p:set>
                                      <p:cBhvr>
                                        <p:cTn id="59" dur="1" fill="hold">
                                          <p:stCondLst>
                                            <p:cond delay="999"/>
                                          </p:stCondLst>
                                        </p:cTn>
                                        <p:tgtEl>
                                          <p:spTgt spid="87049"/>
                                        </p:tgtEl>
                                        <p:attrNameLst>
                                          <p:attrName>style.visibility</p:attrName>
                                        </p:attrNameLst>
                                      </p:cBhvr>
                                      <p:to>
                                        <p:strVal val="hidden"/>
                                      </p:to>
                                    </p:set>
                                  </p:childTnLst>
                                </p:cTn>
                              </p:par>
                              <p:par>
                                <p:cTn id="60" presetID="47" presetClass="entr" presetSubtype="0" fill="hold" grpId="0" nodeType="withEffect">
                                  <p:stCondLst>
                                    <p:cond delay="0"/>
                                  </p:stCondLst>
                                  <p:childTnLst>
                                    <p:set>
                                      <p:cBhvr>
                                        <p:cTn id="61" dur="1" fill="hold">
                                          <p:stCondLst>
                                            <p:cond delay="0"/>
                                          </p:stCondLst>
                                        </p:cTn>
                                        <p:tgtEl>
                                          <p:spTgt spid="87047"/>
                                        </p:tgtEl>
                                        <p:attrNameLst>
                                          <p:attrName>style.visibility</p:attrName>
                                        </p:attrNameLst>
                                      </p:cBhvr>
                                      <p:to>
                                        <p:strVal val="visible"/>
                                      </p:to>
                                    </p:set>
                                    <p:animEffect transition="in" filter="fade">
                                      <p:cBhvr>
                                        <p:cTn id="62" dur="1000"/>
                                        <p:tgtEl>
                                          <p:spTgt spid="87047"/>
                                        </p:tgtEl>
                                      </p:cBhvr>
                                    </p:animEffect>
                                    <p:anim calcmode="lin" valueType="num">
                                      <p:cBhvr>
                                        <p:cTn id="63" dur="1000" fill="hold"/>
                                        <p:tgtEl>
                                          <p:spTgt spid="87047"/>
                                        </p:tgtEl>
                                        <p:attrNameLst>
                                          <p:attrName>ppt_x</p:attrName>
                                        </p:attrNameLst>
                                      </p:cBhvr>
                                      <p:tavLst>
                                        <p:tav tm="0">
                                          <p:val>
                                            <p:strVal val="#ppt_x"/>
                                          </p:val>
                                        </p:tav>
                                        <p:tav tm="100000">
                                          <p:val>
                                            <p:strVal val="#ppt_x"/>
                                          </p:val>
                                        </p:tav>
                                      </p:tavLst>
                                    </p:anim>
                                    <p:anim calcmode="lin" valueType="num">
                                      <p:cBhvr>
                                        <p:cTn id="64" dur="1000" fill="hold"/>
                                        <p:tgtEl>
                                          <p:spTgt spid="87047"/>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xit" presetSubtype="0" fill="hold" grpId="1" nodeType="clickEffect">
                                  <p:stCondLst>
                                    <p:cond delay="0"/>
                                  </p:stCondLst>
                                  <p:childTnLst>
                                    <p:animEffect transition="out" filter="fade">
                                      <p:cBhvr>
                                        <p:cTn id="68" dur="1000"/>
                                        <p:tgtEl>
                                          <p:spTgt spid="87047"/>
                                        </p:tgtEl>
                                      </p:cBhvr>
                                    </p:animEffect>
                                    <p:anim calcmode="lin" valueType="num">
                                      <p:cBhvr>
                                        <p:cTn id="69" dur="1000"/>
                                        <p:tgtEl>
                                          <p:spTgt spid="87047"/>
                                        </p:tgtEl>
                                        <p:attrNameLst>
                                          <p:attrName>ppt_x</p:attrName>
                                        </p:attrNameLst>
                                      </p:cBhvr>
                                      <p:tavLst>
                                        <p:tav tm="0">
                                          <p:val>
                                            <p:strVal val="ppt_x"/>
                                          </p:val>
                                        </p:tav>
                                        <p:tav tm="100000">
                                          <p:val>
                                            <p:strVal val="ppt_x"/>
                                          </p:val>
                                        </p:tav>
                                      </p:tavLst>
                                    </p:anim>
                                    <p:anim calcmode="lin" valueType="num">
                                      <p:cBhvr>
                                        <p:cTn id="70" dur="1000"/>
                                        <p:tgtEl>
                                          <p:spTgt spid="87047"/>
                                        </p:tgtEl>
                                        <p:attrNameLst>
                                          <p:attrName>ppt_y</p:attrName>
                                        </p:attrNameLst>
                                      </p:cBhvr>
                                      <p:tavLst>
                                        <p:tav tm="0">
                                          <p:val>
                                            <p:strVal val="ppt_y"/>
                                          </p:val>
                                        </p:tav>
                                        <p:tav tm="100000">
                                          <p:val>
                                            <p:strVal val="ppt_y+.1"/>
                                          </p:val>
                                        </p:tav>
                                      </p:tavLst>
                                    </p:anim>
                                    <p:set>
                                      <p:cBhvr>
                                        <p:cTn id="71" dur="1" fill="hold">
                                          <p:stCondLst>
                                            <p:cond delay="999"/>
                                          </p:stCondLst>
                                        </p:cTn>
                                        <p:tgtEl>
                                          <p:spTgt spid="87047"/>
                                        </p:tgtEl>
                                        <p:attrNameLst>
                                          <p:attrName>style.visibility</p:attrName>
                                        </p:attrNameLst>
                                      </p:cBhvr>
                                      <p:to>
                                        <p:strVal val="hidden"/>
                                      </p:to>
                                    </p:set>
                                  </p:childTnLst>
                                </p:cTn>
                              </p:par>
                              <p:par>
                                <p:cTn id="72" presetID="47" presetClass="entr" presetSubtype="0" fill="hold" grpId="0" nodeType="withEffect">
                                  <p:stCondLst>
                                    <p:cond delay="0"/>
                                  </p:stCondLst>
                                  <p:childTnLst>
                                    <p:set>
                                      <p:cBhvr>
                                        <p:cTn id="73" dur="1" fill="hold">
                                          <p:stCondLst>
                                            <p:cond delay="0"/>
                                          </p:stCondLst>
                                        </p:cTn>
                                        <p:tgtEl>
                                          <p:spTgt spid="87048"/>
                                        </p:tgtEl>
                                        <p:attrNameLst>
                                          <p:attrName>style.visibility</p:attrName>
                                        </p:attrNameLst>
                                      </p:cBhvr>
                                      <p:to>
                                        <p:strVal val="visible"/>
                                      </p:to>
                                    </p:set>
                                    <p:animEffect transition="in" filter="fade">
                                      <p:cBhvr>
                                        <p:cTn id="74" dur="1000"/>
                                        <p:tgtEl>
                                          <p:spTgt spid="87048"/>
                                        </p:tgtEl>
                                      </p:cBhvr>
                                    </p:animEffect>
                                    <p:anim calcmode="lin" valueType="num">
                                      <p:cBhvr>
                                        <p:cTn id="75" dur="1000" fill="hold"/>
                                        <p:tgtEl>
                                          <p:spTgt spid="87048"/>
                                        </p:tgtEl>
                                        <p:attrNameLst>
                                          <p:attrName>ppt_x</p:attrName>
                                        </p:attrNameLst>
                                      </p:cBhvr>
                                      <p:tavLst>
                                        <p:tav tm="0">
                                          <p:val>
                                            <p:strVal val="#ppt_x"/>
                                          </p:val>
                                        </p:tav>
                                        <p:tav tm="100000">
                                          <p:val>
                                            <p:strVal val="#ppt_x"/>
                                          </p:val>
                                        </p:tav>
                                      </p:tavLst>
                                    </p:anim>
                                    <p:anim calcmode="lin" valueType="num">
                                      <p:cBhvr>
                                        <p:cTn id="76"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2">
                <p:cTn id="77" fill="hold" display="0">
                  <p:stCondLst>
                    <p:cond delay="indefinite"/>
                  </p:stCondLst>
                  <p:endCondLst>
                    <p:cond evt="onPrev" delay="0">
                      <p:tgtEl>
                        <p:sldTgt/>
                      </p:tgtEl>
                    </p:cond>
                    <p:cond evt="onStopAudio" delay="0">
                      <p:tgtEl>
                        <p:sldTgt/>
                      </p:tgtEl>
                    </p:cond>
                  </p:endCondLst>
                </p:cTn>
                <p:tgtEl>
                  <p:spTgt spid="87057"/>
                </p:tgtEl>
              </p:cMediaNode>
            </p:audio>
          </p:childTnLst>
        </p:cTn>
      </p:par>
    </p:tnLst>
    <p:bldLst>
      <p:bldP spid="87044" grpId="0" animBg="1"/>
      <p:bldP spid="87044" grpId="1" animBg="1"/>
      <p:bldP spid="87045" grpId="0" animBg="1"/>
      <p:bldP spid="87045" grpId="1" animBg="1"/>
      <p:bldP spid="87046" grpId="0" animBg="1"/>
      <p:bldP spid="87046" grpId="1" animBg="1"/>
      <p:bldP spid="87047" grpId="0" animBg="1"/>
      <p:bldP spid="87047" grpId="1" animBg="1"/>
      <p:bldP spid="87048" grpId="0" animBg="1"/>
      <p:bldP spid="87049" grpId="0" animBg="1"/>
      <p:bldP spid="8704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5010" name="Group 18"/>
          <p:cNvGrpSpPr>
            <a:grpSpLocks/>
          </p:cNvGrpSpPr>
          <p:nvPr/>
        </p:nvGrpSpPr>
        <p:grpSpPr bwMode="auto">
          <a:xfrm>
            <a:off x="26817" y="2"/>
            <a:ext cx="1586089" cy="5076826"/>
            <a:chOff x="19" y="0"/>
            <a:chExt cx="1124" cy="3198"/>
          </a:xfrm>
        </p:grpSpPr>
        <p:pic>
          <p:nvPicPr>
            <p:cNvPr id="47131" name="Picture 2" descr="Image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 y="0"/>
              <a:ext cx="1091" cy="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47132" name="Picture 3" descr="Image00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 y="2160"/>
              <a:ext cx="1107" cy="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47133" name="Picture 5" descr="Image00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 y="1068"/>
              <a:ext cx="1092"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1" name="Text Box 9"/>
            <p:cNvSpPr txBox="1">
              <a:spLocks noChangeArrowheads="1"/>
            </p:cNvSpPr>
            <p:nvPr/>
          </p:nvSpPr>
          <p:spPr bwMode="auto">
            <a:xfrm>
              <a:off x="77" y="720"/>
              <a:ext cx="9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Vincent</a:t>
              </a:r>
            </a:p>
          </p:txBody>
        </p:sp>
        <p:sp>
          <p:nvSpPr>
            <p:cNvPr id="85003" name="Text Box 11"/>
            <p:cNvSpPr txBox="1">
              <a:spLocks noChangeArrowheads="1"/>
            </p:cNvSpPr>
            <p:nvPr/>
          </p:nvSpPr>
          <p:spPr bwMode="auto">
            <a:xfrm>
              <a:off x="35" y="1785"/>
              <a:ext cx="109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Yustinus</a:t>
              </a:r>
            </a:p>
          </p:txBody>
        </p:sp>
        <p:sp>
          <p:nvSpPr>
            <p:cNvPr id="85004" name="Text Box 12"/>
            <p:cNvSpPr txBox="1">
              <a:spLocks noChangeArrowheads="1"/>
            </p:cNvSpPr>
            <p:nvPr/>
          </p:nvSpPr>
          <p:spPr bwMode="auto">
            <a:xfrm>
              <a:off x="19" y="2868"/>
              <a:ext cx="109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Sang-oh</a:t>
              </a:r>
            </a:p>
          </p:txBody>
        </p:sp>
      </p:grpSp>
      <p:grpSp>
        <p:nvGrpSpPr>
          <p:cNvPr id="85009" name="Group 17"/>
          <p:cNvGrpSpPr>
            <a:grpSpLocks/>
          </p:cNvGrpSpPr>
          <p:nvPr/>
        </p:nvGrpSpPr>
        <p:grpSpPr bwMode="auto">
          <a:xfrm>
            <a:off x="7574844" y="2"/>
            <a:ext cx="1569156" cy="4943476"/>
            <a:chOff x="36" y="3264"/>
            <a:chExt cx="1112" cy="3114"/>
          </a:xfrm>
        </p:grpSpPr>
        <p:pic>
          <p:nvPicPr>
            <p:cNvPr id="47125" name="Picture 4" descr="Image00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 y="4320"/>
              <a:ext cx="1112" cy="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47126" name="Picture 6" descr="Image00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 y="3264"/>
              <a:ext cx="110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7" descr="face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 y="5376"/>
              <a:ext cx="1112" cy="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85005" name="Text Box 13"/>
            <p:cNvSpPr txBox="1">
              <a:spLocks noChangeArrowheads="1"/>
            </p:cNvSpPr>
            <p:nvPr/>
          </p:nvSpPr>
          <p:spPr bwMode="auto">
            <a:xfrm>
              <a:off x="226" y="3969"/>
              <a:ext cx="69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Mary</a:t>
              </a:r>
            </a:p>
          </p:txBody>
        </p:sp>
        <p:sp>
          <p:nvSpPr>
            <p:cNvPr id="85006" name="Text Box 14"/>
            <p:cNvSpPr txBox="1">
              <a:spLocks noChangeArrowheads="1"/>
            </p:cNvSpPr>
            <p:nvPr/>
          </p:nvSpPr>
          <p:spPr bwMode="auto">
            <a:xfrm>
              <a:off x="111" y="5016"/>
              <a:ext cx="95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Joseph</a:t>
              </a:r>
            </a:p>
          </p:txBody>
        </p:sp>
        <p:sp>
          <p:nvSpPr>
            <p:cNvPr id="85007" name="Text Box 15"/>
            <p:cNvSpPr txBox="1">
              <a:spLocks noChangeArrowheads="1"/>
            </p:cNvSpPr>
            <p:nvPr/>
          </p:nvSpPr>
          <p:spPr bwMode="auto">
            <a:xfrm>
              <a:off x="120" y="6048"/>
              <a:ext cx="96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AUgust</a:t>
              </a:r>
            </a:p>
          </p:txBody>
        </p:sp>
      </p:grpSp>
      <p:sp>
        <p:nvSpPr>
          <p:cNvPr id="85011" name="Text Box 19"/>
          <p:cNvSpPr txBox="1">
            <a:spLocks noChangeArrowheads="1"/>
          </p:cNvSpPr>
          <p:nvPr/>
        </p:nvSpPr>
        <p:spPr bwMode="auto">
          <a:xfrm>
            <a:off x="1883839" y="946150"/>
            <a:ext cx="544265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solidFill>
                  <a:schemeClr val="accent1"/>
                </a:solidFill>
                <a:latin typeface="SimHei" charset="0"/>
                <a:cs typeface="SimHei" charset="0"/>
              </a:rPr>
              <a:t>神活水江河</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使我双脚跳舞</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使我心喜乐</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神活水江河</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使我口满欢笑</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我心欢喜</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因江河在这里</a:t>
            </a:r>
            <a:endParaRPr lang="en-US" sz="3200">
              <a:solidFill>
                <a:schemeClr val="accent1"/>
              </a:solidFill>
              <a:latin typeface="SimHei" charset="0"/>
              <a:cs typeface="SimHei" charset="0"/>
            </a:endParaRPr>
          </a:p>
          <a:p>
            <a:pPr eaLnBrk="1" hangingPunct="1"/>
            <a:r>
              <a:rPr lang="zh-CN" altLang="en-US" sz="3200">
                <a:solidFill>
                  <a:schemeClr val="accent1"/>
                </a:solidFill>
                <a:latin typeface="SimHei" charset="0"/>
                <a:cs typeface="SimHei" charset="0"/>
              </a:rPr>
              <a:t>我心欢喜</a:t>
            </a:r>
            <a:r>
              <a:rPr lang="en-US" sz="3200">
                <a:solidFill>
                  <a:schemeClr val="accent1"/>
                </a:solidFill>
                <a:latin typeface="SimHei" charset="0"/>
                <a:cs typeface="SimHei" charset="0"/>
              </a:rPr>
              <a:t> </a:t>
            </a:r>
          </a:p>
          <a:p>
            <a:pPr eaLnBrk="1" hangingPunct="1"/>
            <a:r>
              <a:rPr lang="zh-CN" altLang="en-US" sz="3200">
                <a:solidFill>
                  <a:schemeClr val="accent1"/>
                </a:solidFill>
                <a:latin typeface="SimHei" charset="0"/>
                <a:cs typeface="SimHei" charset="0"/>
              </a:rPr>
              <a:t>因江河在这里</a:t>
            </a:r>
            <a:endParaRPr lang="en-US" sz="3200">
              <a:solidFill>
                <a:schemeClr val="accent1"/>
              </a:solidFill>
              <a:latin typeface="SimHei" charset="0"/>
              <a:cs typeface="SimHei" charset="0"/>
            </a:endParaRPr>
          </a:p>
        </p:txBody>
      </p:sp>
      <p:sp>
        <p:nvSpPr>
          <p:cNvPr id="85012" name="Text Box 20"/>
          <p:cNvSpPr txBox="1">
            <a:spLocks noChangeArrowheads="1"/>
          </p:cNvSpPr>
          <p:nvPr/>
        </p:nvSpPr>
        <p:spPr bwMode="auto">
          <a:xfrm>
            <a:off x="2204504" y="1524000"/>
            <a:ext cx="4801315" cy="354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3600">
                <a:solidFill>
                  <a:srgbClr val="9999FF"/>
                </a:solidFill>
                <a:latin typeface="KaiTi" charset="0"/>
                <a:ea typeface="KaiTi" charset="0"/>
                <a:cs typeface="KaiTi" charset="0"/>
              </a:rPr>
              <a:t>以西结书和但以理书的</a:t>
            </a:r>
            <a:endParaRPr lang="en-US" sz="3600">
              <a:solidFill>
                <a:srgbClr val="9999FF"/>
              </a:solidFill>
              <a:latin typeface="KaiTi" charset="0"/>
              <a:ea typeface="KaiTi" charset="0"/>
              <a:cs typeface="KaiTi" charset="0"/>
            </a:endParaRPr>
          </a:p>
          <a:p>
            <a:pPr>
              <a:lnSpc>
                <a:spcPct val="40000"/>
              </a:lnSpc>
            </a:pPr>
            <a:endParaRPr lang="en-US" sz="3600">
              <a:solidFill>
                <a:srgbClr val="9999FF"/>
              </a:solidFill>
              <a:latin typeface="KaiTi" charset="0"/>
              <a:ea typeface="KaiTi" charset="0"/>
              <a:cs typeface="KaiTi" charset="0"/>
            </a:endParaRPr>
          </a:p>
          <a:p>
            <a:r>
              <a:rPr lang="zh-CN" altLang="en-US" sz="6000">
                <a:solidFill>
                  <a:srgbClr val="FFCC66"/>
                </a:solidFill>
                <a:latin typeface="KaiTi" charset="0"/>
                <a:ea typeface="KaiTi" charset="0"/>
                <a:cs typeface="KaiTi" charset="0"/>
              </a:rPr>
              <a:t>被掳</a:t>
            </a:r>
            <a:endParaRPr lang="en-US" sz="6000">
              <a:solidFill>
                <a:srgbClr val="FFCC66"/>
              </a:solidFill>
              <a:latin typeface="KaiTi" charset="0"/>
              <a:ea typeface="KaiTi" charset="0"/>
              <a:cs typeface="KaiTi" charset="0"/>
            </a:endParaRPr>
          </a:p>
          <a:p>
            <a:pPr>
              <a:lnSpc>
                <a:spcPct val="10000"/>
              </a:lnSpc>
            </a:pPr>
            <a:endParaRPr lang="en-US" sz="6000">
              <a:solidFill>
                <a:srgbClr val="FFCC66"/>
              </a:solidFill>
              <a:latin typeface="KaiTi" charset="0"/>
              <a:ea typeface="KaiTi" charset="0"/>
              <a:cs typeface="KaiTi" charset="0"/>
            </a:endParaRPr>
          </a:p>
          <a:p>
            <a:r>
              <a:rPr lang="zh-CN" altLang="en-US" sz="3600">
                <a:solidFill>
                  <a:srgbClr val="9999FF"/>
                </a:solidFill>
                <a:latin typeface="KaiTi" charset="0"/>
                <a:ea typeface="KaiTi" charset="0"/>
                <a:cs typeface="KaiTi" charset="0"/>
              </a:rPr>
              <a:t>小组呈现</a:t>
            </a:r>
            <a:endParaRPr lang="en-US" sz="3600">
              <a:solidFill>
                <a:srgbClr val="9999FF"/>
              </a:solidFill>
              <a:latin typeface="KaiTi" charset="0"/>
              <a:ea typeface="KaiTi" charset="0"/>
              <a:cs typeface="KaiTi" charset="0"/>
            </a:endParaRPr>
          </a:p>
          <a:p>
            <a:endParaRPr lang="en-US" sz="3600">
              <a:solidFill>
                <a:srgbClr val="9999FF"/>
              </a:solidFill>
              <a:latin typeface="KaiTi" charset="0"/>
              <a:ea typeface="KaiTi" charset="0"/>
              <a:cs typeface="KaiTi" charset="0"/>
            </a:endParaRPr>
          </a:p>
          <a:p>
            <a:r>
              <a:rPr lang="zh-CN" altLang="en-US" sz="3600">
                <a:solidFill>
                  <a:srgbClr val="3366FF"/>
                </a:solidFill>
                <a:latin typeface="KaiTi" charset="0"/>
                <a:ea typeface="KaiTi" charset="0"/>
                <a:cs typeface="KaiTi" charset="0"/>
              </a:rPr>
              <a:t>谢谢！</a:t>
            </a:r>
            <a:endParaRPr lang="en-US" sz="3600">
              <a:solidFill>
                <a:srgbClr val="3366FF"/>
              </a:solidFill>
              <a:latin typeface="KaiTi" charset="0"/>
              <a:ea typeface="KaiTi" charset="0"/>
              <a:cs typeface="KaiTi" charset="0"/>
            </a:endParaRPr>
          </a:p>
        </p:txBody>
      </p:sp>
      <p:grpSp>
        <p:nvGrpSpPr>
          <p:cNvPr id="85013" name="Group 21"/>
          <p:cNvGrpSpPr>
            <a:grpSpLocks/>
          </p:cNvGrpSpPr>
          <p:nvPr/>
        </p:nvGrpSpPr>
        <p:grpSpPr bwMode="auto">
          <a:xfrm>
            <a:off x="26817" y="892177"/>
            <a:ext cx="1586089" cy="5076826"/>
            <a:chOff x="19" y="0"/>
            <a:chExt cx="1124" cy="3198"/>
          </a:xfrm>
        </p:grpSpPr>
        <p:pic>
          <p:nvPicPr>
            <p:cNvPr id="47119" name="Picture 22" descr="Image00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 y="0"/>
              <a:ext cx="1091"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23" descr="Image00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 y="2160"/>
              <a:ext cx="1107"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24" descr="Image00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 y="1068"/>
              <a:ext cx="1092"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7" name="Text Box 25"/>
            <p:cNvSpPr txBox="1">
              <a:spLocks noChangeArrowheads="1"/>
            </p:cNvSpPr>
            <p:nvPr/>
          </p:nvSpPr>
          <p:spPr bwMode="auto">
            <a:xfrm>
              <a:off x="77" y="720"/>
              <a:ext cx="9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Vincent</a:t>
              </a:r>
            </a:p>
          </p:txBody>
        </p:sp>
        <p:sp>
          <p:nvSpPr>
            <p:cNvPr id="85018" name="Text Box 26"/>
            <p:cNvSpPr txBox="1">
              <a:spLocks noChangeArrowheads="1"/>
            </p:cNvSpPr>
            <p:nvPr/>
          </p:nvSpPr>
          <p:spPr bwMode="auto">
            <a:xfrm>
              <a:off x="35" y="1785"/>
              <a:ext cx="109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Yustinus</a:t>
              </a:r>
            </a:p>
          </p:txBody>
        </p:sp>
        <p:sp>
          <p:nvSpPr>
            <p:cNvPr id="85019" name="Text Box 27"/>
            <p:cNvSpPr txBox="1">
              <a:spLocks noChangeArrowheads="1"/>
            </p:cNvSpPr>
            <p:nvPr/>
          </p:nvSpPr>
          <p:spPr bwMode="auto">
            <a:xfrm>
              <a:off x="19" y="2868"/>
              <a:ext cx="109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Sang-oh</a:t>
              </a:r>
            </a:p>
          </p:txBody>
        </p:sp>
      </p:grpSp>
      <p:grpSp>
        <p:nvGrpSpPr>
          <p:cNvPr id="85020" name="Group 28"/>
          <p:cNvGrpSpPr>
            <a:grpSpLocks/>
          </p:cNvGrpSpPr>
          <p:nvPr/>
        </p:nvGrpSpPr>
        <p:grpSpPr bwMode="auto">
          <a:xfrm>
            <a:off x="7574844" y="958852"/>
            <a:ext cx="1569156" cy="4943476"/>
            <a:chOff x="36" y="3264"/>
            <a:chExt cx="1112" cy="3114"/>
          </a:xfrm>
        </p:grpSpPr>
        <p:pic>
          <p:nvPicPr>
            <p:cNvPr id="47113" name="Picture 29" descr="Image00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6" y="4320"/>
              <a:ext cx="1112" cy="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30" descr="Image00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 y="3264"/>
              <a:ext cx="110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31" descr="face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 y="5376"/>
              <a:ext cx="1112"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4" name="Text Box 32"/>
            <p:cNvSpPr txBox="1">
              <a:spLocks noChangeArrowheads="1"/>
            </p:cNvSpPr>
            <p:nvPr/>
          </p:nvSpPr>
          <p:spPr bwMode="auto">
            <a:xfrm>
              <a:off x="226" y="3969"/>
              <a:ext cx="69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Mary</a:t>
              </a:r>
            </a:p>
          </p:txBody>
        </p:sp>
        <p:sp>
          <p:nvSpPr>
            <p:cNvPr id="85025" name="Text Box 33"/>
            <p:cNvSpPr txBox="1">
              <a:spLocks noChangeArrowheads="1"/>
            </p:cNvSpPr>
            <p:nvPr/>
          </p:nvSpPr>
          <p:spPr bwMode="auto">
            <a:xfrm>
              <a:off x="111" y="5016"/>
              <a:ext cx="95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a:solidFill>
                    <a:schemeClr val="bg1"/>
                  </a:solidFill>
                  <a:latin typeface="Candy Sniper" charset="0"/>
                  <a:cs typeface="+mn-cs"/>
                </a:rPr>
                <a:t>Joseph</a:t>
              </a:r>
            </a:p>
          </p:txBody>
        </p:sp>
        <p:sp>
          <p:nvSpPr>
            <p:cNvPr id="85026" name="Text Box 34"/>
            <p:cNvSpPr txBox="1">
              <a:spLocks noChangeArrowheads="1"/>
            </p:cNvSpPr>
            <p:nvPr/>
          </p:nvSpPr>
          <p:spPr bwMode="auto">
            <a:xfrm>
              <a:off x="137" y="6048"/>
              <a:ext cx="92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en-US" sz="2800" dirty="0" smtClean="0">
                  <a:solidFill>
                    <a:schemeClr val="bg1"/>
                  </a:solidFill>
                  <a:latin typeface="Candy Sniper" charset="0"/>
                  <a:cs typeface="+mn-cs"/>
                </a:rPr>
                <a:t>August</a:t>
              </a:r>
              <a:endParaRPr lang="en-US" sz="2800" dirty="0">
                <a:solidFill>
                  <a:schemeClr val="bg1"/>
                </a:solidFill>
                <a:latin typeface="Candy Sniper" charset="0"/>
                <a:cs typeface="+mn-cs"/>
              </a:endParaRPr>
            </a:p>
          </p:txBody>
        </p:sp>
      </p:grpSp>
      <p:pic>
        <p:nvPicPr>
          <p:cNvPr id="85027" name="zodiac brave story - flourish.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42192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nodeType="withEffect">
                                  <p:stCondLst>
                                    <p:cond delay="0"/>
                                  </p:stCondLst>
                                  <p:childTnLst>
                                    <p:set>
                                      <p:cBhvr>
                                        <p:cTn id="6" dur="1" fill="hold">
                                          <p:stCondLst>
                                            <p:cond delay="0"/>
                                          </p:stCondLst>
                                        </p:cTn>
                                        <p:tgtEl>
                                          <p:spTgt spid="85010"/>
                                        </p:tgtEl>
                                        <p:attrNameLst>
                                          <p:attrName>style.visibility</p:attrName>
                                        </p:attrNameLst>
                                      </p:cBhvr>
                                      <p:to>
                                        <p:strVal val="visible"/>
                                      </p:to>
                                    </p:set>
                                    <p:anim calcmode="lin" valueType="num">
                                      <p:cBhvr>
                                        <p:cTn id="7" dur="15000" fill="hold"/>
                                        <p:tgtEl>
                                          <p:spTgt spid="85010"/>
                                        </p:tgtEl>
                                        <p:attrNameLst>
                                          <p:attrName>ppt_x</p:attrName>
                                        </p:attrNameLst>
                                      </p:cBhvr>
                                      <p:tavLst>
                                        <p:tav tm="0">
                                          <p:val>
                                            <p:strVal val="#ppt_x"/>
                                          </p:val>
                                        </p:tav>
                                        <p:tav tm="100000">
                                          <p:val>
                                            <p:strVal val="#ppt_x"/>
                                          </p:val>
                                        </p:tav>
                                      </p:tavLst>
                                    </p:anim>
                                    <p:anim calcmode="lin" valueType="num">
                                      <p:cBhvr>
                                        <p:cTn id="8" dur="15000" fill="hold"/>
                                        <p:tgtEl>
                                          <p:spTgt spid="85010"/>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6000"/>
                                  </p:stCondLst>
                                  <p:childTnLst>
                                    <p:set>
                                      <p:cBhvr>
                                        <p:cTn id="10" dur="1" fill="hold">
                                          <p:stCondLst>
                                            <p:cond delay="0"/>
                                          </p:stCondLst>
                                        </p:cTn>
                                        <p:tgtEl>
                                          <p:spTgt spid="85009"/>
                                        </p:tgtEl>
                                        <p:attrNameLst>
                                          <p:attrName>style.visibility</p:attrName>
                                        </p:attrNameLst>
                                      </p:cBhvr>
                                      <p:to>
                                        <p:strVal val="visible"/>
                                      </p:to>
                                    </p:set>
                                    <p:anim calcmode="lin" valueType="num">
                                      <p:cBhvr>
                                        <p:cTn id="11" dur="15000" fill="hold"/>
                                        <p:tgtEl>
                                          <p:spTgt spid="85009"/>
                                        </p:tgtEl>
                                        <p:attrNameLst>
                                          <p:attrName>ppt_x</p:attrName>
                                        </p:attrNameLst>
                                      </p:cBhvr>
                                      <p:tavLst>
                                        <p:tav tm="0">
                                          <p:val>
                                            <p:strVal val="#ppt_x"/>
                                          </p:val>
                                        </p:tav>
                                        <p:tav tm="100000">
                                          <p:val>
                                            <p:strVal val="#ppt_x"/>
                                          </p:val>
                                        </p:tav>
                                      </p:tavLst>
                                    </p:anim>
                                    <p:anim calcmode="lin" valueType="num">
                                      <p:cBhvr>
                                        <p:cTn id="12" dur="15000" fill="hold"/>
                                        <p:tgtEl>
                                          <p:spTgt spid="85009"/>
                                        </p:tgtEl>
                                        <p:attrNameLst>
                                          <p:attrName>ppt_y</p:attrName>
                                        </p:attrNameLst>
                                      </p:cBhvr>
                                      <p:tavLst>
                                        <p:tav tm="0">
                                          <p:val>
                                            <p:strVal val="#ppt_y+1"/>
                                          </p:val>
                                        </p:tav>
                                        <p:tav tm="100000">
                                          <p:val>
                                            <p:strVal val="#ppt_y-1"/>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xit" presetSubtype="0" fill="hold" nodeType="clickEffect">
                                  <p:stCondLst>
                                    <p:cond delay="0"/>
                                  </p:stCondLst>
                                  <p:iterate type="lt">
                                    <p:tmPct val="5000"/>
                                  </p:iterate>
                                  <p:childTnLst>
                                    <p:animEffect transition="out" filter="fade">
                                      <p:cBhvr>
                                        <p:cTn id="16" dur="1000"/>
                                        <p:tgtEl>
                                          <p:spTgt spid="85011">
                                            <p:txEl>
                                              <p:pRg st="0" end="0"/>
                                            </p:txEl>
                                          </p:spTgt>
                                        </p:tgtEl>
                                      </p:cBhvr>
                                    </p:animEffect>
                                    <p:anim calcmode="lin" valueType="num">
                                      <p:cBhvr>
                                        <p:cTn id="17" dur="1000"/>
                                        <p:tgtEl>
                                          <p:spTgt spid="85011">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1000"/>
                                        <p:tgtEl>
                                          <p:spTgt spid="85011">
                                            <p:txEl>
                                              <p:pRg st="0" end="0"/>
                                            </p:txEl>
                                          </p:spTgt>
                                        </p:tgtEl>
                                        <p:attrNameLst>
                                          <p:attrName>ppt_h</p:attrName>
                                        </p:attrNameLst>
                                      </p:cBhvr>
                                      <p:tavLst>
                                        <p:tav tm="0">
                                          <p:val>
                                            <p:strVal val="ppt_h"/>
                                          </p:val>
                                        </p:tav>
                                        <p:tav tm="100000">
                                          <p:val>
                                            <p:strVal val="ppt_h"/>
                                          </p:val>
                                        </p:tav>
                                      </p:tavLst>
                                    </p:anim>
                                    <p:set>
                                      <p:cBhvr>
                                        <p:cTn id="19" dur="1" fill="hold">
                                          <p:stCondLst>
                                            <p:cond delay="999"/>
                                          </p:stCondLst>
                                        </p:cTn>
                                        <p:tgtEl>
                                          <p:spTgt spid="85011">
                                            <p:txEl>
                                              <p:pRg st="0" end="0"/>
                                            </p:txEl>
                                          </p:spTgt>
                                        </p:tgtEl>
                                        <p:attrNameLst>
                                          <p:attrName>style.visibility</p:attrName>
                                        </p:attrNameLst>
                                      </p:cBhvr>
                                      <p:to>
                                        <p:strVal val="hidden"/>
                                      </p:to>
                                    </p:set>
                                  </p:childTnLst>
                                </p:cTn>
                              </p:par>
                              <p:par>
                                <p:cTn id="20" presetID="45" presetClass="exit" presetSubtype="0" fill="hold" nodeType="withEffect">
                                  <p:stCondLst>
                                    <p:cond delay="0"/>
                                  </p:stCondLst>
                                  <p:iterate type="lt">
                                    <p:tmPct val="5000"/>
                                  </p:iterate>
                                  <p:childTnLst>
                                    <p:animEffect transition="out" filter="fade">
                                      <p:cBhvr>
                                        <p:cTn id="21" dur="1000"/>
                                        <p:tgtEl>
                                          <p:spTgt spid="85011">
                                            <p:txEl>
                                              <p:pRg st="1" end="1"/>
                                            </p:txEl>
                                          </p:spTgt>
                                        </p:tgtEl>
                                      </p:cBhvr>
                                    </p:animEffect>
                                    <p:anim calcmode="lin" valueType="num">
                                      <p:cBhvr>
                                        <p:cTn id="22" dur="1000"/>
                                        <p:tgtEl>
                                          <p:spTgt spid="85011">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1000"/>
                                        <p:tgtEl>
                                          <p:spTgt spid="85011">
                                            <p:txEl>
                                              <p:pRg st="1" end="1"/>
                                            </p:txEl>
                                          </p:spTgt>
                                        </p:tgtEl>
                                        <p:attrNameLst>
                                          <p:attrName>ppt_h</p:attrName>
                                        </p:attrNameLst>
                                      </p:cBhvr>
                                      <p:tavLst>
                                        <p:tav tm="0">
                                          <p:val>
                                            <p:strVal val="ppt_h"/>
                                          </p:val>
                                        </p:tav>
                                        <p:tav tm="100000">
                                          <p:val>
                                            <p:strVal val="ppt_h"/>
                                          </p:val>
                                        </p:tav>
                                      </p:tavLst>
                                    </p:anim>
                                    <p:set>
                                      <p:cBhvr>
                                        <p:cTn id="24" dur="1" fill="hold">
                                          <p:stCondLst>
                                            <p:cond delay="999"/>
                                          </p:stCondLst>
                                        </p:cTn>
                                        <p:tgtEl>
                                          <p:spTgt spid="85011">
                                            <p:txEl>
                                              <p:pRg st="1" end="1"/>
                                            </p:txEl>
                                          </p:spTgt>
                                        </p:tgtEl>
                                        <p:attrNameLst>
                                          <p:attrName>style.visibility</p:attrName>
                                        </p:attrNameLst>
                                      </p:cBhvr>
                                      <p:to>
                                        <p:strVal val="hidden"/>
                                      </p:to>
                                    </p:set>
                                  </p:childTnLst>
                                </p:cTn>
                              </p:par>
                              <p:par>
                                <p:cTn id="25" presetID="45" presetClass="exit" presetSubtype="0" fill="hold" nodeType="withEffect">
                                  <p:stCondLst>
                                    <p:cond delay="0"/>
                                  </p:stCondLst>
                                  <p:iterate type="lt">
                                    <p:tmPct val="5000"/>
                                  </p:iterate>
                                  <p:childTnLst>
                                    <p:animEffect transition="out" filter="fade">
                                      <p:cBhvr>
                                        <p:cTn id="26" dur="1000"/>
                                        <p:tgtEl>
                                          <p:spTgt spid="85011">
                                            <p:txEl>
                                              <p:pRg st="2" end="2"/>
                                            </p:txEl>
                                          </p:spTgt>
                                        </p:tgtEl>
                                      </p:cBhvr>
                                    </p:animEffect>
                                    <p:anim calcmode="lin" valueType="num">
                                      <p:cBhvr>
                                        <p:cTn id="27" dur="1000"/>
                                        <p:tgtEl>
                                          <p:spTgt spid="85011">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1000"/>
                                        <p:tgtEl>
                                          <p:spTgt spid="85011">
                                            <p:txEl>
                                              <p:pRg st="2" end="2"/>
                                            </p:txEl>
                                          </p:spTgt>
                                        </p:tgtEl>
                                        <p:attrNameLst>
                                          <p:attrName>ppt_h</p:attrName>
                                        </p:attrNameLst>
                                      </p:cBhvr>
                                      <p:tavLst>
                                        <p:tav tm="0">
                                          <p:val>
                                            <p:strVal val="ppt_h"/>
                                          </p:val>
                                        </p:tav>
                                        <p:tav tm="100000">
                                          <p:val>
                                            <p:strVal val="ppt_h"/>
                                          </p:val>
                                        </p:tav>
                                      </p:tavLst>
                                    </p:anim>
                                    <p:set>
                                      <p:cBhvr>
                                        <p:cTn id="29" dur="1" fill="hold">
                                          <p:stCondLst>
                                            <p:cond delay="999"/>
                                          </p:stCondLst>
                                        </p:cTn>
                                        <p:tgtEl>
                                          <p:spTgt spid="85011">
                                            <p:txEl>
                                              <p:pRg st="2" end="2"/>
                                            </p:txEl>
                                          </p:spTgt>
                                        </p:tgtEl>
                                        <p:attrNameLst>
                                          <p:attrName>style.visibility</p:attrName>
                                        </p:attrNameLst>
                                      </p:cBhvr>
                                      <p:to>
                                        <p:strVal val="hidden"/>
                                      </p:to>
                                    </p:set>
                                  </p:childTnLst>
                                </p:cTn>
                              </p:par>
                              <p:par>
                                <p:cTn id="30" presetID="45" presetClass="exit" presetSubtype="0" fill="hold" nodeType="withEffect">
                                  <p:stCondLst>
                                    <p:cond delay="0"/>
                                  </p:stCondLst>
                                  <p:iterate type="lt">
                                    <p:tmPct val="5000"/>
                                  </p:iterate>
                                  <p:childTnLst>
                                    <p:animEffect transition="out" filter="fade">
                                      <p:cBhvr>
                                        <p:cTn id="31" dur="1000"/>
                                        <p:tgtEl>
                                          <p:spTgt spid="85011">
                                            <p:txEl>
                                              <p:pRg st="3" end="3"/>
                                            </p:txEl>
                                          </p:spTgt>
                                        </p:tgtEl>
                                      </p:cBhvr>
                                    </p:animEffect>
                                    <p:anim calcmode="lin" valueType="num">
                                      <p:cBhvr>
                                        <p:cTn id="32" dur="1000"/>
                                        <p:tgtEl>
                                          <p:spTgt spid="85011">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1000"/>
                                        <p:tgtEl>
                                          <p:spTgt spid="85011">
                                            <p:txEl>
                                              <p:pRg st="3" end="3"/>
                                            </p:txEl>
                                          </p:spTgt>
                                        </p:tgtEl>
                                        <p:attrNameLst>
                                          <p:attrName>ppt_h</p:attrName>
                                        </p:attrNameLst>
                                      </p:cBhvr>
                                      <p:tavLst>
                                        <p:tav tm="0">
                                          <p:val>
                                            <p:strVal val="ppt_h"/>
                                          </p:val>
                                        </p:tav>
                                        <p:tav tm="100000">
                                          <p:val>
                                            <p:strVal val="ppt_h"/>
                                          </p:val>
                                        </p:tav>
                                      </p:tavLst>
                                    </p:anim>
                                    <p:set>
                                      <p:cBhvr>
                                        <p:cTn id="34" dur="1" fill="hold">
                                          <p:stCondLst>
                                            <p:cond delay="999"/>
                                          </p:stCondLst>
                                        </p:cTn>
                                        <p:tgtEl>
                                          <p:spTgt spid="85011">
                                            <p:txEl>
                                              <p:pRg st="3" end="3"/>
                                            </p:txEl>
                                          </p:spTgt>
                                        </p:tgtEl>
                                        <p:attrNameLst>
                                          <p:attrName>style.visibility</p:attrName>
                                        </p:attrNameLst>
                                      </p:cBhvr>
                                      <p:to>
                                        <p:strVal val="hidden"/>
                                      </p:to>
                                    </p:set>
                                  </p:childTnLst>
                                </p:cTn>
                              </p:par>
                              <p:par>
                                <p:cTn id="35" presetID="45" presetClass="exit" presetSubtype="0" fill="hold" nodeType="withEffect">
                                  <p:stCondLst>
                                    <p:cond delay="0"/>
                                  </p:stCondLst>
                                  <p:iterate type="lt">
                                    <p:tmPct val="5000"/>
                                  </p:iterate>
                                  <p:childTnLst>
                                    <p:animEffect transition="out" filter="fade">
                                      <p:cBhvr>
                                        <p:cTn id="36" dur="1000"/>
                                        <p:tgtEl>
                                          <p:spTgt spid="85011">
                                            <p:txEl>
                                              <p:pRg st="4" end="4"/>
                                            </p:txEl>
                                          </p:spTgt>
                                        </p:tgtEl>
                                      </p:cBhvr>
                                    </p:animEffect>
                                    <p:anim calcmode="lin" valueType="num">
                                      <p:cBhvr>
                                        <p:cTn id="37" dur="1000"/>
                                        <p:tgtEl>
                                          <p:spTgt spid="85011">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85011">
                                            <p:txEl>
                                              <p:pRg st="4" end="4"/>
                                            </p:txEl>
                                          </p:spTgt>
                                        </p:tgtEl>
                                        <p:attrNameLst>
                                          <p:attrName>ppt_h</p:attrName>
                                        </p:attrNameLst>
                                      </p:cBhvr>
                                      <p:tavLst>
                                        <p:tav tm="0">
                                          <p:val>
                                            <p:strVal val="ppt_h"/>
                                          </p:val>
                                        </p:tav>
                                        <p:tav tm="100000">
                                          <p:val>
                                            <p:strVal val="ppt_h"/>
                                          </p:val>
                                        </p:tav>
                                      </p:tavLst>
                                    </p:anim>
                                    <p:set>
                                      <p:cBhvr>
                                        <p:cTn id="39" dur="1" fill="hold">
                                          <p:stCondLst>
                                            <p:cond delay="999"/>
                                          </p:stCondLst>
                                        </p:cTn>
                                        <p:tgtEl>
                                          <p:spTgt spid="85011">
                                            <p:txEl>
                                              <p:pRg st="4" end="4"/>
                                            </p:txEl>
                                          </p:spTgt>
                                        </p:tgtEl>
                                        <p:attrNameLst>
                                          <p:attrName>style.visibility</p:attrName>
                                        </p:attrNameLst>
                                      </p:cBhvr>
                                      <p:to>
                                        <p:strVal val="hidden"/>
                                      </p:to>
                                    </p:set>
                                  </p:childTnLst>
                                </p:cTn>
                              </p:par>
                              <p:par>
                                <p:cTn id="40" presetID="45" presetClass="exit" presetSubtype="0" fill="hold" nodeType="withEffect">
                                  <p:stCondLst>
                                    <p:cond delay="0"/>
                                  </p:stCondLst>
                                  <p:iterate type="lt">
                                    <p:tmPct val="5000"/>
                                  </p:iterate>
                                  <p:childTnLst>
                                    <p:animEffect transition="out" filter="fade">
                                      <p:cBhvr>
                                        <p:cTn id="41" dur="1000"/>
                                        <p:tgtEl>
                                          <p:spTgt spid="85011">
                                            <p:txEl>
                                              <p:pRg st="5" end="5"/>
                                            </p:txEl>
                                          </p:spTgt>
                                        </p:tgtEl>
                                      </p:cBhvr>
                                    </p:animEffect>
                                    <p:anim calcmode="lin" valueType="num">
                                      <p:cBhvr>
                                        <p:cTn id="42" dur="1000"/>
                                        <p:tgtEl>
                                          <p:spTgt spid="85011">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1000"/>
                                        <p:tgtEl>
                                          <p:spTgt spid="85011">
                                            <p:txEl>
                                              <p:pRg st="5" end="5"/>
                                            </p:txEl>
                                          </p:spTgt>
                                        </p:tgtEl>
                                        <p:attrNameLst>
                                          <p:attrName>ppt_h</p:attrName>
                                        </p:attrNameLst>
                                      </p:cBhvr>
                                      <p:tavLst>
                                        <p:tav tm="0">
                                          <p:val>
                                            <p:strVal val="ppt_h"/>
                                          </p:val>
                                        </p:tav>
                                        <p:tav tm="100000">
                                          <p:val>
                                            <p:strVal val="ppt_h"/>
                                          </p:val>
                                        </p:tav>
                                      </p:tavLst>
                                    </p:anim>
                                    <p:set>
                                      <p:cBhvr>
                                        <p:cTn id="44" dur="1" fill="hold">
                                          <p:stCondLst>
                                            <p:cond delay="999"/>
                                          </p:stCondLst>
                                        </p:cTn>
                                        <p:tgtEl>
                                          <p:spTgt spid="85011">
                                            <p:txEl>
                                              <p:pRg st="5" end="5"/>
                                            </p:txEl>
                                          </p:spTgt>
                                        </p:tgtEl>
                                        <p:attrNameLst>
                                          <p:attrName>style.visibility</p:attrName>
                                        </p:attrNameLst>
                                      </p:cBhvr>
                                      <p:to>
                                        <p:strVal val="hidden"/>
                                      </p:to>
                                    </p:set>
                                  </p:childTnLst>
                                </p:cTn>
                              </p:par>
                              <p:par>
                                <p:cTn id="45" presetID="45" presetClass="exit" presetSubtype="0" fill="hold" nodeType="withEffect">
                                  <p:stCondLst>
                                    <p:cond delay="0"/>
                                  </p:stCondLst>
                                  <p:iterate type="lt">
                                    <p:tmPct val="5000"/>
                                  </p:iterate>
                                  <p:childTnLst>
                                    <p:animEffect transition="out" filter="fade">
                                      <p:cBhvr>
                                        <p:cTn id="46" dur="1000"/>
                                        <p:tgtEl>
                                          <p:spTgt spid="85011">
                                            <p:txEl>
                                              <p:pRg st="6" end="6"/>
                                            </p:txEl>
                                          </p:spTgt>
                                        </p:tgtEl>
                                      </p:cBhvr>
                                    </p:animEffect>
                                    <p:anim calcmode="lin" valueType="num">
                                      <p:cBhvr>
                                        <p:cTn id="47" dur="1000"/>
                                        <p:tgtEl>
                                          <p:spTgt spid="85011">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1000"/>
                                        <p:tgtEl>
                                          <p:spTgt spid="85011">
                                            <p:txEl>
                                              <p:pRg st="6" end="6"/>
                                            </p:txEl>
                                          </p:spTgt>
                                        </p:tgtEl>
                                        <p:attrNameLst>
                                          <p:attrName>ppt_h</p:attrName>
                                        </p:attrNameLst>
                                      </p:cBhvr>
                                      <p:tavLst>
                                        <p:tav tm="0">
                                          <p:val>
                                            <p:strVal val="ppt_h"/>
                                          </p:val>
                                        </p:tav>
                                        <p:tav tm="100000">
                                          <p:val>
                                            <p:strVal val="ppt_h"/>
                                          </p:val>
                                        </p:tav>
                                      </p:tavLst>
                                    </p:anim>
                                    <p:set>
                                      <p:cBhvr>
                                        <p:cTn id="49" dur="1" fill="hold">
                                          <p:stCondLst>
                                            <p:cond delay="999"/>
                                          </p:stCondLst>
                                        </p:cTn>
                                        <p:tgtEl>
                                          <p:spTgt spid="85011">
                                            <p:txEl>
                                              <p:pRg st="6" end="6"/>
                                            </p:txEl>
                                          </p:spTgt>
                                        </p:tgtEl>
                                        <p:attrNameLst>
                                          <p:attrName>style.visibility</p:attrName>
                                        </p:attrNameLst>
                                      </p:cBhvr>
                                      <p:to>
                                        <p:strVal val="hidden"/>
                                      </p:to>
                                    </p:set>
                                  </p:childTnLst>
                                </p:cTn>
                              </p:par>
                              <p:par>
                                <p:cTn id="50" presetID="45" presetClass="exit" presetSubtype="0" fill="hold" nodeType="withEffect">
                                  <p:stCondLst>
                                    <p:cond delay="0"/>
                                  </p:stCondLst>
                                  <p:iterate type="lt">
                                    <p:tmPct val="5000"/>
                                  </p:iterate>
                                  <p:childTnLst>
                                    <p:animEffect transition="out" filter="fade">
                                      <p:cBhvr>
                                        <p:cTn id="51" dur="1000"/>
                                        <p:tgtEl>
                                          <p:spTgt spid="85011">
                                            <p:txEl>
                                              <p:pRg st="7" end="7"/>
                                            </p:txEl>
                                          </p:spTgt>
                                        </p:tgtEl>
                                      </p:cBhvr>
                                    </p:animEffect>
                                    <p:anim calcmode="lin" valueType="num">
                                      <p:cBhvr>
                                        <p:cTn id="52" dur="1000"/>
                                        <p:tgtEl>
                                          <p:spTgt spid="85011">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1000"/>
                                        <p:tgtEl>
                                          <p:spTgt spid="85011">
                                            <p:txEl>
                                              <p:pRg st="7" end="7"/>
                                            </p:txEl>
                                          </p:spTgt>
                                        </p:tgtEl>
                                        <p:attrNameLst>
                                          <p:attrName>ppt_h</p:attrName>
                                        </p:attrNameLst>
                                      </p:cBhvr>
                                      <p:tavLst>
                                        <p:tav tm="0">
                                          <p:val>
                                            <p:strVal val="ppt_h"/>
                                          </p:val>
                                        </p:tav>
                                        <p:tav tm="100000">
                                          <p:val>
                                            <p:strVal val="ppt_h"/>
                                          </p:val>
                                        </p:tav>
                                      </p:tavLst>
                                    </p:anim>
                                    <p:set>
                                      <p:cBhvr>
                                        <p:cTn id="54" dur="1" fill="hold">
                                          <p:stCondLst>
                                            <p:cond delay="999"/>
                                          </p:stCondLst>
                                        </p:cTn>
                                        <p:tgtEl>
                                          <p:spTgt spid="85011">
                                            <p:txEl>
                                              <p:pRg st="7" end="7"/>
                                            </p:txEl>
                                          </p:spTgt>
                                        </p:tgtEl>
                                        <p:attrNameLst>
                                          <p:attrName>style.visibility</p:attrName>
                                        </p:attrNameLst>
                                      </p:cBhvr>
                                      <p:to>
                                        <p:strVal val="hidden"/>
                                      </p:to>
                                    </p:set>
                                  </p:childTnLst>
                                </p:cTn>
                              </p:par>
                              <p:par>
                                <p:cTn id="55" presetID="45" presetClass="exit" presetSubtype="0" fill="hold" nodeType="withEffect">
                                  <p:stCondLst>
                                    <p:cond delay="0"/>
                                  </p:stCondLst>
                                  <p:iterate type="lt">
                                    <p:tmPct val="5000"/>
                                  </p:iterate>
                                  <p:childTnLst>
                                    <p:animEffect transition="out" filter="fade">
                                      <p:cBhvr>
                                        <p:cTn id="56" dur="1000"/>
                                        <p:tgtEl>
                                          <p:spTgt spid="85011">
                                            <p:txEl>
                                              <p:pRg st="8" end="8"/>
                                            </p:txEl>
                                          </p:spTgt>
                                        </p:tgtEl>
                                      </p:cBhvr>
                                    </p:animEffect>
                                    <p:anim calcmode="lin" valueType="num">
                                      <p:cBhvr>
                                        <p:cTn id="57" dur="1000"/>
                                        <p:tgtEl>
                                          <p:spTgt spid="85011">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1000"/>
                                        <p:tgtEl>
                                          <p:spTgt spid="85011">
                                            <p:txEl>
                                              <p:pRg st="8" end="8"/>
                                            </p:txEl>
                                          </p:spTgt>
                                        </p:tgtEl>
                                        <p:attrNameLst>
                                          <p:attrName>ppt_h</p:attrName>
                                        </p:attrNameLst>
                                      </p:cBhvr>
                                      <p:tavLst>
                                        <p:tav tm="0">
                                          <p:val>
                                            <p:strVal val="ppt_h"/>
                                          </p:val>
                                        </p:tav>
                                        <p:tav tm="100000">
                                          <p:val>
                                            <p:strVal val="ppt_h"/>
                                          </p:val>
                                        </p:tav>
                                      </p:tavLst>
                                    </p:anim>
                                    <p:set>
                                      <p:cBhvr>
                                        <p:cTn id="59" dur="1" fill="hold">
                                          <p:stCondLst>
                                            <p:cond delay="999"/>
                                          </p:stCondLst>
                                        </p:cTn>
                                        <p:tgtEl>
                                          <p:spTgt spid="85011">
                                            <p:txEl>
                                              <p:pRg st="8" end="8"/>
                                            </p:txEl>
                                          </p:spTgt>
                                        </p:tgtEl>
                                        <p:attrNameLst>
                                          <p:attrName>style.visibility</p:attrName>
                                        </p:attrNameLst>
                                      </p:cBhvr>
                                      <p:to>
                                        <p:strVal val="hidden"/>
                                      </p:to>
                                    </p:set>
                                  </p:childTnLst>
                                </p:cTn>
                              </p:par>
                              <p:par>
                                <p:cTn id="60" presetID="45" presetClass="exit" presetSubtype="0" fill="hold" nodeType="withEffect">
                                  <p:stCondLst>
                                    <p:cond delay="0"/>
                                  </p:stCondLst>
                                  <p:iterate type="lt">
                                    <p:tmPct val="5000"/>
                                  </p:iterate>
                                  <p:childTnLst>
                                    <p:animEffect transition="out" filter="fade">
                                      <p:cBhvr>
                                        <p:cTn id="61" dur="1000"/>
                                        <p:tgtEl>
                                          <p:spTgt spid="85011">
                                            <p:txEl>
                                              <p:pRg st="9" end="9"/>
                                            </p:txEl>
                                          </p:spTgt>
                                        </p:tgtEl>
                                      </p:cBhvr>
                                    </p:animEffect>
                                    <p:anim calcmode="lin" valueType="num">
                                      <p:cBhvr>
                                        <p:cTn id="62" dur="1000"/>
                                        <p:tgtEl>
                                          <p:spTgt spid="85011">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1000"/>
                                        <p:tgtEl>
                                          <p:spTgt spid="85011">
                                            <p:txEl>
                                              <p:pRg st="9" end="9"/>
                                            </p:txEl>
                                          </p:spTgt>
                                        </p:tgtEl>
                                        <p:attrNameLst>
                                          <p:attrName>ppt_h</p:attrName>
                                        </p:attrNameLst>
                                      </p:cBhvr>
                                      <p:tavLst>
                                        <p:tav tm="0">
                                          <p:val>
                                            <p:strVal val="ppt_h"/>
                                          </p:val>
                                        </p:tav>
                                        <p:tav tm="100000">
                                          <p:val>
                                            <p:strVal val="ppt_h"/>
                                          </p:val>
                                        </p:tav>
                                      </p:tavLst>
                                    </p:anim>
                                    <p:set>
                                      <p:cBhvr>
                                        <p:cTn id="64" dur="1" fill="hold">
                                          <p:stCondLst>
                                            <p:cond delay="999"/>
                                          </p:stCondLst>
                                        </p:cTn>
                                        <p:tgtEl>
                                          <p:spTgt spid="85011">
                                            <p:txEl>
                                              <p:pRg st="9" end="9"/>
                                            </p:txEl>
                                          </p:spTgt>
                                        </p:tgtEl>
                                        <p:attrNameLst>
                                          <p:attrName>style.visibility</p:attrName>
                                        </p:attrNameLst>
                                      </p:cBhvr>
                                      <p:to>
                                        <p:strVal val="hidden"/>
                                      </p:to>
                                    </p:set>
                                  </p:childTnLst>
                                </p:cTn>
                              </p:par>
                            </p:childTnLst>
                          </p:cTn>
                        </p:par>
                        <p:par>
                          <p:cTn id="65" fill="hold" nodeType="afterGroup">
                            <p:stCondLst>
                              <p:cond delay="1250"/>
                            </p:stCondLst>
                            <p:childTnLst>
                              <p:par>
                                <p:cTn id="66" presetID="1" presetClass="mediacall" presetSubtype="0" fill="hold" nodeType="afterEffect">
                                  <p:stCondLst>
                                    <p:cond delay="0"/>
                                  </p:stCondLst>
                                  <p:childTnLst>
                                    <p:cmd type="call" cmd="playFrom(0.0)">
                                      <p:cBhvr>
                                        <p:cTn id="67" dur="1" fill="hold"/>
                                        <p:tgtEl>
                                          <p:spTgt spid="85027"/>
                                        </p:tgtEl>
                                      </p:cBhvr>
                                    </p:cmd>
                                  </p:childTnLst>
                                </p:cTn>
                              </p:par>
                              <p:par>
                                <p:cTn id="68" presetID="47" presetClass="entr" presetSubtype="0" fill="hold" nodeType="withEffect">
                                  <p:stCondLst>
                                    <p:cond delay="0"/>
                                  </p:stCondLst>
                                  <p:childTnLst>
                                    <p:set>
                                      <p:cBhvr>
                                        <p:cTn id="69" dur="1" fill="hold">
                                          <p:stCondLst>
                                            <p:cond delay="0"/>
                                          </p:stCondLst>
                                        </p:cTn>
                                        <p:tgtEl>
                                          <p:spTgt spid="85012">
                                            <p:txEl>
                                              <p:pRg st="0" end="0"/>
                                            </p:txEl>
                                          </p:spTgt>
                                        </p:tgtEl>
                                        <p:attrNameLst>
                                          <p:attrName>style.visibility</p:attrName>
                                        </p:attrNameLst>
                                      </p:cBhvr>
                                      <p:to>
                                        <p:strVal val="visible"/>
                                      </p:to>
                                    </p:set>
                                    <p:animEffect transition="in" filter="fade">
                                      <p:cBhvr>
                                        <p:cTn id="70" dur="1000"/>
                                        <p:tgtEl>
                                          <p:spTgt spid="85012">
                                            <p:txEl>
                                              <p:pRg st="0" end="0"/>
                                            </p:txEl>
                                          </p:spTgt>
                                        </p:tgtEl>
                                      </p:cBhvr>
                                    </p:animEffect>
                                    <p:anim calcmode="lin" valueType="num">
                                      <p:cBhvr>
                                        <p:cTn id="71" dur="1000" fill="hold"/>
                                        <p:tgtEl>
                                          <p:spTgt spid="8501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5012">
                                            <p:txEl>
                                              <p:pRg st="0" end="0"/>
                                            </p:txEl>
                                          </p:spTgt>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2250"/>
                            </p:stCondLst>
                            <p:childTnLst>
                              <p:par>
                                <p:cTn id="74" presetID="47" presetClass="entr" presetSubtype="0" fill="hold" nodeType="afterEffect">
                                  <p:stCondLst>
                                    <p:cond delay="0"/>
                                  </p:stCondLst>
                                  <p:childTnLst>
                                    <p:set>
                                      <p:cBhvr>
                                        <p:cTn id="75" dur="1" fill="hold">
                                          <p:stCondLst>
                                            <p:cond delay="0"/>
                                          </p:stCondLst>
                                        </p:cTn>
                                        <p:tgtEl>
                                          <p:spTgt spid="85012">
                                            <p:txEl>
                                              <p:pRg st="2" end="2"/>
                                            </p:txEl>
                                          </p:spTgt>
                                        </p:tgtEl>
                                        <p:attrNameLst>
                                          <p:attrName>style.visibility</p:attrName>
                                        </p:attrNameLst>
                                      </p:cBhvr>
                                      <p:to>
                                        <p:strVal val="visible"/>
                                      </p:to>
                                    </p:set>
                                    <p:animEffect transition="in" filter="fade">
                                      <p:cBhvr>
                                        <p:cTn id="76" dur="1000"/>
                                        <p:tgtEl>
                                          <p:spTgt spid="85012">
                                            <p:txEl>
                                              <p:pRg st="2" end="2"/>
                                            </p:txEl>
                                          </p:spTgt>
                                        </p:tgtEl>
                                      </p:cBhvr>
                                    </p:animEffect>
                                    <p:anim calcmode="lin" valueType="num">
                                      <p:cBhvr>
                                        <p:cTn id="77" dur="1000" fill="hold"/>
                                        <p:tgtEl>
                                          <p:spTgt spid="85012">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85012">
                                            <p:txEl>
                                              <p:pRg st="2" end="2"/>
                                            </p:txEl>
                                          </p:spTgt>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3250"/>
                            </p:stCondLst>
                            <p:childTnLst>
                              <p:par>
                                <p:cTn id="80" presetID="47" presetClass="entr" presetSubtype="0" fill="hold" nodeType="afterEffect">
                                  <p:stCondLst>
                                    <p:cond delay="0"/>
                                  </p:stCondLst>
                                  <p:childTnLst>
                                    <p:set>
                                      <p:cBhvr>
                                        <p:cTn id="81" dur="1" fill="hold">
                                          <p:stCondLst>
                                            <p:cond delay="0"/>
                                          </p:stCondLst>
                                        </p:cTn>
                                        <p:tgtEl>
                                          <p:spTgt spid="85012">
                                            <p:txEl>
                                              <p:pRg st="4" end="4"/>
                                            </p:txEl>
                                          </p:spTgt>
                                        </p:tgtEl>
                                        <p:attrNameLst>
                                          <p:attrName>style.visibility</p:attrName>
                                        </p:attrNameLst>
                                      </p:cBhvr>
                                      <p:to>
                                        <p:strVal val="visible"/>
                                      </p:to>
                                    </p:set>
                                    <p:animEffect transition="in" filter="fade">
                                      <p:cBhvr>
                                        <p:cTn id="82" dur="1000"/>
                                        <p:tgtEl>
                                          <p:spTgt spid="85012">
                                            <p:txEl>
                                              <p:pRg st="4" end="4"/>
                                            </p:txEl>
                                          </p:spTgt>
                                        </p:tgtEl>
                                      </p:cBhvr>
                                    </p:animEffect>
                                    <p:anim calcmode="lin" valueType="num">
                                      <p:cBhvr>
                                        <p:cTn id="83" dur="1000" fill="hold"/>
                                        <p:tgtEl>
                                          <p:spTgt spid="85012">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85012">
                                            <p:txEl>
                                              <p:pRg st="4" end="4"/>
                                            </p:txEl>
                                          </p:spTgt>
                                        </p:tgtEl>
                                        <p:attrNameLst>
                                          <p:attrName>ppt_y</p:attrName>
                                        </p:attrNameLst>
                                      </p:cBhvr>
                                      <p:tavLst>
                                        <p:tav tm="0">
                                          <p:val>
                                            <p:strVal val="#ppt_y-.1"/>
                                          </p:val>
                                        </p:tav>
                                        <p:tav tm="100000">
                                          <p:val>
                                            <p:strVal val="#ppt_y"/>
                                          </p:val>
                                        </p:tav>
                                      </p:tavLst>
                                    </p:anim>
                                  </p:childTnLst>
                                </p:cTn>
                              </p:par>
                              <p:par>
                                <p:cTn id="85" presetID="7" presetClass="entr" presetSubtype="8" fill="hold" nodeType="withEffect">
                                  <p:stCondLst>
                                    <p:cond delay="0"/>
                                  </p:stCondLst>
                                  <p:childTnLst>
                                    <p:set>
                                      <p:cBhvr>
                                        <p:cTn id="86" dur="1" fill="hold">
                                          <p:stCondLst>
                                            <p:cond delay="0"/>
                                          </p:stCondLst>
                                        </p:cTn>
                                        <p:tgtEl>
                                          <p:spTgt spid="85013"/>
                                        </p:tgtEl>
                                        <p:attrNameLst>
                                          <p:attrName>style.visibility</p:attrName>
                                        </p:attrNameLst>
                                      </p:cBhvr>
                                      <p:to>
                                        <p:strVal val="visible"/>
                                      </p:to>
                                    </p:set>
                                    <p:anim calcmode="lin" valueType="num">
                                      <p:cBhvr additive="base">
                                        <p:cTn id="87" dur="3000" fill="hold"/>
                                        <p:tgtEl>
                                          <p:spTgt spid="85013"/>
                                        </p:tgtEl>
                                        <p:attrNameLst>
                                          <p:attrName>ppt_x</p:attrName>
                                        </p:attrNameLst>
                                      </p:cBhvr>
                                      <p:tavLst>
                                        <p:tav tm="0">
                                          <p:val>
                                            <p:strVal val="0-#ppt_w/2"/>
                                          </p:val>
                                        </p:tav>
                                        <p:tav tm="100000">
                                          <p:val>
                                            <p:strVal val="#ppt_x"/>
                                          </p:val>
                                        </p:tav>
                                      </p:tavLst>
                                    </p:anim>
                                    <p:anim calcmode="lin" valueType="num">
                                      <p:cBhvr additive="base">
                                        <p:cTn id="88" dur="3000" fill="hold"/>
                                        <p:tgtEl>
                                          <p:spTgt spid="85013"/>
                                        </p:tgtEl>
                                        <p:attrNameLst>
                                          <p:attrName>ppt_y</p:attrName>
                                        </p:attrNameLst>
                                      </p:cBhvr>
                                      <p:tavLst>
                                        <p:tav tm="0">
                                          <p:val>
                                            <p:strVal val="#ppt_y"/>
                                          </p:val>
                                        </p:tav>
                                        <p:tav tm="100000">
                                          <p:val>
                                            <p:strVal val="#ppt_y"/>
                                          </p:val>
                                        </p:tav>
                                      </p:tavLst>
                                    </p:anim>
                                  </p:childTnLst>
                                </p:cTn>
                              </p:par>
                              <p:par>
                                <p:cTn id="89" presetID="7" presetClass="entr" presetSubtype="2" fill="hold" nodeType="withEffect">
                                  <p:stCondLst>
                                    <p:cond delay="0"/>
                                  </p:stCondLst>
                                  <p:childTnLst>
                                    <p:set>
                                      <p:cBhvr>
                                        <p:cTn id="90" dur="1" fill="hold">
                                          <p:stCondLst>
                                            <p:cond delay="0"/>
                                          </p:stCondLst>
                                        </p:cTn>
                                        <p:tgtEl>
                                          <p:spTgt spid="85020"/>
                                        </p:tgtEl>
                                        <p:attrNameLst>
                                          <p:attrName>style.visibility</p:attrName>
                                        </p:attrNameLst>
                                      </p:cBhvr>
                                      <p:to>
                                        <p:strVal val="visible"/>
                                      </p:to>
                                    </p:set>
                                    <p:anim calcmode="lin" valueType="num">
                                      <p:cBhvr additive="base">
                                        <p:cTn id="91" dur="3000" fill="hold"/>
                                        <p:tgtEl>
                                          <p:spTgt spid="85020"/>
                                        </p:tgtEl>
                                        <p:attrNameLst>
                                          <p:attrName>ppt_x</p:attrName>
                                        </p:attrNameLst>
                                      </p:cBhvr>
                                      <p:tavLst>
                                        <p:tav tm="0">
                                          <p:val>
                                            <p:strVal val="1+#ppt_w/2"/>
                                          </p:val>
                                        </p:tav>
                                        <p:tav tm="100000">
                                          <p:val>
                                            <p:strVal val="#ppt_x"/>
                                          </p:val>
                                        </p:tav>
                                      </p:tavLst>
                                    </p:anim>
                                    <p:anim calcmode="lin" valueType="num">
                                      <p:cBhvr additive="base">
                                        <p:cTn id="92" dur="3000" fill="hold"/>
                                        <p:tgtEl>
                                          <p:spTgt spid="85020"/>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6250"/>
                            </p:stCondLst>
                            <p:childTnLst>
                              <p:par>
                                <p:cTn id="94" presetID="47" presetClass="entr" presetSubtype="0" fill="hold" nodeType="afterEffect">
                                  <p:stCondLst>
                                    <p:cond delay="5000"/>
                                  </p:stCondLst>
                                  <p:childTnLst>
                                    <p:set>
                                      <p:cBhvr>
                                        <p:cTn id="95" dur="1" fill="hold">
                                          <p:stCondLst>
                                            <p:cond delay="0"/>
                                          </p:stCondLst>
                                        </p:cTn>
                                        <p:tgtEl>
                                          <p:spTgt spid="85012">
                                            <p:txEl>
                                              <p:pRg st="6" end="6"/>
                                            </p:txEl>
                                          </p:spTgt>
                                        </p:tgtEl>
                                        <p:attrNameLst>
                                          <p:attrName>style.visibility</p:attrName>
                                        </p:attrNameLst>
                                      </p:cBhvr>
                                      <p:to>
                                        <p:strVal val="visible"/>
                                      </p:to>
                                    </p:set>
                                    <p:animEffect transition="in" filter="fade">
                                      <p:cBhvr>
                                        <p:cTn id="96" dur="1000"/>
                                        <p:tgtEl>
                                          <p:spTgt spid="85012">
                                            <p:txEl>
                                              <p:pRg st="6" end="6"/>
                                            </p:txEl>
                                          </p:spTgt>
                                        </p:tgtEl>
                                      </p:cBhvr>
                                    </p:animEffect>
                                    <p:anim calcmode="lin" valueType="num">
                                      <p:cBhvr>
                                        <p:cTn id="97" dur="1000" fill="hold"/>
                                        <p:tgtEl>
                                          <p:spTgt spid="85012">
                                            <p:txEl>
                                              <p:pRg st="6" end="6"/>
                                            </p:txEl>
                                          </p:spTgt>
                                        </p:tgtEl>
                                        <p:attrNameLst>
                                          <p:attrName>ppt_x</p:attrName>
                                        </p:attrNameLst>
                                      </p:cBhvr>
                                      <p:tavLst>
                                        <p:tav tm="0">
                                          <p:val>
                                            <p:strVal val="#ppt_x"/>
                                          </p:val>
                                        </p:tav>
                                        <p:tav tm="100000">
                                          <p:val>
                                            <p:strVal val="#ppt_x"/>
                                          </p:val>
                                        </p:tav>
                                      </p:tavLst>
                                    </p:anim>
                                    <p:anim calcmode="lin" valueType="num">
                                      <p:cBhvr>
                                        <p:cTn id="98" dur="1000" fill="hold"/>
                                        <p:tgtEl>
                                          <p:spTgt spid="850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9" fill="hold" display="0">
                  <p:stCondLst>
                    <p:cond delay="indefinite"/>
                  </p:stCondLst>
                  <p:endCondLst>
                    <p:cond evt="onPrev" delay="0">
                      <p:tgtEl>
                        <p:sldTgt/>
                      </p:tgtEl>
                    </p:cond>
                    <p:cond evt="onStopAudio" delay="0">
                      <p:tgtEl>
                        <p:sldTgt/>
                      </p:tgtEl>
                    </p:cond>
                  </p:endCondLst>
                </p:cTn>
                <p:tgtEl>
                  <p:spTgt spid="8502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82" name="Picture 6" descr="Image001"/>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67739" y="0"/>
            <a:ext cx="2995789" cy="2757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75784" name="Picture 8" descr="Image002"/>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6159500" y="11"/>
            <a:ext cx="2984500" cy="2746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75789" name="Picture 13" descr="Image004"/>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3134084" y="4117986"/>
            <a:ext cx="2976033" cy="274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48133" name="Picture 11" descr="Image00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32667" y="0"/>
            <a:ext cx="298026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2" descr="Image00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7733" y="4114800"/>
            <a:ext cx="298026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2" name="Picture 16" descr="face3"/>
          <p:cNvPicPr>
            <a:picLocks noGrp="1" noChangeAspect="1" noChangeArrowheads="1"/>
          </p:cNvPicPr>
          <p:nvPr>
            <p:ph sz="quarter" idx="4"/>
          </p:nvPr>
        </p:nvPicPr>
        <p:blipFill>
          <a:blip r:embed="rId8">
            <a:extLst>
              <a:ext uri="{28A0092B-C50C-407E-A947-70E740481C1C}">
                <a14:useLocalDpi xmlns:a14="http://schemas.microsoft.com/office/drawing/2010/main"/>
              </a:ext>
            </a:extLst>
          </a:blip>
          <a:srcRect/>
          <a:stretch>
            <a:fillRect/>
          </a:stretch>
        </p:blipFill>
        <p:spPr>
          <a:xfrm>
            <a:off x="6186316" y="4129088"/>
            <a:ext cx="2957689" cy="2722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75795" name="Text Box 19"/>
          <p:cNvSpPr txBox="1">
            <a:spLocks noChangeArrowheads="1"/>
          </p:cNvSpPr>
          <p:nvPr/>
        </p:nvSpPr>
        <p:spPr bwMode="auto">
          <a:xfrm>
            <a:off x="0" y="2755908"/>
            <a:ext cx="9144000"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2800">
                <a:solidFill>
                  <a:srgbClr val="FFFF00"/>
                </a:solidFill>
                <a:effectLst>
                  <a:outerShdw blurRad="38100" dist="38100" dir="2700000" algn="tl">
                    <a:srgbClr val="FFFFFF"/>
                  </a:outerShdw>
                </a:effectLst>
                <a:latin typeface="Visitation" charset="0"/>
              </a:rPr>
              <a:t>Vincent			Yustinus			Sang-oh</a:t>
            </a:r>
          </a:p>
          <a:p>
            <a:endParaRPr lang="en-US" sz="2800">
              <a:solidFill>
                <a:srgbClr val="FFFF00"/>
              </a:solidFill>
              <a:effectLst>
                <a:outerShdw blurRad="38100" dist="38100" dir="2700000" algn="tl">
                  <a:srgbClr val="FFFFFF"/>
                </a:outerShdw>
              </a:effectLst>
              <a:latin typeface="Visitation" charset="0"/>
            </a:endParaRPr>
          </a:p>
          <a:p>
            <a:r>
              <a:rPr lang="en-US" sz="2800">
                <a:solidFill>
                  <a:srgbClr val="FFFF00"/>
                </a:solidFill>
                <a:effectLst>
                  <a:outerShdw blurRad="38100" dist="38100" dir="2700000" algn="tl">
                    <a:srgbClr val="FFFFFF"/>
                  </a:outerShdw>
                </a:effectLst>
                <a:latin typeface="Visitation" charset="0"/>
              </a:rPr>
              <a:t>Mary			Joseph			August</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6"/>
          <p:cNvGrpSpPr>
            <a:grpSpLocks/>
          </p:cNvGrpSpPr>
          <p:nvPr/>
        </p:nvGrpSpPr>
        <p:grpSpPr bwMode="auto">
          <a:xfrm>
            <a:off x="0" y="384178"/>
            <a:ext cx="9144000" cy="1025525"/>
            <a:chOff x="0" y="617"/>
            <a:chExt cx="6480" cy="646"/>
          </a:xfrm>
        </p:grpSpPr>
        <p:sp>
          <p:nvSpPr>
            <p:cNvPr id="8196" name="Rectangle 4"/>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8197" name="Line 5"/>
            <p:cNvSpPr>
              <a:spLocks noChangeShapeType="1"/>
            </p:cNvSpPr>
            <p:nvPr/>
          </p:nvSpPr>
          <p:spPr bwMode="auto">
            <a:xfrm>
              <a:off x="0" y="617"/>
              <a:ext cx="6480" cy="0"/>
            </a:xfrm>
            <a:prstGeom prst="line">
              <a:avLst/>
            </a:prstGeom>
            <a:noFill/>
            <a:ln w="1905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49155" name="Group 7"/>
          <p:cNvGrpSpPr>
            <a:grpSpLocks/>
          </p:cNvGrpSpPr>
          <p:nvPr/>
        </p:nvGrpSpPr>
        <p:grpSpPr bwMode="auto">
          <a:xfrm>
            <a:off x="0" y="1633549"/>
            <a:ext cx="9144000" cy="1025525"/>
            <a:chOff x="0" y="617"/>
            <a:chExt cx="6480" cy="646"/>
          </a:xfrm>
        </p:grpSpPr>
        <p:sp>
          <p:nvSpPr>
            <p:cNvPr id="8200" name="Rectangle 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8201" name="Line 9"/>
            <p:cNvSpPr>
              <a:spLocks noChangeShapeType="1"/>
            </p:cNvSpPr>
            <p:nvPr/>
          </p:nvSpPr>
          <p:spPr bwMode="auto">
            <a:xfrm>
              <a:off x="0" y="617"/>
              <a:ext cx="6480" cy="0"/>
            </a:xfrm>
            <a:prstGeom prst="line">
              <a:avLst/>
            </a:prstGeom>
            <a:noFill/>
            <a:ln w="190500">
              <a:solidFill>
                <a:srgbClr val="33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8202" name="Text Box 10"/>
          <p:cNvSpPr txBox="1">
            <a:spLocks noChangeArrowheads="1"/>
          </p:cNvSpPr>
          <p:nvPr/>
        </p:nvSpPr>
        <p:spPr bwMode="auto">
          <a:xfrm>
            <a:off x="285046" y="504828"/>
            <a:ext cx="1723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6000">
                <a:latin typeface="KaiTi" charset="0"/>
                <a:ea typeface="KaiTi" charset="0"/>
                <a:cs typeface="KaiTi" charset="0"/>
              </a:rPr>
              <a:t>被掳</a:t>
            </a:r>
            <a:endParaRPr lang="en-US" sz="6000">
              <a:latin typeface="KaiTi" charset="0"/>
              <a:ea typeface="KaiTi" charset="0"/>
              <a:cs typeface="KaiTi" charset="0"/>
            </a:endParaRPr>
          </a:p>
        </p:txBody>
      </p:sp>
      <p:grpSp>
        <p:nvGrpSpPr>
          <p:cNvPr id="49157" name="Group 11"/>
          <p:cNvGrpSpPr>
            <a:grpSpLocks/>
          </p:cNvGrpSpPr>
          <p:nvPr/>
        </p:nvGrpSpPr>
        <p:grpSpPr bwMode="auto">
          <a:xfrm>
            <a:off x="0" y="2916241"/>
            <a:ext cx="9144000" cy="1025525"/>
            <a:chOff x="0" y="617"/>
            <a:chExt cx="6480" cy="646"/>
          </a:xfrm>
        </p:grpSpPr>
        <p:sp>
          <p:nvSpPr>
            <p:cNvPr id="8204" name="Rectangle 12"/>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8205" name="Line 13"/>
            <p:cNvSpPr>
              <a:spLocks noChangeShapeType="1"/>
            </p:cNvSpPr>
            <p:nvPr/>
          </p:nvSpPr>
          <p:spPr bwMode="auto">
            <a:xfrm>
              <a:off x="0" y="617"/>
              <a:ext cx="6480" cy="0"/>
            </a:xfrm>
            <a:prstGeom prst="line">
              <a:avLst/>
            </a:prstGeom>
            <a:noFill/>
            <a:ln w="1905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49158" name="Group 14"/>
          <p:cNvGrpSpPr>
            <a:grpSpLocks/>
          </p:cNvGrpSpPr>
          <p:nvPr/>
        </p:nvGrpSpPr>
        <p:grpSpPr bwMode="auto">
          <a:xfrm>
            <a:off x="0" y="4349761"/>
            <a:ext cx="9144000" cy="1025525"/>
            <a:chOff x="0" y="617"/>
            <a:chExt cx="6480" cy="646"/>
          </a:xfrm>
        </p:grpSpPr>
        <p:sp>
          <p:nvSpPr>
            <p:cNvPr id="8207" name="Rectangle 15"/>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8208" name="Line 16"/>
            <p:cNvSpPr>
              <a:spLocks noChangeShapeType="1"/>
            </p:cNvSpPr>
            <p:nvPr/>
          </p:nvSpPr>
          <p:spPr bwMode="auto">
            <a:xfrm>
              <a:off x="0" y="617"/>
              <a:ext cx="6480" cy="0"/>
            </a:xfrm>
            <a:prstGeom prst="line">
              <a:avLst/>
            </a:prstGeom>
            <a:noFill/>
            <a:ln w="190500">
              <a:solidFill>
                <a:srgbClr val="66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49159" name="Group 17"/>
          <p:cNvGrpSpPr>
            <a:grpSpLocks/>
          </p:cNvGrpSpPr>
          <p:nvPr/>
        </p:nvGrpSpPr>
        <p:grpSpPr bwMode="auto">
          <a:xfrm>
            <a:off x="0" y="5630874"/>
            <a:ext cx="9144000" cy="1025525"/>
            <a:chOff x="0" y="617"/>
            <a:chExt cx="6480" cy="646"/>
          </a:xfrm>
        </p:grpSpPr>
        <p:sp>
          <p:nvSpPr>
            <p:cNvPr id="8210" name="Rectangle 1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8211" name="Line 19"/>
            <p:cNvSpPr>
              <a:spLocks noChangeShapeType="1"/>
            </p:cNvSpPr>
            <p:nvPr/>
          </p:nvSpPr>
          <p:spPr bwMode="auto">
            <a:xfrm>
              <a:off x="0" y="617"/>
              <a:ext cx="6480" cy="0"/>
            </a:xfrm>
            <a:prstGeom prst="line">
              <a:avLst/>
            </a:prstGeom>
            <a:noFill/>
            <a:ln w="190500">
              <a:solidFill>
                <a:srgbClr val="FF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sp>
        <p:nvSpPr>
          <p:cNvPr id="8212" name="Text Box 20"/>
          <p:cNvSpPr txBox="1">
            <a:spLocks noChangeArrowheads="1"/>
          </p:cNvSpPr>
          <p:nvPr/>
        </p:nvSpPr>
        <p:spPr bwMode="auto">
          <a:xfrm>
            <a:off x="249767" y="1779598"/>
            <a:ext cx="1723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6000">
                <a:latin typeface="KaiTi" charset="0"/>
                <a:ea typeface="KaiTi" charset="0"/>
                <a:cs typeface="KaiTi" charset="0"/>
              </a:rPr>
              <a:t>忿怒</a:t>
            </a:r>
            <a:endParaRPr lang="en-US" sz="6000">
              <a:latin typeface="KaiTi" charset="0"/>
              <a:ea typeface="KaiTi" charset="0"/>
              <a:cs typeface="KaiTi" charset="0"/>
            </a:endParaRPr>
          </a:p>
        </p:txBody>
      </p:sp>
      <p:sp>
        <p:nvSpPr>
          <p:cNvPr id="8213" name="Text Box 21"/>
          <p:cNvSpPr txBox="1">
            <a:spLocks noChangeArrowheads="1"/>
          </p:cNvSpPr>
          <p:nvPr/>
        </p:nvSpPr>
        <p:spPr bwMode="auto">
          <a:xfrm>
            <a:off x="207438" y="2989270"/>
            <a:ext cx="1723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6000">
                <a:latin typeface="KaiTi" charset="0"/>
                <a:ea typeface="KaiTi" charset="0"/>
                <a:cs typeface="KaiTi" charset="0"/>
              </a:rPr>
              <a:t>惩罚</a:t>
            </a:r>
            <a:endParaRPr lang="en-US" sz="6000">
              <a:latin typeface="KaiTi" charset="0"/>
              <a:ea typeface="KaiTi" charset="0"/>
              <a:cs typeface="KaiTi" charset="0"/>
            </a:endParaRPr>
          </a:p>
        </p:txBody>
      </p:sp>
      <p:sp>
        <p:nvSpPr>
          <p:cNvPr id="8214" name="Text Box 22"/>
          <p:cNvSpPr txBox="1">
            <a:spLocks noChangeArrowheads="1"/>
          </p:cNvSpPr>
          <p:nvPr/>
        </p:nvSpPr>
        <p:spPr bwMode="auto">
          <a:xfrm>
            <a:off x="222958" y="4459298"/>
            <a:ext cx="1723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6000">
                <a:latin typeface="KaiTi" charset="0"/>
                <a:ea typeface="KaiTi" charset="0"/>
                <a:cs typeface="KaiTi" charset="0"/>
              </a:rPr>
              <a:t>救赎</a:t>
            </a:r>
            <a:endParaRPr lang="en-US" sz="6000">
              <a:latin typeface="KaiTi" charset="0"/>
              <a:ea typeface="KaiTi" charset="0"/>
              <a:cs typeface="KaiTi" charset="0"/>
            </a:endParaRPr>
          </a:p>
        </p:txBody>
      </p:sp>
      <p:sp>
        <p:nvSpPr>
          <p:cNvPr id="8215" name="Text Box 23"/>
          <p:cNvSpPr txBox="1">
            <a:spLocks noChangeArrowheads="1"/>
          </p:cNvSpPr>
          <p:nvPr/>
        </p:nvSpPr>
        <p:spPr bwMode="auto">
          <a:xfrm>
            <a:off x="222958" y="5851535"/>
            <a:ext cx="17235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6000">
                <a:latin typeface="KaiTi" charset="0"/>
                <a:ea typeface="KaiTi" charset="0"/>
                <a:cs typeface="KaiTi" charset="0"/>
              </a:rPr>
              <a:t>盼望</a:t>
            </a:r>
            <a:endParaRPr lang="en-US" sz="6000">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hold" nodeType="clickEffect">
                                  <p:stCondLst>
                                    <p:cond delay="0"/>
                                  </p:stCondLst>
                                  <p:iterate type="lt">
                                    <p:tmPct val="15000"/>
                                  </p:iterate>
                                  <p:childTnLst>
                                    <p:animClr clrSpc="rgb" dir="cw">
                                      <p:cBhvr override="childStyle">
                                        <p:cTn id="6" dur="250" autoRev="1" fill="hold"/>
                                        <p:tgtEl>
                                          <p:spTgt spid="8202">
                                            <p:txEl>
                                              <p:pRg st="0" end="0"/>
                                            </p:txEl>
                                          </p:spTgt>
                                        </p:tgtEl>
                                        <p:attrNameLst>
                                          <p:attrName>style.color</p:attrName>
                                        </p:attrNameLst>
                                      </p:cBhvr>
                                      <p:to>
                                        <a:schemeClr val="bg1"/>
                                      </p:to>
                                    </p:animClr>
                                    <p:animClr clrSpc="rgb" dir="cw">
                                      <p:cBhvr>
                                        <p:cTn id="7" dur="250" autoRev="1" fill="hold"/>
                                        <p:tgtEl>
                                          <p:spTgt spid="8202">
                                            <p:txEl>
                                              <p:pRg st="0" end="0"/>
                                            </p:txEl>
                                          </p:spTgt>
                                        </p:tgtEl>
                                        <p:attrNameLst>
                                          <p:attrName>fillcolor</p:attrName>
                                        </p:attrNameLst>
                                      </p:cBhvr>
                                      <p:to>
                                        <a:schemeClr val="bg1"/>
                                      </p:to>
                                    </p:animClr>
                                    <p:set>
                                      <p:cBhvr>
                                        <p:cTn id="8" dur="250" autoRev="1" fill="hold"/>
                                        <p:tgtEl>
                                          <p:spTgt spid="8202">
                                            <p:txEl>
                                              <p:pRg st="0" end="0"/>
                                            </p:txEl>
                                          </p:spTgt>
                                        </p:tgtEl>
                                        <p:attrNameLst>
                                          <p:attrName>fill.type</p:attrName>
                                        </p:attrNameLst>
                                      </p:cBhvr>
                                      <p:to>
                                        <p:strVal val="solid"/>
                                      </p:to>
                                    </p:set>
                                    <p:set>
                                      <p:cBhvr>
                                        <p:cTn id="9" dur="250" autoRev="1" fill="hold"/>
                                        <p:tgtEl>
                                          <p:spTgt spid="8202">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fill="hold" nodeType="clickEffect">
                                  <p:stCondLst>
                                    <p:cond delay="0"/>
                                  </p:stCondLst>
                                  <p:iterate type="lt">
                                    <p:tmPct val="15000"/>
                                  </p:iterate>
                                  <p:childTnLst>
                                    <p:animClr clrSpc="rgb" dir="cw">
                                      <p:cBhvr override="childStyle">
                                        <p:cTn id="13" dur="250" autoRev="1" fill="hold"/>
                                        <p:tgtEl>
                                          <p:spTgt spid="8212">
                                            <p:txEl>
                                              <p:pRg st="0" end="0"/>
                                            </p:txEl>
                                          </p:spTgt>
                                        </p:tgtEl>
                                        <p:attrNameLst>
                                          <p:attrName>style.color</p:attrName>
                                        </p:attrNameLst>
                                      </p:cBhvr>
                                      <p:to>
                                        <a:schemeClr val="bg1"/>
                                      </p:to>
                                    </p:animClr>
                                    <p:animClr clrSpc="rgb" dir="cw">
                                      <p:cBhvr>
                                        <p:cTn id="14" dur="250" autoRev="1" fill="hold"/>
                                        <p:tgtEl>
                                          <p:spTgt spid="8212">
                                            <p:txEl>
                                              <p:pRg st="0" end="0"/>
                                            </p:txEl>
                                          </p:spTgt>
                                        </p:tgtEl>
                                        <p:attrNameLst>
                                          <p:attrName>fillcolor</p:attrName>
                                        </p:attrNameLst>
                                      </p:cBhvr>
                                      <p:to>
                                        <a:schemeClr val="bg1"/>
                                      </p:to>
                                    </p:animClr>
                                    <p:set>
                                      <p:cBhvr>
                                        <p:cTn id="15" dur="250" autoRev="1" fill="hold"/>
                                        <p:tgtEl>
                                          <p:spTgt spid="8212">
                                            <p:txEl>
                                              <p:pRg st="0" end="0"/>
                                            </p:txEl>
                                          </p:spTgt>
                                        </p:tgtEl>
                                        <p:attrNameLst>
                                          <p:attrName>fill.type</p:attrName>
                                        </p:attrNameLst>
                                      </p:cBhvr>
                                      <p:to>
                                        <p:strVal val="solid"/>
                                      </p:to>
                                    </p:set>
                                    <p:set>
                                      <p:cBhvr>
                                        <p:cTn id="16" dur="250" autoRev="1" fill="hold"/>
                                        <p:tgtEl>
                                          <p:spTgt spid="82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zh-CN" altLang="en-US" sz="4000" b="1" smtClean="0">
                <a:solidFill>
                  <a:srgbClr val="FFFFFF"/>
                </a:solidFill>
                <a:latin typeface="Arial" charset="0"/>
                <a:ea typeface="SimSun" charset="0"/>
                <a:cs typeface="SimSun" charset="0"/>
              </a:rPr>
              <a:t>免费获取这讲解</a:t>
            </a:r>
            <a:r>
              <a:rPr lang="en-US" altLang="ja-JP" sz="4000" b="1" smtClean="0">
                <a:solidFill>
                  <a:srgbClr val="FFFFFF"/>
                </a:solidFill>
                <a:latin typeface="Arial" charset="0"/>
                <a:cs typeface="Arial" charset="0"/>
              </a:rPr>
              <a:t>!</a:t>
            </a:r>
            <a:endParaRPr lang="en-US" sz="1400" b="1" smtClean="0">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smtClean="0">
                <a:solidFill>
                  <a:srgbClr val="FFFFFF"/>
                </a:solidFill>
                <a:latin typeface="Arial" charset="0"/>
                <a:ea typeface="SimSun" charset="0"/>
                <a:cs typeface="SimSun" charset="0"/>
              </a:rPr>
              <a:t>旧约全书概论链</a:t>
            </a:r>
            <a:r>
              <a:rPr lang="zh-CN" altLang="en-US" sz="2800" b="1" dirty="0">
                <a:solidFill>
                  <a:srgbClr val="FFFFFF"/>
                </a:solidFill>
                <a:latin typeface="Arial" charset="0"/>
                <a:ea typeface="SimSun" charset="0"/>
                <a:cs typeface="SimSun" charset="0"/>
              </a:rPr>
              <a:t>接地址</a:t>
            </a:r>
            <a:r>
              <a:rPr lang="zh-CN" altLang="en-US" sz="2800" b="1" dirty="0">
                <a:solidFill>
                  <a:srgbClr val="FFFFFF"/>
                </a:solidFill>
                <a:latin typeface="Arial" charset="0"/>
              </a:rPr>
              <a:t> </a:t>
            </a:r>
            <a:r>
              <a:rPr lang="en-US" altLang="ja-JP" sz="2800" b="1" dirty="0" err="1" smtClean="0">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254619663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73" name="Text Box 25"/>
          <p:cNvSpPr txBox="1">
            <a:spLocks noChangeArrowheads="1"/>
          </p:cNvSpPr>
          <p:nvPr/>
        </p:nvSpPr>
        <p:spPr bwMode="auto">
          <a:xfrm>
            <a:off x="0" y="5005399"/>
            <a:ext cx="91440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dist"/>
            <a:r>
              <a:rPr lang="zh-CN" altLang="en-US" sz="2000">
                <a:solidFill>
                  <a:schemeClr val="bg2"/>
                </a:solidFill>
                <a:latin typeface="SimHei" charset="0"/>
                <a:cs typeface="SimHei" charset="0"/>
              </a:rPr>
              <a:t>这是守望者所发的命，圣者所出的命，好叫世人在知道至高者在人的国中掌权，要将国赐与谁，就赐与谁，或立极卑微的人执掌国权</a:t>
            </a:r>
            <a:r>
              <a:rPr lang="en-US" altLang="zh-CN" sz="2000">
                <a:solidFill>
                  <a:schemeClr val="bg2"/>
                </a:solidFill>
                <a:latin typeface="SimHei" charset="0"/>
                <a:cs typeface="SimHei" charset="0"/>
              </a:rPr>
              <a:t>[</a:t>
            </a:r>
            <a:r>
              <a:rPr lang="zh-CN" altLang="en-US" sz="2000">
                <a:solidFill>
                  <a:schemeClr val="bg2"/>
                </a:solidFill>
                <a:latin typeface="SimHei" charset="0"/>
                <a:cs typeface="SimHei" charset="0"/>
              </a:rPr>
              <a:t>四</a:t>
            </a:r>
            <a:r>
              <a:rPr lang="en-US" altLang="zh-CN" sz="2000">
                <a:solidFill>
                  <a:schemeClr val="bg2"/>
                </a:solidFill>
                <a:latin typeface="SimHei" charset="0"/>
                <a:cs typeface="SimHei" charset="0"/>
              </a:rPr>
              <a:t>17]</a:t>
            </a:r>
            <a:r>
              <a:rPr lang="zh-CN" altLang="en-US" sz="2000">
                <a:solidFill>
                  <a:schemeClr val="bg2"/>
                </a:solidFill>
                <a:latin typeface="SimHei" charset="0"/>
                <a:cs typeface="SimHei" charset="0"/>
              </a:rPr>
              <a:t> 这是守望者所发的命，圣者所出的命，好叫世人在知道至高者在人的国中掌权，要将国赐与谁，就赐与谁，或立极卑微的人执掌国权 </a:t>
            </a:r>
            <a:r>
              <a:rPr lang="en-US" altLang="zh-CN" sz="2000">
                <a:solidFill>
                  <a:schemeClr val="bg2"/>
                </a:solidFill>
                <a:latin typeface="SimHei" charset="0"/>
                <a:cs typeface="SimHei" charset="0"/>
              </a:rPr>
              <a:t>[</a:t>
            </a:r>
            <a:r>
              <a:rPr lang="zh-CN" altLang="en-US" sz="2000">
                <a:solidFill>
                  <a:schemeClr val="bg2"/>
                </a:solidFill>
                <a:latin typeface="SimHei" charset="0"/>
                <a:cs typeface="SimHei" charset="0"/>
              </a:rPr>
              <a:t>四</a:t>
            </a:r>
            <a:r>
              <a:rPr lang="en-US" altLang="zh-CN" sz="2000">
                <a:solidFill>
                  <a:schemeClr val="bg2"/>
                </a:solidFill>
                <a:latin typeface="SimHei" charset="0"/>
                <a:cs typeface="SimHei" charset="0"/>
              </a:rPr>
              <a:t>17]</a:t>
            </a:r>
            <a:r>
              <a:rPr lang="zh-CN" altLang="en-US" sz="2000">
                <a:solidFill>
                  <a:schemeClr val="bg2"/>
                </a:solidFill>
                <a:latin typeface="SimHei" charset="0"/>
                <a:cs typeface="SimHei" charset="0"/>
              </a:rPr>
              <a:t> 这是守望者所发的命，圣者所出的命，好叫世人在知道至高者在人的国中掌权，要将国赐与谁，就赐与谁，或立极卑微的人执掌国权 </a:t>
            </a:r>
            <a:r>
              <a:rPr lang="en-US" altLang="zh-CN" sz="2000">
                <a:solidFill>
                  <a:schemeClr val="bg2"/>
                </a:solidFill>
                <a:latin typeface="SimHei" charset="0"/>
                <a:cs typeface="SimHei" charset="0"/>
              </a:rPr>
              <a:t>[</a:t>
            </a:r>
            <a:r>
              <a:rPr lang="zh-CN" altLang="en-US" sz="2000">
                <a:solidFill>
                  <a:schemeClr val="bg2"/>
                </a:solidFill>
                <a:latin typeface="SimHei" charset="0"/>
                <a:cs typeface="SimHei" charset="0"/>
              </a:rPr>
              <a:t>四</a:t>
            </a:r>
            <a:r>
              <a:rPr lang="en-US" altLang="zh-CN" sz="2000">
                <a:solidFill>
                  <a:schemeClr val="bg2"/>
                </a:solidFill>
                <a:latin typeface="SimHei" charset="0"/>
                <a:cs typeface="SimHei" charset="0"/>
              </a:rPr>
              <a:t>17]</a:t>
            </a:r>
            <a:r>
              <a:rPr lang="zh-CN" altLang="en-US" sz="2000">
                <a:solidFill>
                  <a:schemeClr val="bg2"/>
                </a:solidFill>
                <a:latin typeface="SimHei" charset="0"/>
                <a:cs typeface="SimHei" charset="0"/>
              </a:rPr>
              <a:t>这是守望者所发的命，圣者所出的命，好叫世人在知道至高者在人的国中掌权，要将国赐与谁，就赐与谁，或立极</a:t>
            </a:r>
            <a:endParaRPr lang="en-US" sz="2000">
              <a:latin typeface="SimHei" charset="0"/>
              <a:cs typeface="SimHei" charset="0"/>
            </a:endParaRPr>
          </a:p>
        </p:txBody>
      </p:sp>
      <p:sp>
        <p:nvSpPr>
          <p:cNvPr id="2072" name="Text Box 24"/>
          <p:cNvSpPr txBox="1">
            <a:spLocks noChangeArrowheads="1"/>
          </p:cNvSpPr>
          <p:nvPr/>
        </p:nvSpPr>
        <p:spPr bwMode="auto">
          <a:xfrm>
            <a:off x="0" y="212726"/>
            <a:ext cx="9144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dist"/>
            <a:r>
              <a:rPr lang="zh-CN" altLang="en-US" sz="2000">
                <a:solidFill>
                  <a:schemeClr val="bg2"/>
                </a:solidFill>
                <a:latin typeface="SimHei" charset="0"/>
                <a:cs typeface="SimHei" charset="0"/>
              </a:rPr>
              <a:t>主耶和华如此说：我洁净你们，使你们脱离一切罪孽的日子，必使城邑有人居住，皇场再被建造。过路的人虽看为荒废之地，现今这荒废之地仍得耕种。他们必说：这先前为荒废之地，现在成如伊甸园；这荒废、凄凉、毁坏的城邑，现在坚固有人居住。那时，在你们四围其余的外邦人，必知道我耶和华修造那毁坏之处，培植那荒废之地。我耶和华说过</a:t>
            </a:r>
            <a:endParaRPr lang="en-US" sz="2000">
              <a:solidFill>
                <a:schemeClr val="bg2"/>
              </a:solidFill>
              <a:latin typeface="SimHei" charset="0"/>
              <a:cs typeface="SimHei" charset="0"/>
            </a:endParaRPr>
          </a:p>
        </p:txBody>
      </p:sp>
      <p:sp>
        <p:nvSpPr>
          <p:cNvPr id="2056" name="Text Box 8"/>
          <p:cNvSpPr txBox="1">
            <a:spLocks noChangeArrowheads="1"/>
          </p:cNvSpPr>
          <p:nvPr/>
        </p:nvSpPr>
        <p:spPr bwMode="auto">
          <a:xfrm>
            <a:off x="2944989" y="2468563"/>
            <a:ext cx="326243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2000">
                <a:latin typeface="KaiTi" charset="0"/>
                <a:ea typeface="KaiTi" charset="0"/>
                <a:cs typeface="KaiTi" charset="0"/>
              </a:rPr>
              <a:t>被掳</a:t>
            </a:r>
            <a:endParaRPr lang="en-US" sz="12000">
              <a:latin typeface="KaiTi" charset="0"/>
              <a:ea typeface="KaiTi" charset="0"/>
              <a:cs typeface="KaiTi" charset="0"/>
            </a:endParaRPr>
          </a:p>
        </p:txBody>
      </p:sp>
      <p:sp>
        <p:nvSpPr>
          <p:cNvPr id="2057" name="Text Box 9"/>
          <p:cNvSpPr txBox="1">
            <a:spLocks noChangeArrowheads="1"/>
          </p:cNvSpPr>
          <p:nvPr/>
        </p:nvSpPr>
        <p:spPr bwMode="auto">
          <a:xfrm>
            <a:off x="4614340" y="5092700"/>
            <a:ext cx="51090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9600">
                <a:latin typeface="KaiTi" charset="0"/>
                <a:ea typeface="KaiTi" charset="0"/>
                <a:cs typeface="KaiTi" charset="0"/>
              </a:rPr>
              <a:t>但以理书</a:t>
            </a:r>
            <a:endParaRPr lang="en-US" sz="9600">
              <a:latin typeface="KaiTi" charset="0"/>
              <a:ea typeface="KaiTi" charset="0"/>
              <a:cs typeface="KaiTi" charset="0"/>
            </a:endParaRPr>
          </a:p>
        </p:txBody>
      </p:sp>
      <p:sp>
        <p:nvSpPr>
          <p:cNvPr id="2058" name="Text Box 10"/>
          <p:cNvSpPr txBox="1">
            <a:spLocks noChangeArrowheads="1"/>
          </p:cNvSpPr>
          <p:nvPr/>
        </p:nvSpPr>
        <p:spPr bwMode="auto">
          <a:xfrm>
            <a:off x="297745" y="266701"/>
            <a:ext cx="469872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8800">
                <a:latin typeface="KaiTi" charset="0"/>
                <a:ea typeface="KaiTi" charset="0"/>
                <a:cs typeface="KaiTi" charset="0"/>
              </a:rPr>
              <a:t>以西结书</a:t>
            </a:r>
            <a:endParaRPr lang="en-US" sz="8800">
              <a:latin typeface="KaiTi" charset="0"/>
              <a:ea typeface="KaiTi" charset="0"/>
              <a:cs typeface="KaiTi" charset="0"/>
            </a:endParaRPr>
          </a:p>
        </p:txBody>
      </p:sp>
      <p:sp>
        <p:nvSpPr>
          <p:cNvPr id="2066" name="Freeform 18"/>
          <p:cNvSpPr>
            <a:spLocks/>
          </p:cNvSpPr>
          <p:nvPr/>
        </p:nvSpPr>
        <p:spPr bwMode="auto">
          <a:xfrm rot="11852886">
            <a:off x="1538117" y="3429011"/>
            <a:ext cx="6066367" cy="2081213"/>
          </a:xfrm>
          <a:custGeom>
            <a:avLst/>
            <a:gdLst>
              <a:gd name="T0" fmla="*/ 0 w 3813"/>
              <a:gd name="T1" fmla="*/ 2147483647 h 1500"/>
              <a:gd name="T2" fmla="*/ 1294226729 w 3813"/>
              <a:gd name="T3" fmla="*/ 2147483647 h 1500"/>
              <a:gd name="T4" fmla="*/ 1973374664 w 3813"/>
              <a:gd name="T5" fmla="*/ 2147483647 h 1500"/>
              <a:gd name="T6" fmla="*/ 2147483647 w 3813"/>
              <a:gd name="T7" fmla="*/ 2147483647 h 1500"/>
              <a:gd name="T8" fmla="*/ 2147483647 w 3813"/>
              <a:gd name="T9" fmla="*/ 2147483647 h 1500"/>
              <a:gd name="T10" fmla="*/ 2147483647 w 3813"/>
              <a:gd name="T11" fmla="*/ 2147483647 h 1500"/>
              <a:gd name="T12" fmla="*/ 2147483647 w 3813"/>
              <a:gd name="T13" fmla="*/ 2129147498 h 1500"/>
              <a:gd name="T14" fmla="*/ 2147483647 w 3813"/>
              <a:gd name="T15" fmla="*/ 2069469409 h 1500"/>
              <a:gd name="T16" fmla="*/ 2147483647 w 3813"/>
              <a:gd name="T17" fmla="*/ 1934713642 h 1500"/>
              <a:gd name="T18" fmla="*/ 2147483647 w 3813"/>
              <a:gd name="T19" fmla="*/ 1817283280 h 1500"/>
              <a:gd name="T20" fmla="*/ 2147483647 w 3813"/>
              <a:gd name="T21" fmla="*/ 1699852917 h 1500"/>
              <a:gd name="T22" fmla="*/ 2147483647 w 3813"/>
              <a:gd name="T23" fmla="*/ 1603598204 h 1500"/>
              <a:gd name="T24" fmla="*/ 2147483647 w 3813"/>
              <a:gd name="T25" fmla="*/ 1486167841 h 1500"/>
              <a:gd name="T26" fmla="*/ 2147483647 w 3813"/>
              <a:gd name="T27" fmla="*/ 1447665401 h 1500"/>
              <a:gd name="T28" fmla="*/ 2147483647 w 3813"/>
              <a:gd name="T29" fmla="*/ 1409164348 h 1500"/>
              <a:gd name="T30" fmla="*/ 2147483647 w 3813"/>
              <a:gd name="T31" fmla="*/ 1330235038 h 1500"/>
              <a:gd name="T32" fmla="*/ 2147483647 w 3813"/>
              <a:gd name="T33" fmla="*/ 1253231545 h 1500"/>
              <a:gd name="T34" fmla="*/ 2147483647 w 3813"/>
              <a:gd name="T35" fmla="*/ 1155052403 h 1500"/>
              <a:gd name="T36" fmla="*/ 2147483647 w 3813"/>
              <a:gd name="T37" fmla="*/ 1058797689 h 1500"/>
              <a:gd name="T38" fmla="*/ 2147483647 w 3813"/>
              <a:gd name="T39" fmla="*/ 1001045416 h 1500"/>
              <a:gd name="T40" fmla="*/ 2147483647 w 3813"/>
              <a:gd name="T41" fmla="*/ 845114000 h 1500"/>
              <a:gd name="T42" fmla="*/ 2147483647 w 3813"/>
              <a:gd name="T43" fmla="*/ 766184691 h 1500"/>
              <a:gd name="T44" fmla="*/ 2147483647 w 3813"/>
              <a:gd name="T45" fmla="*/ 631428924 h 1500"/>
              <a:gd name="T46" fmla="*/ 2147483647 w 3813"/>
              <a:gd name="T47" fmla="*/ 358065759 h 1500"/>
              <a:gd name="T48" fmla="*/ 2147483647 w 3813"/>
              <a:gd name="T49" fmla="*/ 240635397 h 1500"/>
              <a:gd name="T50" fmla="*/ 2147483647 w 3813"/>
              <a:gd name="T51" fmla="*/ 221385564 h 1500"/>
              <a:gd name="T52" fmla="*/ 2147483647 w 3813"/>
              <a:gd name="T53" fmla="*/ 202134344 h 1500"/>
              <a:gd name="T54" fmla="*/ 2147483647 w 3813"/>
              <a:gd name="T55" fmla="*/ 163631903 h 1500"/>
              <a:gd name="T56" fmla="*/ 2147483647 w 3813"/>
              <a:gd name="T57" fmla="*/ 125130850 h 1500"/>
              <a:gd name="T58" fmla="*/ 2147483647 w 3813"/>
              <a:gd name="T59" fmla="*/ 65452761 h 1500"/>
              <a:gd name="T60" fmla="*/ 2147483647 w 3813"/>
              <a:gd name="T61" fmla="*/ 26951708 h 15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19"/>
              </a:srgbClr>
            </a:solidFill>
            <a:prstDash val="solid"/>
            <a:round/>
            <a:headEnd/>
            <a:tailEnd/>
          </a:ln>
          <a:effectLst/>
          <a:extLst>
            <a:ext uri="{909E8E84-426E-40dd-AFC4-6F175D3DCCD1}">
              <a14:hiddenFill xmlns:a14="http://schemas.microsoft.com/office/drawing/2010/main">
                <a:gradFill rotWithShape="0">
                  <a:gsLst>
                    <a:gs pos="0">
                      <a:srgbClr val="FF6600"/>
                    </a:gs>
                    <a:gs pos="100000">
                      <a:srgbClr val="CC0000"/>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1000" fill="hold"/>
                                        <p:tgtEl>
                                          <p:spTgt spid="2058"/>
                                        </p:tgtEl>
                                        <p:attrNameLst>
                                          <p:attrName>ppt_w</p:attrName>
                                        </p:attrNameLst>
                                      </p:cBhvr>
                                      <p:tavLst>
                                        <p:tav tm="0">
                                          <p:val>
                                            <p:strVal val="#ppt_w+.3"/>
                                          </p:val>
                                        </p:tav>
                                        <p:tav tm="100000">
                                          <p:val>
                                            <p:strVal val="#ppt_w"/>
                                          </p:val>
                                        </p:tav>
                                      </p:tavLst>
                                    </p:anim>
                                    <p:anim calcmode="lin" valueType="num">
                                      <p:cBhvr>
                                        <p:cTn id="8" dur="1000" fill="hold"/>
                                        <p:tgtEl>
                                          <p:spTgt spid="2058"/>
                                        </p:tgtEl>
                                        <p:attrNameLst>
                                          <p:attrName>ppt_h</p:attrName>
                                        </p:attrNameLst>
                                      </p:cBhvr>
                                      <p:tavLst>
                                        <p:tav tm="0">
                                          <p:val>
                                            <p:strVal val="#ppt_h"/>
                                          </p:val>
                                        </p:tav>
                                        <p:tav tm="100000">
                                          <p:val>
                                            <p:strVal val="#ppt_h"/>
                                          </p:val>
                                        </p:tav>
                                      </p:tavLst>
                                    </p:anim>
                                    <p:animEffect transition="in" filter="fade">
                                      <p:cBhvr>
                                        <p:cTn id="9" dur="1000"/>
                                        <p:tgtEl>
                                          <p:spTgt spid="205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p:cTn id="12" dur="1000" fill="hold"/>
                                        <p:tgtEl>
                                          <p:spTgt spid="2057"/>
                                        </p:tgtEl>
                                        <p:attrNameLst>
                                          <p:attrName>ppt_w</p:attrName>
                                        </p:attrNameLst>
                                      </p:cBhvr>
                                      <p:tavLst>
                                        <p:tav tm="0">
                                          <p:val>
                                            <p:strVal val="#ppt_w+.3"/>
                                          </p:val>
                                        </p:tav>
                                        <p:tav tm="100000">
                                          <p:val>
                                            <p:strVal val="#ppt_w"/>
                                          </p:val>
                                        </p:tav>
                                      </p:tavLst>
                                    </p:anim>
                                    <p:anim calcmode="lin" valueType="num">
                                      <p:cBhvr>
                                        <p:cTn id="13" dur="1000" fill="hold"/>
                                        <p:tgtEl>
                                          <p:spTgt spid="2057"/>
                                        </p:tgtEl>
                                        <p:attrNameLst>
                                          <p:attrName>ppt_h</p:attrName>
                                        </p:attrNameLst>
                                      </p:cBhvr>
                                      <p:tavLst>
                                        <p:tav tm="0">
                                          <p:val>
                                            <p:strVal val="#ppt_h"/>
                                          </p:val>
                                        </p:tav>
                                        <p:tav tm="100000">
                                          <p:val>
                                            <p:strVal val="#ppt_h"/>
                                          </p:val>
                                        </p:tav>
                                      </p:tavLst>
                                    </p:anim>
                                    <p:animEffect transition="in" filter="fade">
                                      <p:cBhvr>
                                        <p:cTn id="14" dur="1000"/>
                                        <p:tgtEl>
                                          <p:spTgt spid="2057"/>
                                        </p:tgtEl>
                                      </p:cBhvr>
                                    </p:animEffect>
                                  </p:childTnLst>
                                </p:cTn>
                              </p:par>
                            </p:childTnLst>
                          </p:cTn>
                        </p:par>
                        <p:par>
                          <p:cTn id="15" fill="hold" nodeType="afterGroup">
                            <p:stCondLst>
                              <p:cond delay="1000"/>
                            </p:stCondLst>
                            <p:childTnLst>
                              <p:par>
                                <p:cTn id="16" presetID="45" presetClass="entr" presetSubtype="0" fill="hold" nodeType="afterEffect">
                                  <p:stCondLst>
                                    <p:cond delay="0"/>
                                  </p:stCondLst>
                                  <p:iterate type="lt">
                                    <p:tmPct val="10000"/>
                                  </p:iterate>
                                  <p:childTnLst>
                                    <p:set>
                                      <p:cBhvr>
                                        <p:cTn id="17" dur="1" fill="hold">
                                          <p:stCondLst>
                                            <p:cond delay="0"/>
                                          </p:stCondLst>
                                        </p:cTn>
                                        <p:tgtEl>
                                          <p:spTgt spid="2056">
                                            <p:txEl>
                                              <p:pRg st="0" end="0"/>
                                            </p:txEl>
                                          </p:spTgt>
                                        </p:tgtEl>
                                        <p:attrNameLst>
                                          <p:attrName>style.visibility</p:attrName>
                                        </p:attrNameLst>
                                      </p:cBhvr>
                                      <p:to>
                                        <p:strVal val="visible"/>
                                      </p:to>
                                    </p:set>
                                    <p:animEffect transition="in" filter="fade">
                                      <p:cBhvr>
                                        <p:cTn id="18" dur="2000"/>
                                        <p:tgtEl>
                                          <p:spTgt spid="2056">
                                            <p:txEl>
                                              <p:pRg st="0" end="0"/>
                                            </p:txEl>
                                          </p:spTgt>
                                        </p:tgtEl>
                                      </p:cBhvr>
                                    </p:animEffect>
                                    <p:anim calcmode="lin" valueType="num">
                                      <p:cBhvr>
                                        <p:cTn id="19"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3200"/>
                            </p:stCondLst>
                            <p:childTnLst>
                              <p:par>
                                <p:cTn id="22" presetID="22" presetClass="entr" presetSubtype="8" fill="hold" grpId="0" nodeType="afterEffect">
                                  <p:stCondLst>
                                    <p:cond delay="0"/>
                                  </p:stCondLst>
                                  <p:childTnLst>
                                    <p:set>
                                      <p:cBhvr>
                                        <p:cTn id="23" dur="1" fill="hold">
                                          <p:stCondLst>
                                            <p:cond delay="0"/>
                                          </p:stCondLst>
                                        </p:cTn>
                                        <p:tgtEl>
                                          <p:spTgt spid="2066"/>
                                        </p:tgtEl>
                                        <p:attrNameLst>
                                          <p:attrName>style.visibility</p:attrName>
                                        </p:attrNameLst>
                                      </p:cBhvr>
                                      <p:to>
                                        <p:strVal val="visible"/>
                                      </p:to>
                                    </p:set>
                                    <p:animEffect transition="in" filter="wipe(left)">
                                      <p:cBhvr>
                                        <p:cTn id="24" dur="500"/>
                                        <p:tgtEl>
                                          <p:spTgt spid="2066"/>
                                        </p:tgtEl>
                                      </p:cBhvr>
                                    </p:animEffect>
                                  </p:childTnLst>
                                </p:cTn>
                              </p:par>
                            </p:childTnLst>
                          </p:cTn>
                        </p:par>
                        <p:par>
                          <p:cTn id="25" fill="hold" nodeType="afterGroup">
                            <p:stCondLst>
                              <p:cond delay="3700"/>
                            </p:stCondLst>
                            <p:childTnLst>
                              <p:par>
                                <p:cTn id="26" presetID="27" presetClass="emph" presetSubtype="0" fill="hold" nodeType="afterEffect">
                                  <p:stCondLst>
                                    <p:cond delay="0"/>
                                  </p:stCondLst>
                                  <p:iterate type="lt">
                                    <p:tmPct val="15000"/>
                                  </p:iterate>
                                  <p:childTnLst>
                                    <p:animClr clrSpc="rgb" dir="cw">
                                      <p:cBhvr override="childStyle">
                                        <p:cTn id="27" dur="250" autoRev="1" fill="hold"/>
                                        <p:tgtEl>
                                          <p:spTgt spid="2056">
                                            <p:txEl>
                                              <p:pRg st="0" end="0"/>
                                            </p:txEl>
                                          </p:spTgt>
                                        </p:tgtEl>
                                        <p:attrNameLst>
                                          <p:attrName>style.color</p:attrName>
                                        </p:attrNameLst>
                                      </p:cBhvr>
                                      <p:to>
                                        <a:schemeClr val="bg1"/>
                                      </p:to>
                                    </p:animClr>
                                    <p:animClr clrSpc="rgb" dir="cw">
                                      <p:cBhvr>
                                        <p:cTn id="28" dur="250" autoRev="1" fill="hold"/>
                                        <p:tgtEl>
                                          <p:spTgt spid="2056">
                                            <p:txEl>
                                              <p:pRg st="0" end="0"/>
                                            </p:txEl>
                                          </p:spTgt>
                                        </p:tgtEl>
                                        <p:attrNameLst>
                                          <p:attrName>fillcolor</p:attrName>
                                        </p:attrNameLst>
                                      </p:cBhvr>
                                      <p:to>
                                        <a:schemeClr val="bg1"/>
                                      </p:to>
                                    </p:animClr>
                                    <p:set>
                                      <p:cBhvr>
                                        <p:cTn id="29" dur="250" autoRev="1" fill="hold"/>
                                        <p:tgtEl>
                                          <p:spTgt spid="2056">
                                            <p:txEl>
                                              <p:pRg st="0" end="0"/>
                                            </p:txEl>
                                          </p:spTgt>
                                        </p:tgtEl>
                                        <p:attrNameLst>
                                          <p:attrName>fill.type</p:attrName>
                                        </p:attrNameLst>
                                      </p:cBhvr>
                                      <p:to>
                                        <p:strVal val="solid"/>
                                      </p:to>
                                    </p:set>
                                    <p:set>
                                      <p:cBhvr>
                                        <p:cTn id="30"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8" grpId="0"/>
      <p:bldP spid="20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35881" name="Group 41"/>
          <p:cNvGrpSpPr>
            <a:grpSpLocks/>
          </p:cNvGrpSpPr>
          <p:nvPr/>
        </p:nvGrpSpPr>
        <p:grpSpPr bwMode="auto">
          <a:xfrm>
            <a:off x="-193323" y="214313"/>
            <a:ext cx="9598379" cy="406400"/>
            <a:chOff x="-137" y="135"/>
            <a:chExt cx="6802" cy="256"/>
          </a:xfrm>
        </p:grpSpPr>
        <p:sp>
          <p:nvSpPr>
            <p:cNvPr id="35879" name="Line 39"/>
            <p:cNvSpPr>
              <a:spLocks noChangeShapeType="1"/>
            </p:cNvSpPr>
            <p:nvPr/>
          </p:nvSpPr>
          <p:spPr bwMode="auto">
            <a:xfrm>
              <a:off x="-137" y="274"/>
              <a:ext cx="6802"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1272" name="Group 4"/>
            <p:cNvGrpSpPr>
              <a:grpSpLocks/>
            </p:cNvGrpSpPr>
            <p:nvPr/>
          </p:nvGrpSpPr>
          <p:grpSpPr bwMode="auto">
            <a:xfrm>
              <a:off x="1154" y="150"/>
              <a:ext cx="264" cy="240"/>
              <a:chOff x="1056" y="672"/>
              <a:chExt cx="264" cy="240"/>
            </a:xfrm>
          </p:grpSpPr>
          <p:sp>
            <p:nvSpPr>
              <p:cNvPr id="35845" name="Oval 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46" name="Oval 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3" name="Group 7"/>
            <p:cNvGrpSpPr>
              <a:grpSpLocks/>
            </p:cNvGrpSpPr>
            <p:nvPr/>
          </p:nvGrpSpPr>
          <p:grpSpPr bwMode="auto">
            <a:xfrm>
              <a:off x="305" y="150"/>
              <a:ext cx="264" cy="240"/>
              <a:chOff x="1056" y="672"/>
              <a:chExt cx="264" cy="240"/>
            </a:xfrm>
          </p:grpSpPr>
          <p:sp>
            <p:nvSpPr>
              <p:cNvPr id="35848" name="Oval 8"/>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49" name="Oval 9"/>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4" name="Group 10"/>
            <p:cNvGrpSpPr>
              <a:grpSpLocks/>
            </p:cNvGrpSpPr>
            <p:nvPr/>
          </p:nvGrpSpPr>
          <p:grpSpPr bwMode="auto">
            <a:xfrm>
              <a:off x="1896" y="146"/>
              <a:ext cx="264" cy="240"/>
              <a:chOff x="1056" y="672"/>
              <a:chExt cx="264" cy="240"/>
            </a:xfrm>
          </p:grpSpPr>
          <p:sp>
            <p:nvSpPr>
              <p:cNvPr id="35851" name="Oval 11"/>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52" name="Oval 12"/>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5" name="Group 13"/>
            <p:cNvGrpSpPr>
              <a:grpSpLocks/>
            </p:cNvGrpSpPr>
            <p:nvPr/>
          </p:nvGrpSpPr>
          <p:grpSpPr bwMode="auto">
            <a:xfrm>
              <a:off x="2690" y="151"/>
              <a:ext cx="264" cy="240"/>
              <a:chOff x="1056" y="672"/>
              <a:chExt cx="264" cy="240"/>
            </a:xfrm>
          </p:grpSpPr>
          <p:sp>
            <p:nvSpPr>
              <p:cNvPr id="35854" name="Oval 1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55" name="Oval 1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6" name="Group 16"/>
            <p:cNvGrpSpPr>
              <a:grpSpLocks/>
            </p:cNvGrpSpPr>
            <p:nvPr/>
          </p:nvGrpSpPr>
          <p:grpSpPr bwMode="auto">
            <a:xfrm>
              <a:off x="3534" y="141"/>
              <a:ext cx="264" cy="240"/>
              <a:chOff x="1056" y="672"/>
              <a:chExt cx="264" cy="240"/>
            </a:xfrm>
          </p:grpSpPr>
          <p:sp>
            <p:nvSpPr>
              <p:cNvPr id="35857" name="Oval 1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58" name="Oval 1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7" name="Group 19"/>
            <p:cNvGrpSpPr>
              <a:grpSpLocks/>
            </p:cNvGrpSpPr>
            <p:nvPr/>
          </p:nvGrpSpPr>
          <p:grpSpPr bwMode="auto">
            <a:xfrm>
              <a:off x="5784" y="141"/>
              <a:ext cx="264" cy="240"/>
              <a:chOff x="1056" y="672"/>
              <a:chExt cx="264" cy="240"/>
            </a:xfrm>
          </p:grpSpPr>
          <p:sp>
            <p:nvSpPr>
              <p:cNvPr id="35860" name="Oval 2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61" name="Oval 2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8" name="Group 22"/>
            <p:cNvGrpSpPr>
              <a:grpSpLocks/>
            </p:cNvGrpSpPr>
            <p:nvPr/>
          </p:nvGrpSpPr>
          <p:grpSpPr bwMode="auto">
            <a:xfrm>
              <a:off x="5064" y="135"/>
              <a:ext cx="264" cy="240"/>
              <a:chOff x="1056" y="672"/>
              <a:chExt cx="264" cy="240"/>
            </a:xfrm>
          </p:grpSpPr>
          <p:sp>
            <p:nvSpPr>
              <p:cNvPr id="35863" name="Oval 2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64" name="Oval 2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1279" name="Group 25"/>
            <p:cNvGrpSpPr>
              <a:grpSpLocks/>
            </p:cNvGrpSpPr>
            <p:nvPr/>
          </p:nvGrpSpPr>
          <p:grpSpPr bwMode="auto">
            <a:xfrm>
              <a:off x="4308" y="144"/>
              <a:ext cx="264" cy="240"/>
              <a:chOff x="1056" y="672"/>
              <a:chExt cx="264" cy="240"/>
            </a:xfrm>
          </p:grpSpPr>
          <p:sp>
            <p:nvSpPr>
              <p:cNvPr id="35866" name="Oval 2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67" name="Oval 2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sp>
        <p:nvSpPr>
          <p:cNvPr id="35868" name="Oval 28"/>
          <p:cNvSpPr>
            <a:spLocks noChangeArrowheads="1"/>
          </p:cNvSpPr>
          <p:nvPr/>
        </p:nvSpPr>
        <p:spPr bwMode="auto">
          <a:xfrm>
            <a:off x="217317"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5869"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a:t>
            </a:r>
            <a:r>
              <a:rPr lang="zh-CN" altLang="en-US" sz="2000">
                <a:latin typeface="KaiTi" charset="0"/>
                <a:ea typeface="KaiTi" charset="0"/>
                <a:cs typeface="KaiTi" charset="0"/>
              </a:rPr>
              <a:t>引言</a:t>
            </a:r>
            <a:r>
              <a:rPr lang="en-US" sz="2000">
                <a:latin typeface="KaiTi" charset="0"/>
                <a:ea typeface="KaiTi" charset="0"/>
                <a:cs typeface="KaiTi" charset="0"/>
              </a:rPr>
              <a:t>       </a:t>
            </a:r>
            <a:r>
              <a:rPr lang="zh-CN" altLang="en-US" sz="2000">
                <a:solidFill>
                  <a:srgbClr val="7F7F7F"/>
                </a:solidFill>
                <a:latin typeface="KaiTi" charset="0"/>
                <a:ea typeface="KaiTi" charset="0"/>
                <a:cs typeface="KaiTi" charset="0"/>
              </a:rPr>
              <a:t>被掳   以西结书    课题    但以理书    课题    小点心    结论</a:t>
            </a:r>
            <a:endParaRPr lang="en-US" sz="2000">
              <a:solidFill>
                <a:srgbClr val="7F7F7F"/>
              </a:solidFill>
              <a:latin typeface="KaiTi" charset="0"/>
              <a:ea typeface="KaiTi" charset="0"/>
              <a:cs typeface="KaiTi" charset="0"/>
            </a:endParaRPr>
          </a:p>
        </p:txBody>
      </p:sp>
      <p:sp>
        <p:nvSpPr>
          <p:cNvPr id="35877" name="Text Box 37"/>
          <p:cNvSpPr txBox="1">
            <a:spLocks noChangeArrowheads="1"/>
          </p:cNvSpPr>
          <p:nvPr/>
        </p:nvSpPr>
        <p:spPr bwMode="auto">
          <a:xfrm>
            <a:off x="0" y="1598613"/>
            <a:ext cx="91440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a:latin typeface="KaiTi" charset="0"/>
                <a:ea typeface="KaiTi" charset="0"/>
                <a:cs typeface="KaiTi" charset="0"/>
              </a:rPr>
              <a:t>我们曾在巴比伦的河边坐下，</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一追想锡安就哭了。</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我们把琴</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挂在那里的柳树上，</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因为在那里，掳掠我们的要我们唱歌，</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抢夺我们的要我们作乐，说：</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“给我们唱一首锡安歌吧！”</a:t>
            </a:r>
            <a:endParaRPr lang="en-US">
              <a:latin typeface="KaiTi" charset="0"/>
              <a:ea typeface="KaiTi" charset="0"/>
              <a:cs typeface="KaiTi" charset="0"/>
            </a:endParaRPr>
          </a:p>
        </p:txBody>
      </p:sp>
      <p:sp>
        <p:nvSpPr>
          <p:cNvPr id="35878" name="Text Box 38"/>
          <p:cNvSpPr txBox="1">
            <a:spLocks noChangeArrowheads="1"/>
          </p:cNvSpPr>
          <p:nvPr/>
        </p:nvSpPr>
        <p:spPr bwMode="auto">
          <a:xfrm>
            <a:off x="0" y="1936756"/>
            <a:ext cx="91440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zh-CN" altLang="en-US" sz="4400">
                <a:latin typeface="KaiTi" charset="0"/>
                <a:ea typeface="KaiTi" charset="0"/>
                <a:cs typeface="KaiTi" charset="0"/>
              </a:rPr>
              <a:t>我们怎能在外邦</a:t>
            </a:r>
            <a:endParaRPr lang="en-US" altLang="zh-CN" sz="4400">
              <a:latin typeface="KaiTi" charset="0"/>
              <a:ea typeface="KaiTi" charset="0"/>
              <a:cs typeface="KaiTi" charset="0"/>
            </a:endParaRPr>
          </a:p>
          <a:p>
            <a:r>
              <a:rPr lang="zh-CN" altLang="en-US" sz="4400">
                <a:latin typeface="KaiTi" charset="0"/>
                <a:ea typeface="KaiTi" charset="0"/>
                <a:cs typeface="KaiTi" charset="0"/>
              </a:rPr>
              <a:t>唱耶和华的歌呢？</a:t>
            </a:r>
            <a:endParaRPr lang="en-US" altLang="zh-CN" sz="4400">
              <a:latin typeface="KaiTi" charset="0"/>
              <a:ea typeface="KaiTi" charset="0"/>
              <a:cs typeface="KaiTi" charset="0"/>
            </a:endParaRPr>
          </a:p>
          <a:p>
            <a:r>
              <a:rPr lang="zh-CN" altLang="en-US" sz="4400">
                <a:latin typeface="KaiTi" charset="0"/>
                <a:ea typeface="KaiTi" charset="0"/>
                <a:cs typeface="KaiTi" charset="0"/>
              </a:rPr>
              <a:t>我们怎能在外邦</a:t>
            </a:r>
            <a:endParaRPr lang="en-US" altLang="zh-CN" sz="4400">
              <a:latin typeface="KaiTi" charset="0"/>
              <a:ea typeface="KaiTi" charset="0"/>
              <a:cs typeface="KaiTi" charset="0"/>
            </a:endParaRPr>
          </a:p>
          <a:p>
            <a:r>
              <a:rPr lang="zh-CN" altLang="en-US" sz="4400">
                <a:latin typeface="KaiTi" charset="0"/>
                <a:ea typeface="KaiTi" charset="0"/>
                <a:cs typeface="KaiTi" charset="0"/>
              </a:rPr>
              <a:t>唱耶和华的歌呢？</a:t>
            </a:r>
            <a:endParaRPr lang="en-US" altLang="zh-CN" sz="4400">
              <a:latin typeface="KaiTi" charset="0"/>
              <a:ea typeface="KaiTi" charset="0"/>
              <a:cs typeface="KaiTi" charset="0"/>
            </a:endParaRPr>
          </a:p>
          <a:p>
            <a:endParaRPr lang="en-US" sz="4400">
              <a:latin typeface="KaiTi" charset="0"/>
              <a:ea typeface="KaiTi" charset="0"/>
              <a:cs typeface="KaiTi" charset="0"/>
            </a:endParaRPr>
          </a:p>
          <a:p>
            <a:r>
              <a:rPr lang="zh-CN" altLang="en-US" sz="4400" b="1">
                <a:latin typeface="KaiTi" charset="0"/>
                <a:ea typeface="KaiTi" charset="0"/>
                <a:cs typeface="KaiTi" charset="0"/>
              </a:rPr>
              <a:t>诗篇</a:t>
            </a:r>
            <a:r>
              <a:rPr lang="en-US" altLang="zh-CN" sz="4400" b="1">
                <a:ea typeface="KaiTi" charset="0"/>
                <a:cs typeface="KaiTi" charset="0"/>
              </a:rPr>
              <a:t>137:1-4</a:t>
            </a:r>
            <a:endParaRPr lang="en-US" sz="4400" b="1">
              <a:ea typeface="KaiTi" charset="0"/>
              <a:cs typeface="KaiTi"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1000" fill="hold"/>
                                        <p:tgtEl>
                                          <p:spTgt spid="35881"/>
                                        </p:tgtEl>
                                        <p:attrNameLst>
                                          <p:attrName>ppt_x</p:attrName>
                                        </p:attrNameLst>
                                      </p:cBhvr>
                                      <p:tavLst>
                                        <p:tav tm="0">
                                          <p:val>
                                            <p:strVal val="#ppt_x"/>
                                          </p:val>
                                        </p:tav>
                                        <p:tav tm="100000">
                                          <p:val>
                                            <p:strVal val="#ppt_x"/>
                                          </p:val>
                                        </p:tav>
                                      </p:tavLst>
                                    </p:anim>
                                    <p:anim calcmode="lin" valueType="num">
                                      <p:cBhvr additive="base">
                                        <p:cTn id="8" dur="1000" fill="hold"/>
                                        <p:tgtEl>
                                          <p:spTgt spid="3588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5869">
                                            <p:txEl>
                                              <p:pRg st="0" end="0"/>
                                            </p:txEl>
                                          </p:spTgt>
                                        </p:tgtEl>
                                        <p:attrNameLst>
                                          <p:attrName>style.visibility</p:attrName>
                                        </p:attrNameLst>
                                      </p:cBhvr>
                                      <p:to>
                                        <p:strVal val="visible"/>
                                      </p:to>
                                    </p:set>
                                    <p:anim calcmode="lin" valueType="num">
                                      <p:cBhvr>
                                        <p:cTn id="12" dur="10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586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586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586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68"/>
                                        </p:tgtEl>
                                        <p:attrNameLst>
                                          <p:attrName>style.visibility</p:attrName>
                                        </p:attrNameLst>
                                      </p:cBhvr>
                                      <p:to>
                                        <p:strVal val="visible"/>
                                      </p:to>
                                    </p:set>
                                    <p:animEffect transition="in" filter="fade">
                                      <p:cBhvr>
                                        <p:cTn id="18" dur="2000"/>
                                        <p:tgtEl>
                                          <p:spTgt spid="35868"/>
                                        </p:tgtEl>
                                      </p:cBhvr>
                                    </p:animEffect>
                                  </p:childTnLst>
                                </p:cTn>
                              </p:par>
                            </p:childTnLst>
                          </p:cTn>
                        </p:par>
                        <p:par>
                          <p:cTn id="19" fill="hold" nodeType="afterGroup">
                            <p:stCondLst>
                              <p:cond delay="3000"/>
                            </p:stCondLst>
                            <p:childTnLst>
                              <p:par>
                                <p:cTn id="20" presetID="26" presetClass="emph" presetSubtype="0" repeatCount="3000" fill="hold" grpId="1" nodeType="afterEffect">
                                  <p:stCondLst>
                                    <p:cond delay="0"/>
                                  </p:stCondLst>
                                  <p:childTnLst>
                                    <p:animEffect transition="out" filter="fade">
                                      <p:cBhvr>
                                        <p:cTn id="21" dur="2000" tmFilter="0, 0; .2, .5; .8, .5; 1, 0"/>
                                        <p:tgtEl>
                                          <p:spTgt spid="35868"/>
                                        </p:tgtEl>
                                      </p:cBhvr>
                                    </p:animEffect>
                                    <p:animScale>
                                      <p:cBhvr>
                                        <p:cTn id="22" dur="1000" autoRev="1" fill="hold"/>
                                        <p:tgtEl>
                                          <p:spTgt spid="35868"/>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77">
                                            <p:txEl>
                                              <p:pRg st="0" end="0"/>
                                            </p:txEl>
                                          </p:spTgt>
                                        </p:tgtEl>
                                        <p:attrNameLst>
                                          <p:attrName>style.visibility</p:attrName>
                                        </p:attrNameLst>
                                      </p:cBhvr>
                                      <p:to>
                                        <p:strVal val="visible"/>
                                      </p:to>
                                    </p:set>
                                    <p:animEffect transition="in" filter="fade">
                                      <p:cBhvr>
                                        <p:cTn id="27" dur="2000"/>
                                        <p:tgtEl>
                                          <p:spTgt spid="3587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77">
                                            <p:txEl>
                                              <p:pRg st="1" end="1"/>
                                            </p:txEl>
                                          </p:spTgt>
                                        </p:tgtEl>
                                        <p:attrNameLst>
                                          <p:attrName>style.visibility</p:attrName>
                                        </p:attrNameLst>
                                      </p:cBhvr>
                                      <p:to>
                                        <p:strVal val="visible"/>
                                      </p:to>
                                    </p:set>
                                    <p:animEffect transition="in" filter="fade">
                                      <p:cBhvr>
                                        <p:cTn id="30" dur="2000"/>
                                        <p:tgtEl>
                                          <p:spTgt spid="3587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77">
                                            <p:txEl>
                                              <p:pRg st="2" end="2"/>
                                            </p:txEl>
                                          </p:spTgt>
                                        </p:tgtEl>
                                        <p:attrNameLst>
                                          <p:attrName>style.visibility</p:attrName>
                                        </p:attrNameLst>
                                      </p:cBhvr>
                                      <p:to>
                                        <p:strVal val="visible"/>
                                      </p:to>
                                    </p:set>
                                    <p:animEffect transition="in" filter="fade">
                                      <p:cBhvr>
                                        <p:cTn id="33" dur="2000"/>
                                        <p:tgtEl>
                                          <p:spTgt spid="3587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77">
                                            <p:txEl>
                                              <p:pRg st="3" end="3"/>
                                            </p:txEl>
                                          </p:spTgt>
                                        </p:tgtEl>
                                        <p:attrNameLst>
                                          <p:attrName>style.visibility</p:attrName>
                                        </p:attrNameLst>
                                      </p:cBhvr>
                                      <p:to>
                                        <p:strVal val="visible"/>
                                      </p:to>
                                    </p:set>
                                    <p:animEffect transition="in" filter="fade">
                                      <p:cBhvr>
                                        <p:cTn id="36" dur="2000"/>
                                        <p:tgtEl>
                                          <p:spTgt spid="3587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77">
                                            <p:txEl>
                                              <p:pRg st="4" end="4"/>
                                            </p:txEl>
                                          </p:spTgt>
                                        </p:tgtEl>
                                        <p:attrNameLst>
                                          <p:attrName>style.visibility</p:attrName>
                                        </p:attrNameLst>
                                      </p:cBhvr>
                                      <p:to>
                                        <p:strVal val="visible"/>
                                      </p:to>
                                    </p:set>
                                    <p:animEffect transition="in" filter="fade">
                                      <p:cBhvr>
                                        <p:cTn id="39" dur="2000"/>
                                        <p:tgtEl>
                                          <p:spTgt spid="35877">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877">
                                            <p:txEl>
                                              <p:pRg st="5" end="5"/>
                                            </p:txEl>
                                          </p:spTgt>
                                        </p:tgtEl>
                                        <p:attrNameLst>
                                          <p:attrName>style.visibility</p:attrName>
                                        </p:attrNameLst>
                                      </p:cBhvr>
                                      <p:to>
                                        <p:strVal val="visible"/>
                                      </p:to>
                                    </p:set>
                                    <p:animEffect transition="in" filter="fade">
                                      <p:cBhvr>
                                        <p:cTn id="42" dur="2000"/>
                                        <p:tgtEl>
                                          <p:spTgt spid="35877">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5877">
                                            <p:txEl>
                                              <p:pRg st="6" end="6"/>
                                            </p:txEl>
                                          </p:spTgt>
                                        </p:tgtEl>
                                        <p:attrNameLst>
                                          <p:attrName>style.visibility</p:attrName>
                                        </p:attrNameLst>
                                      </p:cBhvr>
                                      <p:to>
                                        <p:strVal val="visible"/>
                                      </p:to>
                                    </p:set>
                                    <p:animEffect transition="in" filter="fade">
                                      <p:cBhvr>
                                        <p:cTn id="45" dur="2000"/>
                                        <p:tgtEl>
                                          <p:spTgt spid="35877">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xit" presetSubtype="0" fill="hold" nodeType="clickEffect">
                                  <p:stCondLst>
                                    <p:cond delay="0"/>
                                  </p:stCondLst>
                                  <p:childTnLst>
                                    <p:animEffect transition="out" filter="fade">
                                      <p:cBhvr>
                                        <p:cTn id="49" dur="1000"/>
                                        <p:tgtEl>
                                          <p:spTgt spid="35877">
                                            <p:txEl>
                                              <p:pRg st="0" end="0"/>
                                            </p:txEl>
                                          </p:spTgt>
                                        </p:tgtEl>
                                      </p:cBhvr>
                                    </p:animEffect>
                                    <p:anim calcmode="lin" valueType="num">
                                      <p:cBhvr>
                                        <p:cTn id="50" dur="1000"/>
                                        <p:tgtEl>
                                          <p:spTgt spid="35877">
                                            <p:txEl>
                                              <p:pRg st="0" end="0"/>
                                            </p:txEl>
                                          </p:spTgt>
                                        </p:tgtEl>
                                        <p:attrNameLst>
                                          <p:attrName>ppt_x</p:attrName>
                                        </p:attrNameLst>
                                      </p:cBhvr>
                                      <p:tavLst>
                                        <p:tav tm="0">
                                          <p:val>
                                            <p:strVal val="ppt_x"/>
                                          </p:val>
                                        </p:tav>
                                        <p:tav tm="100000">
                                          <p:val>
                                            <p:strVal val="ppt_x"/>
                                          </p:val>
                                        </p:tav>
                                      </p:tavLst>
                                    </p:anim>
                                    <p:anim calcmode="lin" valueType="num">
                                      <p:cBhvr>
                                        <p:cTn id="51" dur="1000"/>
                                        <p:tgtEl>
                                          <p:spTgt spid="35877">
                                            <p:txEl>
                                              <p:pRg st="0" end="0"/>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35877">
                                            <p:txEl>
                                              <p:pRg st="0" end="0"/>
                                            </p:txEl>
                                          </p:spTgt>
                                        </p:tgtEl>
                                        <p:attrNameLst>
                                          <p:attrName>style.visibility</p:attrName>
                                        </p:attrNameLst>
                                      </p:cBhvr>
                                      <p:to>
                                        <p:strVal val="hidden"/>
                                      </p:to>
                                    </p:set>
                                  </p:childTnLst>
                                </p:cTn>
                              </p:par>
                              <p:par>
                                <p:cTn id="53" presetID="42" presetClass="exit" presetSubtype="0" fill="hold" nodeType="withEffect">
                                  <p:stCondLst>
                                    <p:cond delay="0"/>
                                  </p:stCondLst>
                                  <p:childTnLst>
                                    <p:animEffect transition="out" filter="fade">
                                      <p:cBhvr>
                                        <p:cTn id="54" dur="1000"/>
                                        <p:tgtEl>
                                          <p:spTgt spid="35877">
                                            <p:txEl>
                                              <p:pRg st="1" end="1"/>
                                            </p:txEl>
                                          </p:spTgt>
                                        </p:tgtEl>
                                      </p:cBhvr>
                                    </p:animEffect>
                                    <p:anim calcmode="lin" valueType="num">
                                      <p:cBhvr>
                                        <p:cTn id="55" dur="1000"/>
                                        <p:tgtEl>
                                          <p:spTgt spid="35877">
                                            <p:txEl>
                                              <p:pRg st="1" end="1"/>
                                            </p:txEl>
                                          </p:spTgt>
                                        </p:tgtEl>
                                        <p:attrNameLst>
                                          <p:attrName>ppt_x</p:attrName>
                                        </p:attrNameLst>
                                      </p:cBhvr>
                                      <p:tavLst>
                                        <p:tav tm="0">
                                          <p:val>
                                            <p:strVal val="ppt_x"/>
                                          </p:val>
                                        </p:tav>
                                        <p:tav tm="100000">
                                          <p:val>
                                            <p:strVal val="ppt_x"/>
                                          </p:val>
                                        </p:tav>
                                      </p:tavLst>
                                    </p:anim>
                                    <p:anim calcmode="lin" valueType="num">
                                      <p:cBhvr>
                                        <p:cTn id="56" dur="1000"/>
                                        <p:tgtEl>
                                          <p:spTgt spid="35877">
                                            <p:txEl>
                                              <p:pRg st="1" end="1"/>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5877">
                                            <p:txEl>
                                              <p:pRg st="1" end="1"/>
                                            </p:txEl>
                                          </p:spTgt>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1000"/>
                                        <p:tgtEl>
                                          <p:spTgt spid="35877">
                                            <p:txEl>
                                              <p:pRg st="2" end="2"/>
                                            </p:txEl>
                                          </p:spTgt>
                                        </p:tgtEl>
                                      </p:cBhvr>
                                    </p:animEffect>
                                    <p:anim calcmode="lin" valueType="num">
                                      <p:cBhvr>
                                        <p:cTn id="60" dur="1000"/>
                                        <p:tgtEl>
                                          <p:spTgt spid="35877">
                                            <p:txEl>
                                              <p:pRg st="2" end="2"/>
                                            </p:txEl>
                                          </p:spTgt>
                                        </p:tgtEl>
                                        <p:attrNameLst>
                                          <p:attrName>ppt_x</p:attrName>
                                        </p:attrNameLst>
                                      </p:cBhvr>
                                      <p:tavLst>
                                        <p:tav tm="0">
                                          <p:val>
                                            <p:strVal val="ppt_x"/>
                                          </p:val>
                                        </p:tav>
                                        <p:tav tm="100000">
                                          <p:val>
                                            <p:strVal val="ppt_x"/>
                                          </p:val>
                                        </p:tav>
                                      </p:tavLst>
                                    </p:anim>
                                    <p:anim calcmode="lin" valueType="num">
                                      <p:cBhvr>
                                        <p:cTn id="61" dur="1000"/>
                                        <p:tgtEl>
                                          <p:spTgt spid="35877">
                                            <p:txEl>
                                              <p:pRg st="2" end="2"/>
                                            </p:txEl>
                                          </p:spTgt>
                                        </p:tgtEl>
                                        <p:attrNameLst>
                                          <p:attrName>ppt_y</p:attrName>
                                        </p:attrNameLst>
                                      </p:cBhvr>
                                      <p:tavLst>
                                        <p:tav tm="0">
                                          <p:val>
                                            <p:strVal val="ppt_y"/>
                                          </p:val>
                                        </p:tav>
                                        <p:tav tm="100000">
                                          <p:val>
                                            <p:strVal val="ppt_y+.1"/>
                                          </p:val>
                                        </p:tav>
                                      </p:tavLst>
                                    </p:anim>
                                    <p:set>
                                      <p:cBhvr>
                                        <p:cTn id="62" dur="1" fill="hold">
                                          <p:stCondLst>
                                            <p:cond delay="999"/>
                                          </p:stCondLst>
                                        </p:cTn>
                                        <p:tgtEl>
                                          <p:spTgt spid="35877">
                                            <p:txEl>
                                              <p:pRg st="2" end="2"/>
                                            </p:txEl>
                                          </p:spTgt>
                                        </p:tgtEl>
                                        <p:attrNameLst>
                                          <p:attrName>style.visibility</p:attrName>
                                        </p:attrNameLst>
                                      </p:cBhvr>
                                      <p:to>
                                        <p:strVal val="hidden"/>
                                      </p:to>
                                    </p:set>
                                  </p:childTnLst>
                                </p:cTn>
                              </p:par>
                              <p:par>
                                <p:cTn id="63" presetID="42" presetClass="exit" presetSubtype="0" fill="hold" nodeType="withEffect">
                                  <p:stCondLst>
                                    <p:cond delay="0"/>
                                  </p:stCondLst>
                                  <p:childTnLst>
                                    <p:animEffect transition="out" filter="fade">
                                      <p:cBhvr>
                                        <p:cTn id="64" dur="1000"/>
                                        <p:tgtEl>
                                          <p:spTgt spid="35877">
                                            <p:txEl>
                                              <p:pRg st="3" end="3"/>
                                            </p:txEl>
                                          </p:spTgt>
                                        </p:tgtEl>
                                      </p:cBhvr>
                                    </p:animEffect>
                                    <p:anim calcmode="lin" valueType="num">
                                      <p:cBhvr>
                                        <p:cTn id="65" dur="1000"/>
                                        <p:tgtEl>
                                          <p:spTgt spid="35877">
                                            <p:txEl>
                                              <p:pRg st="3" end="3"/>
                                            </p:txEl>
                                          </p:spTgt>
                                        </p:tgtEl>
                                        <p:attrNameLst>
                                          <p:attrName>ppt_x</p:attrName>
                                        </p:attrNameLst>
                                      </p:cBhvr>
                                      <p:tavLst>
                                        <p:tav tm="0">
                                          <p:val>
                                            <p:strVal val="ppt_x"/>
                                          </p:val>
                                        </p:tav>
                                        <p:tav tm="100000">
                                          <p:val>
                                            <p:strVal val="ppt_x"/>
                                          </p:val>
                                        </p:tav>
                                      </p:tavLst>
                                    </p:anim>
                                    <p:anim calcmode="lin" valueType="num">
                                      <p:cBhvr>
                                        <p:cTn id="66" dur="1000"/>
                                        <p:tgtEl>
                                          <p:spTgt spid="35877">
                                            <p:txEl>
                                              <p:pRg st="3" end="3"/>
                                            </p:txEl>
                                          </p:spTgt>
                                        </p:tgtEl>
                                        <p:attrNameLst>
                                          <p:attrName>ppt_y</p:attrName>
                                        </p:attrNameLst>
                                      </p:cBhvr>
                                      <p:tavLst>
                                        <p:tav tm="0">
                                          <p:val>
                                            <p:strVal val="ppt_y"/>
                                          </p:val>
                                        </p:tav>
                                        <p:tav tm="100000">
                                          <p:val>
                                            <p:strVal val="ppt_y+.1"/>
                                          </p:val>
                                        </p:tav>
                                      </p:tavLst>
                                    </p:anim>
                                    <p:set>
                                      <p:cBhvr>
                                        <p:cTn id="67" dur="1" fill="hold">
                                          <p:stCondLst>
                                            <p:cond delay="999"/>
                                          </p:stCondLst>
                                        </p:cTn>
                                        <p:tgtEl>
                                          <p:spTgt spid="35877">
                                            <p:txEl>
                                              <p:pRg st="3" end="3"/>
                                            </p:txEl>
                                          </p:spTgt>
                                        </p:tgtEl>
                                        <p:attrNameLst>
                                          <p:attrName>style.visibility</p:attrName>
                                        </p:attrNameLst>
                                      </p:cBhvr>
                                      <p:to>
                                        <p:strVal val="hidden"/>
                                      </p:to>
                                    </p:set>
                                  </p:childTnLst>
                                </p:cTn>
                              </p:par>
                              <p:par>
                                <p:cTn id="68" presetID="42" presetClass="exit" presetSubtype="0" fill="hold" nodeType="withEffect">
                                  <p:stCondLst>
                                    <p:cond delay="0"/>
                                  </p:stCondLst>
                                  <p:childTnLst>
                                    <p:animEffect transition="out" filter="fade">
                                      <p:cBhvr>
                                        <p:cTn id="69" dur="1000"/>
                                        <p:tgtEl>
                                          <p:spTgt spid="35877">
                                            <p:txEl>
                                              <p:pRg st="4" end="4"/>
                                            </p:txEl>
                                          </p:spTgt>
                                        </p:tgtEl>
                                      </p:cBhvr>
                                    </p:animEffect>
                                    <p:anim calcmode="lin" valueType="num">
                                      <p:cBhvr>
                                        <p:cTn id="70" dur="1000"/>
                                        <p:tgtEl>
                                          <p:spTgt spid="35877">
                                            <p:txEl>
                                              <p:pRg st="4" end="4"/>
                                            </p:txEl>
                                          </p:spTgt>
                                        </p:tgtEl>
                                        <p:attrNameLst>
                                          <p:attrName>ppt_x</p:attrName>
                                        </p:attrNameLst>
                                      </p:cBhvr>
                                      <p:tavLst>
                                        <p:tav tm="0">
                                          <p:val>
                                            <p:strVal val="ppt_x"/>
                                          </p:val>
                                        </p:tav>
                                        <p:tav tm="100000">
                                          <p:val>
                                            <p:strVal val="ppt_x"/>
                                          </p:val>
                                        </p:tav>
                                      </p:tavLst>
                                    </p:anim>
                                    <p:anim calcmode="lin" valueType="num">
                                      <p:cBhvr>
                                        <p:cTn id="71" dur="1000"/>
                                        <p:tgtEl>
                                          <p:spTgt spid="35877">
                                            <p:txEl>
                                              <p:pRg st="4" end="4"/>
                                            </p:txEl>
                                          </p:spTgt>
                                        </p:tgtEl>
                                        <p:attrNameLst>
                                          <p:attrName>ppt_y</p:attrName>
                                        </p:attrNameLst>
                                      </p:cBhvr>
                                      <p:tavLst>
                                        <p:tav tm="0">
                                          <p:val>
                                            <p:strVal val="ppt_y"/>
                                          </p:val>
                                        </p:tav>
                                        <p:tav tm="100000">
                                          <p:val>
                                            <p:strVal val="ppt_y+.1"/>
                                          </p:val>
                                        </p:tav>
                                      </p:tavLst>
                                    </p:anim>
                                    <p:set>
                                      <p:cBhvr>
                                        <p:cTn id="72" dur="1" fill="hold">
                                          <p:stCondLst>
                                            <p:cond delay="999"/>
                                          </p:stCondLst>
                                        </p:cTn>
                                        <p:tgtEl>
                                          <p:spTgt spid="35877">
                                            <p:txEl>
                                              <p:pRg st="4" end="4"/>
                                            </p:txEl>
                                          </p:spTgt>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35877">
                                            <p:txEl>
                                              <p:pRg st="5" end="5"/>
                                            </p:txEl>
                                          </p:spTgt>
                                        </p:tgtEl>
                                      </p:cBhvr>
                                    </p:animEffect>
                                    <p:anim calcmode="lin" valueType="num">
                                      <p:cBhvr>
                                        <p:cTn id="75" dur="1000"/>
                                        <p:tgtEl>
                                          <p:spTgt spid="35877">
                                            <p:txEl>
                                              <p:pRg st="5" end="5"/>
                                            </p:txEl>
                                          </p:spTgt>
                                        </p:tgtEl>
                                        <p:attrNameLst>
                                          <p:attrName>ppt_x</p:attrName>
                                        </p:attrNameLst>
                                      </p:cBhvr>
                                      <p:tavLst>
                                        <p:tav tm="0">
                                          <p:val>
                                            <p:strVal val="ppt_x"/>
                                          </p:val>
                                        </p:tav>
                                        <p:tav tm="100000">
                                          <p:val>
                                            <p:strVal val="ppt_x"/>
                                          </p:val>
                                        </p:tav>
                                      </p:tavLst>
                                    </p:anim>
                                    <p:anim calcmode="lin" valueType="num">
                                      <p:cBhvr>
                                        <p:cTn id="76" dur="1000"/>
                                        <p:tgtEl>
                                          <p:spTgt spid="35877">
                                            <p:txEl>
                                              <p:pRg st="5" end="5"/>
                                            </p:txEl>
                                          </p:spTgt>
                                        </p:tgtEl>
                                        <p:attrNameLst>
                                          <p:attrName>ppt_y</p:attrName>
                                        </p:attrNameLst>
                                      </p:cBhvr>
                                      <p:tavLst>
                                        <p:tav tm="0">
                                          <p:val>
                                            <p:strVal val="ppt_y"/>
                                          </p:val>
                                        </p:tav>
                                        <p:tav tm="100000">
                                          <p:val>
                                            <p:strVal val="ppt_y+.1"/>
                                          </p:val>
                                        </p:tav>
                                      </p:tavLst>
                                    </p:anim>
                                    <p:set>
                                      <p:cBhvr>
                                        <p:cTn id="77" dur="1" fill="hold">
                                          <p:stCondLst>
                                            <p:cond delay="999"/>
                                          </p:stCondLst>
                                        </p:cTn>
                                        <p:tgtEl>
                                          <p:spTgt spid="35877">
                                            <p:txEl>
                                              <p:pRg st="5" end="5"/>
                                            </p:txEl>
                                          </p:spTgt>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35877">
                                            <p:txEl>
                                              <p:pRg st="6" end="6"/>
                                            </p:txEl>
                                          </p:spTgt>
                                        </p:tgtEl>
                                      </p:cBhvr>
                                    </p:animEffect>
                                    <p:anim calcmode="lin" valueType="num">
                                      <p:cBhvr>
                                        <p:cTn id="80" dur="1000"/>
                                        <p:tgtEl>
                                          <p:spTgt spid="35877">
                                            <p:txEl>
                                              <p:pRg st="6" end="6"/>
                                            </p:txEl>
                                          </p:spTgt>
                                        </p:tgtEl>
                                        <p:attrNameLst>
                                          <p:attrName>ppt_x</p:attrName>
                                        </p:attrNameLst>
                                      </p:cBhvr>
                                      <p:tavLst>
                                        <p:tav tm="0">
                                          <p:val>
                                            <p:strVal val="ppt_x"/>
                                          </p:val>
                                        </p:tav>
                                        <p:tav tm="100000">
                                          <p:val>
                                            <p:strVal val="ppt_x"/>
                                          </p:val>
                                        </p:tav>
                                      </p:tavLst>
                                    </p:anim>
                                    <p:anim calcmode="lin" valueType="num">
                                      <p:cBhvr>
                                        <p:cTn id="81" dur="1000"/>
                                        <p:tgtEl>
                                          <p:spTgt spid="35877">
                                            <p:txEl>
                                              <p:pRg st="6" end="6"/>
                                            </p:txEl>
                                          </p:spTgt>
                                        </p:tgtEl>
                                        <p:attrNameLst>
                                          <p:attrName>ppt_y</p:attrName>
                                        </p:attrNameLst>
                                      </p:cBhvr>
                                      <p:tavLst>
                                        <p:tav tm="0">
                                          <p:val>
                                            <p:strVal val="ppt_y"/>
                                          </p:val>
                                        </p:tav>
                                        <p:tav tm="100000">
                                          <p:val>
                                            <p:strVal val="ppt_y+.1"/>
                                          </p:val>
                                        </p:tav>
                                      </p:tavLst>
                                    </p:anim>
                                    <p:set>
                                      <p:cBhvr>
                                        <p:cTn id="82" dur="1" fill="hold">
                                          <p:stCondLst>
                                            <p:cond delay="999"/>
                                          </p:stCondLst>
                                        </p:cTn>
                                        <p:tgtEl>
                                          <p:spTgt spid="35877">
                                            <p:txEl>
                                              <p:pRg st="6" end="6"/>
                                            </p:txEl>
                                          </p:spTgt>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35878">
                                            <p:txEl>
                                              <p:pRg st="0" end="0"/>
                                            </p:txEl>
                                          </p:spTgt>
                                        </p:tgtEl>
                                        <p:attrNameLst>
                                          <p:attrName>style.visibility</p:attrName>
                                        </p:attrNameLst>
                                      </p:cBhvr>
                                      <p:to>
                                        <p:strVal val="visible"/>
                                      </p:to>
                                    </p:set>
                                    <p:animEffect transition="in" filter="fade">
                                      <p:cBhvr>
                                        <p:cTn id="85" dur="2000"/>
                                        <p:tgtEl>
                                          <p:spTgt spid="35878">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35878">
                                            <p:txEl>
                                              <p:pRg st="1" end="1"/>
                                            </p:txEl>
                                          </p:spTgt>
                                        </p:tgtEl>
                                        <p:attrNameLst>
                                          <p:attrName>style.visibility</p:attrName>
                                        </p:attrNameLst>
                                      </p:cBhvr>
                                      <p:to>
                                        <p:strVal val="visible"/>
                                      </p:to>
                                    </p:set>
                                    <p:animEffect transition="in" filter="fade">
                                      <p:cBhvr>
                                        <p:cTn id="88" dur="2000"/>
                                        <p:tgtEl>
                                          <p:spTgt spid="35878">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5878">
                                            <p:txEl>
                                              <p:pRg st="3" end="3"/>
                                            </p:txEl>
                                          </p:spTgt>
                                        </p:tgtEl>
                                        <p:attrNameLst>
                                          <p:attrName>style.visibility</p:attrName>
                                        </p:attrNameLst>
                                      </p:cBhvr>
                                      <p:to>
                                        <p:strVal val="visible"/>
                                      </p:to>
                                    </p:set>
                                    <p:animEffect transition="in" filter="fade">
                                      <p:cBhvr>
                                        <p:cTn id="91" dur="2000"/>
                                        <p:tgtEl>
                                          <p:spTgt spid="35878">
                                            <p:txEl>
                                              <p:pRg st="3" end="3"/>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35878">
                                            <p:txEl>
                                              <p:pRg st="2" end="2"/>
                                            </p:txEl>
                                          </p:spTgt>
                                        </p:tgtEl>
                                        <p:attrNameLst>
                                          <p:attrName>style.visibility</p:attrName>
                                        </p:attrNameLst>
                                      </p:cBhvr>
                                      <p:to>
                                        <p:strVal val="visible"/>
                                      </p:to>
                                    </p:set>
                                    <p:animEffect transition="in" filter="fade">
                                      <p:cBhvr>
                                        <p:cTn id="94" dur="2000"/>
                                        <p:tgtEl>
                                          <p:spTgt spid="35878">
                                            <p:txEl>
                                              <p:pRg st="2" end="2"/>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35878">
                                            <p:txEl>
                                              <p:pRg st="5" end="5"/>
                                            </p:txEl>
                                          </p:spTgt>
                                        </p:tgtEl>
                                        <p:attrNameLst>
                                          <p:attrName>style.visibility</p:attrName>
                                        </p:attrNameLst>
                                      </p:cBhvr>
                                      <p:to>
                                        <p:strVal val="visible"/>
                                      </p:to>
                                    </p:set>
                                    <p:animEffect transition="in" filter="fade">
                                      <p:cBhvr>
                                        <p:cTn id="97" dur="2000"/>
                                        <p:tgtEl>
                                          <p:spTgt spid="35878">
                                            <p:txEl>
                                              <p:pRg st="5" end="5"/>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xit" presetSubtype="0" fill="hold" grpId="2" nodeType="clickEffect">
                                  <p:stCondLst>
                                    <p:cond delay="0"/>
                                  </p:stCondLst>
                                  <p:childTnLst>
                                    <p:animEffect transition="out" filter="fade">
                                      <p:cBhvr>
                                        <p:cTn id="101" dur="2000"/>
                                        <p:tgtEl>
                                          <p:spTgt spid="35868"/>
                                        </p:tgtEl>
                                      </p:cBhvr>
                                    </p:animEffect>
                                    <p:set>
                                      <p:cBhvr>
                                        <p:cTn id="102" dur="1" fill="hold">
                                          <p:stCondLst>
                                            <p:cond delay="1999"/>
                                          </p:stCondLst>
                                        </p:cTn>
                                        <p:tgtEl>
                                          <p:spTgt spid="35868"/>
                                        </p:tgtEl>
                                        <p:attrNameLst>
                                          <p:attrName>style.visibility</p:attrName>
                                        </p:attrNameLst>
                                      </p:cBhvr>
                                      <p:to>
                                        <p:strVal val="hidden"/>
                                      </p:to>
                                    </p:set>
                                  </p:childTnLst>
                                </p:cTn>
                              </p:par>
                              <p:par>
                                <p:cTn id="103" presetID="42" presetClass="exit" presetSubtype="0" fill="hold" grpId="0" nodeType="withEffect">
                                  <p:stCondLst>
                                    <p:cond delay="0"/>
                                  </p:stCondLst>
                                  <p:childTnLst>
                                    <p:animEffect transition="out" filter="fade">
                                      <p:cBhvr>
                                        <p:cTn id="104" dur="1000"/>
                                        <p:tgtEl>
                                          <p:spTgt spid="35878">
                                            <p:txEl>
                                              <p:pRg st="0" end="0"/>
                                            </p:txEl>
                                          </p:spTgt>
                                        </p:tgtEl>
                                      </p:cBhvr>
                                    </p:animEffect>
                                    <p:anim calcmode="lin" valueType="num">
                                      <p:cBhvr>
                                        <p:cTn id="105" dur="1000"/>
                                        <p:tgtEl>
                                          <p:spTgt spid="35878">
                                            <p:txEl>
                                              <p:pRg st="0" end="0"/>
                                            </p:txEl>
                                          </p:spTgt>
                                        </p:tgtEl>
                                        <p:attrNameLst>
                                          <p:attrName>ppt_x</p:attrName>
                                        </p:attrNameLst>
                                      </p:cBhvr>
                                      <p:tavLst>
                                        <p:tav tm="0">
                                          <p:val>
                                            <p:strVal val="ppt_x"/>
                                          </p:val>
                                        </p:tav>
                                        <p:tav tm="100000">
                                          <p:val>
                                            <p:strVal val="ppt_x"/>
                                          </p:val>
                                        </p:tav>
                                      </p:tavLst>
                                    </p:anim>
                                    <p:anim calcmode="lin" valueType="num">
                                      <p:cBhvr>
                                        <p:cTn id="106" dur="1000"/>
                                        <p:tgtEl>
                                          <p:spTgt spid="35878">
                                            <p:txEl>
                                              <p:pRg st="0" end="0"/>
                                            </p:txEl>
                                          </p:spTgt>
                                        </p:tgtEl>
                                        <p:attrNameLst>
                                          <p:attrName>ppt_y</p:attrName>
                                        </p:attrNameLst>
                                      </p:cBhvr>
                                      <p:tavLst>
                                        <p:tav tm="0">
                                          <p:val>
                                            <p:strVal val="ppt_y"/>
                                          </p:val>
                                        </p:tav>
                                        <p:tav tm="100000">
                                          <p:val>
                                            <p:strVal val="ppt_y+.1"/>
                                          </p:val>
                                        </p:tav>
                                      </p:tavLst>
                                    </p:anim>
                                    <p:set>
                                      <p:cBhvr>
                                        <p:cTn id="107" dur="1" fill="hold">
                                          <p:stCondLst>
                                            <p:cond delay="999"/>
                                          </p:stCondLst>
                                        </p:cTn>
                                        <p:tgtEl>
                                          <p:spTgt spid="35878">
                                            <p:txEl>
                                              <p:pRg st="0" end="0"/>
                                            </p:txEl>
                                          </p:spTgt>
                                        </p:tgtEl>
                                        <p:attrNameLst>
                                          <p:attrName>style.visibility</p:attrName>
                                        </p:attrNameLst>
                                      </p:cBhvr>
                                      <p:to>
                                        <p:strVal val="hidden"/>
                                      </p:to>
                                    </p:set>
                                  </p:childTnLst>
                                </p:cTn>
                              </p:par>
                              <p:par>
                                <p:cTn id="108" presetID="42" presetClass="exit" presetSubtype="0" fill="hold" grpId="0" nodeType="withEffect">
                                  <p:stCondLst>
                                    <p:cond delay="0"/>
                                  </p:stCondLst>
                                  <p:childTnLst>
                                    <p:animEffect transition="out" filter="fade">
                                      <p:cBhvr>
                                        <p:cTn id="109" dur="1000"/>
                                        <p:tgtEl>
                                          <p:spTgt spid="35878">
                                            <p:txEl>
                                              <p:pRg st="1" end="1"/>
                                            </p:txEl>
                                          </p:spTgt>
                                        </p:tgtEl>
                                      </p:cBhvr>
                                    </p:animEffect>
                                    <p:anim calcmode="lin" valueType="num">
                                      <p:cBhvr>
                                        <p:cTn id="110" dur="1000"/>
                                        <p:tgtEl>
                                          <p:spTgt spid="35878">
                                            <p:txEl>
                                              <p:pRg st="1" end="1"/>
                                            </p:txEl>
                                          </p:spTgt>
                                        </p:tgtEl>
                                        <p:attrNameLst>
                                          <p:attrName>ppt_x</p:attrName>
                                        </p:attrNameLst>
                                      </p:cBhvr>
                                      <p:tavLst>
                                        <p:tav tm="0">
                                          <p:val>
                                            <p:strVal val="ppt_x"/>
                                          </p:val>
                                        </p:tav>
                                        <p:tav tm="100000">
                                          <p:val>
                                            <p:strVal val="ppt_x"/>
                                          </p:val>
                                        </p:tav>
                                      </p:tavLst>
                                    </p:anim>
                                    <p:anim calcmode="lin" valueType="num">
                                      <p:cBhvr>
                                        <p:cTn id="111" dur="1000"/>
                                        <p:tgtEl>
                                          <p:spTgt spid="35878">
                                            <p:txEl>
                                              <p:pRg st="1" end="1"/>
                                            </p:txEl>
                                          </p:spTgt>
                                        </p:tgtEl>
                                        <p:attrNameLst>
                                          <p:attrName>ppt_y</p:attrName>
                                        </p:attrNameLst>
                                      </p:cBhvr>
                                      <p:tavLst>
                                        <p:tav tm="0">
                                          <p:val>
                                            <p:strVal val="ppt_y"/>
                                          </p:val>
                                        </p:tav>
                                        <p:tav tm="100000">
                                          <p:val>
                                            <p:strVal val="ppt_y+.1"/>
                                          </p:val>
                                        </p:tav>
                                      </p:tavLst>
                                    </p:anim>
                                    <p:set>
                                      <p:cBhvr>
                                        <p:cTn id="112" dur="1" fill="hold">
                                          <p:stCondLst>
                                            <p:cond delay="999"/>
                                          </p:stCondLst>
                                        </p:cTn>
                                        <p:tgtEl>
                                          <p:spTgt spid="35878">
                                            <p:txEl>
                                              <p:pRg st="1" end="1"/>
                                            </p:txEl>
                                          </p:spTgt>
                                        </p:tgtEl>
                                        <p:attrNameLst>
                                          <p:attrName>style.visibility</p:attrName>
                                        </p:attrNameLst>
                                      </p:cBhvr>
                                      <p:to>
                                        <p:strVal val="hidden"/>
                                      </p:to>
                                    </p:set>
                                  </p:childTnLst>
                                </p:cTn>
                              </p:par>
                              <p:par>
                                <p:cTn id="113" presetID="42" presetClass="exit" presetSubtype="0" fill="hold" grpId="0" nodeType="withEffect">
                                  <p:stCondLst>
                                    <p:cond delay="0"/>
                                  </p:stCondLst>
                                  <p:childTnLst>
                                    <p:animEffect transition="out" filter="fade">
                                      <p:cBhvr>
                                        <p:cTn id="114" dur="1000"/>
                                        <p:tgtEl>
                                          <p:spTgt spid="35878">
                                            <p:txEl>
                                              <p:pRg st="2" end="2"/>
                                            </p:txEl>
                                          </p:spTgt>
                                        </p:tgtEl>
                                      </p:cBhvr>
                                    </p:animEffect>
                                    <p:anim calcmode="lin" valueType="num">
                                      <p:cBhvr>
                                        <p:cTn id="115" dur="1000"/>
                                        <p:tgtEl>
                                          <p:spTgt spid="35878">
                                            <p:txEl>
                                              <p:pRg st="2" end="2"/>
                                            </p:txEl>
                                          </p:spTgt>
                                        </p:tgtEl>
                                        <p:attrNameLst>
                                          <p:attrName>ppt_x</p:attrName>
                                        </p:attrNameLst>
                                      </p:cBhvr>
                                      <p:tavLst>
                                        <p:tav tm="0">
                                          <p:val>
                                            <p:strVal val="ppt_x"/>
                                          </p:val>
                                        </p:tav>
                                        <p:tav tm="100000">
                                          <p:val>
                                            <p:strVal val="ppt_x"/>
                                          </p:val>
                                        </p:tav>
                                      </p:tavLst>
                                    </p:anim>
                                    <p:anim calcmode="lin" valueType="num">
                                      <p:cBhvr>
                                        <p:cTn id="116" dur="1000"/>
                                        <p:tgtEl>
                                          <p:spTgt spid="35878">
                                            <p:txEl>
                                              <p:pRg st="2" end="2"/>
                                            </p:txEl>
                                          </p:spTgt>
                                        </p:tgtEl>
                                        <p:attrNameLst>
                                          <p:attrName>ppt_y</p:attrName>
                                        </p:attrNameLst>
                                      </p:cBhvr>
                                      <p:tavLst>
                                        <p:tav tm="0">
                                          <p:val>
                                            <p:strVal val="ppt_y"/>
                                          </p:val>
                                        </p:tav>
                                        <p:tav tm="100000">
                                          <p:val>
                                            <p:strVal val="ppt_y+.1"/>
                                          </p:val>
                                        </p:tav>
                                      </p:tavLst>
                                    </p:anim>
                                    <p:set>
                                      <p:cBhvr>
                                        <p:cTn id="117" dur="1" fill="hold">
                                          <p:stCondLst>
                                            <p:cond delay="999"/>
                                          </p:stCondLst>
                                        </p:cTn>
                                        <p:tgtEl>
                                          <p:spTgt spid="35878">
                                            <p:txEl>
                                              <p:pRg st="2" end="2"/>
                                            </p:txEl>
                                          </p:spTgt>
                                        </p:tgtEl>
                                        <p:attrNameLst>
                                          <p:attrName>style.visibility</p:attrName>
                                        </p:attrNameLst>
                                      </p:cBhvr>
                                      <p:to>
                                        <p:strVal val="hidden"/>
                                      </p:to>
                                    </p:set>
                                  </p:childTnLst>
                                </p:cTn>
                              </p:par>
                              <p:par>
                                <p:cTn id="118" presetID="42" presetClass="exit" presetSubtype="0" fill="hold" grpId="0" nodeType="withEffect">
                                  <p:stCondLst>
                                    <p:cond delay="0"/>
                                  </p:stCondLst>
                                  <p:childTnLst>
                                    <p:animEffect transition="out" filter="fade">
                                      <p:cBhvr>
                                        <p:cTn id="119" dur="1000"/>
                                        <p:tgtEl>
                                          <p:spTgt spid="35878">
                                            <p:txEl>
                                              <p:pRg st="3" end="3"/>
                                            </p:txEl>
                                          </p:spTgt>
                                        </p:tgtEl>
                                      </p:cBhvr>
                                    </p:animEffect>
                                    <p:anim calcmode="lin" valueType="num">
                                      <p:cBhvr>
                                        <p:cTn id="120" dur="1000"/>
                                        <p:tgtEl>
                                          <p:spTgt spid="35878">
                                            <p:txEl>
                                              <p:pRg st="3" end="3"/>
                                            </p:txEl>
                                          </p:spTgt>
                                        </p:tgtEl>
                                        <p:attrNameLst>
                                          <p:attrName>ppt_x</p:attrName>
                                        </p:attrNameLst>
                                      </p:cBhvr>
                                      <p:tavLst>
                                        <p:tav tm="0">
                                          <p:val>
                                            <p:strVal val="ppt_x"/>
                                          </p:val>
                                        </p:tav>
                                        <p:tav tm="100000">
                                          <p:val>
                                            <p:strVal val="ppt_x"/>
                                          </p:val>
                                        </p:tav>
                                      </p:tavLst>
                                    </p:anim>
                                    <p:anim calcmode="lin" valueType="num">
                                      <p:cBhvr>
                                        <p:cTn id="121" dur="1000"/>
                                        <p:tgtEl>
                                          <p:spTgt spid="35878">
                                            <p:txEl>
                                              <p:pRg st="3" end="3"/>
                                            </p:txEl>
                                          </p:spTgt>
                                        </p:tgtEl>
                                        <p:attrNameLst>
                                          <p:attrName>ppt_y</p:attrName>
                                        </p:attrNameLst>
                                      </p:cBhvr>
                                      <p:tavLst>
                                        <p:tav tm="0">
                                          <p:val>
                                            <p:strVal val="ppt_y"/>
                                          </p:val>
                                        </p:tav>
                                        <p:tav tm="100000">
                                          <p:val>
                                            <p:strVal val="ppt_y+.1"/>
                                          </p:val>
                                        </p:tav>
                                      </p:tavLst>
                                    </p:anim>
                                    <p:set>
                                      <p:cBhvr>
                                        <p:cTn id="122" dur="1" fill="hold">
                                          <p:stCondLst>
                                            <p:cond delay="999"/>
                                          </p:stCondLst>
                                        </p:cTn>
                                        <p:tgtEl>
                                          <p:spTgt spid="35878">
                                            <p:txEl>
                                              <p:pRg st="3" end="3"/>
                                            </p:txEl>
                                          </p:spTgt>
                                        </p:tgtEl>
                                        <p:attrNameLst>
                                          <p:attrName>style.visibility</p:attrName>
                                        </p:attrNameLst>
                                      </p:cBhvr>
                                      <p:to>
                                        <p:strVal val="hidden"/>
                                      </p:to>
                                    </p:set>
                                  </p:childTnLst>
                                </p:cTn>
                              </p:par>
                              <p:par>
                                <p:cTn id="123" presetID="42" presetClass="exit" presetSubtype="0" fill="hold" grpId="0" nodeType="withEffect">
                                  <p:stCondLst>
                                    <p:cond delay="0"/>
                                  </p:stCondLst>
                                  <p:childTnLst>
                                    <p:animEffect transition="out" filter="fade">
                                      <p:cBhvr>
                                        <p:cTn id="124" dur="1000"/>
                                        <p:tgtEl>
                                          <p:spTgt spid="35878">
                                            <p:txEl>
                                              <p:pRg st="5" end="5"/>
                                            </p:txEl>
                                          </p:spTgt>
                                        </p:tgtEl>
                                      </p:cBhvr>
                                    </p:animEffect>
                                    <p:anim calcmode="lin" valueType="num">
                                      <p:cBhvr>
                                        <p:cTn id="125" dur="1000"/>
                                        <p:tgtEl>
                                          <p:spTgt spid="35878">
                                            <p:txEl>
                                              <p:pRg st="5" end="5"/>
                                            </p:txEl>
                                          </p:spTgt>
                                        </p:tgtEl>
                                        <p:attrNameLst>
                                          <p:attrName>ppt_x</p:attrName>
                                        </p:attrNameLst>
                                      </p:cBhvr>
                                      <p:tavLst>
                                        <p:tav tm="0">
                                          <p:val>
                                            <p:strVal val="ppt_x"/>
                                          </p:val>
                                        </p:tav>
                                        <p:tav tm="100000">
                                          <p:val>
                                            <p:strVal val="ppt_x"/>
                                          </p:val>
                                        </p:tav>
                                      </p:tavLst>
                                    </p:anim>
                                    <p:anim calcmode="lin" valueType="num">
                                      <p:cBhvr>
                                        <p:cTn id="126" dur="1000"/>
                                        <p:tgtEl>
                                          <p:spTgt spid="35878">
                                            <p:txEl>
                                              <p:pRg st="5" end="5"/>
                                            </p:txEl>
                                          </p:spTgt>
                                        </p:tgtEl>
                                        <p:attrNameLst>
                                          <p:attrName>ppt_y</p:attrName>
                                        </p:attrNameLst>
                                      </p:cBhvr>
                                      <p:tavLst>
                                        <p:tav tm="0">
                                          <p:val>
                                            <p:strVal val="ppt_y"/>
                                          </p:val>
                                        </p:tav>
                                        <p:tav tm="100000">
                                          <p:val>
                                            <p:strVal val="ppt_y+.1"/>
                                          </p:val>
                                        </p:tav>
                                      </p:tavLst>
                                    </p:anim>
                                    <p:set>
                                      <p:cBhvr>
                                        <p:cTn id="127" dur="1" fill="hold">
                                          <p:stCondLst>
                                            <p:cond delay="999"/>
                                          </p:stCondLst>
                                        </p:cTn>
                                        <p:tgtEl>
                                          <p:spTgt spid="3587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P spid="35868" grpId="1" animBg="1"/>
      <p:bldP spid="35868" grpId="2" animBg="1"/>
      <p:bldP spid="3587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6936" name="Rectangle 72"/>
          <p:cNvSpPr>
            <a:spLocks noChangeArrowheads="1"/>
          </p:cNvSpPr>
          <p:nvPr/>
        </p:nvSpPr>
        <p:spPr bwMode="auto">
          <a:xfrm>
            <a:off x="0" y="1582738"/>
            <a:ext cx="2772834" cy="4673600"/>
          </a:xfrm>
          <a:prstGeom prst="rect">
            <a:avLst/>
          </a:prstGeom>
          <a:solidFill>
            <a:srgbClr val="80808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37" name="Rectangle 73"/>
          <p:cNvSpPr>
            <a:spLocks noChangeArrowheads="1"/>
          </p:cNvSpPr>
          <p:nvPr/>
        </p:nvSpPr>
        <p:spPr bwMode="auto">
          <a:xfrm>
            <a:off x="5812373" y="1582738"/>
            <a:ext cx="3331633" cy="4673600"/>
          </a:xfrm>
          <a:prstGeom prst="rect">
            <a:avLst/>
          </a:prstGeom>
          <a:solidFill>
            <a:srgbClr val="80808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66"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2293" name="Group 3"/>
          <p:cNvGrpSpPr>
            <a:grpSpLocks/>
          </p:cNvGrpSpPr>
          <p:nvPr/>
        </p:nvGrpSpPr>
        <p:grpSpPr bwMode="auto">
          <a:xfrm>
            <a:off x="1628422" y="238125"/>
            <a:ext cx="372533" cy="381000"/>
            <a:chOff x="1056" y="672"/>
            <a:chExt cx="264" cy="240"/>
          </a:xfrm>
        </p:grpSpPr>
        <p:sp>
          <p:nvSpPr>
            <p:cNvPr id="3686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6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4" name="Group 6"/>
          <p:cNvGrpSpPr>
            <a:grpSpLocks/>
          </p:cNvGrpSpPr>
          <p:nvPr/>
        </p:nvGrpSpPr>
        <p:grpSpPr bwMode="auto">
          <a:xfrm>
            <a:off x="430390" y="238125"/>
            <a:ext cx="372533" cy="381000"/>
            <a:chOff x="1056" y="672"/>
            <a:chExt cx="264" cy="240"/>
          </a:xfrm>
        </p:grpSpPr>
        <p:sp>
          <p:nvSpPr>
            <p:cNvPr id="3687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7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5" name="Group 9"/>
          <p:cNvGrpSpPr>
            <a:grpSpLocks/>
          </p:cNvGrpSpPr>
          <p:nvPr/>
        </p:nvGrpSpPr>
        <p:grpSpPr bwMode="auto">
          <a:xfrm>
            <a:off x="2675470" y="231775"/>
            <a:ext cx="372533" cy="381000"/>
            <a:chOff x="1056" y="672"/>
            <a:chExt cx="264" cy="240"/>
          </a:xfrm>
        </p:grpSpPr>
        <p:sp>
          <p:nvSpPr>
            <p:cNvPr id="3687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7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6" name="Group 12"/>
          <p:cNvGrpSpPr>
            <a:grpSpLocks/>
          </p:cNvGrpSpPr>
          <p:nvPr/>
        </p:nvGrpSpPr>
        <p:grpSpPr bwMode="auto">
          <a:xfrm>
            <a:off x="3795894" y="239713"/>
            <a:ext cx="372533" cy="381000"/>
            <a:chOff x="1056" y="672"/>
            <a:chExt cx="264" cy="240"/>
          </a:xfrm>
        </p:grpSpPr>
        <p:sp>
          <p:nvSpPr>
            <p:cNvPr id="3687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7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7" name="Group 15"/>
          <p:cNvGrpSpPr>
            <a:grpSpLocks/>
          </p:cNvGrpSpPr>
          <p:nvPr/>
        </p:nvGrpSpPr>
        <p:grpSpPr bwMode="auto">
          <a:xfrm>
            <a:off x="4986870" y="223838"/>
            <a:ext cx="372533" cy="381000"/>
            <a:chOff x="1056" y="672"/>
            <a:chExt cx="264" cy="240"/>
          </a:xfrm>
        </p:grpSpPr>
        <p:sp>
          <p:nvSpPr>
            <p:cNvPr id="3688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8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8" name="Group 18"/>
          <p:cNvGrpSpPr>
            <a:grpSpLocks/>
          </p:cNvGrpSpPr>
          <p:nvPr/>
        </p:nvGrpSpPr>
        <p:grpSpPr bwMode="auto">
          <a:xfrm>
            <a:off x="8161870" y="223838"/>
            <a:ext cx="372533" cy="381000"/>
            <a:chOff x="1056" y="672"/>
            <a:chExt cx="264" cy="240"/>
          </a:xfrm>
        </p:grpSpPr>
        <p:sp>
          <p:nvSpPr>
            <p:cNvPr id="3688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8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299" name="Group 21"/>
          <p:cNvGrpSpPr>
            <a:grpSpLocks/>
          </p:cNvGrpSpPr>
          <p:nvPr/>
        </p:nvGrpSpPr>
        <p:grpSpPr bwMode="auto">
          <a:xfrm>
            <a:off x="7145870" y="214313"/>
            <a:ext cx="372533" cy="381000"/>
            <a:chOff x="1056" y="672"/>
            <a:chExt cx="264" cy="240"/>
          </a:xfrm>
        </p:grpSpPr>
        <p:sp>
          <p:nvSpPr>
            <p:cNvPr id="3688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8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2300" name="Group 24"/>
          <p:cNvGrpSpPr>
            <a:grpSpLocks/>
          </p:cNvGrpSpPr>
          <p:nvPr/>
        </p:nvGrpSpPr>
        <p:grpSpPr bwMode="auto">
          <a:xfrm>
            <a:off x="6079070" y="228600"/>
            <a:ext cx="372533" cy="381000"/>
            <a:chOff x="1056" y="672"/>
            <a:chExt cx="264" cy="240"/>
          </a:xfrm>
        </p:grpSpPr>
        <p:sp>
          <p:nvSpPr>
            <p:cNvPr id="3688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9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36891" name="Oval 27"/>
          <p:cNvSpPr>
            <a:spLocks noChangeArrowheads="1"/>
          </p:cNvSpPr>
          <p:nvPr/>
        </p:nvSpPr>
        <p:spPr bwMode="auto">
          <a:xfrm>
            <a:off x="1402650"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898" name="Rectangle 34"/>
          <p:cNvSpPr>
            <a:spLocks noChangeArrowheads="1"/>
          </p:cNvSpPr>
          <p:nvPr/>
        </p:nvSpPr>
        <p:spPr bwMode="auto">
          <a:xfrm>
            <a:off x="1514129" y="86518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时期</a:t>
            </a:r>
            <a:endParaRPr lang="en-US" sz="2000">
              <a:latin typeface="KaiTi" charset="0"/>
              <a:ea typeface="KaiTi" charset="0"/>
              <a:cs typeface="KaiTi" charset="0"/>
            </a:endParaRPr>
          </a:p>
        </p:txBody>
      </p:sp>
      <p:sp>
        <p:nvSpPr>
          <p:cNvPr id="36899" name="Line 35"/>
          <p:cNvSpPr>
            <a:spLocks noChangeShapeType="1"/>
          </p:cNvSpPr>
          <p:nvPr/>
        </p:nvSpPr>
        <p:spPr bwMode="auto">
          <a:xfrm>
            <a:off x="0" y="6267450"/>
            <a:ext cx="914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6900" name="Text Box 36"/>
          <p:cNvSpPr txBox="1">
            <a:spLocks noChangeArrowheads="1"/>
          </p:cNvSpPr>
          <p:nvPr/>
        </p:nvSpPr>
        <p:spPr bwMode="auto">
          <a:xfrm>
            <a:off x="873484" y="6338888"/>
            <a:ext cx="7857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defRPr/>
            </a:pPr>
            <a:r>
              <a:rPr lang="en-US" sz="2800">
                <a:latin typeface="Arial" charset="0"/>
                <a:cs typeface="+mn-cs"/>
              </a:rPr>
              <a:t>650</a:t>
            </a:r>
          </a:p>
        </p:txBody>
      </p:sp>
      <p:sp>
        <p:nvSpPr>
          <p:cNvPr id="36901" name="Text Box 37"/>
          <p:cNvSpPr txBox="1">
            <a:spLocks noChangeArrowheads="1"/>
          </p:cNvSpPr>
          <p:nvPr/>
        </p:nvSpPr>
        <p:spPr bwMode="auto">
          <a:xfrm>
            <a:off x="2841983" y="6338888"/>
            <a:ext cx="7857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defRPr/>
            </a:pPr>
            <a:r>
              <a:rPr lang="en-US" sz="2800">
                <a:latin typeface="Arial" charset="0"/>
                <a:cs typeface="+mn-cs"/>
              </a:rPr>
              <a:t>600</a:t>
            </a:r>
          </a:p>
        </p:txBody>
      </p:sp>
      <p:sp>
        <p:nvSpPr>
          <p:cNvPr id="36902" name="Text Box 38"/>
          <p:cNvSpPr txBox="1">
            <a:spLocks noChangeArrowheads="1"/>
          </p:cNvSpPr>
          <p:nvPr/>
        </p:nvSpPr>
        <p:spPr bwMode="auto">
          <a:xfrm>
            <a:off x="4827417" y="6338888"/>
            <a:ext cx="7857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defRPr/>
            </a:pPr>
            <a:r>
              <a:rPr lang="en-US" sz="2800">
                <a:latin typeface="Arial" charset="0"/>
                <a:cs typeface="+mn-cs"/>
              </a:rPr>
              <a:t>550</a:t>
            </a:r>
          </a:p>
        </p:txBody>
      </p:sp>
      <p:sp>
        <p:nvSpPr>
          <p:cNvPr id="36903" name="Text Box 39"/>
          <p:cNvSpPr txBox="1">
            <a:spLocks noChangeArrowheads="1"/>
          </p:cNvSpPr>
          <p:nvPr/>
        </p:nvSpPr>
        <p:spPr bwMode="auto">
          <a:xfrm>
            <a:off x="6959605" y="6346826"/>
            <a:ext cx="19623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800">
                <a:latin typeface="Arial" charset="0"/>
              </a:rPr>
              <a:t>500 </a:t>
            </a:r>
            <a:r>
              <a:rPr lang="zh-CN" altLang="en-US" sz="2800">
                <a:latin typeface="KaiTi" charset="0"/>
                <a:ea typeface="KaiTi" charset="0"/>
                <a:cs typeface="KaiTi" charset="0"/>
              </a:rPr>
              <a:t>公元前</a:t>
            </a:r>
            <a:endParaRPr lang="en-US" sz="2800">
              <a:latin typeface="KaiTi" charset="0"/>
              <a:ea typeface="KaiTi" charset="0"/>
              <a:cs typeface="KaiTi" charset="0"/>
            </a:endParaRPr>
          </a:p>
        </p:txBody>
      </p:sp>
      <p:sp>
        <p:nvSpPr>
          <p:cNvPr id="36904" name="AutoShape 40"/>
          <p:cNvSpPr>
            <a:spLocks noChangeArrowheads="1"/>
          </p:cNvSpPr>
          <p:nvPr/>
        </p:nvSpPr>
        <p:spPr bwMode="auto">
          <a:xfrm rot="10800000">
            <a:off x="1110547" y="6275388"/>
            <a:ext cx="179211"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05" name="AutoShape 41"/>
          <p:cNvSpPr>
            <a:spLocks noChangeArrowheads="1"/>
          </p:cNvSpPr>
          <p:nvPr/>
        </p:nvSpPr>
        <p:spPr bwMode="auto">
          <a:xfrm rot="10800000">
            <a:off x="3105859" y="6267450"/>
            <a:ext cx="179211"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06" name="AutoShape 42"/>
          <p:cNvSpPr>
            <a:spLocks noChangeArrowheads="1"/>
          </p:cNvSpPr>
          <p:nvPr/>
        </p:nvSpPr>
        <p:spPr bwMode="auto">
          <a:xfrm rot="10800000">
            <a:off x="5078589" y="6269038"/>
            <a:ext cx="179211"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07" name="AutoShape 43"/>
          <p:cNvSpPr>
            <a:spLocks noChangeArrowheads="1"/>
          </p:cNvSpPr>
          <p:nvPr/>
        </p:nvSpPr>
        <p:spPr bwMode="auto">
          <a:xfrm rot="10800000">
            <a:off x="7220659" y="6267450"/>
            <a:ext cx="179211"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36942" name="Group 78"/>
          <p:cNvGrpSpPr>
            <a:grpSpLocks/>
          </p:cNvGrpSpPr>
          <p:nvPr/>
        </p:nvGrpSpPr>
        <p:grpSpPr bwMode="auto">
          <a:xfrm>
            <a:off x="2118078" y="2590811"/>
            <a:ext cx="6038145" cy="1008063"/>
            <a:chOff x="1501" y="1632"/>
            <a:chExt cx="4279" cy="635"/>
          </a:xfrm>
        </p:grpSpPr>
        <p:sp>
          <p:nvSpPr>
            <p:cNvPr id="36915" name="Rectangle 51"/>
            <p:cNvSpPr>
              <a:spLocks noChangeArrowheads="1"/>
            </p:cNvSpPr>
            <p:nvPr/>
          </p:nvSpPr>
          <p:spPr bwMode="auto">
            <a:xfrm>
              <a:off x="1501" y="2077"/>
              <a:ext cx="121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7" name="Rectangle 53"/>
            <p:cNvSpPr>
              <a:spLocks noChangeArrowheads="1"/>
            </p:cNvSpPr>
            <p:nvPr/>
          </p:nvSpPr>
          <p:spPr bwMode="auto">
            <a:xfrm>
              <a:off x="2013" y="1881"/>
              <a:ext cx="218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8" name="Rectangle 54"/>
            <p:cNvSpPr>
              <a:spLocks noChangeArrowheads="1"/>
            </p:cNvSpPr>
            <p:nvPr/>
          </p:nvSpPr>
          <p:spPr bwMode="auto">
            <a:xfrm>
              <a:off x="2453" y="1679"/>
              <a:ext cx="812" cy="13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9" name="Text Box 55"/>
            <p:cNvSpPr txBox="1">
              <a:spLocks noChangeArrowheads="1"/>
            </p:cNvSpPr>
            <p:nvPr/>
          </p:nvSpPr>
          <p:spPr bwMode="auto">
            <a:xfrm>
              <a:off x="3251" y="1632"/>
              <a:ext cx="16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以西结</a:t>
              </a:r>
              <a:r>
                <a:rPr lang="zh-CN" altLang="en-US" sz="1800" b="1">
                  <a:latin typeface="Arial" charset="0"/>
                </a:rPr>
                <a:t> </a:t>
              </a:r>
              <a:r>
                <a:rPr lang="en-US" sz="1800" b="1">
                  <a:latin typeface="Arial" charset="0"/>
                </a:rPr>
                <a:t>592-572 (20)</a:t>
              </a:r>
            </a:p>
          </p:txBody>
        </p:sp>
        <p:sp>
          <p:nvSpPr>
            <p:cNvPr id="36920" name="Text Box 56"/>
            <p:cNvSpPr txBox="1">
              <a:spLocks noChangeArrowheads="1"/>
            </p:cNvSpPr>
            <p:nvPr/>
          </p:nvSpPr>
          <p:spPr bwMode="auto">
            <a:xfrm>
              <a:off x="4173" y="1837"/>
              <a:ext cx="16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但以理</a:t>
              </a:r>
              <a:r>
                <a:rPr lang="en-US" sz="1800" b="1">
                  <a:latin typeface="Arial" charset="0"/>
                </a:rPr>
                <a:t> 605-537 (68)</a:t>
              </a:r>
            </a:p>
          </p:txBody>
        </p:sp>
        <p:sp>
          <p:nvSpPr>
            <p:cNvPr id="36921" name="Text Box 57"/>
            <p:cNvSpPr txBox="1">
              <a:spLocks noChangeArrowheads="1"/>
            </p:cNvSpPr>
            <p:nvPr/>
          </p:nvSpPr>
          <p:spPr bwMode="auto">
            <a:xfrm>
              <a:off x="2681" y="2034"/>
              <a:ext cx="16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耶利米</a:t>
              </a:r>
              <a:r>
                <a:rPr lang="zh-CN" altLang="en-US" sz="1800" b="1">
                  <a:latin typeface="Arial" charset="0"/>
                </a:rPr>
                <a:t> </a:t>
              </a:r>
              <a:r>
                <a:rPr lang="en-US" sz="1800" b="1">
                  <a:latin typeface="Arial" charset="0"/>
                </a:rPr>
                <a:t>626-586 (40)</a:t>
              </a:r>
            </a:p>
          </p:txBody>
        </p:sp>
      </p:grpSp>
      <p:grpSp>
        <p:nvGrpSpPr>
          <p:cNvPr id="36941" name="Group 77"/>
          <p:cNvGrpSpPr>
            <a:grpSpLocks/>
          </p:cNvGrpSpPr>
          <p:nvPr/>
        </p:nvGrpSpPr>
        <p:grpSpPr bwMode="auto">
          <a:xfrm>
            <a:off x="1834451" y="4084649"/>
            <a:ext cx="6478411" cy="2016125"/>
            <a:chOff x="1300" y="2573"/>
            <a:chExt cx="4591" cy="1270"/>
          </a:xfrm>
        </p:grpSpPr>
        <p:sp>
          <p:nvSpPr>
            <p:cNvPr id="36908" name="Rectangle 44"/>
            <p:cNvSpPr>
              <a:spLocks noChangeArrowheads="1"/>
            </p:cNvSpPr>
            <p:nvPr/>
          </p:nvSpPr>
          <p:spPr bwMode="auto">
            <a:xfrm>
              <a:off x="1300" y="3658"/>
              <a:ext cx="803"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1" name="Rectangle 47"/>
            <p:cNvSpPr>
              <a:spLocks noChangeArrowheads="1"/>
            </p:cNvSpPr>
            <p:nvPr/>
          </p:nvSpPr>
          <p:spPr bwMode="auto">
            <a:xfrm>
              <a:off x="2108" y="3425"/>
              <a:ext cx="1434"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2" name="Rectangle 48"/>
            <p:cNvSpPr>
              <a:spLocks noChangeArrowheads="1"/>
            </p:cNvSpPr>
            <p:nvPr/>
          </p:nvSpPr>
          <p:spPr bwMode="auto">
            <a:xfrm>
              <a:off x="3583" y="3018"/>
              <a:ext cx="54" cy="13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3" name="Rectangle 49"/>
            <p:cNvSpPr>
              <a:spLocks noChangeArrowheads="1"/>
            </p:cNvSpPr>
            <p:nvPr/>
          </p:nvSpPr>
          <p:spPr bwMode="auto">
            <a:xfrm>
              <a:off x="3645" y="2817"/>
              <a:ext cx="501" cy="15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14" name="Rectangle 50"/>
            <p:cNvSpPr>
              <a:spLocks noChangeArrowheads="1"/>
            </p:cNvSpPr>
            <p:nvPr/>
          </p:nvSpPr>
          <p:spPr bwMode="auto">
            <a:xfrm>
              <a:off x="3818" y="2633"/>
              <a:ext cx="327"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22" name="Text Box 58"/>
            <p:cNvSpPr txBox="1">
              <a:spLocks noChangeArrowheads="1"/>
            </p:cNvSpPr>
            <p:nvPr/>
          </p:nvSpPr>
          <p:spPr bwMode="auto">
            <a:xfrm>
              <a:off x="4127" y="2573"/>
              <a:ext cx="15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伯沙撒</a:t>
              </a:r>
              <a:r>
                <a:rPr lang="zh-CN" altLang="en-US" sz="1800" b="1">
                  <a:latin typeface="Arial" charset="0"/>
                </a:rPr>
                <a:t> </a:t>
              </a:r>
              <a:r>
                <a:rPr lang="en-US" sz="1800" b="1">
                  <a:latin typeface="Arial" charset="0"/>
                </a:rPr>
                <a:t>550-539 (11)</a:t>
              </a:r>
            </a:p>
          </p:txBody>
        </p:sp>
        <p:sp>
          <p:nvSpPr>
            <p:cNvPr id="36923" name="Text Box 59"/>
            <p:cNvSpPr txBox="1">
              <a:spLocks noChangeArrowheads="1"/>
            </p:cNvSpPr>
            <p:nvPr/>
          </p:nvSpPr>
          <p:spPr bwMode="auto">
            <a:xfrm>
              <a:off x="4120" y="2778"/>
              <a:ext cx="17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拿波尼度</a:t>
              </a:r>
              <a:r>
                <a:rPr lang="zh-CN" altLang="en-US" sz="1800" b="1">
                  <a:latin typeface="Arial" charset="0"/>
                </a:rPr>
                <a:t> </a:t>
              </a:r>
              <a:r>
                <a:rPr lang="en-US" sz="1800" b="1">
                  <a:latin typeface="Arial" charset="0"/>
                </a:rPr>
                <a:t>555-539 (16)</a:t>
              </a:r>
            </a:p>
          </p:txBody>
        </p:sp>
        <p:sp>
          <p:nvSpPr>
            <p:cNvPr id="36924" name="Text Box 60"/>
            <p:cNvSpPr txBox="1">
              <a:spLocks noChangeArrowheads="1"/>
            </p:cNvSpPr>
            <p:nvPr/>
          </p:nvSpPr>
          <p:spPr bwMode="auto">
            <a:xfrm>
              <a:off x="3606" y="2972"/>
              <a:ext cx="18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尼里格里撒</a:t>
              </a:r>
              <a:r>
                <a:rPr lang="en-US" sz="1800" b="1">
                  <a:latin typeface="Arial" charset="0"/>
                </a:rPr>
                <a:t> 559-555 (4)</a:t>
              </a:r>
            </a:p>
          </p:txBody>
        </p:sp>
        <p:sp>
          <p:nvSpPr>
            <p:cNvPr id="36925" name="Text Box 61"/>
            <p:cNvSpPr txBox="1">
              <a:spLocks noChangeArrowheads="1"/>
            </p:cNvSpPr>
            <p:nvPr/>
          </p:nvSpPr>
          <p:spPr bwMode="auto">
            <a:xfrm>
              <a:off x="3540" y="3180"/>
              <a:ext cx="18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以未米罗达</a:t>
              </a:r>
              <a:r>
                <a:rPr lang="en-US" sz="1800" b="1">
                  <a:latin typeface="Arial" charset="0"/>
                </a:rPr>
                <a:t> 561-560 (1)</a:t>
              </a:r>
            </a:p>
          </p:txBody>
        </p:sp>
        <p:sp>
          <p:nvSpPr>
            <p:cNvPr id="36926" name="Text Box 62"/>
            <p:cNvSpPr txBox="1">
              <a:spLocks noChangeArrowheads="1"/>
            </p:cNvSpPr>
            <p:nvPr/>
          </p:nvSpPr>
          <p:spPr bwMode="auto">
            <a:xfrm>
              <a:off x="3507" y="3382"/>
              <a:ext cx="12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尼布甲尼撒</a:t>
              </a:r>
              <a:r>
                <a:rPr lang="zh-CN" altLang="en-US" sz="1800" b="1">
                  <a:latin typeface="Arial" charset="0"/>
                </a:rPr>
                <a:t> </a:t>
              </a:r>
              <a:r>
                <a:rPr lang="en-US" sz="1800" b="1">
                  <a:latin typeface="Arial" charset="0"/>
                </a:rPr>
                <a:t>(44)</a:t>
              </a:r>
            </a:p>
          </p:txBody>
        </p:sp>
        <p:sp>
          <p:nvSpPr>
            <p:cNvPr id="36927" name="Text Box 63"/>
            <p:cNvSpPr txBox="1">
              <a:spLocks noChangeArrowheads="1"/>
            </p:cNvSpPr>
            <p:nvPr/>
          </p:nvSpPr>
          <p:spPr bwMode="auto">
            <a:xfrm>
              <a:off x="2076" y="3610"/>
              <a:ext cx="19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纳波颇拉撒</a:t>
              </a:r>
              <a:r>
                <a:rPr lang="en-US" sz="1800" b="1">
                  <a:latin typeface="Arial" charset="0"/>
                </a:rPr>
                <a:t> 630-605 (25)</a:t>
              </a:r>
            </a:p>
          </p:txBody>
        </p:sp>
        <p:sp>
          <p:nvSpPr>
            <p:cNvPr id="36928" name="Rectangle 64"/>
            <p:cNvSpPr>
              <a:spLocks noChangeArrowheads="1"/>
            </p:cNvSpPr>
            <p:nvPr/>
          </p:nvSpPr>
          <p:spPr bwMode="auto">
            <a:xfrm>
              <a:off x="3547" y="3229"/>
              <a:ext cx="27" cy="126"/>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36935" name="Group 71"/>
          <p:cNvGrpSpPr>
            <a:grpSpLocks/>
          </p:cNvGrpSpPr>
          <p:nvPr/>
        </p:nvGrpSpPr>
        <p:grpSpPr bwMode="auto">
          <a:xfrm>
            <a:off x="180626" y="4283086"/>
            <a:ext cx="2425700" cy="1001713"/>
            <a:chOff x="0" y="1143"/>
            <a:chExt cx="1719" cy="631"/>
          </a:xfrm>
        </p:grpSpPr>
        <p:sp>
          <p:nvSpPr>
            <p:cNvPr id="36934" name="Rectangle 70"/>
            <p:cNvSpPr>
              <a:spLocks noChangeArrowheads="1"/>
            </p:cNvSpPr>
            <p:nvPr/>
          </p:nvSpPr>
          <p:spPr bwMode="auto">
            <a:xfrm>
              <a:off x="0" y="1143"/>
              <a:ext cx="1719" cy="631"/>
            </a:xfrm>
            <a:prstGeom prst="rect">
              <a:avLst/>
            </a:prstGeom>
            <a:solidFill>
              <a:srgbClr val="BBE0E3">
                <a:alpha val="50195"/>
              </a:srgb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12325" name="Group 69"/>
            <p:cNvGrpSpPr>
              <a:grpSpLocks/>
            </p:cNvGrpSpPr>
            <p:nvPr/>
          </p:nvGrpSpPr>
          <p:grpSpPr bwMode="auto">
            <a:xfrm>
              <a:off x="161" y="1243"/>
              <a:ext cx="984" cy="425"/>
              <a:chOff x="161" y="1243"/>
              <a:chExt cx="984" cy="425"/>
            </a:xfrm>
          </p:grpSpPr>
          <p:sp>
            <p:nvSpPr>
              <p:cNvPr id="36929" name="Rectangle 65"/>
              <p:cNvSpPr>
                <a:spLocks noChangeArrowheads="1"/>
              </p:cNvSpPr>
              <p:nvPr/>
            </p:nvSpPr>
            <p:spPr bwMode="auto">
              <a:xfrm>
                <a:off x="161" y="1276"/>
                <a:ext cx="209"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30" name="Rectangle 66"/>
              <p:cNvSpPr>
                <a:spLocks noChangeArrowheads="1"/>
              </p:cNvSpPr>
              <p:nvPr/>
            </p:nvSpPr>
            <p:spPr bwMode="auto">
              <a:xfrm>
                <a:off x="161" y="1478"/>
                <a:ext cx="218" cy="12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36931" name="Text Box 67"/>
              <p:cNvSpPr txBox="1">
                <a:spLocks noChangeArrowheads="1"/>
              </p:cNvSpPr>
              <p:nvPr/>
            </p:nvSpPr>
            <p:spPr bwMode="auto">
              <a:xfrm>
                <a:off x="355" y="1243"/>
                <a:ext cx="7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巴比伦王</a:t>
                </a:r>
                <a:endParaRPr lang="en-US" sz="1800" b="1">
                  <a:latin typeface="KaiTi" charset="0"/>
                  <a:ea typeface="KaiTi" charset="0"/>
                  <a:cs typeface="KaiTi" charset="0"/>
                </a:endParaRPr>
              </a:p>
            </p:txBody>
          </p:sp>
          <p:sp>
            <p:nvSpPr>
              <p:cNvPr id="36932" name="Text Box 68"/>
              <p:cNvSpPr txBox="1">
                <a:spLocks noChangeArrowheads="1"/>
              </p:cNvSpPr>
              <p:nvPr/>
            </p:nvSpPr>
            <p:spPr bwMode="auto">
              <a:xfrm>
                <a:off x="367" y="1435"/>
                <a:ext cx="4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zh-CN" altLang="en-US" sz="1800" b="1">
                    <a:latin typeface="KaiTi" charset="0"/>
                    <a:ea typeface="KaiTi" charset="0"/>
                    <a:cs typeface="KaiTi" charset="0"/>
                  </a:rPr>
                  <a:t>先知</a:t>
                </a:r>
                <a:endParaRPr lang="en-US" sz="1800" b="1">
                  <a:latin typeface="KaiTi" charset="0"/>
                  <a:ea typeface="KaiTi" charset="0"/>
                  <a:cs typeface="KaiTi" charset="0"/>
                </a:endParaRPr>
              </a:p>
            </p:txBody>
          </p:sp>
        </p:grpSp>
      </p:grpSp>
      <p:sp>
        <p:nvSpPr>
          <p:cNvPr id="36944" name="Line 80"/>
          <p:cNvSpPr>
            <a:spLocks noChangeShapeType="1"/>
          </p:cNvSpPr>
          <p:nvPr/>
        </p:nvSpPr>
        <p:spPr bwMode="auto">
          <a:xfrm flipV="1">
            <a:off x="0" y="1571625"/>
            <a:ext cx="9144000"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6945" name="AutoShape 81"/>
          <p:cNvSpPr>
            <a:spLocks noChangeArrowheads="1"/>
          </p:cNvSpPr>
          <p:nvPr/>
        </p:nvSpPr>
        <p:spPr bwMode="auto">
          <a:xfrm>
            <a:off x="1226260" y="768354"/>
            <a:ext cx="309033" cy="449263"/>
          </a:xfrm>
          <a:prstGeom prst="curvedRightArrow">
            <a:avLst>
              <a:gd name="adj1" fmla="val 25845"/>
              <a:gd name="adj2" fmla="val 5169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36948" name="Group 84"/>
          <p:cNvGrpSpPr>
            <a:grpSpLocks/>
          </p:cNvGrpSpPr>
          <p:nvPr/>
        </p:nvGrpSpPr>
        <p:grpSpPr bwMode="auto">
          <a:xfrm>
            <a:off x="2081388" y="1852623"/>
            <a:ext cx="4485923" cy="558799"/>
            <a:chOff x="1487" y="1059"/>
            <a:chExt cx="3179" cy="352"/>
          </a:xfrm>
        </p:grpSpPr>
        <p:sp>
          <p:nvSpPr>
            <p:cNvPr id="36938" name="Text Box 74"/>
            <p:cNvSpPr txBox="1">
              <a:spLocks noChangeArrowheads="1"/>
            </p:cNvSpPr>
            <p:nvPr/>
          </p:nvSpPr>
          <p:spPr bwMode="auto">
            <a:xfrm>
              <a:off x="2615" y="1059"/>
              <a:ext cx="80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en-US" sz="2800">
                  <a:latin typeface="Arial Black" charset="0"/>
                </a:rPr>
                <a:t>70 </a:t>
              </a:r>
              <a:r>
                <a:rPr lang="zh-CN" altLang="en-US" sz="2800">
                  <a:latin typeface="KaiTi" charset="0"/>
                  <a:ea typeface="KaiTi" charset="0"/>
                  <a:cs typeface="KaiTi" charset="0"/>
                </a:rPr>
                <a:t>年</a:t>
              </a:r>
              <a:endParaRPr lang="en-US" sz="2800">
                <a:latin typeface="KaiTi" charset="0"/>
                <a:ea typeface="KaiTi" charset="0"/>
                <a:cs typeface="KaiTi" charset="0"/>
              </a:endParaRPr>
            </a:p>
          </p:txBody>
        </p:sp>
        <p:sp>
          <p:nvSpPr>
            <p:cNvPr id="36939" name="Line 75"/>
            <p:cNvSpPr>
              <a:spLocks noChangeShapeType="1"/>
            </p:cNvSpPr>
            <p:nvPr/>
          </p:nvSpPr>
          <p:spPr bwMode="auto">
            <a:xfrm flipH="1">
              <a:off x="1966" y="1243"/>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6940" name="Line 76"/>
            <p:cNvSpPr>
              <a:spLocks noChangeShapeType="1"/>
            </p:cNvSpPr>
            <p:nvPr/>
          </p:nvSpPr>
          <p:spPr bwMode="auto">
            <a:xfrm>
              <a:off x="3493" y="1234"/>
              <a:ext cx="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6946" name="Text Box 82"/>
            <p:cNvSpPr txBox="1">
              <a:spLocks noChangeArrowheads="1"/>
            </p:cNvSpPr>
            <p:nvPr/>
          </p:nvSpPr>
          <p:spPr bwMode="auto">
            <a:xfrm>
              <a:off x="1487" y="1081"/>
              <a:ext cx="5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defRPr/>
              </a:pPr>
              <a:r>
                <a:rPr lang="en-US" sz="2800">
                  <a:latin typeface="Arial" charset="0"/>
                  <a:cs typeface="+mn-cs"/>
                </a:rPr>
                <a:t>605</a:t>
              </a:r>
            </a:p>
          </p:txBody>
        </p:sp>
        <p:sp>
          <p:nvSpPr>
            <p:cNvPr id="36947" name="Text Box 83"/>
            <p:cNvSpPr txBox="1">
              <a:spLocks noChangeArrowheads="1"/>
            </p:cNvSpPr>
            <p:nvPr/>
          </p:nvSpPr>
          <p:spPr bwMode="auto">
            <a:xfrm>
              <a:off x="4109" y="1067"/>
              <a:ext cx="5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defRPr/>
              </a:pPr>
              <a:r>
                <a:rPr lang="en-US" sz="2800">
                  <a:latin typeface="Arial" charset="0"/>
                  <a:cs typeface="+mn-cs"/>
                </a:rPr>
                <a:t>536</a:t>
              </a:r>
            </a:p>
          </p:txBody>
        </p:sp>
      </p:grpSp>
      <p:sp>
        <p:nvSpPr>
          <p:cNvPr id="76"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latin typeface="KaiTi" charset="0"/>
                <a:ea typeface="KaiTi" charset="0"/>
                <a:cs typeface="KaiTi" charset="0"/>
              </a:rPr>
              <a:t>       </a:t>
            </a:r>
            <a:r>
              <a:rPr lang="zh-CN" altLang="en-US" sz="2000">
                <a:latin typeface="KaiTi" charset="0"/>
                <a:ea typeface="KaiTi" charset="0"/>
                <a:cs typeface="KaiTi" charset="0"/>
              </a:rPr>
              <a:t>被掳</a:t>
            </a:r>
            <a:r>
              <a:rPr lang="zh-CN" altLang="en-US" sz="2000">
                <a:solidFill>
                  <a:srgbClr val="7F7F7F"/>
                </a:solidFill>
                <a:latin typeface="KaiTi" charset="0"/>
                <a:ea typeface="KaiTi" charset="0"/>
                <a:cs typeface="KaiTi" charset="0"/>
              </a:rPr>
              <a:t>   以西结书    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fade">
                                      <p:cBhvr>
                                        <p:cTn id="7" dur="2000"/>
                                        <p:tgtEl>
                                          <p:spTgt spid="36891"/>
                                        </p:tgtEl>
                                      </p:cBhvr>
                                    </p:animEffect>
                                  </p:childTnLst>
                                </p:cTn>
                              </p:par>
                            </p:childTnLst>
                          </p:cTn>
                        </p:par>
                        <p:par>
                          <p:cTn id="8" fill="hold" nodeType="afterGroup">
                            <p:stCondLst>
                              <p:cond delay="2000"/>
                            </p:stCondLst>
                            <p:childTnLst>
                              <p:par>
                                <p:cTn id="9" presetID="26" presetClass="emph" presetSubtype="0" repeatCount="5000" fill="hold" grpId="1" nodeType="afterEffect">
                                  <p:stCondLst>
                                    <p:cond delay="0"/>
                                  </p:stCondLst>
                                  <p:childTnLst>
                                    <p:animEffect transition="out" filter="fade">
                                      <p:cBhvr>
                                        <p:cTn id="10" dur="2000" tmFilter="0, 0; .2, .5; .8, .5; 1, 0"/>
                                        <p:tgtEl>
                                          <p:spTgt spid="36891"/>
                                        </p:tgtEl>
                                      </p:cBhvr>
                                    </p:animEffect>
                                    <p:animScale>
                                      <p:cBhvr>
                                        <p:cTn id="11" dur="1000" autoRev="1" fill="hold"/>
                                        <p:tgtEl>
                                          <p:spTgt spid="36891"/>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36945"/>
                                        </p:tgtEl>
                                        <p:attrNameLst>
                                          <p:attrName>style.visibility</p:attrName>
                                        </p:attrNameLst>
                                      </p:cBhvr>
                                      <p:to>
                                        <p:strVal val="visible"/>
                                      </p:to>
                                    </p:set>
                                    <p:anim calcmode="lin" valueType="num">
                                      <p:cBhvr>
                                        <p:cTn id="16" dur="500" fill="hold"/>
                                        <p:tgtEl>
                                          <p:spTgt spid="36945"/>
                                        </p:tgtEl>
                                        <p:attrNameLst>
                                          <p:attrName>ppt_w</p:attrName>
                                        </p:attrNameLst>
                                      </p:cBhvr>
                                      <p:tavLst>
                                        <p:tav tm="0">
                                          <p:val>
                                            <p:fltVal val="0"/>
                                          </p:val>
                                        </p:tav>
                                        <p:tav tm="100000">
                                          <p:val>
                                            <p:strVal val="#ppt_w"/>
                                          </p:val>
                                        </p:tav>
                                      </p:tavLst>
                                    </p:anim>
                                    <p:anim calcmode="lin" valueType="num">
                                      <p:cBhvr>
                                        <p:cTn id="17" dur="500" fill="hold"/>
                                        <p:tgtEl>
                                          <p:spTgt spid="36945"/>
                                        </p:tgtEl>
                                        <p:attrNameLst>
                                          <p:attrName>ppt_h</p:attrName>
                                        </p:attrNameLst>
                                      </p:cBhvr>
                                      <p:tavLst>
                                        <p:tav tm="0">
                                          <p:val>
                                            <p:fltVal val="0"/>
                                          </p:val>
                                        </p:tav>
                                        <p:tav tm="100000">
                                          <p:val>
                                            <p:strVal val="#ppt_h"/>
                                          </p:val>
                                        </p:tav>
                                      </p:tavLst>
                                    </p:anim>
                                    <p:anim calcmode="lin" valueType="num">
                                      <p:cBhvr>
                                        <p:cTn id="18" dur="500" fill="hold"/>
                                        <p:tgtEl>
                                          <p:spTgt spid="36945"/>
                                        </p:tgtEl>
                                        <p:attrNameLst>
                                          <p:attrName>style.rotation</p:attrName>
                                        </p:attrNameLst>
                                      </p:cBhvr>
                                      <p:tavLst>
                                        <p:tav tm="0">
                                          <p:val>
                                            <p:fltVal val="360"/>
                                          </p:val>
                                        </p:tav>
                                        <p:tav tm="100000">
                                          <p:val>
                                            <p:fltVal val="0"/>
                                          </p:val>
                                        </p:tav>
                                      </p:tavLst>
                                    </p:anim>
                                    <p:animEffect transition="in" filter="fade">
                                      <p:cBhvr>
                                        <p:cTn id="19" dur="500"/>
                                        <p:tgtEl>
                                          <p:spTgt spid="36945"/>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6898">
                                            <p:txEl>
                                              <p:pRg st="0" end="0"/>
                                            </p:txEl>
                                          </p:spTgt>
                                        </p:tgtEl>
                                        <p:attrNameLst>
                                          <p:attrName>style.visibility</p:attrName>
                                        </p:attrNameLst>
                                      </p:cBhvr>
                                      <p:to>
                                        <p:strVal val="visible"/>
                                      </p:to>
                                    </p:set>
                                    <p:anim calcmode="lin" valueType="num">
                                      <p:cBhvr>
                                        <p:cTn id="23" dur="500" fill="hold"/>
                                        <p:tgtEl>
                                          <p:spTgt spid="368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98">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9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6899"/>
                                        </p:tgtEl>
                                        <p:attrNameLst>
                                          <p:attrName>style.visibility</p:attrName>
                                        </p:attrNameLst>
                                      </p:cBhvr>
                                      <p:to>
                                        <p:strVal val="visible"/>
                                      </p:to>
                                    </p:set>
                                    <p:anim calcmode="lin" valueType="num">
                                      <p:cBhvr additive="base">
                                        <p:cTn id="32" dur="500" fill="hold"/>
                                        <p:tgtEl>
                                          <p:spTgt spid="36899"/>
                                        </p:tgtEl>
                                        <p:attrNameLst>
                                          <p:attrName>ppt_x</p:attrName>
                                        </p:attrNameLst>
                                      </p:cBhvr>
                                      <p:tavLst>
                                        <p:tav tm="0">
                                          <p:val>
                                            <p:strVal val="0-#ppt_w/2"/>
                                          </p:val>
                                        </p:tav>
                                        <p:tav tm="100000">
                                          <p:val>
                                            <p:strVal val="#ppt_x"/>
                                          </p:val>
                                        </p:tav>
                                      </p:tavLst>
                                    </p:anim>
                                    <p:anim calcmode="lin" valueType="num">
                                      <p:cBhvr additive="base">
                                        <p:cTn id="33" dur="500" fill="hold"/>
                                        <p:tgtEl>
                                          <p:spTgt spid="3689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6944"/>
                                        </p:tgtEl>
                                        <p:attrNameLst>
                                          <p:attrName>style.visibility</p:attrName>
                                        </p:attrNameLst>
                                      </p:cBhvr>
                                      <p:to>
                                        <p:strVal val="visible"/>
                                      </p:to>
                                    </p:set>
                                    <p:anim calcmode="lin" valueType="num">
                                      <p:cBhvr additive="base">
                                        <p:cTn id="36" dur="500" fill="hold"/>
                                        <p:tgtEl>
                                          <p:spTgt spid="36944"/>
                                        </p:tgtEl>
                                        <p:attrNameLst>
                                          <p:attrName>ppt_x</p:attrName>
                                        </p:attrNameLst>
                                      </p:cBhvr>
                                      <p:tavLst>
                                        <p:tav tm="0">
                                          <p:val>
                                            <p:strVal val="0-#ppt_w/2"/>
                                          </p:val>
                                        </p:tav>
                                        <p:tav tm="100000">
                                          <p:val>
                                            <p:strVal val="#ppt_x"/>
                                          </p:val>
                                        </p:tav>
                                      </p:tavLst>
                                    </p:anim>
                                    <p:anim calcmode="lin" valueType="num">
                                      <p:cBhvr additive="base">
                                        <p:cTn id="37" dur="500" fill="hold"/>
                                        <p:tgtEl>
                                          <p:spTgt spid="3694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36904"/>
                                        </p:tgtEl>
                                        <p:attrNameLst>
                                          <p:attrName>style.visibility</p:attrName>
                                        </p:attrNameLst>
                                      </p:cBhvr>
                                      <p:to>
                                        <p:strVal val="visible"/>
                                      </p:to>
                                    </p:set>
                                    <p:animEffect transition="in" filter="dissolve">
                                      <p:cBhvr>
                                        <p:cTn id="41" dur="500"/>
                                        <p:tgtEl>
                                          <p:spTgt spid="3690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36900"/>
                                        </p:tgtEl>
                                        <p:attrNameLst>
                                          <p:attrName>style.visibility</p:attrName>
                                        </p:attrNameLst>
                                      </p:cBhvr>
                                      <p:to>
                                        <p:strVal val="visible"/>
                                      </p:to>
                                    </p:set>
                                    <p:animEffect transition="in" filter="fade">
                                      <p:cBhvr>
                                        <p:cTn id="44" dur="500"/>
                                        <p:tgtEl>
                                          <p:spTgt spid="36900"/>
                                        </p:tgtEl>
                                      </p:cBhvr>
                                    </p:animEffect>
                                    <p:anim calcmode="lin" valueType="num">
                                      <p:cBhvr>
                                        <p:cTn id="45" dur="500" fill="hold"/>
                                        <p:tgtEl>
                                          <p:spTgt spid="36900"/>
                                        </p:tgtEl>
                                        <p:attrNameLst>
                                          <p:attrName>ppt_x</p:attrName>
                                        </p:attrNameLst>
                                      </p:cBhvr>
                                      <p:tavLst>
                                        <p:tav tm="0">
                                          <p:val>
                                            <p:strVal val="#ppt_x"/>
                                          </p:val>
                                        </p:tav>
                                        <p:tav tm="100000">
                                          <p:val>
                                            <p:strVal val="#ppt_x"/>
                                          </p:val>
                                        </p:tav>
                                      </p:tavLst>
                                    </p:anim>
                                    <p:anim calcmode="lin" valueType="num">
                                      <p:cBhvr>
                                        <p:cTn id="46" dur="500" fill="hold"/>
                                        <p:tgtEl>
                                          <p:spTgt spid="36900"/>
                                        </p:tgtEl>
                                        <p:attrNameLst>
                                          <p:attrName>ppt_y</p:attrName>
                                        </p:attrNameLst>
                                      </p:cBhvr>
                                      <p:tavLst>
                                        <p:tav tm="0">
                                          <p:val>
                                            <p:strVal val="#ppt_y+.1"/>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36905"/>
                                        </p:tgtEl>
                                        <p:attrNameLst>
                                          <p:attrName>style.visibility</p:attrName>
                                        </p:attrNameLst>
                                      </p:cBhvr>
                                      <p:to>
                                        <p:strVal val="visible"/>
                                      </p:to>
                                    </p:set>
                                    <p:animEffect transition="in" filter="dissolve">
                                      <p:cBhvr>
                                        <p:cTn id="49" dur="500"/>
                                        <p:tgtEl>
                                          <p:spTgt spid="36905"/>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36901"/>
                                        </p:tgtEl>
                                        <p:attrNameLst>
                                          <p:attrName>style.visibility</p:attrName>
                                        </p:attrNameLst>
                                      </p:cBhvr>
                                      <p:to>
                                        <p:strVal val="visible"/>
                                      </p:to>
                                    </p:set>
                                    <p:animEffect transition="in" filter="fade">
                                      <p:cBhvr>
                                        <p:cTn id="52" dur="500"/>
                                        <p:tgtEl>
                                          <p:spTgt spid="36901"/>
                                        </p:tgtEl>
                                      </p:cBhvr>
                                    </p:animEffect>
                                    <p:anim calcmode="lin" valueType="num">
                                      <p:cBhvr>
                                        <p:cTn id="53" dur="500" fill="hold"/>
                                        <p:tgtEl>
                                          <p:spTgt spid="36901"/>
                                        </p:tgtEl>
                                        <p:attrNameLst>
                                          <p:attrName>ppt_x</p:attrName>
                                        </p:attrNameLst>
                                      </p:cBhvr>
                                      <p:tavLst>
                                        <p:tav tm="0">
                                          <p:val>
                                            <p:strVal val="#ppt_x"/>
                                          </p:val>
                                        </p:tav>
                                        <p:tav tm="100000">
                                          <p:val>
                                            <p:strVal val="#ppt_x"/>
                                          </p:val>
                                        </p:tav>
                                      </p:tavLst>
                                    </p:anim>
                                    <p:anim calcmode="lin" valueType="num">
                                      <p:cBhvr>
                                        <p:cTn id="54" dur="500" fill="hold"/>
                                        <p:tgtEl>
                                          <p:spTgt spid="36901"/>
                                        </p:tgtEl>
                                        <p:attrNameLst>
                                          <p:attrName>ppt_y</p:attrName>
                                        </p:attrNameLst>
                                      </p:cBhvr>
                                      <p:tavLst>
                                        <p:tav tm="0">
                                          <p:val>
                                            <p:strVal val="#ppt_y+.1"/>
                                          </p:val>
                                        </p:tav>
                                        <p:tav tm="100000">
                                          <p:val>
                                            <p:strVal val="#ppt_y"/>
                                          </p:val>
                                        </p:tav>
                                      </p:tavLst>
                                    </p:anim>
                                  </p:childTnLst>
                                </p:cTn>
                              </p:par>
                              <p:par>
                                <p:cTn id="55" presetID="9" presetClass="entr" presetSubtype="0" fill="hold" grpId="0" nodeType="withEffect">
                                  <p:stCondLst>
                                    <p:cond delay="0"/>
                                  </p:stCondLst>
                                  <p:childTnLst>
                                    <p:set>
                                      <p:cBhvr>
                                        <p:cTn id="56" dur="1" fill="hold">
                                          <p:stCondLst>
                                            <p:cond delay="0"/>
                                          </p:stCondLst>
                                        </p:cTn>
                                        <p:tgtEl>
                                          <p:spTgt spid="36906"/>
                                        </p:tgtEl>
                                        <p:attrNameLst>
                                          <p:attrName>style.visibility</p:attrName>
                                        </p:attrNameLst>
                                      </p:cBhvr>
                                      <p:to>
                                        <p:strVal val="visible"/>
                                      </p:to>
                                    </p:set>
                                    <p:animEffect transition="in" filter="dissolve">
                                      <p:cBhvr>
                                        <p:cTn id="57" dur="500"/>
                                        <p:tgtEl>
                                          <p:spTgt spid="36906"/>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36902"/>
                                        </p:tgtEl>
                                        <p:attrNameLst>
                                          <p:attrName>style.visibility</p:attrName>
                                        </p:attrNameLst>
                                      </p:cBhvr>
                                      <p:to>
                                        <p:strVal val="visible"/>
                                      </p:to>
                                    </p:set>
                                    <p:animEffect transition="in" filter="fade">
                                      <p:cBhvr>
                                        <p:cTn id="60" dur="500"/>
                                        <p:tgtEl>
                                          <p:spTgt spid="36902"/>
                                        </p:tgtEl>
                                      </p:cBhvr>
                                    </p:animEffect>
                                    <p:anim calcmode="lin" valueType="num">
                                      <p:cBhvr>
                                        <p:cTn id="61" dur="500" fill="hold"/>
                                        <p:tgtEl>
                                          <p:spTgt spid="36902"/>
                                        </p:tgtEl>
                                        <p:attrNameLst>
                                          <p:attrName>ppt_x</p:attrName>
                                        </p:attrNameLst>
                                      </p:cBhvr>
                                      <p:tavLst>
                                        <p:tav tm="0">
                                          <p:val>
                                            <p:strVal val="#ppt_x"/>
                                          </p:val>
                                        </p:tav>
                                        <p:tav tm="100000">
                                          <p:val>
                                            <p:strVal val="#ppt_x"/>
                                          </p:val>
                                        </p:tav>
                                      </p:tavLst>
                                    </p:anim>
                                    <p:anim calcmode="lin" valueType="num">
                                      <p:cBhvr>
                                        <p:cTn id="62" dur="500" fill="hold"/>
                                        <p:tgtEl>
                                          <p:spTgt spid="36902"/>
                                        </p:tgtEl>
                                        <p:attrNameLst>
                                          <p:attrName>ppt_y</p:attrName>
                                        </p:attrNameLst>
                                      </p:cBhvr>
                                      <p:tavLst>
                                        <p:tav tm="0">
                                          <p:val>
                                            <p:strVal val="#ppt_y+.1"/>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36907"/>
                                        </p:tgtEl>
                                        <p:attrNameLst>
                                          <p:attrName>style.visibility</p:attrName>
                                        </p:attrNameLst>
                                      </p:cBhvr>
                                      <p:to>
                                        <p:strVal val="visible"/>
                                      </p:to>
                                    </p:set>
                                    <p:animEffect transition="in" filter="dissolve">
                                      <p:cBhvr>
                                        <p:cTn id="65" dur="500"/>
                                        <p:tgtEl>
                                          <p:spTgt spid="36907"/>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36903"/>
                                        </p:tgtEl>
                                        <p:attrNameLst>
                                          <p:attrName>style.visibility</p:attrName>
                                        </p:attrNameLst>
                                      </p:cBhvr>
                                      <p:to>
                                        <p:strVal val="visible"/>
                                      </p:to>
                                    </p:set>
                                    <p:animEffect transition="in" filter="fade">
                                      <p:cBhvr>
                                        <p:cTn id="68" dur="500"/>
                                        <p:tgtEl>
                                          <p:spTgt spid="36903"/>
                                        </p:tgtEl>
                                      </p:cBhvr>
                                    </p:animEffect>
                                    <p:anim calcmode="lin" valueType="num">
                                      <p:cBhvr>
                                        <p:cTn id="69" dur="500" fill="hold"/>
                                        <p:tgtEl>
                                          <p:spTgt spid="36903"/>
                                        </p:tgtEl>
                                        <p:attrNameLst>
                                          <p:attrName>ppt_x</p:attrName>
                                        </p:attrNameLst>
                                      </p:cBhvr>
                                      <p:tavLst>
                                        <p:tav tm="0">
                                          <p:val>
                                            <p:strVal val="#ppt_x"/>
                                          </p:val>
                                        </p:tav>
                                        <p:tav tm="100000">
                                          <p:val>
                                            <p:strVal val="#ppt_x"/>
                                          </p:val>
                                        </p:tav>
                                      </p:tavLst>
                                    </p:anim>
                                    <p:anim calcmode="lin" valueType="num">
                                      <p:cBhvr>
                                        <p:cTn id="70" dur="500" fill="hold"/>
                                        <p:tgtEl>
                                          <p:spTgt spid="36903"/>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15" presetClass="entr" presetSubtype="0" fill="hold" nodeType="afterEffect">
                                  <p:stCondLst>
                                    <p:cond delay="0"/>
                                  </p:stCondLst>
                                  <p:childTnLst>
                                    <p:set>
                                      <p:cBhvr>
                                        <p:cTn id="73" dur="1" fill="hold">
                                          <p:stCondLst>
                                            <p:cond delay="0"/>
                                          </p:stCondLst>
                                        </p:cTn>
                                        <p:tgtEl>
                                          <p:spTgt spid="36935"/>
                                        </p:tgtEl>
                                        <p:attrNameLst>
                                          <p:attrName>style.visibility</p:attrName>
                                        </p:attrNameLst>
                                      </p:cBhvr>
                                      <p:to>
                                        <p:strVal val="visible"/>
                                      </p:to>
                                    </p:set>
                                    <p:anim calcmode="lin" valueType="num">
                                      <p:cBhvr>
                                        <p:cTn id="74" dur="1000" fill="hold"/>
                                        <p:tgtEl>
                                          <p:spTgt spid="36935"/>
                                        </p:tgtEl>
                                        <p:attrNameLst>
                                          <p:attrName>ppt_w</p:attrName>
                                        </p:attrNameLst>
                                      </p:cBhvr>
                                      <p:tavLst>
                                        <p:tav tm="0">
                                          <p:val>
                                            <p:fltVal val="0"/>
                                          </p:val>
                                        </p:tav>
                                        <p:tav tm="100000">
                                          <p:val>
                                            <p:strVal val="#ppt_w"/>
                                          </p:val>
                                        </p:tav>
                                      </p:tavLst>
                                    </p:anim>
                                    <p:anim calcmode="lin" valueType="num">
                                      <p:cBhvr>
                                        <p:cTn id="75" dur="1000" fill="hold"/>
                                        <p:tgtEl>
                                          <p:spTgt spid="36935"/>
                                        </p:tgtEl>
                                        <p:attrNameLst>
                                          <p:attrName>ppt_h</p:attrName>
                                        </p:attrNameLst>
                                      </p:cBhvr>
                                      <p:tavLst>
                                        <p:tav tm="0">
                                          <p:val>
                                            <p:fltVal val="0"/>
                                          </p:val>
                                        </p:tav>
                                        <p:tav tm="100000">
                                          <p:val>
                                            <p:strVal val="#ppt_h"/>
                                          </p:val>
                                        </p:tav>
                                      </p:tavLst>
                                    </p:anim>
                                    <p:anim calcmode="lin" valueType="num">
                                      <p:cBhvr>
                                        <p:cTn id="76" dur="1000" fill="hold"/>
                                        <p:tgtEl>
                                          <p:spTgt spid="36935"/>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69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36941"/>
                                        </p:tgtEl>
                                        <p:attrNameLst>
                                          <p:attrName>style.visibility</p:attrName>
                                        </p:attrNameLst>
                                      </p:cBhvr>
                                      <p:to>
                                        <p:strVal val="visible"/>
                                      </p:to>
                                    </p:set>
                                    <p:animEffect transition="in" filter="fade">
                                      <p:cBhvr>
                                        <p:cTn id="82" dur="2000"/>
                                        <p:tgtEl>
                                          <p:spTgt spid="3694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36942"/>
                                        </p:tgtEl>
                                        <p:attrNameLst>
                                          <p:attrName>style.visibility</p:attrName>
                                        </p:attrNameLst>
                                      </p:cBhvr>
                                      <p:to>
                                        <p:strVal val="visible"/>
                                      </p:to>
                                    </p:set>
                                    <p:animEffect transition="in" filter="fade">
                                      <p:cBhvr>
                                        <p:cTn id="87" dur="2000"/>
                                        <p:tgtEl>
                                          <p:spTgt spid="3694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7" presetClass="entr" presetSubtype="8" fill="hold" grpId="0" nodeType="clickEffect">
                                  <p:stCondLst>
                                    <p:cond delay="0"/>
                                  </p:stCondLst>
                                  <p:childTnLst>
                                    <p:set>
                                      <p:cBhvr>
                                        <p:cTn id="91" dur="1" fill="hold">
                                          <p:stCondLst>
                                            <p:cond delay="0"/>
                                          </p:stCondLst>
                                        </p:cTn>
                                        <p:tgtEl>
                                          <p:spTgt spid="36936"/>
                                        </p:tgtEl>
                                        <p:attrNameLst>
                                          <p:attrName>style.visibility</p:attrName>
                                        </p:attrNameLst>
                                      </p:cBhvr>
                                      <p:to>
                                        <p:strVal val="visible"/>
                                      </p:to>
                                    </p:set>
                                    <p:anim calcmode="lin" valueType="num">
                                      <p:cBhvr additive="base">
                                        <p:cTn id="92" dur="3000" fill="hold"/>
                                        <p:tgtEl>
                                          <p:spTgt spid="36936"/>
                                        </p:tgtEl>
                                        <p:attrNameLst>
                                          <p:attrName>ppt_x</p:attrName>
                                        </p:attrNameLst>
                                      </p:cBhvr>
                                      <p:tavLst>
                                        <p:tav tm="0">
                                          <p:val>
                                            <p:strVal val="0-#ppt_w/2"/>
                                          </p:val>
                                        </p:tav>
                                        <p:tav tm="100000">
                                          <p:val>
                                            <p:strVal val="#ppt_x"/>
                                          </p:val>
                                        </p:tav>
                                      </p:tavLst>
                                    </p:anim>
                                    <p:anim calcmode="lin" valueType="num">
                                      <p:cBhvr additive="base">
                                        <p:cTn id="93" dur="3000" fill="hold"/>
                                        <p:tgtEl>
                                          <p:spTgt spid="36936"/>
                                        </p:tgtEl>
                                        <p:attrNameLst>
                                          <p:attrName>ppt_y</p:attrName>
                                        </p:attrNameLst>
                                      </p:cBhvr>
                                      <p:tavLst>
                                        <p:tav tm="0">
                                          <p:val>
                                            <p:strVal val="#ppt_y"/>
                                          </p:val>
                                        </p:tav>
                                        <p:tav tm="100000">
                                          <p:val>
                                            <p:strVal val="#ppt_y"/>
                                          </p:val>
                                        </p:tav>
                                      </p:tavLst>
                                    </p:anim>
                                  </p:childTnLst>
                                </p:cTn>
                              </p:par>
                              <p:par>
                                <p:cTn id="94" presetID="7" presetClass="entr" presetSubtype="2" fill="hold" grpId="0" nodeType="withEffect">
                                  <p:stCondLst>
                                    <p:cond delay="0"/>
                                  </p:stCondLst>
                                  <p:childTnLst>
                                    <p:set>
                                      <p:cBhvr>
                                        <p:cTn id="95" dur="1" fill="hold">
                                          <p:stCondLst>
                                            <p:cond delay="0"/>
                                          </p:stCondLst>
                                        </p:cTn>
                                        <p:tgtEl>
                                          <p:spTgt spid="36937"/>
                                        </p:tgtEl>
                                        <p:attrNameLst>
                                          <p:attrName>style.visibility</p:attrName>
                                        </p:attrNameLst>
                                      </p:cBhvr>
                                      <p:to>
                                        <p:strVal val="visible"/>
                                      </p:to>
                                    </p:set>
                                    <p:anim calcmode="lin" valueType="num">
                                      <p:cBhvr additive="base">
                                        <p:cTn id="96" dur="3000" fill="hold"/>
                                        <p:tgtEl>
                                          <p:spTgt spid="36937"/>
                                        </p:tgtEl>
                                        <p:attrNameLst>
                                          <p:attrName>ppt_x</p:attrName>
                                        </p:attrNameLst>
                                      </p:cBhvr>
                                      <p:tavLst>
                                        <p:tav tm="0">
                                          <p:val>
                                            <p:strVal val="1+#ppt_w/2"/>
                                          </p:val>
                                        </p:tav>
                                        <p:tav tm="100000">
                                          <p:val>
                                            <p:strVal val="#ppt_x"/>
                                          </p:val>
                                        </p:tav>
                                      </p:tavLst>
                                    </p:anim>
                                    <p:anim calcmode="lin" valueType="num">
                                      <p:cBhvr additive="base">
                                        <p:cTn id="97" dur="3000" fill="hold"/>
                                        <p:tgtEl>
                                          <p:spTgt spid="36937"/>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3000"/>
                            </p:stCondLst>
                            <p:childTnLst>
                              <p:par>
                                <p:cTn id="99" presetID="16" presetClass="entr" presetSubtype="37" fill="hold" nodeType="afterEffect">
                                  <p:stCondLst>
                                    <p:cond delay="0"/>
                                  </p:stCondLst>
                                  <p:childTnLst>
                                    <p:set>
                                      <p:cBhvr>
                                        <p:cTn id="100" dur="1" fill="hold">
                                          <p:stCondLst>
                                            <p:cond delay="0"/>
                                          </p:stCondLst>
                                        </p:cTn>
                                        <p:tgtEl>
                                          <p:spTgt spid="36948"/>
                                        </p:tgtEl>
                                        <p:attrNameLst>
                                          <p:attrName>style.visibility</p:attrName>
                                        </p:attrNameLst>
                                      </p:cBhvr>
                                      <p:to>
                                        <p:strVal val="visible"/>
                                      </p:to>
                                    </p:set>
                                    <p:animEffect transition="in" filter="barn(outVertical)">
                                      <p:cBhvr>
                                        <p:cTn id="101" dur="1000"/>
                                        <p:tgtEl>
                                          <p:spTgt spid="36948"/>
                                        </p:tgtEl>
                                      </p:cBhvr>
                                    </p:animEffect>
                                  </p:childTnLst>
                                </p:cTn>
                              </p:par>
                            </p:childTnLst>
                          </p:cTn>
                        </p:par>
                        <p:par>
                          <p:cTn id="102" fill="hold" nodeType="afterGroup">
                            <p:stCondLst>
                              <p:cond delay="4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76">
                                            <p:txEl>
                                              <p:pRg st="0" end="0"/>
                                            </p:txEl>
                                          </p:spTgt>
                                        </p:tgtEl>
                                        <p:attrNameLst>
                                          <p:attrName>style.visibility</p:attrName>
                                        </p:attrNameLst>
                                      </p:cBhvr>
                                      <p:to>
                                        <p:strVal val="visible"/>
                                      </p:to>
                                    </p:set>
                                    <p:anim calcmode="lin" valueType="num">
                                      <p:cBhvr>
                                        <p:cTn id="105" dur="10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76">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76">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6" grpId="0" animBg="1"/>
      <p:bldP spid="36937" grpId="0" animBg="1"/>
      <p:bldP spid="36891" grpId="0" animBg="1"/>
      <p:bldP spid="36891" grpId="1" animBg="1"/>
      <p:bldP spid="36899" grpId="0" animBg="1"/>
      <p:bldP spid="36900" grpId="0"/>
      <p:bldP spid="36901" grpId="0"/>
      <p:bldP spid="36902" grpId="0"/>
      <p:bldP spid="36903" grpId="0"/>
      <p:bldP spid="36904" grpId="0" animBg="1"/>
      <p:bldP spid="36905" grpId="0" animBg="1"/>
      <p:bldP spid="36906" grpId="0" animBg="1"/>
      <p:bldP spid="36907" grpId="0" animBg="1"/>
      <p:bldP spid="36944" grpId="0" animBg="1"/>
      <p:bldP spid="369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3315" name="Group 3"/>
          <p:cNvGrpSpPr>
            <a:grpSpLocks/>
          </p:cNvGrpSpPr>
          <p:nvPr/>
        </p:nvGrpSpPr>
        <p:grpSpPr bwMode="auto">
          <a:xfrm>
            <a:off x="1628422" y="238125"/>
            <a:ext cx="372533" cy="381000"/>
            <a:chOff x="1056" y="672"/>
            <a:chExt cx="264" cy="240"/>
          </a:xfrm>
        </p:grpSpPr>
        <p:sp>
          <p:nvSpPr>
            <p:cNvPr id="3789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89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16" name="Group 6"/>
          <p:cNvGrpSpPr>
            <a:grpSpLocks/>
          </p:cNvGrpSpPr>
          <p:nvPr/>
        </p:nvGrpSpPr>
        <p:grpSpPr bwMode="auto">
          <a:xfrm>
            <a:off x="430390" y="238125"/>
            <a:ext cx="372533" cy="381000"/>
            <a:chOff x="1056" y="672"/>
            <a:chExt cx="264" cy="240"/>
          </a:xfrm>
        </p:grpSpPr>
        <p:sp>
          <p:nvSpPr>
            <p:cNvPr id="3789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89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17" name="Group 9"/>
          <p:cNvGrpSpPr>
            <a:grpSpLocks/>
          </p:cNvGrpSpPr>
          <p:nvPr/>
        </p:nvGrpSpPr>
        <p:grpSpPr bwMode="auto">
          <a:xfrm>
            <a:off x="2675470" y="231775"/>
            <a:ext cx="372533" cy="381000"/>
            <a:chOff x="1056" y="672"/>
            <a:chExt cx="264" cy="240"/>
          </a:xfrm>
        </p:grpSpPr>
        <p:sp>
          <p:nvSpPr>
            <p:cNvPr id="3789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89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18" name="Group 12"/>
          <p:cNvGrpSpPr>
            <a:grpSpLocks/>
          </p:cNvGrpSpPr>
          <p:nvPr/>
        </p:nvGrpSpPr>
        <p:grpSpPr bwMode="auto">
          <a:xfrm>
            <a:off x="3795894" y="239713"/>
            <a:ext cx="372533" cy="381000"/>
            <a:chOff x="1056" y="672"/>
            <a:chExt cx="264" cy="240"/>
          </a:xfrm>
        </p:grpSpPr>
        <p:sp>
          <p:nvSpPr>
            <p:cNvPr id="3790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0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19" name="Group 15"/>
          <p:cNvGrpSpPr>
            <a:grpSpLocks/>
          </p:cNvGrpSpPr>
          <p:nvPr/>
        </p:nvGrpSpPr>
        <p:grpSpPr bwMode="auto">
          <a:xfrm>
            <a:off x="4986870" y="223838"/>
            <a:ext cx="372533" cy="381000"/>
            <a:chOff x="1056" y="672"/>
            <a:chExt cx="264" cy="240"/>
          </a:xfrm>
        </p:grpSpPr>
        <p:sp>
          <p:nvSpPr>
            <p:cNvPr id="3790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0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20" name="Group 18"/>
          <p:cNvGrpSpPr>
            <a:grpSpLocks/>
          </p:cNvGrpSpPr>
          <p:nvPr/>
        </p:nvGrpSpPr>
        <p:grpSpPr bwMode="auto">
          <a:xfrm>
            <a:off x="8161870" y="223838"/>
            <a:ext cx="372533" cy="381000"/>
            <a:chOff x="1056" y="672"/>
            <a:chExt cx="264" cy="240"/>
          </a:xfrm>
        </p:grpSpPr>
        <p:sp>
          <p:nvSpPr>
            <p:cNvPr id="3790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0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21" name="Group 21"/>
          <p:cNvGrpSpPr>
            <a:grpSpLocks/>
          </p:cNvGrpSpPr>
          <p:nvPr/>
        </p:nvGrpSpPr>
        <p:grpSpPr bwMode="auto">
          <a:xfrm>
            <a:off x="7145870" y="214313"/>
            <a:ext cx="372533" cy="381000"/>
            <a:chOff x="1056" y="672"/>
            <a:chExt cx="264" cy="240"/>
          </a:xfrm>
        </p:grpSpPr>
        <p:sp>
          <p:nvSpPr>
            <p:cNvPr id="3791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1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grpSp>
        <p:nvGrpSpPr>
          <p:cNvPr id="13322" name="Group 24"/>
          <p:cNvGrpSpPr>
            <a:grpSpLocks/>
          </p:cNvGrpSpPr>
          <p:nvPr/>
        </p:nvGrpSpPr>
        <p:grpSpPr bwMode="auto">
          <a:xfrm>
            <a:off x="6079070" y="228600"/>
            <a:ext cx="372533" cy="381000"/>
            <a:chOff x="1056" y="672"/>
            <a:chExt cx="264" cy="240"/>
          </a:xfrm>
        </p:grpSpPr>
        <p:sp>
          <p:nvSpPr>
            <p:cNvPr id="3791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1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grpSp>
      <p:sp>
        <p:nvSpPr>
          <p:cNvPr id="37915" name="Oval 27"/>
          <p:cNvSpPr>
            <a:spLocks noChangeArrowheads="1"/>
          </p:cNvSpPr>
          <p:nvPr/>
        </p:nvSpPr>
        <p:spPr bwMode="auto">
          <a:xfrm>
            <a:off x="1402650"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sp>
        <p:nvSpPr>
          <p:cNvPr id="37917" name="Rectangle 29"/>
          <p:cNvSpPr>
            <a:spLocks noChangeArrowheads="1"/>
          </p:cNvSpPr>
          <p:nvPr/>
        </p:nvSpPr>
        <p:spPr bwMode="auto">
          <a:xfrm>
            <a:off x="1514129" y="865189"/>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时期</a:t>
            </a:r>
            <a:endParaRPr lang="en-US" sz="2000">
              <a:latin typeface="KaiTi" charset="0"/>
              <a:ea typeface="KaiTi" charset="0"/>
              <a:cs typeface="KaiTi" charset="0"/>
            </a:endParaRPr>
          </a:p>
          <a:p>
            <a:pPr algn="l"/>
            <a:r>
              <a:rPr lang="zh-CN" altLang="en-US" sz="2000">
                <a:latin typeface="KaiTi" charset="0"/>
                <a:ea typeface="KaiTi" charset="0"/>
                <a:cs typeface="KaiTi" charset="0"/>
              </a:rPr>
              <a:t>事件</a:t>
            </a:r>
            <a:endParaRPr lang="en-US" sz="2000">
              <a:latin typeface="KaiTi" charset="0"/>
              <a:ea typeface="KaiTi" charset="0"/>
              <a:cs typeface="KaiTi" charset="0"/>
            </a:endParaRPr>
          </a:p>
        </p:txBody>
      </p:sp>
      <p:sp>
        <p:nvSpPr>
          <p:cNvPr id="37962" name="AutoShape 74"/>
          <p:cNvSpPr>
            <a:spLocks noChangeArrowheads="1"/>
          </p:cNvSpPr>
          <p:nvPr/>
        </p:nvSpPr>
        <p:spPr bwMode="auto">
          <a:xfrm>
            <a:off x="1123244" y="739786"/>
            <a:ext cx="424745" cy="798513"/>
          </a:xfrm>
          <a:prstGeom prst="curvedRightArrow">
            <a:avLst>
              <a:gd name="adj1" fmla="val 33422"/>
              <a:gd name="adj2" fmla="val 6684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atin typeface="KaiTi" charset="0"/>
              <a:ea typeface="KaiTi" charset="0"/>
              <a:cs typeface="KaiTi" charset="0"/>
            </a:endParaRPr>
          </a:p>
        </p:txBody>
      </p:sp>
      <p:cxnSp>
        <p:nvCxnSpPr>
          <p:cNvPr id="37968" name="AutoShape 80"/>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37985" name="Oval 97"/>
          <p:cNvSpPr>
            <a:spLocks noChangeArrowheads="1"/>
          </p:cNvSpPr>
          <p:nvPr/>
        </p:nvSpPr>
        <p:spPr bwMode="auto">
          <a:xfrm>
            <a:off x="1275585" y="4602511"/>
            <a:ext cx="259766" cy="108198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37986" name="Oval 98"/>
          <p:cNvSpPr>
            <a:spLocks noChangeArrowheads="1"/>
          </p:cNvSpPr>
          <p:nvPr/>
        </p:nvSpPr>
        <p:spPr bwMode="auto">
          <a:xfrm>
            <a:off x="2427051" y="1706911"/>
            <a:ext cx="259766" cy="108198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sp>
        <p:nvSpPr>
          <p:cNvPr id="37987" name="Oval 99"/>
          <p:cNvSpPr>
            <a:spLocks noChangeArrowheads="1"/>
          </p:cNvSpPr>
          <p:nvPr/>
        </p:nvSpPr>
        <p:spPr bwMode="auto">
          <a:xfrm>
            <a:off x="5356521" y="3688111"/>
            <a:ext cx="259766" cy="108198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latin typeface="KaiTi" charset="0"/>
              <a:ea typeface="KaiTi" charset="0"/>
              <a:cs typeface="KaiTi" charset="0"/>
            </a:endParaRPr>
          </a:p>
        </p:txBody>
      </p:sp>
      <p:grpSp>
        <p:nvGrpSpPr>
          <p:cNvPr id="37999" name="Group 111"/>
          <p:cNvGrpSpPr>
            <a:grpSpLocks/>
          </p:cNvGrpSpPr>
          <p:nvPr/>
        </p:nvGrpSpPr>
        <p:grpSpPr bwMode="auto">
          <a:xfrm>
            <a:off x="-50800" y="273050"/>
            <a:ext cx="9313333" cy="3011488"/>
            <a:chOff x="-36" y="172"/>
            <a:chExt cx="6600" cy="1897"/>
          </a:xfrm>
        </p:grpSpPr>
        <p:sp>
          <p:nvSpPr>
            <p:cNvPr id="37988" name="Freeform 100"/>
            <p:cNvSpPr>
              <a:spLocks/>
            </p:cNvSpPr>
            <p:nvPr/>
          </p:nvSpPr>
          <p:spPr bwMode="auto">
            <a:xfrm>
              <a:off x="-36" y="172"/>
              <a:ext cx="1728" cy="485"/>
            </a:xfrm>
            <a:custGeom>
              <a:avLst/>
              <a:gdLst>
                <a:gd name="T0" fmla="*/ 0 w 1728"/>
                <a:gd name="T1" fmla="*/ 485 h 3644"/>
                <a:gd name="T2" fmla="*/ 84 w 1728"/>
                <a:gd name="T3" fmla="*/ 483 h 3644"/>
                <a:gd name="T4" fmla="*/ 108 w 1728"/>
                <a:gd name="T5" fmla="*/ 479 h 3644"/>
                <a:gd name="T6" fmla="*/ 180 w 1728"/>
                <a:gd name="T7" fmla="*/ 474 h 3644"/>
                <a:gd name="T8" fmla="*/ 264 w 1728"/>
                <a:gd name="T9" fmla="*/ 461 h 3644"/>
                <a:gd name="T10" fmla="*/ 300 w 1728"/>
                <a:gd name="T11" fmla="*/ 456 h 3644"/>
                <a:gd name="T12" fmla="*/ 336 w 1728"/>
                <a:gd name="T13" fmla="*/ 455 h 3644"/>
                <a:gd name="T14" fmla="*/ 444 w 1728"/>
                <a:gd name="T15" fmla="*/ 445 h 3644"/>
                <a:gd name="T16" fmla="*/ 564 w 1728"/>
                <a:gd name="T17" fmla="*/ 432 h 3644"/>
                <a:gd name="T18" fmla="*/ 636 w 1728"/>
                <a:gd name="T19" fmla="*/ 420 h 3644"/>
                <a:gd name="T20" fmla="*/ 696 w 1728"/>
                <a:gd name="T21" fmla="*/ 412 h 3644"/>
                <a:gd name="T22" fmla="*/ 768 w 1728"/>
                <a:gd name="T23" fmla="*/ 408 h 3644"/>
                <a:gd name="T24" fmla="*/ 888 w 1728"/>
                <a:gd name="T25" fmla="*/ 391 h 3644"/>
                <a:gd name="T26" fmla="*/ 924 w 1728"/>
                <a:gd name="T27" fmla="*/ 375 h 3644"/>
                <a:gd name="T28" fmla="*/ 936 w 1728"/>
                <a:gd name="T29" fmla="*/ 360 h 3644"/>
                <a:gd name="T30" fmla="*/ 960 w 1728"/>
                <a:gd name="T31" fmla="*/ 356 h 3644"/>
                <a:gd name="T32" fmla="*/ 1092 w 1728"/>
                <a:gd name="T33" fmla="*/ 336 h 3644"/>
                <a:gd name="T34" fmla="*/ 1140 w 1728"/>
                <a:gd name="T35" fmla="*/ 279 h 3644"/>
                <a:gd name="T36" fmla="*/ 1176 w 1728"/>
                <a:gd name="T37" fmla="*/ 263 h 3644"/>
                <a:gd name="T38" fmla="*/ 1188 w 1728"/>
                <a:gd name="T39" fmla="*/ 258 h 3644"/>
                <a:gd name="T40" fmla="*/ 1212 w 1728"/>
                <a:gd name="T41" fmla="*/ 204 h 3644"/>
                <a:gd name="T42" fmla="*/ 1224 w 1728"/>
                <a:gd name="T43" fmla="*/ 190 h 3644"/>
                <a:gd name="T44" fmla="*/ 1308 w 1728"/>
                <a:gd name="T45" fmla="*/ 186 h 3644"/>
                <a:gd name="T46" fmla="*/ 1356 w 1728"/>
                <a:gd name="T47" fmla="*/ 177 h 3644"/>
                <a:gd name="T48" fmla="*/ 1440 w 1728"/>
                <a:gd name="T49" fmla="*/ 158 h 3644"/>
                <a:gd name="T50" fmla="*/ 1464 w 1728"/>
                <a:gd name="T51" fmla="*/ 153 h 3644"/>
                <a:gd name="T52" fmla="*/ 1536 w 1728"/>
                <a:gd name="T53" fmla="*/ 146 h 3644"/>
                <a:gd name="T54" fmla="*/ 1620 w 1728"/>
                <a:gd name="T55" fmla="*/ 132 h 3644"/>
                <a:gd name="T56" fmla="*/ 1680 w 1728"/>
                <a:gd name="T57" fmla="*/ 118 h 3644"/>
                <a:gd name="T58" fmla="*/ 1728 w 1728"/>
                <a:gd name="T59" fmla="*/ 97 h 3644"/>
                <a:gd name="T60" fmla="*/ 1716 w 1728"/>
                <a:gd name="T61" fmla="*/ 71 h 3644"/>
                <a:gd name="T62" fmla="*/ 1692 w 1728"/>
                <a:gd name="T63" fmla="*/ 62 h 3644"/>
                <a:gd name="T64" fmla="*/ 1680 w 1728"/>
                <a:gd name="T65" fmla="*/ 57 h 3644"/>
                <a:gd name="T66" fmla="*/ 1692 w 1728"/>
                <a:gd name="T67" fmla="*/ 28 h 3644"/>
                <a:gd name="T68" fmla="*/ 1716 w 1728"/>
                <a:gd name="T69" fmla="*/ 15 h 36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28" h="3644">
                  <a:moveTo>
                    <a:pt x="0" y="3644"/>
                  </a:moveTo>
                  <a:cubicBezTo>
                    <a:pt x="28" y="3640"/>
                    <a:pt x="58" y="3643"/>
                    <a:pt x="84" y="3632"/>
                  </a:cubicBezTo>
                  <a:cubicBezTo>
                    <a:pt x="97" y="3626"/>
                    <a:pt x="98" y="3606"/>
                    <a:pt x="108" y="3596"/>
                  </a:cubicBezTo>
                  <a:cubicBezTo>
                    <a:pt x="131" y="3573"/>
                    <a:pt x="151" y="3570"/>
                    <a:pt x="180" y="3560"/>
                  </a:cubicBezTo>
                  <a:cubicBezTo>
                    <a:pt x="197" y="3509"/>
                    <a:pt x="224" y="3497"/>
                    <a:pt x="264" y="3464"/>
                  </a:cubicBezTo>
                  <a:cubicBezTo>
                    <a:pt x="277" y="3453"/>
                    <a:pt x="286" y="3437"/>
                    <a:pt x="300" y="3428"/>
                  </a:cubicBezTo>
                  <a:cubicBezTo>
                    <a:pt x="311" y="3421"/>
                    <a:pt x="325" y="3422"/>
                    <a:pt x="336" y="3416"/>
                  </a:cubicBezTo>
                  <a:cubicBezTo>
                    <a:pt x="379" y="3394"/>
                    <a:pt x="397" y="3360"/>
                    <a:pt x="444" y="3344"/>
                  </a:cubicBezTo>
                  <a:cubicBezTo>
                    <a:pt x="466" y="3277"/>
                    <a:pt x="510" y="3284"/>
                    <a:pt x="564" y="3248"/>
                  </a:cubicBezTo>
                  <a:cubicBezTo>
                    <a:pt x="580" y="3200"/>
                    <a:pt x="594" y="3180"/>
                    <a:pt x="636" y="3152"/>
                  </a:cubicBezTo>
                  <a:cubicBezTo>
                    <a:pt x="658" y="3119"/>
                    <a:pt x="658" y="3109"/>
                    <a:pt x="696" y="3092"/>
                  </a:cubicBezTo>
                  <a:cubicBezTo>
                    <a:pt x="719" y="3082"/>
                    <a:pt x="768" y="3068"/>
                    <a:pt x="768" y="3068"/>
                  </a:cubicBezTo>
                  <a:cubicBezTo>
                    <a:pt x="820" y="2989"/>
                    <a:pt x="826" y="2998"/>
                    <a:pt x="888" y="2936"/>
                  </a:cubicBezTo>
                  <a:cubicBezTo>
                    <a:pt x="917" y="2848"/>
                    <a:pt x="906" y="2889"/>
                    <a:pt x="924" y="2816"/>
                  </a:cubicBezTo>
                  <a:cubicBezTo>
                    <a:pt x="928" y="2780"/>
                    <a:pt x="927" y="2743"/>
                    <a:pt x="936" y="2708"/>
                  </a:cubicBezTo>
                  <a:cubicBezTo>
                    <a:pt x="939" y="2694"/>
                    <a:pt x="950" y="2683"/>
                    <a:pt x="960" y="2672"/>
                  </a:cubicBezTo>
                  <a:cubicBezTo>
                    <a:pt x="1001" y="2626"/>
                    <a:pt x="1048" y="2572"/>
                    <a:pt x="1092" y="2528"/>
                  </a:cubicBezTo>
                  <a:cubicBezTo>
                    <a:pt x="1139" y="2388"/>
                    <a:pt x="1119" y="2242"/>
                    <a:pt x="1140" y="2096"/>
                  </a:cubicBezTo>
                  <a:cubicBezTo>
                    <a:pt x="1145" y="2064"/>
                    <a:pt x="1168" y="2001"/>
                    <a:pt x="1176" y="1976"/>
                  </a:cubicBezTo>
                  <a:cubicBezTo>
                    <a:pt x="1180" y="1964"/>
                    <a:pt x="1188" y="1940"/>
                    <a:pt x="1188" y="1940"/>
                  </a:cubicBezTo>
                  <a:cubicBezTo>
                    <a:pt x="1195" y="1793"/>
                    <a:pt x="1200" y="1676"/>
                    <a:pt x="1212" y="1532"/>
                  </a:cubicBezTo>
                  <a:cubicBezTo>
                    <a:pt x="1215" y="1496"/>
                    <a:pt x="1211" y="1458"/>
                    <a:pt x="1224" y="1424"/>
                  </a:cubicBezTo>
                  <a:cubicBezTo>
                    <a:pt x="1235" y="1397"/>
                    <a:pt x="1280" y="1407"/>
                    <a:pt x="1308" y="1400"/>
                  </a:cubicBezTo>
                  <a:cubicBezTo>
                    <a:pt x="1331" y="1331"/>
                    <a:pt x="1304" y="1395"/>
                    <a:pt x="1356" y="1328"/>
                  </a:cubicBezTo>
                  <a:cubicBezTo>
                    <a:pt x="1395" y="1278"/>
                    <a:pt x="1414" y="1236"/>
                    <a:pt x="1440" y="1184"/>
                  </a:cubicBezTo>
                  <a:cubicBezTo>
                    <a:pt x="1446" y="1171"/>
                    <a:pt x="1453" y="1157"/>
                    <a:pt x="1464" y="1148"/>
                  </a:cubicBezTo>
                  <a:cubicBezTo>
                    <a:pt x="1486" y="1129"/>
                    <a:pt x="1536" y="1100"/>
                    <a:pt x="1536" y="1100"/>
                  </a:cubicBezTo>
                  <a:cubicBezTo>
                    <a:pt x="1593" y="1014"/>
                    <a:pt x="1564" y="1048"/>
                    <a:pt x="1620" y="992"/>
                  </a:cubicBezTo>
                  <a:cubicBezTo>
                    <a:pt x="1641" y="929"/>
                    <a:pt x="1625" y="967"/>
                    <a:pt x="1680" y="884"/>
                  </a:cubicBezTo>
                  <a:cubicBezTo>
                    <a:pt x="1704" y="848"/>
                    <a:pt x="1717" y="773"/>
                    <a:pt x="1728" y="728"/>
                  </a:cubicBezTo>
                  <a:cubicBezTo>
                    <a:pt x="1724" y="664"/>
                    <a:pt x="1725" y="600"/>
                    <a:pt x="1716" y="536"/>
                  </a:cubicBezTo>
                  <a:cubicBezTo>
                    <a:pt x="1713" y="511"/>
                    <a:pt x="1700" y="488"/>
                    <a:pt x="1692" y="464"/>
                  </a:cubicBezTo>
                  <a:cubicBezTo>
                    <a:pt x="1688" y="452"/>
                    <a:pt x="1680" y="428"/>
                    <a:pt x="1680" y="428"/>
                  </a:cubicBezTo>
                  <a:cubicBezTo>
                    <a:pt x="1684" y="356"/>
                    <a:pt x="1683" y="284"/>
                    <a:pt x="1692" y="212"/>
                  </a:cubicBezTo>
                  <a:cubicBezTo>
                    <a:pt x="1719" y="0"/>
                    <a:pt x="1716" y="207"/>
                    <a:pt x="1716" y="116"/>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grpSp>
          <p:nvGrpSpPr>
            <p:cNvPr id="13342" name="Group 110"/>
            <p:cNvGrpSpPr>
              <a:grpSpLocks/>
            </p:cNvGrpSpPr>
            <p:nvPr/>
          </p:nvGrpSpPr>
          <p:grpSpPr bwMode="auto">
            <a:xfrm>
              <a:off x="2139" y="744"/>
              <a:ext cx="4425" cy="1325"/>
              <a:chOff x="2139" y="744"/>
              <a:chExt cx="4425" cy="1325"/>
            </a:xfrm>
          </p:grpSpPr>
          <p:sp>
            <p:nvSpPr>
              <p:cNvPr id="37989" name="Freeform 101"/>
              <p:cNvSpPr>
                <a:spLocks/>
              </p:cNvSpPr>
              <p:nvPr/>
            </p:nvSpPr>
            <p:spPr bwMode="auto">
              <a:xfrm>
                <a:off x="2139" y="768"/>
                <a:ext cx="4425" cy="485"/>
              </a:xfrm>
              <a:custGeom>
                <a:avLst/>
                <a:gdLst>
                  <a:gd name="T0" fmla="*/ 201 w 4425"/>
                  <a:gd name="T1" fmla="*/ 0 h 3223"/>
                  <a:gd name="T2" fmla="*/ 129 w 4425"/>
                  <a:gd name="T3" fmla="*/ 5 h 3223"/>
                  <a:gd name="T4" fmla="*/ 33 w 4425"/>
                  <a:gd name="T5" fmla="*/ 7 h 3223"/>
                  <a:gd name="T6" fmla="*/ 105 w 4425"/>
                  <a:gd name="T7" fmla="*/ 14 h 3223"/>
                  <a:gd name="T8" fmla="*/ 285 w 4425"/>
                  <a:gd name="T9" fmla="*/ 16 h 3223"/>
                  <a:gd name="T10" fmla="*/ 381 w 4425"/>
                  <a:gd name="T11" fmla="*/ 18 h 3223"/>
                  <a:gd name="T12" fmla="*/ 405 w 4425"/>
                  <a:gd name="T13" fmla="*/ 23 h 3223"/>
                  <a:gd name="T14" fmla="*/ 261 w 4425"/>
                  <a:gd name="T15" fmla="*/ 43 h 3223"/>
                  <a:gd name="T16" fmla="*/ 69 w 4425"/>
                  <a:gd name="T17" fmla="*/ 52 h 3223"/>
                  <a:gd name="T18" fmla="*/ 93 w 4425"/>
                  <a:gd name="T19" fmla="*/ 105 h 3223"/>
                  <a:gd name="T20" fmla="*/ 153 w 4425"/>
                  <a:gd name="T21" fmla="*/ 139 h 3223"/>
                  <a:gd name="T22" fmla="*/ 201 w 4425"/>
                  <a:gd name="T23" fmla="*/ 141 h 3223"/>
                  <a:gd name="T24" fmla="*/ 381 w 4425"/>
                  <a:gd name="T25" fmla="*/ 148 h 3223"/>
                  <a:gd name="T26" fmla="*/ 873 w 4425"/>
                  <a:gd name="T27" fmla="*/ 148 h 3223"/>
                  <a:gd name="T28" fmla="*/ 909 w 4425"/>
                  <a:gd name="T29" fmla="*/ 144 h 3223"/>
                  <a:gd name="T30" fmla="*/ 981 w 4425"/>
                  <a:gd name="T31" fmla="*/ 141 h 3223"/>
                  <a:gd name="T32" fmla="*/ 1029 w 4425"/>
                  <a:gd name="T33" fmla="*/ 150 h 3223"/>
                  <a:gd name="T34" fmla="*/ 1053 w 4425"/>
                  <a:gd name="T35" fmla="*/ 161 h 3223"/>
                  <a:gd name="T36" fmla="*/ 1065 w 4425"/>
                  <a:gd name="T37" fmla="*/ 166 h 3223"/>
                  <a:gd name="T38" fmla="*/ 1137 w 4425"/>
                  <a:gd name="T39" fmla="*/ 173 h 3223"/>
                  <a:gd name="T40" fmla="*/ 1173 w 4425"/>
                  <a:gd name="T41" fmla="*/ 177 h 3223"/>
                  <a:gd name="T42" fmla="*/ 1197 w 4425"/>
                  <a:gd name="T43" fmla="*/ 195 h 3223"/>
                  <a:gd name="T44" fmla="*/ 1473 w 4425"/>
                  <a:gd name="T45" fmla="*/ 208 h 3223"/>
                  <a:gd name="T46" fmla="*/ 1485 w 4425"/>
                  <a:gd name="T47" fmla="*/ 233 h 3223"/>
                  <a:gd name="T48" fmla="*/ 1545 w 4425"/>
                  <a:gd name="T49" fmla="*/ 240 h 3223"/>
                  <a:gd name="T50" fmla="*/ 1809 w 4425"/>
                  <a:gd name="T51" fmla="*/ 242 h 3223"/>
                  <a:gd name="T52" fmla="*/ 1857 w 4425"/>
                  <a:gd name="T53" fmla="*/ 269 h 3223"/>
                  <a:gd name="T54" fmla="*/ 1893 w 4425"/>
                  <a:gd name="T55" fmla="*/ 274 h 3223"/>
                  <a:gd name="T56" fmla="*/ 1929 w 4425"/>
                  <a:gd name="T57" fmla="*/ 298 h 3223"/>
                  <a:gd name="T58" fmla="*/ 1941 w 4425"/>
                  <a:gd name="T59" fmla="*/ 303 h 3223"/>
                  <a:gd name="T60" fmla="*/ 1977 w 4425"/>
                  <a:gd name="T61" fmla="*/ 305 h 3223"/>
                  <a:gd name="T62" fmla="*/ 2049 w 4425"/>
                  <a:gd name="T63" fmla="*/ 312 h 3223"/>
                  <a:gd name="T64" fmla="*/ 2181 w 4425"/>
                  <a:gd name="T65" fmla="*/ 323 h 3223"/>
                  <a:gd name="T66" fmla="*/ 2325 w 4425"/>
                  <a:gd name="T67" fmla="*/ 327 h 3223"/>
                  <a:gd name="T68" fmla="*/ 2457 w 4425"/>
                  <a:gd name="T69" fmla="*/ 332 h 3223"/>
                  <a:gd name="T70" fmla="*/ 2625 w 4425"/>
                  <a:gd name="T71" fmla="*/ 334 h 3223"/>
                  <a:gd name="T72" fmla="*/ 3081 w 4425"/>
                  <a:gd name="T73" fmla="*/ 341 h 3223"/>
                  <a:gd name="T74" fmla="*/ 3153 w 4425"/>
                  <a:gd name="T75" fmla="*/ 347 h 3223"/>
                  <a:gd name="T76" fmla="*/ 3165 w 4425"/>
                  <a:gd name="T77" fmla="*/ 352 h 3223"/>
                  <a:gd name="T78" fmla="*/ 3201 w 4425"/>
                  <a:gd name="T79" fmla="*/ 358 h 3223"/>
                  <a:gd name="T80" fmla="*/ 3237 w 4425"/>
                  <a:gd name="T81" fmla="*/ 374 h 3223"/>
                  <a:gd name="T82" fmla="*/ 3273 w 4425"/>
                  <a:gd name="T83" fmla="*/ 377 h 3223"/>
                  <a:gd name="T84" fmla="*/ 3501 w 4425"/>
                  <a:gd name="T85" fmla="*/ 385 h 3223"/>
                  <a:gd name="T86" fmla="*/ 3561 w 4425"/>
                  <a:gd name="T87" fmla="*/ 386 h 3223"/>
                  <a:gd name="T88" fmla="*/ 3585 w 4425"/>
                  <a:gd name="T89" fmla="*/ 392 h 3223"/>
                  <a:gd name="T90" fmla="*/ 3657 w 4425"/>
                  <a:gd name="T91" fmla="*/ 395 h 3223"/>
                  <a:gd name="T92" fmla="*/ 3693 w 4425"/>
                  <a:gd name="T93" fmla="*/ 399 h 3223"/>
                  <a:gd name="T94" fmla="*/ 3837 w 4425"/>
                  <a:gd name="T95" fmla="*/ 412 h 3223"/>
                  <a:gd name="T96" fmla="*/ 4017 w 4425"/>
                  <a:gd name="T97" fmla="*/ 419 h 3223"/>
                  <a:gd name="T98" fmla="*/ 4077 w 4425"/>
                  <a:gd name="T99" fmla="*/ 435 h 3223"/>
                  <a:gd name="T100" fmla="*/ 4089 w 4425"/>
                  <a:gd name="T101" fmla="*/ 450 h 3223"/>
                  <a:gd name="T102" fmla="*/ 4077 w 4425"/>
                  <a:gd name="T103" fmla="*/ 460 h 3223"/>
                  <a:gd name="T104" fmla="*/ 4113 w 4425"/>
                  <a:gd name="T105" fmla="*/ 466 h 3223"/>
                  <a:gd name="T106" fmla="*/ 4245 w 4425"/>
                  <a:gd name="T107" fmla="*/ 471 h 3223"/>
                  <a:gd name="T108" fmla="*/ 4317 w 4425"/>
                  <a:gd name="T109" fmla="*/ 477 h 3223"/>
                  <a:gd name="T110" fmla="*/ 4425 w 4425"/>
                  <a:gd name="T111" fmla="*/ 484 h 322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25" h="3223">
                    <a:moveTo>
                      <a:pt x="201" y="0"/>
                    </a:moveTo>
                    <a:cubicBezTo>
                      <a:pt x="176" y="8"/>
                      <a:pt x="155" y="29"/>
                      <a:pt x="129" y="36"/>
                    </a:cubicBezTo>
                    <a:cubicBezTo>
                      <a:pt x="98" y="44"/>
                      <a:pt x="65" y="44"/>
                      <a:pt x="33" y="48"/>
                    </a:cubicBezTo>
                    <a:cubicBezTo>
                      <a:pt x="50" y="99"/>
                      <a:pt x="35" y="89"/>
                      <a:pt x="105" y="96"/>
                    </a:cubicBezTo>
                    <a:cubicBezTo>
                      <a:pt x="165" y="102"/>
                      <a:pt x="225" y="103"/>
                      <a:pt x="285" y="108"/>
                    </a:cubicBezTo>
                    <a:cubicBezTo>
                      <a:pt x="317" y="111"/>
                      <a:pt x="349" y="116"/>
                      <a:pt x="381" y="120"/>
                    </a:cubicBezTo>
                    <a:cubicBezTo>
                      <a:pt x="389" y="132"/>
                      <a:pt x="404" y="142"/>
                      <a:pt x="405" y="156"/>
                    </a:cubicBezTo>
                    <a:cubicBezTo>
                      <a:pt x="417" y="283"/>
                      <a:pt x="363" y="275"/>
                      <a:pt x="261" y="288"/>
                    </a:cubicBezTo>
                    <a:cubicBezTo>
                      <a:pt x="193" y="311"/>
                      <a:pt x="130" y="307"/>
                      <a:pt x="69" y="348"/>
                    </a:cubicBezTo>
                    <a:cubicBezTo>
                      <a:pt x="0" y="451"/>
                      <a:pt x="27" y="598"/>
                      <a:pt x="93" y="696"/>
                    </a:cubicBezTo>
                    <a:cubicBezTo>
                      <a:pt x="97" y="730"/>
                      <a:pt x="110" y="895"/>
                      <a:pt x="153" y="924"/>
                    </a:cubicBezTo>
                    <a:cubicBezTo>
                      <a:pt x="167" y="933"/>
                      <a:pt x="185" y="932"/>
                      <a:pt x="201" y="936"/>
                    </a:cubicBezTo>
                    <a:cubicBezTo>
                      <a:pt x="265" y="979"/>
                      <a:pt x="297" y="975"/>
                      <a:pt x="381" y="984"/>
                    </a:cubicBezTo>
                    <a:cubicBezTo>
                      <a:pt x="557" y="1043"/>
                      <a:pt x="458" y="1014"/>
                      <a:pt x="873" y="984"/>
                    </a:cubicBezTo>
                    <a:cubicBezTo>
                      <a:pt x="887" y="983"/>
                      <a:pt x="896" y="966"/>
                      <a:pt x="909" y="960"/>
                    </a:cubicBezTo>
                    <a:cubicBezTo>
                      <a:pt x="932" y="950"/>
                      <a:pt x="981" y="936"/>
                      <a:pt x="981" y="936"/>
                    </a:cubicBezTo>
                    <a:cubicBezTo>
                      <a:pt x="1025" y="1067"/>
                      <a:pt x="951" y="872"/>
                      <a:pt x="1029" y="996"/>
                    </a:cubicBezTo>
                    <a:cubicBezTo>
                      <a:pt x="1042" y="1017"/>
                      <a:pt x="1045" y="1044"/>
                      <a:pt x="1053" y="1068"/>
                    </a:cubicBezTo>
                    <a:cubicBezTo>
                      <a:pt x="1057" y="1080"/>
                      <a:pt x="1054" y="1097"/>
                      <a:pt x="1065" y="1104"/>
                    </a:cubicBezTo>
                    <a:cubicBezTo>
                      <a:pt x="1089" y="1120"/>
                      <a:pt x="1113" y="1136"/>
                      <a:pt x="1137" y="1152"/>
                    </a:cubicBezTo>
                    <a:cubicBezTo>
                      <a:pt x="1149" y="1160"/>
                      <a:pt x="1173" y="1176"/>
                      <a:pt x="1173" y="1176"/>
                    </a:cubicBezTo>
                    <a:cubicBezTo>
                      <a:pt x="1174" y="1183"/>
                      <a:pt x="1182" y="1273"/>
                      <a:pt x="1197" y="1296"/>
                    </a:cubicBezTo>
                    <a:cubicBezTo>
                      <a:pt x="1259" y="1389"/>
                      <a:pt x="1378" y="1373"/>
                      <a:pt x="1473" y="1380"/>
                    </a:cubicBezTo>
                    <a:cubicBezTo>
                      <a:pt x="1477" y="1436"/>
                      <a:pt x="1475" y="1493"/>
                      <a:pt x="1485" y="1548"/>
                    </a:cubicBezTo>
                    <a:cubicBezTo>
                      <a:pt x="1490" y="1578"/>
                      <a:pt x="1518" y="1594"/>
                      <a:pt x="1545" y="1596"/>
                    </a:cubicBezTo>
                    <a:cubicBezTo>
                      <a:pt x="1633" y="1603"/>
                      <a:pt x="1721" y="1604"/>
                      <a:pt x="1809" y="1608"/>
                    </a:cubicBezTo>
                    <a:cubicBezTo>
                      <a:pt x="1856" y="1678"/>
                      <a:pt x="1828" y="1700"/>
                      <a:pt x="1857" y="1788"/>
                    </a:cubicBezTo>
                    <a:cubicBezTo>
                      <a:pt x="1862" y="1804"/>
                      <a:pt x="1881" y="1812"/>
                      <a:pt x="1893" y="1824"/>
                    </a:cubicBezTo>
                    <a:cubicBezTo>
                      <a:pt x="1910" y="1875"/>
                      <a:pt x="1914" y="1928"/>
                      <a:pt x="1929" y="1980"/>
                    </a:cubicBezTo>
                    <a:cubicBezTo>
                      <a:pt x="1932" y="1992"/>
                      <a:pt x="1932" y="2007"/>
                      <a:pt x="1941" y="2016"/>
                    </a:cubicBezTo>
                    <a:cubicBezTo>
                      <a:pt x="1950" y="2025"/>
                      <a:pt x="1966" y="2022"/>
                      <a:pt x="1977" y="2028"/>
                    </a:cubicBezTo>
                    <a:cubicBezTo>
                      <a:pt x="2002" y="2042"/>
                      <a:pt x="2049" y="2076"/>
                      <a:pt x="2049" y="2076"/>
                    </a:cubicBezTo>
                    <a:cubicBezTo>
                      <a:pt x="2083" y="2127"/>
                      <a:pt x="2126" y="2130"/>
                      <a:pt x="2181" y="2148"/>
                    </a:cubicBezTo>
                    <a:cubicBezTo>
                      <a:pt x="2227" y="2163"/>
                      <a:pt x="2277" y="2164"/>
                      <a:pt x="2325" y="2172"/>
                    </a:cubicBezTo>
                    <a:cubicBezTo>
                      <a:pt x="2370" y="2179"/>
                      <a:pt x="2412" y="2203"/>
                      <a:pt x="2457" y="2208"/>
                    </a:cubicBezTo>
                    <a:cubicBezTo>
                      <a:pt x="2513" y="2215"/>
                      <a:pt x="2569" y="2216"/>
                      <a:pt x="2625" y="2220"/>
                    </a:cubicBezTo>
                    <a:cubicBezTo>
                      <a:pt x="2735" y="2257"/>
                      <a:pt x="2963" y="2260"/>
                      <a:pt x="3081" y="2268"/>
                    </a:cubicBezTo>
                    <a:cubicBezTo>
                      <a:pt x="3105" y="2276"/>
                      <a:pt x="3136" y="2283"/>
                      <a:pt x="3153" y="2304"/>
                    </a:cubicBezTo>
                    <a:cubicBezTo>
                      <a:pt x="3161" y="2314"/>
                      <a:pt x="3158" y="2329"/>
                      <a:pt x="3165" y="2340"/>
                    </a:cubicBezTo>
                    <a:cubicBezTo>
                      <a:pt x="3174" y="2354"/>
                      <a:pt x="3189" y="2364"/>
                      <a:pt x="3201" y="2376"/>
                    </a:cubicBezTo>
                    <a:cubicBezTo>
                      <a:pt x="3203" y="2381"/>
                      <a:pt x="3230" y="2464"/>
                      <a:pt x="3237" y="2484"/>
                    </a:cubicBezTo>
                    <a:cubicBezTo>
                      <a:pt x="3242" y="2498"/>
                      <a:pt x="3260" y="2502"/>
                      <a:pt x="3273" y="2508"/>
                    </a:cubicBezTo>
                    <a:cubicBezTo>
                      <a:pt x="3346" y="2541"/>
                      <a:pt x="3423" y="2544"/>
                      <a:pt x="3501" y="2556"/>
                    </a:cubicBezTo>
                    <a:cubicBezTo>
                      <a:pt x="3521" y="2559"/>
                      <a:pt x="3541" y="2564"/>
                      <a:pt x="3561" y="2568"/>
                    </a:cubicBezTo>
                    <a:cubicBezTo>
                      <a:pt x="3569" y="2580"/>
                      <a:pt x="3573" y="2596"/>
                      <a:pt x="3585" y="2604"/>
                    </a:cubicBezTo>
                    <a:cubicBezTo>
                      <a:pt x="3606" y="2617"/>
                      <a:pt x="3636" y="2614"/>
                      <a:pt x="3657" y="2628"/>
                    </a:cubicBezTo>
                    <a:cubicBezTo>
                      <a:pt x="3669" y="2636"/>
                      <a:pt x="3681" y="2644"/>
                      <a:pt x="3693" y="2652"/>
                    </a:cubicBezTo>
                    <a:cubicBezTo>
                      <a:pt x="3718" y="2727"/>
                      <a:pt x="3769" y="2719"/>
                      <a:pt x="3837" y="2736"/>
                    </a:cubicBezTo>
                    <a:cubicBezTo>
                      <a:pt x="3897" y="2751"/>
                      <a:pt x="3958" y="2764"/>
                      <a:pt x="4017" y="2784"/>
                    </a:cubicBezTo>
                    <a:cubicBezTo>
                      <a:pt x="4041" y="2820"/>
                      <a:pt x="4053" y="2856"/>
                      <a:pt x="4077" y="2892"/>
                    </a:cubicBezTo>
                    <a:cubicBezTo>
                      <a:pt x="4081" y="2924"/>
                      <a:pt x="4089" y="2956"/>
                      <a:pt x="4089" y="2988"/>
                    </a:cubicBezTo>
                    <a:cubicBezTo>
                      <a:pt x="4089" y="3012"/>
                      <a:pt x="4072" y="3036"/>
                      <a:pt x="4077" y="3060"/>
                    </a:cubicBezTo>
                    <a:cubicBezTo>
                      <a:pt x="4081" y="3077"/>
                      <a:pt x="4098" y="3089"/>
                      <a:pt x="4113" y="3096"/>
                    </a:cubicBezTo>
                    <a:cubicBezTo>
                      <a:pt x="4155" y="3115"/>
                      <a:pt x="4204" y="3112"/>
                      <a:pt x="4245" y="3132"/>
                    </a:cubicBezTo>
                    <a:cubicBezTo>
                      <a:pt x="4269" y="3144"/>
                      <a:pt x="4294" y="3155"/>
                      <a:pt x="4317" y="3168"/>
                    </a:cubicBezTo>
                    <a:cubicBezTo>
                      <a:pt x="4415" y="3223"/>
                      <a:pt x="4353" y="3216"/>
                      <a:pt x="4425" y="3216"/>
                    </a:cubicBezTo>
                  </a:path>
                </a:pathLst>
              </a:custGeom>
              <a:noFill/>
              <a:ln w="38100" cap="flat" cmpd="sng">
                <a:solidFill>
                  <a:srgbClr val="00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7990" name="Freeform 102"/>
              <p:cNvSpPr>
                <a:spLocks/>
              </p:cNvSpPr>
              <p:nvPr/>
            </p:nvSpPr>
            <p:spPr bwMode="auto">
              <a:xfrm>
                <a:off x="3255" y="744"/>
                <a:ext cx="2002" cy="485"/>
              </a:xfrm>
              <a:custGeom>
                <a:avLst/>
                <a:gdLst>
                  <a:gd name="T0" fmla="*/ 2001 w 2002"/>
                  <a:gd name="T1" fmla="*/ 485 h 2304"/>
                  <a:gd name="T2" fmla="*/ 1989 w 2002"/>
                  <a:gd name="T3" fmla="*/ 457 h 2304"/>
                  <a:gd name="T4" fmla="*/ 1953 w 2002"/>
                  <a:gd name="T5" fmla="*/ 452 h 2304"/>
                  <a:gd name="T6" fmla="*/ 1869 w 2002"/>
                  <a:gd name="T7" fmla="*/ 432 h 2304"/>
                  <a:gd name="T8" fmla="*/ 1773 w 2002"/>
                  <a:gd name="T9" fmla="*/ 394 h 2304"/>
                  <a:gd name="T10" fmla="*/ 1689 w 2002"/>
                  <a:gd name="T11" fmla="*/ 371 h 2304"/>
                  <a:gd name="T12" fmla="*/ 1629 w 2002"/>
                  <a:gd name="T13" fmla="*/ 349 h 2304"/>
                  <a:gd name="T14" fmla="*/ 1545 w 2002"/>
                  <a:gd name="T15" fmla="*/ 326 h 2304"/>
                  <a:gd name="T16" fmla="*/ 1521 w 2002"/>
                  <a:gd name="T17" fmla="*/ 318 h 2304"/>
                  <a:gd name="T18" fmla="*/ 1269 w 2002"/>
                  <a:gd name="T19" fmla="*/ 285 h 2304"/>
                  <a:gd name="T20" fmla="*/ 1245 w 2002"/>
                  <a:gd name="T21" fmla="*/ 278 h 2304"/>
                  <a:gd name="T22" fmla="*/ 1173 w 2002"/>
                  <a:gd name="T23" fmla="*/ 268 h 2304"/>
                  <a:gd name="T24" fmla="*/ 1041 w 2002"/>
                  <a:gd name="T25" fmla="*/ 248 h 2304"/>
                  <a:gd name="T26" fmla="*/ 933 w 2002"/>
                  <a:gd name="T27" fmla="*/ 230 h 2304"/>
                  <a:gd name="T28" fmla="*/ 861 w 2002"/>
                  <a:gd name="T29" fmla="*/ 207 h 2304"/>
                  <a:gd name="T30" fmla="*/ 837 w 2002"/>
                  <a:gd name="T31" fmla="*/ 200 h 2304"/>
                  <a:gd name="T32" fmla="*/ 741 w 2002"/>
                  <a:gd name="T33" fmla="*/ 124 h 2304"/>
                  <a:gd name="T34" fmla="*/ 429 w 2002"/>
                  <a:gd name="T35" fmla="*/ 91 h 2304"/>
                  <a:gd name="T36" fmla="*/ 333 w 2002"/>
                  <a:gd name="T37" fmla="*/ 76 h 2304"/>
                  <a:gd name="T38" fmla="*/ 201 w 2002"/>
                  <a:gd name="T39" fmla="*/ 53 h 2304"/>
                  <a:gd name="T40" fmla="*/ 129 w 2002"/>
                  <a:gd name="T41" fmla="*/ 43 h 2304"/>
                  <a:gd name="T42" fmla="*/ 93 w 2002"/>
                  <a:gd name="T43" fmla="*/ 35 h 2304"/>
                  <a:gd name="T44" fmla="*/ 21 w 2002"/>
                  <a:gd name="T45" fmla="*/ 25 h 2304"/>
                  <a:gd name="T46" fmla="*/ 9 w 2002"/>
                  <a:gd name="T47" fmla="*/ 0 h 23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2" h="2304">
                    <a:moveTo>
                      <a:pt x="2001" y="2304"/>
                    </a:moveTo>
                    <a:cubicBezTo>
                      <a:pt x="1997" y="2260"/>
                      <a:pt x="2002" y="2214"/>
                      <a:pt x="1989" y="2172"/>
                    </a:cubicBezTo>
                    <a:cubicBezTo>
                      <a:pt x="1985" y="2158"/>
                      <a:pt x="1962" y="2159"/>
                      <a:pt x="1953" y="2148"/>
                    </a:cubicBezTo>
                    <a:cubicBezTo>
                      <a:pt x="1855" y="2036"/>
                      <a:pt x="1950" y="2106"/>
                      <a:pt x="1869" y="2052"/>
                    </a:cubicBezTo>
                    <a:cubicBezTo>
                      <a:pt x="1848" y="1988"/>
                      <a:pt x="1810" y="1928"/>
                      <a:pt x="1773" y="1872"/>
                    </a:cubicBezTo>
                    <a:cubicBezTo>
                      <a:pt x="1732" y="1810"/>
                      <a:pt x="1721" y="1860"/>
                      <a:pt x="1689" y="1764"/>
                    </a:cubicBezTo>
                    <a:cubicBezTo>
                      <a:pt x="1670" y="1708"/>
                      <a:pt x="1682" y="1691"/>
                      <a:pt x="1629" y="1656"/>
                    </a:cubicBezTo>
                    <a:cubicBezTo>
                      <a:pt x="1508" y="1474"/>
                      <a:pt x="1639" y="1661"/>
                      <a:pt x="1545" y="1548"/>
                    </a:cubicBezTo>
                    <a:cubicBezTo>
                      <a:pt x="1536" y="1537"/>
                      <a:pt x="1532" y="1521"/>
                      <a:pt x="1521" y="1512"/>
                    </a:cubicBezTo>
                    <a:cubicBezTo>
                      <a:pt x="1446" y="1446"/>
                      <a:pt x="1350" y="1410"/>
                      <a:pt x="1269" y="1356"/>
                    </a:cubicBezTo>
                    <a:cubicBezTo>
                      <a:pt x="1261" y="1344"/>
                      <a:pt x="1256" y="1329"/>
                      <a:pt x="1245" y="1320"/>
                    </a:cubicBezTo>
                    <a:cubicBezTo>
                      <a:pt x="1223" y="1301"/>
                      <a:pt x="1173" y="1272"/>
                      <a:pt x="1173" y="1272"/>
                    </a:cubicBezTo>
                    <a:cubicBezTo>
                      <a:pt x="1141" y="1223"/>
                      <a:pt x="1092" y="1210"/>
                      <a:pt x="1041" y="1176"/>
                    </a:cubicBezTo>
                    <a:cubicBezTo>
                      <a:pt x="1002" y="1150"/>
                      <a:pt x="972" y="1118"/>
                      <a:pt x="933" y="1092"/>
                    </a:cubicBezTo>
                    <a:cubicBezTo>
                      <a:pt x="909" y="1056"/>
                      <a:pt x="885" y="1020"/>
                      <a:pt x="861" y="984"/>
                    </a:cubicBezTo>
                    <a:cubicBezTo>
                      <a:pt x="853" y="972"/>
                      <a:pt x="837" y="948"/>
                      <a:pt x="837" y="948"/>
                    </a:cubicBezTo>
                    <a:cubicBezTo>
                      <a:pt x="831" y="850"/>
                      <a:pt x="843" y="656"/>
                      <a:pt x="741" y="588"/>
                    </a:cubicBezTo>
                    <a:cubicBezTo>
                      <a:pt x="673" y="486"/>
                      <a:pt x="527" y="497"/>
                      <a:pt x="429" y="432"/>
                    </a:cubicBezTo>
                    <a:cubicBezTo>
                      <a:pt x="397" y="384"/>
                      <a:pt x="380" y="391"/>
                      <a:pt x="333" y="360"/>
                    </a:cubicBezTo>
                    <a:cubicBezTo>
                      <a:pt x="296" y="304"/>
                      <a:pt x="244" y="295"/>
                      <a:pt x="201" y="252"/>
                    </a:cubicBezTo>
                    <a:cubicBezTo>
                      <a:pt x="156" y="207"/>
                      <a:pt x="181" y="221"/>
                      <a:pt x="129" y="204"/>
                    </a:cubicBezTo>
                    <a:cubicBezTo>
                      <a:pt x="117" y="192"/>
                      <a:pt x="106" y="178"/>
                      <a:pt x="93" y="168"/>
                    </a:cubicBezTo>
                    <a:cubicBezTo>
                      <a:pt x="70" y="150"/>
                      <a:pt x="21" y="120"/>
                      <a:pt x="21" y="120"/>
                    </a:cubicBezTo>
                    <a:cubicBezTo>
                      <a:pt x="0" y="57"/>
                      <a:pt x="9" y="97"/>
                      <a:pt x="9" y="0"/>
                    </a:cubicBezTo>
                  </a:path>
                </a:pathLst>
              </a:custGeom>
              <a:noFill/>
              <a:ln w="38100" cap="flat" cmpd="sng">
                <a:solidFill>
                  <a:srgbClr val="00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7991" name="Freeform 103"/>
              <p:cNvSpPr>
                <a:spLocks/>
              </p:cNvSpPr>
              <p:nvPr/>
            </p:nvSpPr>
            <p:spPr bwMode="auto">
              <a:xfrm>
                <a:off x="4920" y="1584"/>
                <a:ext cx="291" cy="485"/>
              </a:xfrm>
              <a:custGeom>
                <a:avLst/>
                <a:gdLst>
                  <a:gd name="T0" fmla="*/ 0 w 291"/>
                  <a:gd name="T1" fmla="*/ 485 h 864"/>
                  <a:gd name="T2" fmla="*/ 12 w 291"/>
                  <a:gd name="T3" fmla="*/ 330 h 864"/>
                  <a:gd name="T4" fmla="*/ 36 w 291"/>
                  <a:gd name="T5" fmla="*/ 310 h 864"/>
                  <a:gd name="T6" fmla="*/ 60 w 291"/>
                  <a:gd name="T7" fmla="*/ 229 h 864"/>
                  <a:gd name="T8" fmla="*/ 96 w 291"/>
                  <a:gd name="T9" fmla="*/ 189 h 864"/>
                  <a:gd name="T10" fmla="*/ 108 w 291"/>
                  <a:gd name="T11" fmla="*/ 155 h 864"/>
                  <a:gd name="T12" fmla="*/ 216 w 291"/>
                  <a:gd name="T13" fmla="*/ 121 h 864"/>
                  <a:gd name="T14" fmla="*/ 252 w 291"/>
                  <a:gd name="T15" fmla="*/ 20 h 864"/>
                  <a:gd name="T16" fmla="*/ 288 w 291"/>
                  <a:gd name="T17" fmla="*/ 7 h 864"/>
                  <a:gd name="T18" fmla="*/ 288 w 291"/>
                  <a:gd name="T19" fmla="*/ 0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864">
                    <a:moveTo>
                      <a:pt x="0" y="864"/>
                    </a:moveTo>
                    <a:cubicBezTo>
                      <a:pt x="4" y="772"/>
                      <a:pt x="1" y="679"/>
                      <a:pt x="12" y="588"/>
                    </a:cubicBezTo>
                    <a:cubicBezTo>
                      <a:pt x="14" y="574"/>
                      <a:pt x="33" y="566"/>
                      <a:pt x="36" y="552"/>
                    </a:cubicBezTo>
                    <a:cubicBezTo>
                      <a:pt x="49" y="499"/>
                      <a:pt x="37" y="455"/>
                      <a:pt x="60" y="408"/>
                    </a:cubicBezTo>
                    <a:cubicBezTo>
                      <a:pt x="89" y="349"/>
                      <a:pt x="81" y="396"/>
                      <a:pt x="96" y="336"/>
                    </a:cubicBezTo>
                    <a:cubicBezTo>
                      <a:pt x="101" y="316"/>
                      <a:pt x="99" y="294"/>
                      <a:pt x="108" y="276"/>
                    </a:cubicBezTo>
                    <a:cubicBezTo>
                      <a:pt x="126" y="239"/>
                      <a:pt x="216" y="216"/>
                      <a:pt x="216" y="216"/>
                    </a:cubicBezTo>
                    <a:cubicBezTo>
                      <a:pt x="284" y="115"/>
                      <a:pt x="183" y="279"/>
                      <a:pt x="252" y="36"/>
                    </a:cubicBezTo>
                    <a:cubicBezTo>
                      <a:pt x="256" y="22"/>
                      <a:pt x="278" y="22"/>
                      <a:pt x="288" y="12"/>
                    </a:cubicBezTo>
                    <a:cubicBezTo>
                      <a:pt x="291" y="9"/>
                      <a:pt x="288" y="4"/>
                      <a:pt x="288" y="0"/>
                    </a:cubicBezTo>
                  </a:path>
                </a:pathLst>
              </a:custGeom>
              <a:noFill/>
              <a:ln w="9525" cap="flat" cmpd="sng">
                <a:solidFill>
                  <a:srgbClr val="00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7992" name="Freeform 104"/>
              <p:cNvSpPr>
                <a:spLocks/>
              </p:cNvSpPr>
              <p:nvPr/>
            </p:nvSpPr>
            <p:spPr bwMode="auto">
              <a:xfrm>
                <a:off x="4088" y="840"/>
                <a:ext cx="304" cy="485"/>
              </a:xfrm>
              <a:custGeom>
                <a:avLst/>
                <a:gdLst>
                  <a:gd name="T0" fmla="*/ 28 w 304"/>
                  <a:gd name="T1" fmla="*/ 485 h 888"/>
                  <a:gd name="T2" fmla="*/ 4 w 304"/>
                  <a:gd name="T3" fmla="*/ 446 h 888"/>
                  <a:gd name="T4" fmla="*/ 88 w 304"/>
                  <a:gd name="T5" fmla="*/ 321 h 888"/>
                  <a:gd name="T6" fmla="*/ 136 w 304"/>
                  <a:gd name="T7" fmla="*/ 249 h 888"/>
                  <a:gd name="T8" fmla="*/ 148 w 304"/>
                  <a:gd name="T9" fmla="*/ 177 h 888"/>
                  <a:gd name="T10" fmla="*/ 184 w 304"/>
                  <a:gd name="T11" fmla="*/ 170 h 888"/>
                  <a:gd name="T12" fmla="*/ 196 w 304"/>
                  <a:gd name="T13" fmla="*/ 151 h 888"/>
                  <a:gd name="T14" fmla="*/ 208 w 304"/>
                  <a:gd name="T15" fmla="*/ 52 h 888"/>
                  <a:gd name="T16" fmla="*/ 244 w 304"/>
                  <a:gd name="T17" fmla="*/ 39 h 888"/>
                  <a:gd name="T18" fmla="*/ 304 w 304"/>
                  <a:gd name="T19" fmla="*/ 0 h 8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4" h="888">
                    <a:moveTo>
                      <a:pt x="28" y="888"/>
                    </a:moveTo>
                    <a:cubicBezTo>
                      <a:pt x="20" y="864"/>
                      <a:pt x="0" y="841"/>
                      <a:pt x="4" y="816"/>
                    </a:cubicBezTo>
                    <a:cubicBezTo>
                      <a:pt x="17" y="728"/>
                      <a:pt x="39" y="661"/>
                      <a:pt x="88" y="588"/>
                    </a:cubicBezTo>
                    <a:cubicBezTo>
                      <a:pt x="99" y="533"/>
                      <a:pt x="106" y="502"/>
                      <a:pt x="136" y="456"/>
                    </a:cubicBezTo>
                    <a:cubicBezTo>
                      <a:pt x="140" y="412"/>
                      <a:pt x="134" y="366"/>
                      <a:pt x="148" y="324"/>
                    </a:cubicBezTo>
                    <a:cubicBezTo>
                      <a:pt x="152" y="312"/>
                      <a:pt x="175" y="321"/>
                      <a:pt x="184" y="312"/>
                    </a:cubicBezTo>
                    <a:cubicBezTo>
                      <a:pt x="193" y="303"/>
                      <a:pt x="192" y="288"/>
                      <a:pt x="196" y="276"/>
                    </a:cubicBezTo>
                    <a:cubicBezTo>
                      <a:pt x="200" y="216"/>
                      <a:pt x="194" y="155"/>
                      <a:pt x="208" y="96"/>
                    </a:cubicBezTo>
                    <a:cubicBezTo>
                      <a:pt x="211" y="82"/>
                      <a:pt x="234" y="82"/>
                      <a:pt x="244" y="72"/>
                    </a:cubicBezTo>
                    <a:cubicBezTo>
                      <a:pt x="274" y="42"/>
                      <a:pt x="260" y="0"/>
                      <a:pt x="304" y="0"/>
                    </a:cubicBezTo>
                  </a:path>
                </a:pathLst>
              </a:custGeom>
              <a:noFill/>
              <a:ln w="9525" cap="flat" cmpd="sng">
                <a:solidFill>
                  <a:srgbClr val="00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7993" name="Freeform 105"/>
              <p:cNvSpPr>
                <a:spLocks/>
              </p:cNvSpPr>
              <p:nvPr/>
            </p:nvSpPr>
            <p:spPr bwMode="auto">
              <a:xfrm>
                <a:off x="2774" y="1044"/>
                <a:ext cx="322" cy="485"/>
              </a:xfrm>
              <a:custGeom>
                <a:avLst/>
                <a:gdLst>
                  <a:gd name="T0" fmla="*/ 322 w 322"/>
                  <a:gd name="T1" fmla="*/ 485 h 672"/>
                  <a:gd name="T2" fmla="*/ 262 w 322"/>
                  <a:gd name="T3" fmla="*/ 277 h 672"/>
                  <a:gd name="T4" fmla="*/ 226 w 322"/>
                  <a:gd name="T5" fmla="*/ 268 h 672"/>
                  <a:gd name="T6" fmla="*/ 190 w 322"/>
                  <a:gd name="T7" fmla="*/ 251 h 672"/>
                  <a:gd name="T8" fmla="*/ 118 w 322"/>
                  <a:gd name="T9" fmla="*/ 234 h 672"/>
                  <a:gd name="T10" fmla="*/ 190 w 322"/>
                  <a:gd name="T11" fmla="*/ 0 h 6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2" h="672">
                    <a:moveTo>
                      <a:pt x="322" y="672"/>
                    </a:moveTo>
                    <a:cubicBezTo>
                      <a:pt x="223" y="606"/>
                      <a:pt x="287" y="510"/>
                      <a:pt x="262" y="384"/>
                    </a:cubicBezTo>
                    <a:cubicBezTo>
                      <a:pt x="260" y="372"/>
                      <a:pt x="237" y="378"/>
                      <a:pt x="226" y="372"/>
                    </a:cubicBezTo>
                    <a:cubicBezTo>
                      <a:pt x="213" y="366"/>
                      <a:pt x="203" y="354"/>
                      <a:pt x="190" y="348"/>
                    </a:cubicBezTo>
                    <a:cubicBezTo>
                      <a:pt x="167" y="338"/>
                      <a:pt x="118" y="324"/>
                      <a:pt x="118" y="324"/>
                    </a:cubicBezTo>
                    <a:cubicBezTo>
                      <a:pt x="0" y="206"/>
                      <a:pt x="99" y="91"/>
                      <a:pt x="190" y="0"/>
                    </a:cubicBezTo>
                  </a:path>
                </a:pathLst>
              </a:custGeom>
              <a:noFill/>
              <a:ln w="12700" cap="flat" cmpd="sng">
                <a:solidFill>
                  <a:srgbClr val="0099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grpSp>
      </p:grpSp>
      <p:sp>
        <p:nvSpPr>
          <p:cNvPr id="37994" name="Freeform 106"/>
          <p:cNvSpPr>
            <a:spLocks/>
          </p:cNvSpPr>
          <p:nvPr/>
        </p:nvSpPr>
        <p:spPr bwMode="auto">
          <a:xfrm>
            <a:off x="1473205" y="5291149"/>
            <a:ext cx="218723" cy="769937"/>
          </a:xfrm>
          <a:custGeom>
            <a:avLst/>
            <a:gdLst>
              <a:gd name="T0" fmla="*/ 151209682 w 155"/>
              <a:gd name="T1" fmla="*/ 1143311356 h 375"/>
              <a:gd name="T2" fmla="*/ 90725809 w 155"/>
              <a:gd name="T3" fmla="*/ 674260122 h 375"/>
              <a:gd name="T4" fmla="*/ 60483873 w 155"/>
              <a:gd name="T5" fmla="*/ 556997314 h 375"/>
              <a:gd name="T6" fmla="*/ 30241936 w 155"/>
              <a:gd name="T7" fmla="*/ 439734506 h 375"/>
              <a:gd name="T8" fmla="*/ 272177428 w 155"/>
              <a:gd name="T9" fmla="*/ 87946080 h 375"/>
              <a:gd name="T10" fmla="*/ 272177428 w 155"/>
              <a:gd name="T11" fmla="*/ 674260122 h 375"/>
              <a:gd name="T12" fmla="*/ 362903237 w 155"/>
              <a:gd name="T13" fmla="*/ 713347725 h 375"/>
              <a:gd name="T14" fmla="*/ 272177428 w 155"/>
              <a:gd name="T15" fmla="*/ 986960945 h 375"/>
              <a:gd name="T16" fmla="*/ 211693555 w 155"/>
              <a:gd name="T17" fmla="*/ 1221486562 h 375"/>
              <a:gd name="T18" fmla="*/ 151209682 w 155"/>
              <a:gd name="T19" fmla="*/ 1143311356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5" h="375">
                <a:moveTo>
                  <a:pt x="60" y="351"/>
                </a:moveTo>
                <a:cubicBezTo>
                  <a:pt x="80" y="292"/>
                  <a:pt x="54" y="262"/>
                  <a:pt x="36" y="207"/>
                </a:cubicBezTo>
                <a:cubicBezTo>
                  <a:pt x="32" y="195"/>
                  <a:pt x="28" y="183"/>
                  <a:pt x="24" y="171"/>
                </a:cubicBezTo>
                <a:cubicBezTo>
                  <a:pt x="20" y="159"/>
                  <a:pt x="12" y="135"/>
                  <a:pt x="12" y="135"/>
                </a:cubicBezTo>
                <a:cubicBezTo>
                  <a:pt x="25" y="19"/>
                  <a:pt x="0" y="0"/>
                  <a:pt x="108" y="27"/>
                </a:cubicBezTo>
                <a:cubicBezTo>
                  <a:pt x="102" y="76"/>
                  <a:pt x="83" y="157"/>
                  <a:pt x="108" y="207"/>
                </a:cubicBezTo>
                <a:cubicBezTo>
                  <a:pt x="114" y="218"/>
                  <a:pt x="132" y="215"/>
                  <a:pt x="144" y="219"/>
                </a:cubicBezTo>
                <a:cubicBezTo>
                  <a:pt x="112" y="346"/>
                  <a:pt x="155" y="196"/>
                  <a:pt x="108" y="303"/>
                </a:cubicBezTo>
                <a:cubicBezTo>
                  <a:pt x="98" y="326"/>
                  <a:pt x="84" y="375"/>
                  <a:pt x="84" y="375"/>
                </a:cubicBezTo>
                <a:cubicBezTo>
                  <a:pt x="43" y="361"/>
                  <a:pt x="39" y="372"/>
                  <a:pt x="60" y="351"/>
                </a:cubicBezTo>
                <a:close/>
              </a:path>
            </a:pathLst>
          </a:custGeom>
          <a:solidFill>
            <a:srgbClr val="0099F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8001" name="Text Box 113"/>
          <p:cNvSpPr txBox="1">
            <a:spLocks noChangeArrowheads="1"/>
          </p:cNvSpPr>
          <p:nvPr/>
        </p:nvSpPr>
        <p:spPr bwMode="auto">
          <a:xfrm>
            <a:off x="951721" y="5516572"/>
            <a:ext cx="18261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耶路撒冷</a:t>
            </a:r>
            <a:endParaRPr lang="en-US" sz="3200">
              <a:latin typeface="KaiTi" charset="0"/>
              <a:ea typeface="KaiTi" charset="0"/>
              <a:cs typeface="KaiTi" charset="0"/>
            </a:endParaRPr>
          </a:p>
        </p:txBody>
      </p:sp>
      <p:sp>
        <p:nvSpPr>
          <p:cNvPr id="38002" name="Text Box 114"/>
          <p:cNvSpPr txBox="1">
            <a:spLocks noChangeArrowheads="1"/>
          </p:cNvSpPr>
          <p:nvPr/>
        </p:nvSpPr>
        <p:spPr bwMode="auto">
          <a:xfrm>
            <a:off x="2549664" y="1649419"/>
            <a:ext cx="14157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3200">
                <a:latin typeface="KaiTi" charset="0"/>
                <a:ea typeface="KaiTi" charset="0"/>
                <a:cs typeface="KaiTi" charset="0"/>
              </a:rPr>
              <a:t>阿勒颇</a:t>
            </a:r>
            <a:endParaRPr lang="en-US" sz="3200">
              <a:latin typeface="KaiTi" charset="0"/>
              <a:ea typeface="KaiTi" charset="0"/>
              <a:cs typeface="KaiTi" charset="0"/>
            </a:endParaRPr>
          </a:p>
        </p:txBody>
      </p:sp>
      <p:sp>
        <p:nvSpPr>
          <p:cNvPr id="38004" name="Oval 116"/>
          <p:cNvSpPr>
            <a:spLocks noChangeArrowheads="1"/>
          </p:cNvSpPr>
          <p:nvPr/>
        </p:nvSpPr>
        <p:spPr bwMode="auto">
          <a:xfrm>
            <a:off x="2223383" y="1783824"/>
            <a:ext cx="5020389" cy="4890552"/>
          </a:xfrm>
          <a:prstGeom prst="ellipse">
            <a:avLst/>
          </a:prstGeom>
          <a:solidFill>
            <a:srgbClr val="66FF66">
              <a:alpha val="4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r>
              <a:rPr lang="zh-CN" altLang="en-US">
                <a:latin typeface="KaiTi" charset="0"/>
                <a:ea typeface="KaiTi" charset="0"/>
                <a:cs typeface="KaiTi" charset="0"/>
              </a:rPr>
              <a:t>政治势力</a:t>
            </a:r>
            <a:endParaRPr lang="en-US" altLang="zh-CN">
              <a:latin typeface="KaiTi" charset="0"/>
              <a:ea typeface="KaiTi" charset="0"/>
              <a:cs typeface="KaiTi" charset="0"/>
            </a:endParaRPr>
          </a:p>
          <a:p>
            <a:r>
              <a:rPr lang="zh-CN" altLang="en-US">
                <a:latin typeface="KaiTi" charset="0"/>
                <a:ea typeface="KaiTi" charset="0"/>
                <a:cs typeface="KaiTi" charset="0"/>
              </a:rPr>
              <a:t>偶像崇拜</a:t>
            </a:r>
            <a:endParaRPr lang="en-US" altLang="zh-CN">
              <a:latin typeface="KaiTi" charset="0"/>
              <a:ea typeface="KaiTi" charset="0"/>
              <a:cs typeface="KaiTi" charset="0"/>
            </a:endParaRPr>
          </a:p>
          <a:p>
            <a:r>
              <a:rPr lang="zh-CN" altLang="en-US">
                <a:latin typeface="KaiTi" charset="0"/>
                <a:ea typeface="KaiTi" charset="0"/>
                <a:cs typeface="KaiTi" charset="0"/>
              </a:rPr>
              <a:t>以色列的例子</a:t>
            </a:r>
            <a:endParaRPr lang="en-US" altLang="zh-CN">
              <a:latin typeface="KaiTi" charset="0"/>
              <a:ea typeface="KaiTi" charset="0"/>
              <a:cs typeface="KaiTi" charset="0"/>
            </a:endParaRPr>
          </a:p>
          <a:p>
            <a:r>
              <a:rPr lang="zh-CN" altLang="en-US">
                <a:latin typeface="KaiTi" charset="0"/>
                <a:ea typeface="KaiTi" charset="0"/>
                <a:cs typeface="KaiTi" charset="0"/>
              </a:rPr>
              <a:t>耶利米先知</a:t>
            </a:r>
            <a:endParaRPr lang="en-US" altLang="zh-CN">
              <a:latin typeface="KaiTi" charset="0"/>
              <a:ea typeface="KaiTi" charset="0"/>
              <a:cs typeface="KaiTi" charset="0"/>
            </a:endParaRPr>
          </a:p>
          <a:p>
            <a:r>
              <a:rPr lang="zh-CN" altLang="en-US">
                <a:latin typeface="KaiTi" charset="0"/>
                <a:ea typeface="KaiTi" charset="0"/>
                <a:cs typeface="KaiTi" charset="0"/>
              </a:rPr>
              <a:t>无悔改之心</a:t>
            </a:r>
            <a:endParaRPr lang="en-US">
              <a:latin typeface="KaiTi" charset="0"/>
              <a:ea typeface="KaiTi" charset="0"/>
              <a:cs typeface="KaiTi" charset="0"/>
            </a:endParaRPr>
          </a:p>
        </p:txBody>
      </p:sp>
      <p:sp>
        <p:nvSpPr>
          <p:cNvPr id="38006" name="Oval 118"/>
          <p:cNvSpPr>
            <a:spLocks noChangeArrowheads="1"/>
          </p:cNvSpPr>
          <p:nvPr/>
        </p:nvSpPr>
        <p:spPr bwMode="auto">
          <a:xfrm>
            <a:off x="5935136" y="1112849"/>
            <a:ext cx="3073400" cy="2727325"/>
          </a:xfrm>
          <a:prstGeom prst="ellipse">
            <a:avLst/>
          </a:prstGeom>
          <a:solidFill>
            <a:srgbClr val="66FF66">
              <a:alpha val="4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p>
            <a:r>
              <a:rPr lang="zh-CN" altLang="en-US" sz="2400">
                <a:latin typeface="KaiTi" charset="0"/>
                <a:ea typeface="KaiTi" charset="0"/>
                <a:cs typeface="KaiTi" charset="0"/>
              </a:rPr>
              <a:t>政治势力</a:t>
            </a:r>
            <a:endParaRPr lang="en-US" altLang="zh-CN" sz="2400">
              <a:latin typeface="KaiTi" charset="0"/>
              <a:ea typeface="KaiTi" charset="0"/>
              <a:cs typeface="KaiTi" charset="0"/>
            </a:endParaRPr>
          </a:p>
          <a:p>
            <a:r>
              <a:rPr lang="zh-CN" altLang="en-US" sz="2400">
                <a:latin typeface="KaiTi" charset="0"/>
                <a:ea typeface="KaiTi" charset="0"/>
                <a:cs typeface="KaiTi" charset="0"/>
              </a:rPr>
              <a:t>偶像崇拜</a:t>
            </a:r>
            <a:endParaRPr lang="en-US" altLang="zh-CN" sz="2400">
              <a:latin typeface="KaiTi" charset="0"/>
              <a:ea typeface="KaiTi" charset="0"/>
              <a:cs typeface="KaiTi" charset="0"/>
            </a:endParaRPr>
          </a:p>
          <a:p>
            <a:r>
              <a:rPr lang="zh-CN" altLang="en-US" sz="2400">
                <a:latin typeface="KaiTi" charset="0"/>
                <a:ea typeface="KaiTi" charset="0"/>
                <a:cs typeface="KaiTi" charset="0"/>
              </a:rPr>
              <a:t>以色列的例子</a:t>
            </a:r>
            <a:endParaRPr lang="en-US" altLang="zh-CN" sz="2400">
              <a:latin typeface="KaiTi" charset="0"/>
              <a:ea typeface="KaiTi" charset="0"/>
              <a:cs typeface="KaiTi" charset="0"/>
            </a:endParaRPr>
          </a:p>
          <a:p>
            <a:r>
              <a:rPr lang="zh-CN" altLang="en-US" sz="2400">
                <a:latin typeface="KaiTi" charset="0"/>
                <a:ea typeface="KaiTi" charset="0"/>
                <a:cs typeface="KaiTi" charset="0"/>
              </a:rPr>
              <a:t>耶利米先知</a:t>
            </a:r>
            <a:endParaRPr lang="en-US" altLang="zh-CN" sz="2400">
              <a:latin typeface="KaiTi" charset="0"/>
              <a:ea typeface="KaiTi" charset="0"/>
              <a:cs typeface="KaiTi" charset="0"/>
            </a:endParaRPr>
          </a:p>
          <a:p>
            <a:r>
              <a:rPr lang="zh-CN" altLang="en-US" sz="2400">
                <a:latin typeface="KaiTi" charset="0"/>
                <a:ea typeface="KaiTi" charset="0"/>
                <a:cs typeface="KaiTi" charset="0"/>
              </a:rPr>
              <a:t>无悔改之心</a:t>
            </a:r>
            <a:endParaRPr lang="en-US" sz="2400">
              <a:latin typeface="KaiTi" charset="0"/>
              <a:ea typeface="KaiTi" charset="0"/>
              <a:cs typeface="KaiTi" charset="0"/>
            </a:endParaRPr>
          </a:p>
        </p:txBody>
      </p:sp>
      <p:sp>
        <p:nvSpPr>
          <p:cNvPr id="38012" name="Freeform 124"/>
          <p:cNvSpPr>
            <a:spLocks/>
          </p:cNvSpPr>
          <p:nvPr/>
        </p:nvSpPr>
        <p:spPr bwMode="auto">
          <a:xfrm>
            <a:off x="1608667" y="2362200"/>
            <a:ext cx="917222" cy="769938"/>
          </a:xfrm>
          <a:custGeom>
            <a:avLst/>
            <a:gdLst>
              <a:gd name="T0" fmla="*/ 0 w 650"/>
              <a:gd name="T1" fmla="*/ 1221487588 h 1680"/>
              <a:gd name="T2" fmla="*/ 30241875 w 650"/>
              <a:gd name="T3" fmla="*/ 1099338829 h 1680"/>
              <a:gd name="T4" fmla="*/ 211693125 w 650"/>
              <a:gd name="T5" fmla="*/ 1029539538 h 1680"/>
              <a:gd name="T6" fmla="*/ 362902500 w 650"/>
              <a:gd name="T7" fmla="*/ 820141666 h 1680"/>
              <a:gd name="T8" fmla="*/ 393144375 w 650"/>
              <a:gd name="T9" fmla="*/ 671818173 h 1680"/>
              <a:gd name="T10" fmla="*/ 483870000 w 650"/>
              <a:gd name="T11" fmla="*/ 654368350 h 1680"/>
              <a:gd name="T12" fmla="*/ 514111875 w 650"/>
              <a:gd name="T13" fmla="*/ 575844148 h 1680"/>
              <a:gd name="T14" fmla="*/ 877014375 w 650"/>
              <a:gd name="T15" fmla="*/ 514769769 h 1680"/>
              <a:gd name="T16" fmla="*/ 877014375 w 650"/>
              <a:gd name="T17" fmla="*/ 392621010 h 1680"/>
              <a:gd name="T18" fmla="*/ 816530625 w 650"/>
              <a:gd name="T19" fmla="*/ 340271542 h 1680"/>
              <a:gd name="T20" fmla="*/ 877014375 w 650"/>
              <a:gd name="T21" fmla="*/ 253022429 h 1680"/>
              <a:gd name="T22" fmla="*/ 967740000 w 650"/>
              <a:gd name="T23" fmla="*/ 200672961 h 1680"/>
              <a:gd name="T24" fmla="*/ 997981875 w 650"/>
              <a:gd name="T25" fmla="*/ 139598581 h 1680"/>
              <a:gd name="T26" fmla="*/ 1088707500 w 650"/>
              <a:gd name="T27" fmla="*/ 130873670 h 1680"/>
              <a:gd name="T28" fmla="*/ 1179433125 w 650"/>
              <a:gd name="T29" fmla="*/ 78524202 h 1680"/>
              <a:gd name="T30" fmla="*/ 1360884375 w 650"/>
              <a:gd name="T31" fmla="*/ 61074379 h 1680"/>
              <a:gd name="T32" fmla="*/ 1421368125 w 650"/>
              <a:gd name="T33" fmla="*/ 34899645 h 1680"/>
              <a:gd name="T34" fmla="*/ 1572577500 w 650"/>
              <a:gd name="T35" fmla="*/ 0 h 16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0" h="1680">
                <a:moveTo>
                  <a:pt x="0" y="1680"/>
                </a:moveTo>
                <a:cubicBezTo>
                  <a:pt x="46" y="1611"/>
                  <a:pt x="38" y="1591"/>
                  <a:pt x="12" y="1512"/>
                </a:cubicBezTo>
                <a:cubicBezTo>
                  <a:pt x="42" y="1467"/>
                  <a:pt x="67" y="1466"/>
                  <a:pt x="84" y="1416"/>
                </a:cubicBezTo>
                <a:cubicBezTo>
                  <a:pt x="92" y="1316"/>
                  <a:pt x="87" y="1214"/>
                  <a:pt x="144" y="1128"/>
                </a:cubicBezTo>
                <a:cubicBezTo>
                  <a:pt x="148" y="1060"/>
                  <a:pt x="142" y="991"/>
                  <a:pt x="156" y="924"/>
                </a:cubicBezTo>
                <a:cubicBezTo>
                  <a:pt x="159" y="910"/>
                  <a:pt x="187" y="914"/>
                  <a:pt x="192" y="900"/>
                </a:cubicBezTo>
                <a:cubicBezTo>
                  <a:pt x="204" y="866"/>
                  <a:pt x="187" y="824"/>
                  <a:pt x="204" y="792"/>
                </a:cubicBezTo>
                <a:cubicBezTo>
                  <a:pt x="222" y="759"/>
                  <a:pt x="307" y="722"/>
                  <a:pt x="348" y="708"/>
                </a:cubicBezTo>
                <a:cubicBezTo>
                  <a:pt x="367" y="632"/>
                  <a:pt x="368" y="649"/>
                  <a:pt x="348" y="540"/>
                </a:cubicBezTo>
                <a:cubicBezTo>
                  <a:pt x="343" y="515"/>
                  <a:pt x="324" y="468"/>
                  <a:pt x="324" y="468"/>
                </a:cubicBezTo>
                <a:cubicBezTo>
                  <a:pt x="328" y="437"/>
                  <a:pt x="331" y="382"/>
                  <a:pt x="348" y="348"/>
                </a:cubicBezTo>
                <a:cubicBezTo>
                  <a:pt x="395" y="255"/>
                  <a:pt x="354" y="366"/>
                  <a:pt x="384" y="276"/>
                </a:cubicBezTo>
                <a:cubicBezTo>
                  <a:pt x="388" y="248"/>
                  <a:pt x="383" y="217"/>
                  <a:pt x="396" y="192"/>
                </a:cubicBezTo>
                <a:cubicBezTo>
                  <a:pt x="402" y="181"/>
                  <a:pt x="423" y="189"/>
                  <a:pt x="432" y="180"/>
                </a:cubicBezTo>
                <a:cubicBezTo>
                  <a:pt x="473" y="139"/>
                  <a:pt x="409" y="145"/>
                  <a:pt x="468" y="108"/>
                </a:cubicBezTo>
                <a:cubicBezTo>
                  <a:pt x="489" y="95"/>
                  <a:pt x="540" y="84"/>
                  <a:pt x="540" y="84"/>
                </a:cubicBezTo>
                <a:cubicBezTo>
                  <a:pt x="548" y="72"/>
                  <a:pt x="552" y="56"/>
                  <a:pt x="564" y="48"/>
                </a:cubicBezTo>
                <a:cubicBezTo>
                  <a:pt x="636" y="3"/>
                  <a:pt x="650" y="53"/>
                  <a:pt x="624" y="0"/>
                </a:cubicBezTo>
              </a:path>
            </a:pathLst>
          </a:custGeom>
          <a:noFill/>
          <a:ln w="38100" cap="flat" cmpd="sng">
            <a:solidFill>
              <a:srgbClr val="9900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8013" name="Freeform 125"/>
          <p:cNvSpPr>
            <a:spLocks/>
          </p:cNvSpPr>
          <p:nvPr/>
        </p:nvSpPr>
        <p:spPr bwMode="auto">
          <a:xfrm>
            <a:off x="2658534" y="2373324"/>
            <a:ext cx="3979333" cy="769937"/>
          </a:xfrm>
          <a:custGeom>
            <a:avLst/>
            <a:gdLst>
              <a:gd name="T0" fmla="*/ 0 w 2820"/>
              <a:gd name="T1" fmla="*/ 4567729 h 1337"/>
              <a:gd name="T2" fmla="*/ 211693125 w 2820"/>
              <a:gd name="T3" fmla="*/ 15530968 h 1337"/>
              <a:gd name="T4" fmla="*/ 302418750 w 2820"/>
              <a:gd name="T5" fmla="*/ 114200122 h 1337"/>
              <a:gd name="T6" fmla="*/ 423386250 w 2820"/>
              <a:gd name="T7" fmla="*/ 125163362 h 1337"/>
              <a:gd name="T8" fmla="*/ 604837500 w 2820"/>
              <a:gd name="T9" fmla="*/ 169016319 h 1337"/>
              <a:gd name="T10" fmla="*/ 635079375 w 2820"/>
              <a:gd name="T11" fmla="*/ 201906037 h 1337"/>
              <a:gd name="T12" fmla="*/ 1088707500 w 2820"/>
              <a:gd name="T13" fmla="*/ 256722234 h 1337"/>
              <a:gd name="T14" fmla="*/ 1481851875 w 2820"/>
              <a:gd name="T15" fmla="*/ 311538431 h 1337"/>
              <a:gd name="T16" fmla="*/ 2147483647 w 2820"/>
              <a:gd name="T17" fmla="*/ 322501671 h 1337"/>
              <a:gd name="T18" fmla="*/ 2147483647 w 2820"/>
              <a:gd name="T19" fmla="*/ 355391389 h 1337"/>
              <a:gd name="T20" fmla="*/ 2147483647 w 2820"/>
              <a:gd name="T21" fmla="*/ 399244346 h 1337"/>
              <a:gd name="T22" fmla="*/ 2147483647 w 2820"/>
              <a:gd name="T23" fmla="*/ 563692937 h 1337"/>
              <a:gd name="T24" fmla="*/ 2147483647 w 2820"/>
              <a:gd name="T25" fmla="*/ 629472373 h 1337"/>
              <a:gd name="T26" fmla="*/ 2147483647 w 2820"/>
              <a:gd name="T27" fmla="*/ 640435613 h 1337"/>
              <a:gd name="T28" fmla="*/ 2147483647 w 2820"/>
              <a:gd name="T29" fmla="*/ 684288570 h 1337"/>
              <a:gd name="T30" fmla="*/ 2147483647 w 2820"/>
              <a:gd name="T31" fmla="*/ 739104767 h 1337"/>
              <a:gd name="T32" fmla="*/ 2147483647 w 2820"/>
              <a:gd name="T33" fmla="*/ 782957725 h 1337"/>
              <a:gd name="T34" fmla="*/ 2147483647 w 2820"/>
              <a:gd name="T35" fmla="*/ 804884203 h 1337"/>
              <a:gd name="T36" fmla="*/ 2147483647 w 2820"/>
              <a:gd name="T37" fmla="*/ 870663640 h 1337"/>
              <a:gd name="T38" fmla="*/ 2147483647 w 2820"/>
              <a:gd name="T39" fmla="*/ 903553358 h 1337"/>
              <a:gd name="T40" fmla="*/ 2147483647 w 2820"/>
              <a:gd name="T41" fmla="*/ 947406315 h 1337"/>
              <a:gd name="T42" fmla="*/ 2147483647 w 2820"/>
              <a:gd name="T43" fmla="*/ 1035112230 h 1337"/>
              <a:gd name="T44" fmla="*/ 2147483647 w 2820"/>
              <a:gd name="T45" fmla="*/ 1046075470 h 1337"/>
              <a:gd name="T46" fmla="*/ 2147483647 w 2820"/>
              <a:gd name="T47" fmla="*/ 1089928427 h 1337"/>
              <a:gd name="T48" fmla="*/ 2147483647 w 2820"/>
              <a:gd name="T49" fmla="*/ 1221487300 h 13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20" h="1337">
                <a:moveTo>
                  <a:pt x="0" y="5"/>
                </a:moveTo>
                <a:cubicBezTo>
                  <a:pt x="28" y="9"/>
                  <a:pt x="62" y="0"/>
                  <a:pt x="84" y="17"/>
                </a:cubicBezTo>
                <a:cubicBezTo>
                  <a:pt x="114" y="40"/>
                  <a:pt x="108" y="89"/>
                  <a:pt x="120" y="125"/>
                </a:cubicBezTo>
                <a:cubicBezTo>
                  <a:pt x="125" y="141"/>
                  <a:pt x="152" y="133"/>
                  <a:pt x="168" y="137"/>
                </a:cubicBezTo>
                <a:cubicBezTo>
                  <a:pt x="192" y="153"/>
                  <a:pt x="231" y="158"/>
                  <a:pt x="240" y="185"/>
                </a:cubicBezTo>
                <a:cubicBezTo>
                  <a:pt x="244" y="197"/>
                  <a:pt x="242" y="214"/>
                  <a:pt x="252" y="221"/>
                </a:cubicBezTo>
                <a:cubicBezTo>
                  <a:pt x="290" y="248"/>
                  <a:pt x="390" y="272"/>
                  <a:pt x="432" y="281"/>
                </a:cubicBezTo>
                <a:cubicBezTo>
                  <a:pt x="488" y="293"/>
                  <a:pt x="527" y="338"/>
                  <a:pt x="588" y="341"/>
                </a:cubicBezTo>
                <a:cubicBezTo>
                  <a:pt x="724" y="348"/>
                  <a:pt x="860" y="349"/>
                  <a:pt x="996" y="353"/>
                </a:cubicBezTo>
                <a:cubicBezTo>
                  <a:pt x="1086" y="383"/>
                  <a:pt x="975" y="342"/>
                  <a:pt x="1068" y="389"/>
                </a:cubicBezTo>
                <a:cubicBezTo>
                  <a:pt x="1119" y="415"/>
                  <a:pt x="1181" y="419"/>
                  <a:pt x="1236" y="437"/>
                </a:cubicBezTo>
                <a:cubicBezTo>
                  <a:pt x="1273" y="492"/>
                  <a:pt x="1287" y="555"/>
                  <a:pt x="1308" y="617"/>
                </a:cubicBezTo>
                <a:cubicBezTo>
                  <a:pt x="1316" y="641"/>
                  <a:pt x="1323" y="672"/>
                  <a:pt x="1344" y="689"/>
                </a:cubicBezTo>
                <a:cubicBezTo>
                  <a:pt x="1354" y="697"/>
                  <a:pt x="1368" y="697"/>
                  <a:pt x="1380" y="701"/>
                </a:cubicBezTo>
                <a:cubicBezTo>
                  <a:pt x="1430" y="775"/>
                  <a:pt x="1376" y="715"/>
                  <a:pt x="1512" y="749"/>
                </a:cubicBezTo>
                <a:cubicBezTo>
                  <a:pt x="1531" y="754"/>
                  <a:pt x="1602" y="797"/>
                  <a:pt x="1620" y="809"/>
                </a:cubicBezTo>
                <a:cubicBezTo>
                  <a:pt x="1624" y="825"/>
                  <a:pt x="1619" y="846"/>
                  <a:pt x="1632" y="857"/>
                </a:cubicBezTo>
                <a:cubicBezTo>
                  <a:pt x="1651" y="873"/>
                  <a:pt x="1704" y="881"/>
                  <a:pt x="1704" y="881"/>
                </a:cubicBezTo>
                <a:cubicBezTo>
                  <a:pt x="1712" y="905"/>
                  <a:pt x="1720" y="929"/>
                  <a:pt x="1728" y="953"/>
                </a:cubicBezTo>
                <a:cubicBezTo>
                  <a:pt x="1732" y="965"/>
                  <a:pt x="1728" y="985"/>
                  <a:pt x="1740" y="989"/>
                </a:cubicBezTo>
                <a:cubicBezTo>
                  <a:pt x="1792" y="1006"/>
                  <a:pt x="1844" y="1020"/>
                  <a:pt x="1896" y="1037"/>
                </a:cubicBezTo>
                <a:cubicBezTo>
                  <a:pt x="1930" y="1140"/>
                  <a:pt x="1938" y="1128"/>
                  <a:pt x="2064" y="1133"/>
                </a:cubicBezTo>
                <a:cubicBezTo>
                  <a:pt x="2220" y="1139"/>
                  <a:pt x="2376" y="1141"/>
                  <a:pt x="2532" y="1145"/>
                </a:cubicBezTo>
                <a:cubicBezTo>
                  <a:pt x="2585" y="1163"/>
                  <a:pt x="2635" y="1180"/>
                  <a:pt x="2688" y="1193"/>
                </a:cubicBezTo>
                <a:cubicBezTo>
                  <a:pt x="2710" y="1260"/>
                  <a:pt x="2733" y="1337"/>
                  <a:pt x="2820" y="1337"/>
                </a:cubicBezTo>
              </a:path>
            </a:pathLst>
          </a:custGeom>
          <a:noFill/>
          <a:ln w="38100" cap="flat" cmpd="sng">
            <a:solidFill>
              <a:srgbClr val="990033"/>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38014" name="Text Box 126"/>
          <p:cNvSpPr txBox="1">
            <a:spLocks noChangeArrowheads="1"/>
          </p:cNvSpPr>
          <p:nvPr/>
        </p:nvSpPr>
        <p:spPr bwMode="auto">
          <a:xfrm>
            <a:off x="5814899" y="4335464"/>
            <a:ext cx="1723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4000">
                <a:latin typeface="KaiTi" charset="0"/>
                <a:ea typeface="KaiTi" charset="0"/>
                <a:cs typeface="KaiTi" charset="0"/>
              </a:rPr>
              <a:t>巴比伦</a:t>
            </a:r>
            <a:endParaRPr lang="en-US" sz="4000">
              <a:latin typeface="KaiTi" charset="0"/>
              <a:ea typeface="KaiTi" charset="0"/>
              <a:cs typeface="KaiTi" charset="0"/>
            </a:endParaRPr>
          </a:p>
        </p:txBody>
      </p:sp>
      <p:pic>
        <p:nvPicPr>
          <p:cNvPr id="38015" name="enemy attack - conque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9125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latin typeface="KaiTi" charset="0"/>
                <a:ea typeface="KaiTi" charset="0"/>
                <a:cs typeface="KaiTi" charset="0"/>
              </a:rPr>
              <a:t>被掳</a:t>
            </a:r>
            <a:r>
              <a:rPr lang="zh-CN" altLang="en-US" sz="2000">
                <a:solidFill>
                  <a:srgbClr val="7F7F7F"/>
                </a:solidFill>
                <a:latin typeface="KaiTi" charset="0"/>
                <a:ea typeface="KaiTi" charset="0"/>
                <a:cs typeface="KaiTi" charset="0"/>
              </a:rPr>
              <a:t>   以西结书    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962"/>
                                        </p:tgtEl>
                                        <p:attrNameLst>
                                          <p:attrName>style.visibility</p:attrName>
                                        </p:attrNameLst>
                                      </p:cBhvr>
                                      <p:to>
                                        <p:strVal val="visible"/>
                                      </p:to>
                                    </p:set>
                                    <p:anim calcmode="lin" valueType="num">
                                      <p:cBhvr>
                                        <p:cTn id="7" dur="500" fill="hold"/>
                                        <p:tgtEl>
                                          <p:spTgt spid="37962"/>
                                        </p:tgtEl>
                                        <p:attrNameLst>
                                          <p:attrName>ppt_w</p:attrName>
                                        </p:attrNameLst>
                                      </p:cBhvr>
                                      <p:tavLst>
                                        <p:tav tm="0">
                                          <p:val>
                                            <p:fltVal val="0"/>
                                          </p:val>
                                        </p:tav>
                                        <p:tav tm="100000">
                                          <p:val>
                                            <p:strVal val="#ppt_w"/>
                                          </p:val>
                                        </p:tav>
                                      </p:tavLst>
                                    </p:anim>
                                    <p:anim calcmode="lin" valueType="num">
                                      <p:cBhvr>
                                        <p:cTn id="8" dur="500" fill="hold"/>
                                        <p:tgtEl>
                                          <p:spTgt spid="37962"/>
                                        </p:tgtEl>
                                        <p:attrNameLst>
                                          <p:attrName>ppt_h</p:attrName>
                                        </p:attrNameLst>
                                      </p:cBhvr>
                                      <p:tavLst>
                                        <p:tav tm="0">
                                          <p:val>
                                            <p:fltVal val="0"/>
                                          </p:val>
                                        </p:tav>
                                        <p:tav tm="100000">
                                          <p:val>
                                            <p:strVal val="#ppt_h"/>
                                          </p:val>
                                        </p:tav>
                                      </p:tavLst>
                                    </p:anim>
                                    <p:anim calcmode="lin" valueType="num">
                                      <p:cBhvr>
                                        <p:cTn id="9" dur="500" fill="hold"/>
                                        <p:tgtEl>
                                          <p:spTgt spid="37962"/>
                                        </p:tgtEl>
                                        <p:attrNameLst>
                                          <p:attrName>style.rotation</p:attrName>
                                        </p:attrNameLst>
                                      </p:cBhvr>
                                      <p:tavLst>
                                        <p:tav tm="0">
                                          <p:val>
                                            <p:fltVal val="360"/>
                                          </p:val>
                                        </p:tav>
                                        <p:tav tm="100000">
                                          <p:val>
                                            <p:fltVal val="0"/>
                                          </p:val>
                                        </p:tav>
                                      </p:tavLst>
                                    </p:anim>
                                    <p:animEffect transition="in" filter="fade">
                                      <p:cBhvr>
                                        <p:cTn id="10" dur="500"/>
                                        <p:tgtEl>
                                          <p:spTgt spid="3796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37917">
                                            <p:txEl>
                                              <p:pRg st="0" end="0"/>
                                            </p:txEl>
                                          </p:spTgt>
                                        </p:tgtEl>
                                        <p:attrNameLst>
                                          <p:attrName>style.visibility</p:attrName>
                                        </p:attrNameLst>
                                      </p:cBhvr>
                                      <p:to>
                                        <p:strVal val="visible"/>
                                      </p:to>
                                    </p:set>
                                    <p:anim calcmode="lin" valueType="num">
                                      <p:cBhvr>
                                        <p:cTn id="14" dur="500" fill="hold"/>
                                        <p:tgtEl>
                                          <p:spTgt spid="379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791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79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79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7917">
                                            <p:txEl>
                                              <p:pRg st="0" end="0"/>
                                            </p:txEl>
                                          </p:spTgt>
                                        </p:tgtEl>
                                      </p:cBhvr>
                                    </p:animEffect>
                                  </p:childTnLst>
                                </p:cTn>
                              </p:par>
                            </p:childTnLst>
                          </p:cTn>
                        </p:par>
                        <p:par>
                          <p:cTn id="19" fill="hold" nodeType="afterGroup">
                            <p:stCondLst>
                              <p:cond delay="105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37917">
                                            <p:txEl>
                                              <p:pRg st="1" end="1"/>
                                            </p:txEl>
                                          </p:spTgt>
                                        </p:tgtEl>
                                        <p:attrNameLst>
                                          <p:attrName>style.visibility</p:attrName>
                                        </p:attrNameLst>
                                      </p:cBhvr>
                                      <p:to>
                                        <p:strVal val="visible"/>
                                      </p:to>
                                    </p:set>
                                    <p:anim calcmode="lin" valueType="num">
                                      <p:cBhvr>
                                        <p:cTn id="22" dur="500" fill="hold"/>
                                        <p:tgtEl>
                                          <p:spTgt spid="379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7917">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379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79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791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8004">
                                            <p:bg/>
                                          </p:spTgt>
                                        </p:tgtEl>
                                        <p:attrNameLst>
                                          <p:attrName>style.visibility</p:attrName>
                                        </p:attrNameLst>
                                      </p:cBhvr>
                                      <p:to>
                                        <p:strVal val="visible"/>
                                      </p:to>
                                    </p:set>
                                    <p:anim calcmode="lin" valueType="num">
                                      <p:cBhvr>
                                        <p:cTn id="31" dur="500" fill="hold"/>
                                        <p:tgtEl>
                                          <p:spTgt spid="38004">
                                            <p:bg/>
                                          </p:spTgt>
                                        </p:tgtEl>
                                        <p:attrNameLst>
                                          <p:attrName>ppt_w</p:attrName>
                                        </p:attrNameLst>
                                      </p:cBhvr>
                                      <p:tavLst>
                                        <p:tav tm="0">
                                          <p:val>
                                            <p:fltVal val="0"/>
                                          </p:val>
                                        </p:tav>
                                        <p:tav tm="100000">
                                          <p:val>
                                            <p:strVal val="#ppt_w"/>
                                          </p:val>
                                        </p:tav>
                                      </p:tavLst>
                                    </p:anim>
                                    <p:anim calcmode="lin" valueType="num">
                                      <p:cBhvr>
                                        <p:cTn id="32" dur="500" fill="hold"/>
                                        <p:tgtEl>
                                          <p:spTgt spid="38004">
                                            <p:bg/>
                                          </p:spTgt>
                                        </p:tgtEl>
                                        <p:attrNameLst>
                                          <p:attrName>ppt_h</p:attrName>
                                        </p:attrNameLst>
                                      </p:cBhvr>
                                      <p:tavLst>
                                        <p:tav tm="0">
                                          <p:val>
                                            <p:fltVal val="0"/>
                                          </p:val>
                                        </p:tav>
                                        <p:tav tm="100000">
                                          <p:val>
                                            <p:strVal val="#ppt_h"/>
                                          </p:val>
                                        </p:tav>
                                      </p:tavLst>
                                    </p:anim>
                                    <p:animEffect transition="in" filter="fade">
                                      <p:cBhvr>
                                        <p:cTn id="33" dur="500"/>
                                        <p:tgtEl>
                                          <p:spTgt spid="38004">
                                            <p:bg/>
                                          </p:spTgt>
                                        </p:tgtEl>
                                      </p:cBhvr>
                                    </p:animEffect>
                                  </p:childTnLst>
                                </p:cTn>
                              </p:par>
                              <p:par>
                                <p:cTn id="34" presetID="53" presetClass="entr" presetSubtype="0" fill="hold" grpId="0" nodeType="withEffect">
                                  <p:stCondLst>
                                    <p:cond delay="0"/>
                                  </p:stCondLst>
                                  <p:iterate type="lt">
                                    <p:tmPct val="0"/>
                                  </p:iterate>
                                  <p:childTnLst>
                                    <p:set>
                                      <p:cBhvr>
                                        <p:cTn id="35" dur="1" fill="hold">
                                          <p:stCondLst>
                                            <p:cond delay="0"/>
                                          </p:stCondLst>
                                        </p:cTn>
                                        <p:tgtEl>
                                          <p:spTgt spid="38004">
                                            <p:txEl>
                                              <p:pRg st="0" end="0"/>
                                            </p:txEl>
                                          </p:spTgt>
                                        </p:tgtEl>
                                        <p:attrNameLst>
                                          <p:attrName>style.visibility</p:attrName>
                                        </p:attrNameLst>
                                      </p:cBhvr>
                                      <p:to>
                                        <p:strVal val="visible"/>
                                      </p:to>
                                    </p:set>
                                    <p:anim calcmode="lin" valueType="num">
                                      <p:cBhvr>
                                        <p:cTn id="36" dur="500" fill="hold"/>
                                        <p:tgtEl>
                                          <p:spTgt spid="38004">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38004">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38004">
                                            <p:txEl>
                                              <p:pRg st="0" end="0"/>
                                            </p:txEl>
                                          </p:spTgt>
                                        </p:tgtEl>
                                      </p:cBhvr>
                                    </p:animEffect>
                                  </p:childTnLst>
                                </p:cTn>
                              </p:par>
                              <p:par>
                                <p:cTn id="39" presetID="53" presetClass="entr" presetSubtype="0" fill="hold" grpId="0" nodeType="withEffect">
                                  <p:stCondLst>
                                    <p:cond delay="0"/>
                                  </p:stCondLst>
                                  <p:iterate type="lt">
                                    <p:tmPct val="0"/>
                                  </p:iterate>
                                  <p:childTnLst>
                                    <p:set>
                                      <p:cBhvr>
                                        <p:cTn id="40" dur="1" fill="hold">
                                          <p:stCondLst>
                                            <p:cond delay="0"/>
                                          </p:stCondLst>
                                        </p:cTn>
                                        <p:tgtEl>
                                          <p:spTgt spid="38004">
                                            <p:txEl>
                                              <p:pRg st="1" end="1"/>
                                            </p:txEl>
                                          </p:spTgt>
                                        </p:tgtEl>
                                        <p:attrNameLst>
                                          <p:attrName>style.visibility</p:attrName>
                                        </p:attrNameLst>
                                      </p:cBhvr>
                                      <p:to>
                                        <p:strVal val="visible"/>
                                      </p:to>
                                    </p:set>
                                    <p:anim calcmode="lin" valueType="num">
                                      <p:cBhvr>
                                        <p:cTn id="41" dur="500" fill="hold"/>
                                        <p:tgtEl>
                                          <p:spTgt spid="38004">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38004">
                                            <p:txEl>
                                              <p:pRg st="1" end="1"/>
                                            </p:txEl>
                                          </p:spTgt>
                                        </p:tgtEl>
                                        <p:attrNameLst>
                                          <p:attrName>ppt_h</p:attrName>
                                        </p:attrNameLst>
                                      </p:cBhvr>
                                      <p:tavLst>
                                        <p:tav tm="0">
                                          <p:val>
                                            <p:fltVal val="0"/>
                                          </p:val>
                                        </p:tav>
                                        <p:tav tm="100000">
                                          <p:val>
                                            <p:strVal val="#ppt_h"/>
                                          </p:val>
                                        </p:tav>
                                      </p:tavLst>
                                    </p:anim>
                                    <p:animEffect transition="in" filter="fade">
                                      <p:cBhvr>
                                        <p:cTn id="43" dur="500"/>
                                        <p:tgtEl>
                                          <p:spTgt spid="38004">
                                            <p:txEl>
                                              <p:pRg st="1" end="1"/>
                                            </p:txEl>
                                          </p:spTgt>
                                        </p:tgtEl>
                                      </p:cBhvr>
                                    </p:animEffect>
                                  </p:childTnLst>
                                </p:cTn>
                              </p:par>
                              <p:par>
                                <p:cTn id="44" presetID="53" presetClass="entr" presetSubtype="0" fill="hold" grpId="0" nodeType="withEffect">
                                  <p:stCondLst>
                                    <p:cond delay="0"/>
                                  </p:stCondLst>
                                  <p:iterate type="lt">
                                    <p:tmPct val="0"/>
                                  </p:iterate>
                                  <p:childTnLst>
                                    <p:set>
                                      <p:cBhvr>
                                        <p:cTn id="45" dur="1" fill="hold">
                                          <p:stCondLst>
                                            <p:cond delay="0"/>
                                          </p:stCondLst>
                                        </p:cTn>
                                        <p:tgtEl>
                                          <p:spTgt spid="38004">
                                            <p:txEl>
                                              <p:pRg st="2" end="2"/>
                                            </p:txEl>
                                          </p:spTgt>
                                        </p:tgtEl>
                                        <p:attrNameLst>
                                          <p:attrName>style.visibility</p:attrName>
                                        </p:attrNameLst>
                                      </p:cBhvr>
                                      <p:to>
                                        <p:strVal val="visible"/>
                                      </p:to>
                                    </p:set>
                                    <p:anim calcmode="lin" valueType="num">
                                      <p:cBhvr>
                                        <p:cTn id="46" dur="500" fill="hold"/>
                                        <p:tgtEl>
                                          <p:spTgt spid="38004">
                                            <p:txEl>
                                              <p:pRg st="2" end="2"/>
                                            </p:txEl>
                                          </p:spTgt>
                                        </p:tgtEl>
                                        <p:attrNameLst>
                                          <p:attrName>ppt_w</p:attrName>
                                        </p:attrNameLst>
                                      </p:cBhvr>
                                      <p:tavLst>
                                        <p:tav tm="0">
                                          <p:val>
                                            <p:fltVal val="0"/>
                                          </p:val>
                                        </p:tav>
                                        <p:tav tm="100000">
                                          <p:val>
                                            <p:strVal val="#ppt_w"/>
                                          </p:val>
                                        </p:tav>
                                      </p:tavLst>
                                    </p:anim>
                                    <p:anim calcmode="lin" valueType="num">
                                      <p:cBhvr>
                                        <p:cTn id="47" dur="500" fill="hold"/>
                                        <p:tgtEl>
                                          <p:spTgt spid="38004">
                                            <p:txEl>
                                              <p:pRg st="2" end="2"/>
                                            </p:txEl>
                                          </p:spTgt>
                                        </p:tgtEl>
                                        <p:attrNameLst>
                                          <p:attrName>ppt_h</p:attrName>
                                        </p:attrNameLst>
                                      </p:cBhvr>
                                      <p:tavLst>
                                        <p:tav tm="0">
                                          <p:val>
                                            <p:fltVal val="0"/>
                                          </p:val>
                                        </p:tav>
                                        <p:tav tm="100000">
                                          <p:val>
                                            <p:strVal val="#ppt_h"/>
                                          </p:val>
                                        </p:tav>
                                      </p:tavLst>
                                    </p:anim>
                                    <p:animEffect transition="in" filter="fade">
                                      <p:cBhvr>
                                        <p:cTn id="48" dur="500"/>
                                        <p:tgtEl>
                                          <p:spTgt spid="38004">
                                            <p:txEl>
                                              <p:pRg st="2" end="2"/>
                                            </p:txEl>
                                          </p:spTgt>
                                        </p:tgtEl>
                                      </p:cBhvr>
                                    </p:animEffect>
                                  </p:childTnLst>
                                </p:cTn>
                              </p:par>
                              <p:par>
                                <p:cTn id="49" presetID="53" presetClass="entr" presetSubtype="0" fill="hold" grpId="0" nodeType="withEffect">
                                  <p:stCondLst>
                                    <p:cond delay="0"/>
                                  </p:stCondLst>
                                  <p:iterate type="lt">
                                    <p:tmPct val="0"/>
                                  </p:iterate>
                                  <p:childTnLst>
                                    <p:set>
                                      <p:cBhvr>
                                        <p:cTn id="50" dur="1" fill="hold">
                                          <p:stCondLst>
                                            <p:cond delay="0"/>
                                          </p:stCondLst>
                                        </p:cTn>
                                        <p:tgtEl>
                                          <p:spTgt spid="38004">
                                            <p:txEl>
                                              <p:pRg st="3" end="3"/>
                                            </p:txEl>
                                          </p:spTgt>
                                        </p:tgtEl>
                                        <p:attrNameLst>
                                          <p:attrName>style.visibility</p:attrName>
                                        </p:attrNameLst>
                                      </p:cBhvr>
                                      <p:to>
                                        <p:strVal val="visible"/>
                                      </p:to>
                                    </p:set>
                                    <p:anim calcmode="lin" valueType="num">
                                      <p:cBhvr>
                                        <p:cTn id="51" dur="500" fill="hold"/>
                                        <p:tgtEl>
                                          <p:spTgt spid="38004">
                                            <p:txEl>
                                              <p:pRg st="3" end="3"/>
                                            </p:txEl>
                                          </p:spTgt>
                                        </p:tgtEl>
                                        <p:attrNameLst>
                                          <p:attrName>ppt_w</p:attrName>
                                        </p:attrNameLst>
                                      </p:cBhvr>
                                      <p:tavLst>
                                        <p:tav tm="0">
                                          <p:val>
                                            <p:fltVal val="0"/>
                                          </p:val>
                                        </p:tav>
                                        <p:tav tm="100000">
                                          <p:val>
                                            <p:strVal val="#ppt_w"/>
                                          </p:val>
                                        </p:tav>
                                      </p:tavLst>
                                    </p:anim>
                                    <p:anim calcmode="lin" valueType="num">
                                      <p:cBhvr>
                                        <p:cTn id="52" dur="500" fill="hold"/>
                                        <p:tgtEl>
                                          <p:spTgt spid="38004">
                                            <p:txEl>
                                              <p:pRg st="3" end="3"/>
                                            </p:txEl>
                                          </p:spTgt>
                                        </p:tgtEl>
                                        <p:attrNameLst>
                                          <p:attrName>ppt_h</p:attrName>
                                        </p:attrNameLst>
                                      </p:cBhvr>
                                      <p:tavLst>
                                        <p:tav tm="0">
                                          <p:val>
                                            <p:fltVal val="0"/>
                                          </p:val>
                                        </p:tav>
                                        <p:tav tm="100000">
                                          <p:val>
                                            <p:strVal val="#ppt_h"/>
                                          </p:val>
                                        </p:tav>
                                      </p:tavLst>
                                    </p:anim>
                                    <p:animEffect transition="in" filter="fade">
                                      <p:cBhvr>
                                        <p:cTn id="53" dur="500"/>
                                        <p:tgtEl>
                                          <p:spTgt spid="38004">
                                            <p:txEl>
                                              <p:pRg st="3" end="3"/>
                                            </p:txEl>
                                          </p:spTgt>
                                        </p:tgtEl>
                                      </p:cBhvr>
                                    </p:animEffect>
                                  </p:childTnLst>
                                </p:cTn>
                              </p:par>
                              <p:par>
                                <p:cTn id="54" presetID="53" presetClass="entr" presetSubtype="0" fill="hold" grpId="0" nodeType="withEffect">
                                  <p:stCondLst>
                                    <p:cond delay="0"/>
                                  </p:stCondLst>
                                  <p:iterate type="lt">
                                    <p:tmPct val="0"/>
                                  </p:iterate>
                                  <p:childTnLst>
                                    <p:set>
                                      <p:cBhvr>
                                        <p:cTn id="55" dur="1" fill="hold">
                                          <p:stCondLst>
                                            <p:cond delay="0"/>
                                          </p:stCondLst>
                                        </p:cTn>
                                        <p:tgtEl>
                                          <p:spTgt spid="38004">
                                            <p:txEl>
                                              <p:pRg st="4" end="4"/>
                                            </p:txEl>
                                          </p:spTgt>
                                        </p:tgtEl>
                                        <p:attrNameLst>
                                          <p:attrName>style.visibility</p:attrName>
                                        </p:attrNameLst>
                                      </p:cBhvr>
                                      <p:to>
                                        <p:strVal val="visible"/>
                                      </p:to>
                                    </p:set>
                                    <p:anim calcmode="lin" valueType="num">
                                      <p:cBhvr>
                                        <p:cTn id="56" dur="500" fill="hold"/>
                                        <p:tgtEl>
                                          <p:spTgt spid="38004">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38004">
                                            <p:txEl>
                                              <p:pRg st="4" end="4"/>
                                            </p:txEl>
                                          </p:spTgt>
                                        </p:tgtEl>
                                        <p:attrNameLst>
                                          <p:attrName>ppt_h</p:attrName>
                                        </p:attrNameLst>
                                      </p:cBhvr>
                                      <p:tavLst>
                                        <p:tav tm="0">
                                          <p:val>
                                            <p:fltVal val="0"/>
                                          </p:val>
                                        </p:tav>
                                        <p:tav tm="100000">
                                          <p:val>
                                            <p:strVal val="#ppt_h"/>
                                          </p:val>
                                        </p:tav>
                                      </p:tavLst>
                                    </p:anim>
                                    <p:animEffect transition="in" filter="fade">
                                      <p:cBhvr>
                                        <p:cTn id="58" dur="500"/>
                                        <p:tgtEl>
                                          <p:spTgt spid="38004">
                                            <p:txEl>
                                              <p:pRg st="4" end="4"/>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38004">
                                            <p:txEl>
                                              <p:pRg st="0" end="0"/>
                                            </p:txEl>
                                          </p:spTgt>
                                        </p:tgtEl>
                                        <p:attrNameLst>
                                          <p:attrName>style.visibility</p:attrName>
                                        </p:attrNameLst>
                                      </p:cBhvr>
                                      <p:to>
                                        <p:strVal val="visible"/>
                                      </p:to>
                                    </p:set>
                                    <p:anim calcmode="discrete" valueType="clr">
                                      <p:cBhvr override="childStyle">
                                        <p:cTn id="63" dur="80"/>
                                        <p:tgtEl>
                                          <p:spTgt spid="380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38004">
                                            <p:txEl>
                                              <p:pRg st="0" end="0"/>
                                            </p:txEl>
                                          </p:spTgt>
                                        </p:tgtEl>
                                        <p:attrNameLst>
                                          <p:attrName>fillcolor</p:attrName>
                                        </p:attrNameLst>
                                      </p:cBhvr>
                                      <p:tavLst>
                                        <p:tav tm="0">
                                          <p:val>
                                            <p:clrVal>
                                              <a:schemeClr val="accent2"/>
                                            </p:clrVal>
                                          </p:val>
                                        </p:tav>
                                        <p:tav tm="50000">
                                          <p:val>
                                            <p:clrVal>
                                              <a:schemeClr val="hlink"/>
                                            </p:clrVal>
                                          </p:val>
                                        </p:tav>
                                      </p:tavLst>
                                    </p:anim>
                                    <p:set>
                                      <p:cBhvr>
                                        <p:cTn id="65" dur="80"/>
                                        <p:tgtEl>
                                          <p:spTgt spid="38004">
                                            <p:txEl>
                                              <p:pRg st="0" end="0"/>
                                            </p:txEl>
                                          </p:spTgt>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nodeType="clickEffect">
                                  <p:stCondLst>
                                    <p:cond delay="0"/>
                                  </p:stCondLst>
                                  <p:iterate type="lt">
                                    <p:tmPct val="50000"/>
                                  </p:iterate>
                                  <p:childTnLst>
                                    <p:set>
                                      <p:cBhvr>
                                        <p:cTn id="69" dur="1" fill="hold">
                                          <p:stCondLst>
                                            <p:cond delay="0"/>
                                          </p:stCondLst>
                                        </p:cTn>
                                        <p:tgtEl>
                                          <p:spTgt spid="38004">
                                            <p:txEl>
                                              <p:pRg st="1" end="1"/>
                                            </p:txEl>
                                          </p:spTgt>
                                        </p:tgtEl>
                                        <p:attrNameLst>
                                          <p:attrName>style.visibility</p:attrName>
                                        </p:attrNameLst>
                                      </p:cBhvr>
                                      <p:to>
                                        <p:strVal val="visible"/>
                                      </p:to>
                                    </p:set>
                                    <p:anim calcmode="discrete" valueType="clr">
                                      <p:cBhvr override="childStyle">
                                        <p:cTn id="70" dur="80"/>
                                        <p:tgtEl>
                                          <p:spTgt spid="3800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38004">
                                            <p:txEl>
                                              <p:pRg st="1" end="1"/>
                                            </p:txEl>
                                          </p:spTgt>
                                        </p:tgtEl>
                                        <p:attrNameLst>
                                          <p:attrName>fillcolor</p:attrName>
                                        </p:attrNameLst>
                                      </p:cBhvr>
                                      <p:tavLst>
                                        <p:tav tm="0">
                                          <p:val>
                                            <p:clrVal>
                                              <a:schemeClr val="accent2"/>
                                            </p:clrVal>
                                          </p:val>
                                        </p:tav>
                                        <p:tav tm="50000">
                                          <p:val>
                                            <p:clrVal>
                                              <a:schemeClr val="hlink"/>
                                            </p:clrVal>
                                          </p:val>
                                        </p:tav>
                                      </p:tavLst>
                                    </p:anim>
                                    <p:set>
                                      <p:cBhvr>
                                        <p:cTn id="72" dur="80"/>
                                        <p:tgtEl>
                                          <p:spTgt spid="38004">
                                            <p:txEl>
                                              <p:pRg st="1" end="1"/>
                                            </p:txEl>
                                          </p:spTgt>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nodeType="clickEffect">
                                  <p:stCondLst>
                                    <p:cond delay="0"/>
                                  </p:stCondLst>
                                  <p:iterate type="lt">
                                    <p:tmPct val="50000"/>
                                  </p:iterate>
                                  <p:childTnLst>
                                    <p:set>
                                      <p:cBhvr>
                                        <p:cTn id="76" dur="1" fill="hold">
                                          <p:stCondLst>
                                            <p:cond delay="0"/>
                                          </p:stCondLst>
                                        </p:cTn>
                                        <p:tgtEl>
                                          <p:spTgt spid="38004">
                                            <p:txEl>
                                              <p:pRg st="2" end="2"/>
                                            </p:txEl>
                                          </p:spTgt>
                                        </p:tgtEl>
                                        <p:attrNameLst>
                                          <p:attrName>style.visibility</p:attrName>
                                        </p:attrNameLst>
                                      </p:cBhvr>
                                      <p:to>
                                        <p:strVal val="visible"/>
                                      </p:to>
                                    </p:set>
                                    <p:anim calcmode="discrete" valueType="clr">
                                      <p:cBhvr override="childStyle">
                                        <p:cTn id="77" dur="80"/>
                                        <p:tgtEl>
                                          <p:spTgt spid="3800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8004">
                                            <p:txEl>
                                              <p:pRg st="2" end="2"/>
                                            </p:txEl>
                                          </p:spTgt>
                                        </p:tgtEl>
                                        <p:attrNameLst>
                                          <p:attrName>fillcolor</p:attrName>
                                        </p:attrNameLst>
                                      </p:cBhvr>
                                      <p:tavLst>
                                        <p:tav tm="0">
                                          <p:val>
                                            <p:clrVal>
                                              <a:schemeClr val="accent2"/>
                                            </p:clrVal>
                                          </p:val>
                                        </p:tav>
                                        <p:tav tm="50000">
                                          <p:val>
                                            <p:clrVal>
                                              <a:schemeClr val="hlink"/>
                                            </p:clrVal>
                                          </p:val>
                                        </p:tav>
                                      </p:tavLst>
                                    </p:anim>
                                    <p:set>
                                      <p:cBhvr>
                                        <p:cTn id="79" dur="80"/>
                                        <p:tgtEl>
                                          <p:spTgt spid="38004">
                                            <p:txEl>
                                              <p:pRg st="2" end="2"/>
                                            </p:txEl>
                                          </p:spTgt>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38004">
                                            <p:txEl>
                                              <p:pRg st="3" end="3"/>
                                            </p:txEl>
                                          </p:spTgt>
                                        </p:tgtEl>
                                        <p:attrNameLst>
                                          <p:attrName>style.visibility</p:attrName>
                                        </p:attrNameLst>
                                      </p:cBhvr>
                                      <p:to>
                                        <p:strVal val="visible"/>
                                      </p:to>
                                    </p:set>
                                    <p:anim calcmode="discrete" valueType="clr">
                                      <p:cBhvr override="childStyle">
                                        <p:cTn id="84" dur="80"/>
                                        <p:tgtEl>
                                          <p:spTgt spid="3800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38004">
                                            <p:txEl>
                                              <p:pRg st="3" end="3"/>
                                            </p:txEl>
                                          </p:spTgt>
                                        </p:tgtEl>
                                        <p:attrNameLst>
                                          <p:attrName>fillcolor</p:attrName>
                                        </p:attrNameLst>
                                      </p:cBhvr>
                                      <p:tavLst>
                                        <p:tav tm="0">
                                          <p:val>
                                            <p:clrVal>
                                              <a:schemeClr val="accent2"/>
                                            </p:clrVal>
                                          </p:val>
                                        </p:tav>
                                        <p:tav tm="50000">
                                          <p:val>
                                            <p:clrVal>
                                              <a:schemeClr val="hlink"/>
                                            </p:clrVal>
                                          </p:val>
                                        </p:tav>
                                      </p:tavLst>
                                    </p:anim>
                                    <p:set>
                                      <p:cBhvr>
                                        <p:cTn id="86" dur="80"/>
                                        <p:tgtEl>
                                          <p:spTgt spid="38004">
                                            <p:txEl>
                                              <p:pRg st="3" end="3"/>
                                            </p:txEl>
                                          </p:spTgt>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nodeType="clickEffect">
                                  <p:stCondLst>
                                    <p:cond delay="0"/>
                                  </p:stCondLst>
                                  <p:iterate type="lt">
                                    <p:tmPct val="50000"/>
                                  </p:iterate>
                                  <p:childTnLst>
                                    <p:set>
                                      <p:cBhvr>
                                        <p:cTn id="90" dur="1" fill="hold">
                                          <p:stCondLst>
                                            <p:cond delay="0"/>
                                          </p:stCondLst>
                                        </p:cTn>
                                        <p:tgtEl>
                                          <p:spTgt spid="38004">
                                            <p:txEl>
                                              <p:pRg st="4" end="4"/>
                                            </p:txEl>
                                          </p:spTgt>
                                        </p:tgtEl>
                                        <p:attrNameLst>
                                          <p:attrName>style.visibility</p:attrName>
                                        </p:attrNameLst>
                                      </p:cBhvr>
                                      <p:to>
                                        <p:strVal val="visible"/>
                                      </p:to>
                                    </p:set>
                                    <p:anim calcmode="discrete" valueType="clr">
                                      <p:cBhvr override="childStyle">
                                        <p:cTn id="91" dur="80"/>
                                        <p:tgtEl>
                                          <p:spTgt spid="3800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38004">
                                            <p:txEl>
                                              <p:pRg st="4" end="4"/>
                                            </p:txEl>
                                          </p:spTgt>
                                        </p:tgtEl>
                                        <p:attrNameLst>
                                          <p:attrName>fillcolor</p:attrName>
                                        </p:attrNameLst>
                                      </p:cBhvr>
                                      <p:tavLst>
                                        <p:tav tm="0">
                                          <p:val>
                                            <p:clrVal>
                                              <a:schemeClr val="accent2"/>
                                            </p:clrVal>
                                          </p:val>
                                        </p:tav>
                                        <p:tav tm="50000">
                                          <p:val>
                                            <p:clrVal>
                                              <a:schemeClr val="hlink"/>
                                            </p:clrVal>
                                          </p:val>
                                        </p:tav>
                                      </p:tavLst>
                                    </p:anim>
                                    <p:set>
                                      <p:cBhvr>
                                        <p:cTn id="93" dur="80"/>
                                        <p:tgtEl>
                                          <p:spTgt spid="38004">
                                            <p:txEl>
                                              <p:pRg st="4" end="4"/>
                                            </p:txEl>
                                          </p:spTgt>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xit" presetSubtype="16" fill="hold" grpId="1" nodeType="clickEffect">
                                  <p:stCondLst>
                                    <p:cond delay="0"/>
                                  </p:stCondLst>
                                  <p:iterate type="lt">
                                    <p:tmPct val="0"/>
                                  </p:iterate>
                                  <p:childTnLst>
                                    <p:animEffect transition="out" filter="circle(in)">
                                      <p:cBhvr>
                                        <p:cTn id="97" dur="2000"/>
                                        <p:tgtEl>
                                          <p:spTgt spid="38004">
                                            <p:txEl>
                                              <p:pRg st="0" end="0"/>
                                            </p:txEl>
                                          </p:spTgt>
                                        </p:tgtEl>
                                      </p:cBhvr>
                                    </p:animEffect>
                                    <p:set>
                                      <p:cBhvr>
                                        <p:cTn id="98" dur="1" fill="hold">
                                          <p:stCondLst>
                                            <p:cond delay="1999"/>
                                          </p:stCondLst>
                                        </p:cTn>
                                        <p:tgtEl>
                                          <p:spTgt spid="38004">
                                            <p:txEl>
                                              <p:pRg st="0" end="0"/>
                                            </p:txEl>
                                          </p:spTgt>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xit" presetSubtype="16" fill="hold" grpId="1" nodeType="clickEffect">
                                  <p:stCondLst>
                                    <p:cond delay="0"/>
                                  </p:stCondLst>
                                  <p:iterate type="lt">
                                    <p:tmPct val="0"/>
                                  </p:iterate>
                                  <p:childTnLst>
                                    <p:animEffect transition="out" filter="circle(in)">
                                      <p:cBhvr>
                                        <p:cTn id="102" dur="2000"/>
                                        <p:tgtEl>
                                          <p:spTgt spid="38004">
                                            <p:txEl>
                                              <p:pRg st="1" end="1"/>
                                            </p:txEl>
                                          </p:spTgt>
                                        </p:tgtEl>
                                      </p:cBhvr>
                                    </p:animEffect>
                                    <p:set>
                                      <p:cBhvr>
                                        <p:cTn id="103" dur="1" fill="hold">
                                          <p:stCondLst>
                                            <p:cond delay="1999"/>
                                          </p:stCondLst>
                                        </p:cTn>
                                        <p:tgtEl>
                                          <p:spTgt spid="38004">
                                            <p:txEl>
                                              <p:pRg st="1" end="1"/>
                                            </p:txEl>
                                          </p:spTgt>
                                        </p:tgtEl>
                                        <p:attrNameLst>
                                          <p:attrName>style.visibility</p:attrName>
                                        </p:attrNameLst>
                                      </p:cBhvr>
                                      <p:to>
                                        <p:strVal val="hidden"/>
                                      </p:to>
                                    </p:set>
                                  </p:childTnLst>
                                </p:cTn>
                              </p:par>
                              <p:par>
                                <p:cTn id="104" presetID="6" presetClass="exit" presetSubtype="16" fill="hold" grpId="1" nodeType="withEffect">
                                  <p:stCondLst>
                                    <p:cond delay="0"/>
                                  </p:stCondLst>
                                  <p:iterate type="lt">
                                    <p:tmPct val="0"/>
                                  </p:iterate>
                                  <p:childTnLst>
                                    <p:animEffect transition="out" filter="circle(in)">
                                      <p:cBhvr>
                                        <p:cTn id="105" dur="2000"/>
                                        <p:tgtEl>
                                          <p:spTgt spid="38004">
                                            <p:txEl>
                                              <p:pRg st="2" end="2"/>
                                            </p:txEl>
                                          </p:spTgt>
                                        </p:tgtEl>
                                      </p:cBhvr>
                                    </p:animEffect>
                                    <p:set>
                                      <p:cBhvr>
                                        <p:cTn id="106" dur="1" fill="hold">
                                          <p:stCondLst>
                                            <p:cond delay="1999"/>
                                          </p:stCondLst>
                                        </p:cTn>
                                        <p:tgtEl>
                                          <p:spTgt spid="38004">
                                            <p:txEl>
                                              <p:pRg st="2" end="2"/>
                                            </p:txEl>
                                          </p:spTgt>
                                        </p:tgtEl>
                                        <p:attrNameLst>
                                          <p:attrName>style.visibility</p:attrName>
                                        </p:attrNameLst>
                                      </p:cBhvr>
                                      <p:to>
                                        <p:strVal val="hidden"/>
                                      </p:to>
                                    </p:set>
                                  </p:childTnLst>
                                </p:cTn>
                              </p:par>
                              <p:par>
                                <p:cTn id="107" presetID="6" presetClass="exit" presetSubtype="16" fill="hold" grpId="1" nodeType="withEffect">
                                  <p:stCondLst>
                                    <p:cond delay="0"/>
                                  </p:stCondLst>
                                  <p:iterate type="lt">
                                    <p:tmPct val="0"/>
                                  </p:iterate>
                                  <p:childTnLst>
                                    <p:animEffect transition="out" filter="circle(in)">
                                      <p:cBhvr>
                                        <p:cTn id="108" dur="2000"/>
                                        <p:tgtEl>
                                          <p:spTgt spid="38004">
                                            <p:txEl>
                                              <p:pRg st="3" end="3"/>
                                            </p:txEl>
                                          </p:spTgt>
                                        </p:tgtEl>
                                      </p:cBhvr>
                                    </p:animEffect>
                                    <p:set>
                                      <p:cBhvr>
                                        <p:cTn id="109" dur="1" fill="hold">
                                          <p:stCondLst>
                                            <p:cond delay="1999"/>
                                          </p:stCondLst>
                                        </p:cTn>
                                        <p:tgtEl>
                                          <p:spTgt spid="38004">
                                            <p:txEl>
                                              <p:pRg st="3" end="3"/>
                                            </p:txEl>
                                          </p:spTgt>
                                        </p:tgtEl>
                                        <p:attrNameLst>
                                          <p:attrName>style.visibility</p:attrName>
                                        </p:attrNameLst>
                                      </p:cBhvr>
                                      <p:to>
                                        <p:strVal val="hidden"/>
                                      </p:to>
                                    </p:set>
                                  </p:childTnLst>
                                </p:cTn>
                              </p:par>
                              <p:par>
                                <p:cTn id="110" presetID="6" presetClass="exit" presetSubtype="16" fill="hold" grpId="1" nodeType="withEffect">
                                  <p:stCondLst>
                                    <p:cond delay="0"/>
                                  </p:stCondLst>
                                  <p:iterate type="lt">
                                    <p:tmPct val="0"/>
                                  </p:iterate>
                                  <p:childTnLst>
                                    <p:animEffect transition="out" filter="circle(in)">
                                      <p:cBhvr>
                                        <p:cTn id="111" dur="2000"/>
                                        <p:tgtEl>
                                          <p:spTgt spid="38004">
                                            <p:txEl>
                                              <p:pRg st="4" end="4"/>
                                            </p:txEl>
                                          </p:spTgt>
                                        </p:tgtEl>
                                      </p:cBhvr>
                                    </p:animEffect>
                                    <p:set>
                                      <p:cBhvr>
                                        <p:cTn id="112" dur="1" fill="hold">
                                          <p:stCondLst>
                                            <p:cond delay="1999"/>
                                          </p:stCondLst>
                                        </p:cTn>
                                        <p:tgtEl>
                                          <p:spTgt spid="38004">
                                            <p:txEl>
                                              <p:pRg st="4" end="4"/>
                                            </p:txEl>
                                          </p:spTgt>
                                        </p:tgtEl>
                                        <p:attrNameLst>
                                          <p:attrName>style.visibility</p:attrName>
                                        </p:attrNameLst>
                                      </p:cBhvr>
                                      <p:to>
                                        <p:strVal val="hidden"/>
                                      </p:to>
                                    </p:set>
                                  </p:childTnLst>
                                </p:cTn>
                              </p:par>
                              <p:par>
                                <p:cTn id="113" presetID="6" presetClass="exit" presetSubtype="16" fill="hold" grpId="1" nodeType="withEffect">
                                  <p:stCondLst>
                                    <p:cond delay="0"/>
                                  </p:stCondLst>
                                  <p:childTnLst>
                                    <p:animEffect transition="out" filter="circle(in)">
                                      <p:cBhvr>
                                        <p:cTn id="114" dur="2000"/>
                                        <p:tgtEl>
                                          <p:spTgt spid="38004">
                                            <p:bg/>
                                          </p:spTgt>
                                        </p:tgtEl>
                                      </p:cBhvr>
                                    </p:animEffect>
                                    <p:set>
                                      <p:cBhvr>
                                        <p:cTn id="115" dur="1" fill="hold">
                                          <p:stCondLst>
                                            <p:cond delay="1999"/>
                                          </p:stCondLst>
                                        </p:cTn>
                                        <p:tgtEl>
                                          <p:spTgt spid="38004">
                                            <p:bg/>
                                          </p:spTgt>
                                        </p:tgtEl>
                                        <p:attrNameLst>
                                          <p:attrName>style.visibility</p:attrName>
                                        </p:attrNameLst>
                                      </p:cBhvr>
                                      <p:to>
                                        <p:strVal val="hidden"/>
                                      </p:to>
                                    </p:set>
                                  </p:childTnLst>
                                </p:cTn>
                              </p:par>
                            </p:childTnLst>
                          </p:cTn>
                        </p:par>
                        <p:par>
                          <p:cTn id="116" fill="hold" nodeType="afterGroup">
                            <p:stCondLst>
                              <p:cond delay="2000"/>
                            </p:stCondLst>
                            <p:childTnLst>
                              <p:par>
                                <p:cTn id="117" presetID="1" presetClass="mediacall" presetSubtype="0" fill="hold" nodeType="afterEffect">
                                  <p:stCondLst>
                                    <p:cond delay="0"/>
                                  </p:stCondLst>
                                  <p:childTnLst>
                                    <p:cmd type="call" cmd="playFrom(0.0)">
                                      <p:cBhvr>
                                        <p:cTn id="118" dur="1" fill="hold"/>
                                        <p:tgtEl>
                                          <p:spTgt spid="38015"/>
                                        </p:tgtEl>
                                      </p:cBhvr>
                                    </p:cmd>
                                  </p:childTnLst>
                                </p:cTn>
                              </p:par>
                              <p:par>
                                <p:cTn id="119" presetID="6" presetClass="entr" presetSubtype="16" fill="hold" grpId="0" nodeType="withEffect">
                                  <p:stCondLst>
                                    <p:cond delay="0"/>
                                  </p:stCondLst>
                                  <p:childTnLst>
                                    <p:set>
                                      <p:cBhvr>
                                        <p:cTn id="120" dur="1" fill="hold">
                                          <p:stCondLst>
                                            <p:cond delay="0"/>
                                          </p:stCondLst>
                                        </p:cTn>
                                        <p:tgtEl>
                                          <p:spTgt spid="38006"/>
                                        </p:tgtEl>
                                        <p:attrNameLst>
                                          <p:attrName>style.visibility</p:attrName>
                                        </p:attrNameLst>
                                      </p:cBhvr>
                                      <p:to>
                                        <p:strVal val="visible"/>
                                      </p:to>
                                    </p:set>
                                    <p:animEffect transition="in" filter="circle(in)">
                                      <p:cBhvr>
                                        <p:cTn id="121" dur="2000"/>
                                        <p:tgtEl>
                                          <p:spTgt spid="3800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2" fill="hold" nodeType="clickEffect">
                                  <p:stCondLst>
                                    <p:cond delay="0"/>
                                  </p:stCondLst>
                                  <p:childTnLst>
                                    <p:set>
                                      <p:cBhvr>
                                        <p:cTn id="125" dur="1" fill="hold">
                                          <p:stCondLst>
                                            <p:cond delay="0"/>
                                          </p:stCondLst>
                                        </p:cTn>
                                        <p:tgtEl>
                                          <p:spTgt spid="37999"/>
                                        </p:tgtEl>
                                        <p:attrNameLst>
                                          <p:attrName>style.visibility</p:attrName>
                                        </p:attrNameLst>
                                      </p:cBhvr>
                                      <p:to>
                                        <p:strVal val="visible"/>
                                      </p:to>
                                    </p:set>
                                    <p:animEffect transition="in" filter="wipe(right)">
                                      <p:cBhvr>
                                        <p:cTn id="126" dur="2000"/>
                                        <p:tgtEl>
                                          <p:spTgt spid="37999"/>
                                        </p:tgtEl>
                                      </p:cBhvr>
                                    </p:animEffect>
                                  </p:childTnLst>
                                </p:cTn>
                              </p:par>
                            </p:childTnLst>
                          </p:cTn>
                        </p:par>
                        <p:par>
                          <p:cTn id="127" fill="hold" nodeType="afterGroup">
                            <p:stCondLst>
                              <p:cond delay="2000"/>
                            </p:stCondLst>
                            <p:childTnLst>
                              <p:par>
                                <p:cTn id="128" presetID="23" presetClass="entr" presetSubtype="16" fill="hold" grpId="0" nodeType="afterEffect">
                                  <p:stCondLst>
                                    <p:cond delay="0"/>
                                  </p:stCondLst>
                                  <p:childTnLst>
                                    <p:set>
                                      <p:cBhvr>
                                        <p:cTn id="129" dur="1" fill="hold">
                                          <p:stCondLst>
                                            <p:cond delay="0"/>
                                          </p:stCondLst>
                                        </p:cTn>
                                        <p:tgtEl>
                                          <p:spTgt spid="37994"/>
                                        </p:tgtEl>
                                        <p:attrNameLst>
                                          <p:attrName>style.visibility</p:attrName>
                                        </p:attrNameLst>
                                      </p:cBhvr>
                                      <p:to>
                                        <p:strVal val="visible"/>
                                      </p:to>
                                    </p:set>
                                    <p:anim calcmode="lin" valueType="num">
                                      <p:cBhvr>
                                        <p:cTn id="130" dur="500" fill="hold"/>
                                        <p:tgtEl>
                                          <p:spTgt spid="37994"/>
                                        </p:tgtEl>
                                        <p:attrNameLst>
                                          <p:attrName>ppt_w</p:attrName>
                                        </p:attrNameLst>
                                      </p:cBhvr>
                                      <p:tavLst>
                                        <p:tav tm="0">
                                          <p:val>
                                            <p:fltVal val="0"/>
                                          </p:val>
                                        </p:tav>
                                        <p:tav tm="100000">
                                          <p:val>
                                            <p:strVal val="#ppt_w"/>
                                          </p:val>
                                        </p:tav>
                                      </p:tavLst>
                                    </p:anim>
                                    <p:anim calcmode="lin" valueType="num">
                                      <p:cBhvr>
                                        <p:cTn id="131" dur="500" fill="hold"/>
                                        <p:tgtEl>
                                          <p:spTgt spid="37994"/>
                                        </p:tgtEl>
                                        <p:attrNameLst>
                                          <p:attrName>ppt_h</p:attrName>
                                        </p:attrNameLst>
                                      </p:cBhvr>
                                      <p:tavLst>
                                        <p:tav tm="0">
                                          <p:val>
                                            <p:fltVal val="0"/>
                                          </p:val>
                                        </p:tav>
                                        <p:tav tm="100000">
                                          <p:val>
                                            <p:strVal val="#ppt_h"/>
                                          </p:val>
                                        </p:tav>
                                      </p:tavLst>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37985"/>
                                        </p:tgtEl>
                                        <p:attrNameLst>
                                          <p:attrName>style.visibility</p:attrName>
                                        </p:attrNameLst>
                                      </p:cBhvr>
                                      <p:to>
                                        <p:strVal val="visible"/>
                                      </p:to>
                                    </p:set>
                                    <p:anim calcmode="lin" valueType="num">
                                      <p:cBhvr>
                                        <p:cTn id="136" dur="500" fill="hold"/>
                                        <p:tgtEl>
                                          <p:spTgt spid="37985"/>
                                        </p:tgtEl>
                                        <p:attrNameLst>
                                          <p:attrName>ppt_w</p:attrName>
                                        </p:attrNameLst>
                                      </p:cBhvr>
                                      <p:tavLst>
                                        <p:tav tm="0">
                                          <p:val>
                                            <p:fltVal val="0"/>
                                          </p:val>
                                        </p:tav>
                                        <p:tav tm="100000">
                                          <p:val>
                                            <p:strVal val="#ppt_w"/>
                                          </p:val>
                                        </p:tav>
                                      </p:tavLst>
                                    </p:anim>
                                    <p:anim calcmode="lin" valueType="num">
                                      <p:cBhvr>
                                        <p:cTn id="137" dur="500" fill="hold"/>
                                        <p:tgtEl>
                                          <p:spTgt spid="37985"/>
                                        </p:tgtEl>
                                        <p:attrNameLst>
                                          <p:attrName>ppt_h</p:attrName>
                                        </p:attrNameLst>
                                      </p:cBhvr>
                                      <p:tavLst>
                                        <p:tav tm="0">
                                          <p:val>
                                            <p:fltVal val="0"/>
                                          </p:val>
                                        </p:tav>
                                        <p:tav tm="100000">
                                          <p:val>
                                            <p:strVal val="#ppt_h"/>
                                          </p:val>
                                        </p:tav>
                                      </p:tavLst>
                                    </p:anim>
                                    <p:animEffect transition="in" filter="fade">
                                      <p:cBhvr>
                                        <p:cTn id="138" dur="500"/>
                                        <p:tgtEl>
                                          <p:spTgt spid="37985"/>
                                        </p:tgtEl>
                                      </p:cBhvr>
                                    </p:animEffect>
                                  </p:childTnLst>
                                </p:cTn>
                              </p:par>
                              <p:par>
                                <p:cTn id="139" presetID="45" presetClass="entr" presetSubtype="0" fill="hold" nodeType="withEffect">
                                  <p:stCondLst>
                                    <p:cond delay="0"/>
                                  </p:stCondLst>
                                  <p:iterate type="lt">
                                    <p:tmPct val="10000"/>
                                  </p:iterate>
                                  <p:childTnLst>
                                    <p:set>
                                      <p:cBhvr>
                                        <p:cTn id="140" dur="1" fill="hold">
                                          <p:stCondLst>
                                            <p:cond delay="0"/>
                                          </p:stCondLst>
                                        </p:cTn>
                                        <p:tgtEl>
                                          <p:spTgt spid="38001">
                                            <p:txEl>
                                              <p:pRg st="0" end="0"/>
                                            </p:txEl>
                                          </p:spTgt>
                                        </p:tgtEl>
                                        <p:attrNameLst>
                                          <p:attrName>style.visibility</p:attrName>
                                        </p:attrNameLst>
                                      </p:cBhvr>
                                      <p:to>
                                        <p:strVal val="visible"/>
                                      </p:to>
                                    </p:set>
                                    <p:animEffect transition="in" filter="fade">
                                      <p:cBhvr>
                                        <p:cTn id="141" dur="2000"/>
                                        <p:tgtEl>
                                          <p:spTgt spid="38001">
                                            <p:txEl>
                                              <p:pRg st="0" end="0"/>
                                            </p:txEl>
                                          </p:spTgt>
                                        </p:tgtEl>
                                      </p:cBhvr>
                                    </p:animEffect>
                                    <p:anim calcmode="lin" valueType="num">
                                      <p:cBhvr>
                                        <p:cTn id="142" dur="2000" fill="hold"/>
                                        <p:tgtEl>
                                          <p:spTgt spid="38001">
                                            <p:txEl>
                                              <p:pRg st="0" end="0"/>
                                            </p:txEl>
                                          </p:spTgt>
                                        </p:tgtEl>
                                        <p:attrNameLst>
                                          <p:attrName>ppt_w</p:attrName>
                                        </p:attrNameLst>
                                      </p:cBhvr>
                                      <p:tavLst>
                                        <p:tav tm="0" fmla="#ppt_w*sin(2.5*pi*$)">
                                          <p:val>
                                            <p:fltVal val="0"/>
                                          </p:val>
                                        </p:tav>
                                        <p:tav tm="100000">
                                          <p:val>
                                            <p:fltVal val="1"/>
                                          </p:val>
                                        </p:tav>
                                      </p:tavLst>
                                    </p:anim>
                                    <p:anim calcmode="lin" valueType="num">
                                      <p:cBhvr>
                                        <p:cTn id="143" dur="2000" fill="hold"/>
                                        <p:tgtEl>
                                          <p:spTgt spid="38001">
                                            <p:txEl>
                                              <p:pRg st="0" end="0"/>
                                            </p:txEl>
                                          </p:spTgt>
                                        </p:tgtEl>
                                        <p:attrNameLst>
                                          <p:attrName>ppt_h</p:attrName>
                                        </p:attrNameLst>
                                      </p:cBhvr>
                                      <p:tavLst>
                                        <p:tav tm="0">
                                          <p:val>
                                            <p:strVal val="#ppt_h"/>
                                          </p:val>
                                        </p:tav>
                                        <p:tav tm="100000">
                                          <p:val>
                                            <p:strVal val="#ppt_h"/>
                                          </p:val>
                                        </p:tav>
                                      </p:tavLst>
                                    </p:anim>
                                  </p:childTnLst>
                                </p:cTn>
                              </p:par>
                            </p:childTnLst>
                          </p:cTn>
                        </p:par>
                        <p:par>
                          <p:cTn id="144" fill="hold" nodeType="afterGroup">
                            <p:stCondLst>
                              <p:cond delay="2600"/>
                            </p:stCondLst>
                            <p:childTnLst>
                              <p:par>
                                <p:cTn id="145" presetID="22" presetClass="entr" presetSubtype="4" fill="hold" grpId="0" nodeType="afterEffect">
                                  <p:stCondLst>
                                    <p:cond delay="0"/>
                                  </p:stCondLst>
                                  <p:childTnLst>
                                    <p:set>
                                      <p:cBhvr>
                                        <p:cTn id="146" dur="1" fill="hold">
                                          <p:stCondLst>
                                            <p:cond delay="0"/>
                                          </p:stCondLst>
                                        </p:cTn>
                                        <p:tgtEl>
                                          <p:spTgt spid="38012"/>
                                        </p:tgtEl>
                                        <p:attrNameLst>
                                          <p:attrName>style.visibility</p:attrName>
                                        </p:attrNameLst>
                                      </p:cBhvr>
                                      <p:to>
                                        <p:strVal val="visible"/>
                                      </p:to>
                                    </p:set>
                                    <p:animEffect transition="in" filter="wipe(down)">
                                      <p:cBhvr>
                                        <p:cTn id="147" dur="3000"/>
                                        <p:tgtEl>
                                          <p:spTgt spid="38012"/>
                                        </p:tgtEl>
                                      </p:cBhvr>
                                    </p:animEffect>
                                  </p:childTnLst>
                                </p:cTn>
                              </p:par>
                            </p:childTnLst>
                          </p:cTn>
                        </p:par>
                        <p:par>
                          <p:cTn id="148" fill="hold" nodeType="afterGroup">
                            <p:stCondLst>
                              <p:cond delay="5600"/>
                            </p:stCondLst>
                            <p:childTnLst>
                              <p:par>
                                <p:cTn id="149" presetID="53" presetClass="entr" presetSubtype="0" fill="hold" grpId="0" nodeType="afterEffect">
                                  <p:stCondLst>
                                    <p:cond delay="0"/>
                                  </p:stCondLst>
                                  <p:childTnLst>
                                    <p:set>
                                      <p:cBhvr>
                                        <p:cTn id="150" dur="1" fill="hold">
                                          <p:stCondLst>
                                            <p:cond delay="0"/>
                                          </p:stCondLst>
                                        </p:cTn>
                                        <p:tgtEl>
                                          <p:spTgt spid="37986"/>
                                        </p:tgtEl>
                                        <p:attrNameLst>
                                          <p:attrName>style.visibility</p:attrName>
                                        </p:attrNameLst>
                                      </p:cBhvr>
                                      <p:to>
                                        <p:strVal val="visible"/>
                                      </p:to>
                                    </p:set>
                                    <p:anim calcmode="lin" valueType="num">
                                      <p:cBhvr>
                                        <p:cTn id="151" dur="500" fill="hold"/>
                                        <p:tgtEl>
                                          <p:spTgt spid="37986"/>
                                        </p:tgtEl>
                                        <p:attrNameLst>
                                          <p:attrName>ppt_w</p:attrName>
                                        </p:attrNameLst>
                                      </p:cBhvr>
                                      <p:tavLst>
                                        <p:tav tm="0">
                                          <p:val>
                                            <p:fltVal val="0"/>
                                          </p:val>
                                        </p:tav>
                                        <p:tav tm="100000">
                                          <p:val>
                                            <p:strVal val="#ppt_w"/>
                                          </p:val>
                                        </p:tav>
                                      </p:tavLst>
                                    </p:anim>
                                    <p:anim calcmode="lin" valueType="num">
                                      <p:cBhvr>
                                        <p:cTn id="152" dur="500" fill="hold"/>
                                        <p:tgtEl>
                                          <p:spTgt spid="37986"/>
                                        </p:tgtEl>
                                        <p:attrNameLst>
                                          <p:attrName>ppt_h</p:attrName>
                                        </p:attrNameLst>
                                      </p:cBhvr>
                                      <p:tavLst>
                                        <p:tav tm="0">
                                          <p:val>
                                            <p:fltVal val="0"/>
                                          </p:val>
                                        </p:tav>
                                        <p:tav tm="100000">
                                          <p:val>
                                            <p:strVal val="#ppt_h"/>
                                          </p:val>
                                        </p:tav>
                                      </p:tavLst>
                                    </p:anim>
                                    <p:animEffect transition="in" filter="fade">
                                      <p:cBhvr>
                                        <p:cTn id="153" dur="500"/>
                                        <p:tgtEl>
                                          <p:spTgt spid="37986"/>
                                        </p:tgtEl>
                                      </p:cBhvr>
                                    </p:animEffect>
                                  </p:childTnLst>
                                </p:cTn>
                              </p:par>
                              <p:par>
                                <p:cTn id="154" presetID="45" presetClass="entr" presetSubtype="0" fill="hold" nodeType="withEffect">
                                  <p:stCondLst>
                                    <p:cond delay="0"/>
                                  </p:stCondLst>
                                  <p:iterate type="lt">
                                    <p:tmPct val="10000"/>
                                  </p:iterate>
                                  <p:childTnLst>
                                    <p:set>
                                      <p:cBhvr>
                                        <p:cTn id="155" dur="1" fill="hold">
                                          <p:stCondLst>
                                            <p:cond delay="0"/>
                                          </p:stCondLst>
                                        </p:cTn>
                                        <p:tgtEl>
                                          <p:spTgt spid="38002">
                                            <p:txEl>
                                              <p:pRg st="0" end="0"/>
                                            </p:txEl>
                                          </p:spTgt>
                                        </p:tgtEl>
                                        <p:attrNameLst>
                                          <p:attrName>style.visibility</p:attrName>
                                        </p:attrNameLst>
                                      </p:cBhvr>
                                      <p:to>
                                        <p:strVal val="visible"/>
                                      </p:to>
                                    </p:set>
                                    <p:animEffect transition="in" filter="fade">
                                      <p:cBhvr>
                                        <p:cTn id="156" dur="2000"/>
                                        <p:tgtEl>
                                          <p:spTgt spid="38002">
                                            <p:txEl>
                                              <p:pRg st="0" end="0"/>
                                            </p:txEl>
                                          </p:spTgt>
                                        </p:tgtEl>
                                      </p:cBhvr>
                                    </p:animEffect>
                                    <p:anim calcmode="lin" valueType="num">
                                      <p:cBhvr>
                                        <p:cTn id="157" dur="2000" fill="hold"/>
                                        <p:tgtEl>
                                          <p:spTgt spid="38002">
                                            <p:txEl>
                                              <p:pRg st="0" end="0"/>
                                            </p:txEl>
                                          </p:spTgt>
                                        </p:tgtEl>
                                        <p:attrNameLst>
                                          <p:attrName>ppt_w</p:attrName>
                                        </p:attrNameLst>
                                      </p:cBhvr>
                                      <p:tavLst>
                                        <p:tav tm="0" fmla="#ppt_w*sin(2.5*pi*$)">
                                          <p:val>
                                            <p:fltVal val="0"/>
                                          </p:val>
                                        </p:tav>
                                        <p:tav tm="100000">
                                          <p:val>
                                            <p:fltVal val="1"/>
                                          </p:val>
                                        </p:tav>
                                      </p:tavLst>
                                    </p:anim>
                                    <p:anim calcmode="lin" valueType="num">
                                      <p:cBhvr>
                                        <p:cTn id="158" dur="2000" fill="hold"/>
                                        <p:tgtEl>
                                          <p:spTgt spid="380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38013"/>
                                        </p:tgtEl>
                                        <p:attrNameLst>
                                          <p:attrName>style.visibility</p:attrName>
                                        </p:attrNameLst>
                                      </p:cBhvr>
                                      <p:to>
                                        <p:strVal val="visible"/>
                                      </p:to>
                                    </p:set>
                                    <p:animEffect transition="in" filter="wipe(left)">
                                      <p:cBhvr>
                                        <p:cTn id="163" dur="3000"/>
                                        <p:tgtEl>
                                          <p:spTgt spid="38013"/>
                                        </p:tgtEl>
                                      </p:cBhvr>
                                    </p:animEffect>
                                  </p:childTnLst>
                                </p:cTn>
                              </p:par>
                              <p:par>
                                <p:cTn id="164" presetID="53" presetClass="entr" presetSubtype="0" fill="hold" grpId="0" nodeType="withEffect">
                                  <p:stCondLst>
                                    <p:cond delay="0"/>
                                  </p:stCondLst>
                                  <p:childTnLst>
                                    <p:set>
                                      <p:cBhvr>
                                        <p:cTn id="165" dur="1" fill="hold">
                                          <p:stCondLst>
                                            <p:cond delay="0"/>
                                          </p:stCondLst>
                                        </p:cTn>
                                        <p:tgtEl>
                                          <p:spTgt spid="37987"/>
                                        </p:tgtEl>
                                        <p:attrNameLst>
                                          <p:attrName>style.visibility</p:attrName>
                                        </p:attrNameLst>
                                      </p:cBhvr>
                                      <p:to>
                                        <p:strVal val="visible"/>
                                      </p:to>
                                    </p:set>
                                    <p:anim calcmode="lin" valueType="num">
                                      <p:cBhvr>
                                        <p:cTn id="166" dur="500" fill="hold"/>
                                        <p:tgtEl>
                                          <p:spTgt spid="37987"/>
                                        </p:tgtEl>
                                        <p:attrNameLst>
                                          <p:attrName>ppt_w</p:attrName>
                                        </p:attrNameLst>
                                      </p:cBhvr>
                                      <p:tavLst>
                                        <p:tav tm="0">
                                          <p:val>
                                            <p:fltVal val="0"/>
                                          </p:val>
                                        </p:tav>
                                        <p:tav tm="100000">
                                          <p:val>
                                            <p:strVal val="#ppt_w"/>
                                          </p:val>
                                        </p:tav>
                                      </p:tavLst>
                                    </p:anim>
                                    <p:anim calcmode="lin" valueType="num">
                                      <p:cBhvr>
                                        <p:cTn id="167" dur="500" fill="hold"/>
                                        <p:tgtEl>
                                          <p:spTgt spid="37987"/>
                                        </p:tgtEl>
                                        <p:attrNameLst>
                                          <p:attrName>ppt_h</p:attrName>
                                        </p:attrNameLst>
                                      </p:cBhvr>
                                      <p:tavLst>
                                        <p:tav tm="0">
                                          <p:val>
                                            <p:fltVal val="0"/>
                                          </p:val>
                                        </p:tav>
                                        <p:tav tm="100000">
                                          <p:val>
                                            <p:strVal val="#ppt_h"/>
                                          </p:val>
                                        </p:tav>
                                      </p:tavLst>
                                    </p:anim>
                                    <p:animEffect transition="in" filter="fade">
                                      <p:cBhvr>
                                        <p:cTn id="168" dur="500"/>
                                        <p:tgtEl>
                                          <p:spTgt spid="37987"/>
                                        </p:tgtEl>
                                      </p:cBhvr>
                                    </p:animEffect>
                                  </p:childTnLst>
                                </p:cTn>
                              </p:par>
                            </p:childTnLst>
                          </p:cTn>
                        </p:par>
                        <p:par>
                          <p:cTn id="169" fill="hold" nodeType="afterGroup">
                            <p:stCondLst>
                              <p:cond delay="3000"/>
                            </p:stCondLst>
                            <p:childTnLst>
                              <p:par>
                                <p:cTn id="170" presetID="23" presetClass="entr" presetSubtype="16" fill="hold" nodeType="afterEffect">
                                  <p:stCondLst>
                                    <p:cond delay="0"/>
                                  </p:stCondLst>
                                  <p:childTnLst>
                                    <p:set>
                                      <p:cBhvr>
                                        <p:cTn id="171" dur="1" fill="hold">
                                          <p:stCondLst>
                                            <p:cond delay="0"/>
                                          </p:stCondLst>
                                        </p:cTn>
                                        <p:tgtEl>
                                          <p:spTgt spid="38014">
                                            <p:txEl>
                                              <p:pRg st="0" end="0"/>
                                            </p:txEl>
                                          </p:spTgt>
                                        </p:tgtEl>
                                        <p:attrNameLst>
                                          <p:attrName>style.visibility</p:attrName>
                                        </p:attrNameLst>
                                      </p:cBhvr>
                                      <p:to>
                                        <p:strVal val="visible"/>
                                      </p:to>
                                    </p:set>
                                    <p:anim calcmode="lin" valueType="num">
                                      <p:cBhvr>
                                        <p:cTn id="172" dur="1000" fill="hold"/>
                                        <p:tgtEl>
                                          <p:spTgt spid="38014">
                                            <p:txEl>
                                              <p:pRg st="0" end="0"/>
                                            </p:txEl>
                                          </p:spTgt>
                                        </p:tgtEl>
                                        <p:attrNameLst>
                                          <p:attrName>ppt_w</p:attrName>
                                        </p:attrNameLst>
                                      </p:cBhvr>
                                      <p:tavLst>
                                        <p:tav tm="0">
                                          <p:val>
                                            <p:fltVal val="0"/>
                                          </p:val>
                                        </p:tav>
                                        <p:tav tm="100000">
                                          <p:val>
                                            <p:strVal val="#ppt_w"/>
                                          </p:val>
                                        </p:tav>
                                      </p:tavLst>
                                    </p:anim>
                                    <p:anim calcmode="lin" valueType="num">
                                      <p:cBhvr>
                                        <p:cTn id="173" dur="1000" fill="hold"/>
                                        <p:tgtEl>
                                          <p:spTgt spid="38014">
                                            <p:txEl>
                                              <p:pRg st="0" end="0"/>
                                            </p:txEl>
                                          </p:spTgt>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4000"/>
                            </p:stCondLst>
                            <p:childTnLst>
                              <p:par>
                                <p:cTn id="175" presetID="31" presetClass="entr" presetSubtype="0" fill="hold" nodeType="afterEffect">
                                  <p:stCondLst>
                                    <p:cond delay="0"/>
                                  </p:stCondLst>
                                  <p:iterate type="lt">
                                    <p:tmPct val="5000"/>
                                  </p:iterate>
                                  <p:childTnLst>
                                    <p:set>
                                      <p:cBhvr>
                                        <p:cTn id="176" dur="1" fill="hold">
                                          <p:stCondLst>
                                            <p:cond delay="0"/>
                                          </p:stCondLst>
                                        </p:cTn>
                                        <p:tgtEl>
                                          <p:spTgt spid="53">
                                            <p:txEl>
                                              <p:pRg st="0" end="0"/>
                                            </p:txEl>
                                          </p:spTgt>
                                        </p:tgtEl>
                                        <p:attrNameLst>
                                          <p:attrName>style.visibility</p:attrName>
                                        </p:attrNameLst>
                                      </p:cBhvr>
                                      <p:to>
                                        <p:strVal val="visible"/>
                                      </p:to>
                                    </p:set>
                                    <p:anim calcmode="lin" valueType="num">
                                      <p:cBhvr>
                                        <p:cTn id="177" dur="10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78" dur="1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179" dur="1000" fill="hold"/>
                                        <p:tgtEl>
                                          <p:spTgt spid="53">
                                            <p:txEl>
                                              <p:pRg st="0" end="0"/>
                                            </p:txEl>
                                          </p:spTgt>
                                        </p:tgtEl>
                                        <p:attrNameLst>
                                          <p:attrName>style.rotation</p:attrName>
                                        </p:attrNameLst>
                                      </p:cBhvr>
                                      <p:tavLst>
                                        <p:tav tm="0">
                                          <p:val>
                                            <p:fltVal val="90"/>
                                          </p:val>
                                        </p:tav>
                                        <p:tav tm="100000">
                                          <p:val>
                                            <p:fltVal val="0"/>
                                          </p:val>
                                        </p:tav>
                                      </p:tavLst>
                                    </p:anim>
                                    <p:animEffect transition="in" filter="fade">
                                      <p:cBhvr>
                                        <p:cTn id="180" dur="1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p:cTn id="181" fill="hold" display="0">
                  <p:stCondLst>
                    <p:cond delay="indefinite"/>
                  </p:stCondLst>
                  <p:endCondLst>
                    <p:cond evt="onPrev" delay="0">
                      <p:tgtEl>
                        <p:sldTgt/>
                      </p:tgtEl>
                    </p:cond>
                    <p:cond evt="onStopAudio" delay="0">
                      <p:tgtEl>
                        <p:sldTgt/>
                      </p:tgtEl>
                    </p:cond>
                  </p:endCondLst>
                </p:cTn>
                <p:tgtEl>
                  <p:spTgt spid="38015"/>
                </p:tgtEl>
              </p:cMediaNode>
            </p:audio>
          </p:childTnLst>
        </p:cTn>
      </p:par>
    </p:tnLst>
    <p:bldLst>
      <p:bldP spid="37962" grpId="0" animBg="1"/>
      <p:bldP spid="37985" grpId="0" animBg="1"/>
      <p:bldP spid="37986" grpId="0" animBg="1"/>
      <p:bldP spid="37987" grpId="0" animBg="1"/>
      <p:bldP spid="37994" grpId="0" animBg="1"/>
      <p:bldP spid="38004" grpId="0" build="allAtOnce" animBg="1"/>
      <p:bldP spid="38004" grpId="1" build="allAtOnce" animBg="1"/>
      <p:bldP spid="38006" grpId="0" animBg="1"/>
      <p:bldP spid="38012" grpId="0" animBg="1"/>
      <p:bldP spid="380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49154" name="Line 2"/>
          <p:cNvSpPr>
            <a:spLocks noChangeShapeType="1"/>
          </p:cNvSpPr>
          <p:nvPr/>
        </p:nvSpPr>
        <p:spPr bwMode="auto">
          <a:xfrm>
            <a:off x="-193323" y="434975"/>
            <a:ext cx="9598379"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nvGrpSpPr>
          <p:cNvPr id="14339" name="Group 3"/>
          <p:cNvGrpSpPr>
            <a:grpSpLocks/>
          </p:cNvGrpSpPr>
          <p:nvPr/>
        </p:nvGrpSpPr>
        <p:grpSpPr bwMode="auto">
          <a:xfrm>
            <a:off x="1628422" y="238125"/>
            <a:ext cx="372533" cy="381000"/>
            <a:chOff x="1056" y="672"/>
            <a:chExt cx="264" cy="240"/>
          </a:xfrm>
        </p:grpSpPr>
        <p:sp>
          <p:nvSpPr>
            <p:cNvPr id="491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0" name="Group 6"/>
          <p:cNvGrpSpPr>
            <a:grpSpLocks/>
          </p:cNvGrpSpPr>
          <p:nvPr/>
        </p:nvGrpSpPr>
        <p:grpSpPr bwMode="auto">
          <a:xfrm>
            <a:off x="430390" y="238125"/>
            <a:ext cx="372533" cy="381000"/>
            <a:chOff x="1056" y="672"/>
            <a:chExt cx="264" cy="240"/>
          </a:xfrm>
        </p:grpSpPr>
        <p:sp>
          <p:nvSpPr>
            <p:cNvPr id="491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1" name="Group 9"/>
          <p:cNvGrpSpPr>
            <a:grpSpLocks/>
          </p:cNvGrpSpPr>
          <p:nvPr/>
        </p:nvGrpSpPr>
        <p:grpSpPr bwMode="auto">
          <a:xfrm>
            <a:off x="2675470" y="231775"/>
            <a:ext cx="372533" cy="381000"/>
            <a:chOff x="1056" y="672"/>
            <a:chExt cx="264" cy="240"/>
          </a:xfrm>
        </p:grpSpPr>
        <p:sp>
          <p:nvSpPr>
            <p:cNvPr id="491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2" name="Group 12"/>
          <p:cNvGrpSpPr>
            <a:grpSpLocks/>
          </p:cNvGrpSpPr>
          <p:nvPr/>
        </p:nvGrpSpPr>
        <p:grpSpPr bwMode="auto">
          <a:xfrm>
            <a:off x="3795894" y="239713"/>
            <a:ext cx="372533" cy="381000"/>
            <a:chOff x="1056" y="672"/>
            <a:chExt cx="264" cy="240"/>
          </a:xfrm>
        </p:grpSpPr>
        <p:sp>
          <p:nvSpPr>
            <p:cNvPr id="491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3" name="Group 15"/>
          <p:cNvGrpSpPr>
            <a:grpSpLocks/>
          </p:cNvGrpSpPr>
          <p:nvPr/>
        </p:nvGrpSpPr>
        <p:grpSpPr bwMode="auto">
          <a:xfrm>
            <a:off x="4986870" y="223838"/>
            <a:ext cx="372533" cy="381000"/>
            <a:chOff x="1056" y="672"/>
            <a:chExt cx="264" cy="240"/>
          </a:xfrm>
        </p:grpSpPr>
        <p:sp>
          <p:nvSpPr>
            <p:cNvPr id="491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4" name="Group 18"/>
          <p:cNvGrpSpPr>
            <a:grpSpLocks/>
          </p:cNvGrpSpPr>
          <p:nvPr/>
        </p:nvGrpSpPr>
        <p:grpSpPr bwMode="auto">
          <a:xfrm>
            <a:off x="8161870" y="223838"/>
            <a:ext cx="372533" cy="381000"/>
            <a:chOff x="1056" y="672"/>
            <a:chExt cx="264" cy="240"/>
          </a:xfrm>
        </p:grpSpPr>
        <p:sp>
          <p:nvSpPr>
            <p:cNvPr id="491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5" name="Group 21"/>
          <p:cNvGrpSpPr>
            <a:grpSpLocks/>
          </p:cNvGrpSpPr>
          <p:nvPr/>
        </p:nvGrpSpPr>
        <p:grpSpPr bwMode="auto">
          <a:xfrm>
            <a:off x="7145870" y="214313"/>
            <a:ext cx="372533" cy="381000"/>
            <a:chOff x="1056" y="672"/>
            <a:chExt cx="264" cy="240"/>
          </a:xfrm>
        </p:grpSpPr>
        <p:sp>
          <p:nvSpPr>
            <p:cNvPr id="491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grpSp>
        <p:nvGrpSpPr>
          <p:cNvPr id="14346" name="Group 24"/>
          <p:cNvGrpSpPr>
            <a:grpSpLocks/>
          </p:cNvGrpSpPr>
          <p:nvPr/>
        </p:nvGrpSpPr>
        <p:grpSpPr bwMode="auto">
          <a:xfrm>
            <a:off x="6079070" y="228600"/>
            <a:ext cx="372533" cy="381000"/>
            <a:chOff x="1056" y="672"/>
            <a:chExt cx="264" cy="240"/>
          </a:xfrm>
        </p:grpSpPr>
        <p:sp>
          <p:nvSpPr>
            <p:cNvPr id="491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49179" name="Oval 27"/>
          <p:cNvSpPr>
            <a:spLocks noChangeArrowheads="1"/>
          </p:cNvSpPr>
          <p:nvPr/>
        </p:nvSpPr>
        <p:spPr bwMode="auto">
          <a:xfrm>
            <a:off x="1402650" y="0"/>
            <a:ext cx="798689"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49181" name="Rectangle 29"/>
          <p:cNvSpPr>
            <a:spLocks noChangeArrowheads="1"/>
          </p:cNvSpPr>
          <p:nvPr/>
        </p:nvSpPr>
        <p:spPr bwMode="auto">
          <a:xfrm>
            <a:off x="1514129" y="865198"/>
            <a:ext cx="6976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l"/>
            <a:r>
              <a:rPr lang="zh-CN" altLang="en-US" sz="2000">
                <a:latin typeface="KaiTi" charset="0"/>
                <a:ea typeface="KaiTi" charset="0"/>
                <a:cs typeface="KaiTi" charset="0"/>
              </a:rPr>
              <a:t>时期</a:t>
            </a:r>
            <a:endParaRPr lang="en-US" sz="2000">
              <a:latin typeface="KaiTi" charset="0"/>
              <a:ea typeface="KaiTi" charset="0"/>
              <a:cs typeface="KaiTi" charset="0"/>
            </a:endParaRPr>
          </a:p>
          <a:p>
            <a:pPr algn="l"/>
            <a:r>
              <a:rPr lang="zh-CN" altLang="en-US" sz="2000">
                <a:latin typeface="KaiTi" charset="0"/>
                <a:ea typeface="KaiTi" charset="0"/>
                <a:cs typeface="KaiTi" charset="0"/>
              </a:rPr>
              <a:t>事件</a:t>
            </a:r>
            <a:endParaRPr lang="en-US" sz="2000">
              <a:latin typeface="KaiTi" charset="0"/>
              <a:ea typeface="KaiTi" charset="0"/>
              <a:cs typeface="KaiTi" charset="0"/>
            </a:endParaRPr>
          </a:p>
          <a:p>
            <a:pPr algn="l"/>
            <a:r>
              <a:rPr lang="zh-CN" altLang="en-US" sz="2000">
                <a:latin typeface="KaiTi" charset="0"/>
                <a:ea typeface="KaiTi" charset="0"/>
                <a:cs typeface="KaiTi" charset="0"/>
              </a:rPr>
              <a:t>目的</a:t>
            </a:r>
            <a:endParaRPr lang="en-US" sz="2000">
              <a:latin typeface="KaiTi" charset="0"/>
              <a:ea typeface="KaiTi" charset="0"/>
              <a:cs typeface="KaiTi" charset="0"/>
            </a:endParaRPr>
          </a:p>
        </p:txBody>
      </p:sp>
      <p:sp>
        <p:nvSpPr>
          <p:cNvPr id="49182" name="AutoShape 30"/>
          <p:cNvSpPr>
            <a:spLocks noChangeArrowheads="1"/>
          </p:cNvSpPr>
          <p:nvPr/>
        </p:nvSpPr>
        <p:spPr bwMode="auto">
          <a:xfrm>
            <a:off x="1089380" y="720736"/>
            <a:ext cx="424745" cy="1293813"/>
          </a:xfrm>
          <a:prstGeom prst="curvedRightArrow">
            <a:avLst>
              <a:gd name="adj1" fmla="val 54153"/>
              <a:gd name="adj2" fmla="val 10830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cxnSp>
        <p:nvCxnSpPr>
          <p:cNvPr id="49183" name="AutoShape 31"/>
          <p:cNvCxnSpPr>
            <a:cxnSpLocks noChangeShapeType="1"/>
          </p:cNvCxnSpPr>
          <p:nvPr/>
        </p:nvCxnSpPr>
        <p:spPr bwMode="auto">
          <a:xfrm rot="16200000" flipH="1">
            <a:off x="621948" y="1786291"/>
            <a:ext cx="768350" cy="361244"/>
          </a:xfrm>
          <a:prstGeom prst="curved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cxnSp>
      <p:sp>
        <p:nvSpPr>
          <p:cNvPr id="49190" name="Text Box 38"/>
          <p:cNvSpPr txBox="1">
            <a:spLocks noChangeArrowheads="1"/>
          </p:cNvSpPr>
          <p:nvPr/>
        </p:nvSpPr>
        <p:spPr bwMode="auto">
          <a:xfrm>
            <a:off x="2837696" y="2095509"/>
            <a:ext cx="357020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a:solidFill>
                  <a:srgbClr val="0099FF"/>
                </a:solidFill>
                <a:latin typeface="KaiTi" charset="0"/>
                <a:ea typeface="KaiTi" charset="0"/>
                <a:cs typeface="KaiTi" charset="0"/>
              </a:rPr>
              <a:t>偶像崇拜</a:t>
            </a:r>
            <a:endParaRPr lang="en-US">
              <a:solidFill>
                <a:srgbClr val="0099FF"/>
              </a:solidFill>
              <a:latin typeface="KaiTi" charset="0"/>
              <a:ea typeface="KaiTi" charset="0"/>
              <a:cs typeface="KaiTi" charset="0"/>
            </a:endParaRPr>
          </a:p>
          <a:p>
            <a:pPr eaLnBrk="1" hangingPunct="1"/>
            <a:r>
              <a:rPr lang="en-US">
                <a:solidFill>
                  <a:srgbClr val="333399"/>
                </a:solidFill>
                <a:latin typeface="Arial" charset="0"/>
                <a:ea typeface="KaiTi" charset="0"/>
                <a:cs typeface="KaiTi" charset="0"/>
              </a:rPr>
              <a:t>70 </a:t>
            </a:r>
            <a:r>
              <a:rPr lang="zh-CN" altLang="en-US">
                <a:solidFill>
                  <a:srgbClr val="333399"/>
                </a:solidFill>
                <a:latin typeface="KaiTi" charset="0"/>
                <a:ea typeface="KaiTi" charset="0"/>
                <a:cs typeface="KaiTi" charset="0"/>
              </a:rPr>
              <a:t>年</a:t>
            </a:r>
            <a:endParaRPr lang="en-US">
              <a:solidFill>
                <a:srgbClr val="333399"/>
              </a:solidFill>
              <a:latin typeface="KaiTi" charset="0"/>
              <a:ea typeface="KaiTi" charset="0"/>
              <a:cs typeface="KaiTi" charset="0"/>
            </a:endParaRPr>
          </a:p>
          <a:p>
            <a:pPr eaLnBrk="1" hangingPunct="1"/>
            <a:r>
              <a:rPr lang="zh-CN" altLang="en-US">
                <a:solidFill>
                  <a:srgbClr val="333399"/>
                </a:solidFill>
                <a:latin typeface="KaiTi" charset="0"/>
                <a:ea typeface="KaiTi" charset="0"/>
                <a:cs typeface="KaiTi" charset="0"/>
              </a:rPr>
              <a:t>外邦行为</a:t>
            </a:r>
            <a:endParaRPr lang="en-US">
              <a:solidFill>
                <a:srgbClr val="333399"/>
              </a:solidFill>
              <a:latin typeface="KaiTi" charset="0"/>
              <a:ea typeface="KaiTi" charset="0"/>
              <a:cs typeface="KaiTi" charset="0"/>
            </a:endParaRPr>
          </a:p>
          <a:p>
            <a:pPr eaLnBrk="1" hangingPunct="1"/>
            <a:r>
              <a:rPr lang="zh-CN" altLang="en-US">
                <a:solidFill>
                  <a:srgbClr val="333399"/>
                </a:solidFill>
                <a:latin typeface="KaiTi" charset="0"/>
                <a:ea typeface="KaiTi" charset="0"/>
                <a:cs typeface="KaiTi" charset="0"/>
              </a:rPr>
              <a:t>外邦列国条约</a:t>
            </a:r>
            <a:endParaRPr lang="en-US">
              <a:solidFill>
                <a:srgbClr val="333399"/>
              </a:solidFill>
              <a:latin typeface="KaiTi" charset="0"/>
              <a:ea typeface="KaiTi" charset="0"/>
              <a:cs typeface="KaiTi" charset="0"/>
            </a:endParaRPr>
          </a:p>
          <a:p>
            <a:pPr eaLnBrk="1" hangingPunct="1"/>
            <a:r>
              <a:rPr lang="zh-CN" altLang="en-US">
                <a:solidFill>
                  <a:srgbClr val="333399"/>
                </a:solidFill>
                <a:latin typeface="KaiTi" charset="0"/>
                <a:ea typeface="KaiTi" charset="0"/>
                <a:cs typeface="KaiTi" charset="0"/>
              </a:rPr>
              <a:t>外邦神明</a:t>
            </a:r>
            <a:endParaRPr lang="en-US">
              <a:solidFill>
                <a:srgbClr val="333399"/>
              </a:solidFill>
              <a:latin typeface="KaiTi" charset="0"/>
              <a:ea typeface="KaiTi" charset="0"/>
              <a:cs typeface="KaiTi" charset="0"/>
            </a:endParaRPr>
          </a:p>
        </p:txBody>
      </p:sp>
      <p:grpSp>
        <p:nvGrpSpPr>
          <p:cNvPr id="49228" name="Group 76"/>
          <p:cNvGrpSpPr>
            <a:grpSpLocks/>
          </p:cNvGrpSpPr>
          <p:nvPr/>
        </p:nvGrpSpPr>
        <p:grpSpPr bwMode="auto">
          <a:xfrm rot="20885114">
            <a:off x="3177054" y="1637841"/>
            <a:ext cx="3218872" cy="4709546"/>
            <a:chOff x="3478" y="979"/>
            <a:chExt cx="1770" cy="2441"/>
          </a:xfrm>
        </p:grpSpPr>
        <p:sp>
          <p:nvSpPr>
            <p:cNvPr id="49221" name="Oval 69"/>
            <p:cNvSpPr>
              <a:spLocks noChangeArrowheads="1"/>
            </p:cNvSpPr>
            <p:nvPr/>
          </p:nvSpPr>
          <p:spPr bwMode="auto">
            <a:xfrm>
              <a:off x="4191" y="1875"/>
              <a:ext cx="143" cy="561"/>
            </a:xfrm>
            <a:prstGeom prst="ellipse">
              <a:avLst/>
            </a:prstGeom>
            <a:gradFill rotWithShape="1">
              <a:gsLst>
                <a:gs pos="0">
                  <a:srgbClr val="990033">
                    <a:alpha val="40999"/>
                  </a:srgbClr>
                </a:gs>
                <a:gs pos="50000">
                  <a:srgbClr val="CC0000"/>
                </a:gs>
                <a:gs pos="100000">
                  <a:srgbClr val="990033">
                    <a:alpha val="40999"/>
                  </a:srgbClr>
                </a:gs>
              </a:gsLst>
              <a:lin ang="2700000" scaled="1"/>
            </a:gradFill>
            <a:ln w="762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endParaRPr lang="en-US"/>
            </a:p>
          </p:txBody>
        </p:sp>
        <p:sp>
          <p:nvSpPr>
            <p:cNvPr id="49204" name="Text Box 52"/>
            <p:cNvSpPr txBox="1">
              <a:spLocks noChangeArrowheads="1"/>
            </p:cNvSpPr>
            <p:nvPr/>
          </p:nvSpPr>
          <p:spPr bwMode="auto">
            <a:xfrm>
              <a:off x="3478" y="979"/>
              <a:ext cx="1770" cy="2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eaLnBrk="1" hangingPunct="1"/>
              <a:r>
                <a:rPr lang="zh-CN" altLang="en-US" sz="6000">
                  <a:solidFill>
                    <a:srgbClr val="FFFF99"/>
                  </a:solidFill>
                  <a:latin typeface="KaiTi" charset="0"/>
                  <a:ea typeface="KaiTi" charset="0"/>
                  <a:cs typeface="KaiTi" charset="0"/>
                </a:rPr>
                <a:t>摩西的神是无敌的，真实与信实</a:t>
              </a:r>
              <a:endParaRPr lang="en-US" sz="6000">
                <a:solidFill>
                  <a:srgbClr val="FFFF99"/>
                </a:solidFill>
                <a:latin typeface="KaiTi" charset="0"/>
                <a:ea typeface="KaiTi" charset="0"/>
                <a:cs typeface="KaiTi" charset="0"/>
              </a:endParaRPr>
            </a:p>
          </p:txBody>
        </p:sp>
      </p:grpSp>
      <p:pic>
        <p:nvPicPr>
          <p:cNvPr id="49237"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23526" y="6858000"/>
            <a:ext cx="2709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29"/>
          <p:cNvSpPr txBox="1">
            <a:spLocks noChangeArrowheads="1"/>
          </p:cNvSpPr>
          <p:nvPr/>
        </p:nvSpPr>
        <p:spPr bwMode="auto">
          <a:xfrm>
            <a:off x="0" y="56991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4400">
                <a:solidFill>
                  <a:schemeClr val="tx1"/>
                </a:solidFill>
                <a:latin typeface="BoisterBlack" charset="0"/>
                <a:ea typeface="ＭＳ Ｐゴシック" charset="0"/>
                <a:cs typeface="ＭＳ Ｐゴシック" charset="0"/>
              </a:defRPr>
            </a:lvl1pPr>
            <a:lvl2pPr marL="742950" indent="-285750" eaLnBrk="0" hangingPunct="0">
              <a:defRPr sz="4400">
                <a:solidFill>
                  <a:schemeClr val="tx1"/>
                </a:solidFill>
                <a:latin typeface="BoisterBlack" charset="0"/>
                <a:ea typeface="ＭＳ Ｐゴシック" charset="0"/>
              </a:defRPr>
            </a:lvl2pPr>
            <a:lvl3pPr marL="1143000" indent="-228600" eaLnBrk="0" hangingPunct="0">
              <a:defRPr sz="4400">
                <a:solidFill>
                  <a:schemeClr val="tx1"/>
                </a:solidFill>
                <a:latin typeface="BoisterBlack" charset="0"/>
                <a:ea typeface="ＭＳ Ｐゴシック" charset="0"/>
              </a:defRPr>
            </a:lvl3pPr>
            <a:lvl4pPr marL="1600200" indent="-228600" eaLnBrk="0" hangingPunct="0">
              <a:defRPr sz="4400">
                <a:solidFill>
                  <a:schemeClr val="tx1"/>
                </a:solidFill>
                <a:latin typeface="BoisterBlack" charset="0"/>
                <a:ea typeface="ＭＳ Ｐゴシック" charset="0"/>
              </a:defRPr>
            </a:lvl4pPr>
            <a:lvl5pPr marL="2057400" indent="-228600" eaLnBrk="0" hangingPunct="0">
              <a:defRPr sz="4400">
                <a:solidFill>
                  <a:schemeClr val="tx1"/>
                </a:solidFill>
                <a:latin typeface="BoisterBlack" charset="0"/>
                <a:ea typeface="ＭＳ Ｐゴシック" charset="0"/>
              </a:defRPr>
            </a:lvl5pPr>
            <a:lvl6pPr marL="2514600" indent="-228600" algn="ctr" eaLnBrk="0" fontAlgn="base" hangingPunct="0">
              <a:spcBef>
                <a:spcPct val="0"/>
              </a:spcBef>
              <a:spcAft>
                <a:spcPct val="0"/>
              </a:spcAft>
              <a:defRPr sz="4400">
                <a:solidFill>
                  <a:schemeClr val="tx1"/>
                </a:solidFill>
                <a:latin typeface="BoisterBlack" charset="0"/>
                <a:ea typeface="ＭＳ Ｐゴシック" charset="0"/>
              </a:defRPr>
            </a:lvl6pPr>
            <a:lvl7pPr marL="2971800" indent="-228600" algn="ctr" eaLnBrk="0" fontAlgn="base" hangingPunct="0">
              <a:spcBef>
                <a:spcPct val="0"/>
              </a:spcBef>
              <a:spcAft>
                <a:spcPct val="0"/>
              </a:spcAft>
              <a:defRPr sz="4400">
                <a:solidFill>
                  <a:schemeClr val="tx1"/>
                </a:solidFill>
                <a:latin typeface="BoisterBlack" charset="0"/>
                <a:ea typeface="ＭＳ Ｐゴシック" charset="0"/>
              </a:defRPr>
            </a:lvl7pPr>
            <a:lvl8pPr marL="3429000" indent="-228600" algn="ctr" eaLnBrk="0" fontAlgn="base" hangingPunct="0">
              <a:spcBef>
                <a:spcPct val="0"/>
              </a:spcBef>
              <a:spcAft>
                <a:spcPct val="0"/>
              </a:spcAft>
              <a:defRPr sz="4400">
                <a:solidFill>
                  <a:schemeClr val="tx1"/>
                </a:solidFill>
                <a:latin typeface="BoisterBlack" charset="0"/>
                <a:ea typeface="ＭＳ Ｐゴシック" charset="0"/>
              </a:defRPr>
            </a:lvl8pPr>
            <a:lvl9pPr marL="3886200" indent="-228600" algn="ctr" eaLnBrk="0" fontAlgn="base" hangingPunct="0">
              <a:spcBef>
                <a:spcPct val="0"/>
              </a:spcBef>
              <a:spcAft>
                <a:spcPct val="0"/>
              </a:spcAft>
              <a:defRPr sz="4400">
                <a:solidFill>
                  <a:schemeClr val="tx1"/>
                </a:solidFill>
                <a:latin typeface="BoisterBlack" charset="0"/>
                <a:ea typeface="ＭＳ Ｐゴシック" charset="0"/>
              </a:defRPr>
            </a:lvl9pPr>
          </a:lstStyle>
          <a:p>
            <a:pPr algn="l" eaLnBrk="1" hangingPunct="1"/>
            <a:r>
              <a:rPr lang="en-US" sz="2000">
                <a:solidFill>
                  <a:srgbClr val="7F7F7F"/>
                </a:solidFill>
                <a:latin typeface="KaiTi" charset="0"/>
                <a:ea typeface="KaiTi" charset="0"/>
                <a:cs typeface="KaiTi" charset="0"/>
              </a:rPr>
              <a:t> </a:t>
            </a:r>
            <a:r>
              <a:rPr lang="zh-CN" altLang="en-US" sz="2000">
                <a:solidFill>
                  <a:srgbClr val="7F7F7F"/>
                </a:solidFill>
                <a:latin typeface="KaiTi" charset="0"/>
                <a:ea typeface="KaiTi" charset="0"/>
                <a:cs typeface="KaiTi" charset="0"/>
              </a:rPr>
              <a:t>  引言</a:t>
            </a:r>
            <a:r>
              <a:rPr lang="en-US" sz="2000">
                <a:solidFill>
                  <a:srgbClr val="7F7F7F"/>
                </a:solidFill>
                <a:latin typeface="KaiTi" charset="0"/>
                <a:ea typeface="KaiTi" charset="0"/>
                <a:cs typeface="KaiTi" charset="0"/>
              </a:rPr>
              <a:t>       </a:t>
            </a:r>
            <a:r>
              <a:rPr lang="zh-CN" altLang="en-US" sz="2000">
                <a:latin typeface="KaiTi" charset="0"/>
                <a:ea typeface="KaiTi" charset="0"/>
                <a:cs typeface="KaiTi" charset="0"/>
              </a:rPr>
              <a:t>被掳</a:t>
            </a:r>
            <a:r>
              <a:rPr lang="zh-CN" altLang="en-US" sz="2000">
                <a:solidFill>
                  <a:srgbClr val="7F7F7F"/>
                </a:solidFill>
                <a:latin typeface="KaiTi" charset="0"/>
                <a:ea typeface="KaiTi" charset="0"/>
                <a:cs typeface="KaiTi" charset="0"/>
              </a:rPr>
              <a:t>   以西结书    课题    但以理书    课题    小点心    结论</a:t>
            </a:r>
            <a:endParaRPr lang="en-US" sz="2000">
              <a:solidFill>
                <a:srgbClr val="7F7F7F"/>
              </a:solidFill>
              <a:latin typeface="KaiTi" charset="0"/>
              <a:ea typeface="KaiTi" charset="0"/>
              <a:cs typeface="KaiTi" charset="0"/>
            </a:endParaRPr>
          </a:p>
        </p:txBody>
      </p:sp>
    </p:spTree>
  </p:cSld>
  <p:clrMapOvr>
    <a:masterClrMapping/>
  </p:clrMapOvr>
  <p:transition xmlns:p14="http://schemas.microsoft.com/office/powerpoint/2010/main">
    <p:push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9182"/>
                                        </p:tgtEl>
                                        <p:attrNameLst>
                                          <p:attrName>style.visibility</p:attrName>
                                        </p:attrNameLst>
                                      </p:cBhvr>
                                      <p:to>
                                        <p:strVal val="visible"/>
                                      </p:to>
                                    </p:set>
                                    <p:anim calcmode="lin" valueType="num">
                                      <p:cBhvr>
                                        <p:cTn id="7" dur="500" fill="hold"/>
                                        <p:tgtEl>
                                          <p:spTgt spid="49182"/>
                                        </p:tgtEl>
                                        <p:attrNameLst>
                                          <p:attrName>ppt_w</p:attrName>
                                        </p:attrNameLst>
                                      </p:cBhvr>
                                      <p:tavLst>
                                        <p:tav tm="0">
                                          <p:val>
                                            <p:fltVal val="0"/>
                                          </p:val>
                                        </p:tav>
                                        <p:tav tm="100000">
                                          <p:val>
                                            <p:strVal val="#ppt_w"/>
                                          </p:val>
                                        </p:tav>
                                      </p:tavLst>
                                    </p:anim>
                                    <p:anim calcmode="lin" valueType="num">
                                      <p:cBhvr>
                                        <p:cTn id="8" dur="500" fill="hold"/>
                                        <p:tgtEl>
                                          <p:spTgt spid="49182"/>
                                        </p:tgtEl>
                                        <p:attrNameLst>
                                          <p:attrName>ppt_h</p:attrName>
                                        </p:attrNameLst>
                                      </p:cBhvr>
                                      <p:tavLst>
                                        <p:tav tm="0">
                                          <p:val>
                                            <p:fltVal val="0"/>
                                          </p:val>
                                        </p:tav>
                                        <p:tav tm="100000">
                                          <p:val>
                                            <p:strVal val="#ppt_h"/>
                                          </p:val>
                                        </p:tav>
                                      </p:tavLst>
                                    </p:anim>
                                    <p:anim calcmode="lin" valueType="num">
                                      <p:cBhvr>
                                        <p:cTn id="9" dur="500" fill="hold"/>
                                        <p:tgtEl>
                                          <p:spTgt spid="49182"/>
                                        </p:tgtEl>
                                        <p:attrNameLst>
                                          <p:attrName>style.rotation</p:attrName>
                                        </p:attrNameLst>
                                      </p:cBhvr>
                                      <p:tavLst>
                                        <p:tav tm="0">
                                          <p:val>
                                            <p:fltVal val="360"/>
                                          </p:val>
                                        </p:tav>
                                        <p:tav tm="100000">
                                          <p:val>
                                            <p:fltVal val="0"/>
                                          </p:val>
                                        </p:tav>
                                      </p:tavLst>
                                    </p:anim>
                                    <p:animEffect transition="in" filter="fade">
                                      <p:cBhvr>
                                        <p:cTn id="10" dur="500"/>
                                        <p:tgtEl>
                                          <p:spTgt spid="4918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49181">
                                            <p:txEl>
                                              <p:pRg st="2" end="2"/>
                                            </p:txEl>
                                          </p:spTgt>
                                        </p:tgtEl>
                                        <p:attrNameLst>
                                          <p:attrName>style.visibility</p:attrName>
                                        </p:attrNameLst>
                                      </p:cBhvr>
                                      <p:to>
                                        <p:strVal val="visible"/>
                                      </p:to>
                                    </p:set>
                                    <p:anim calcmode="lin" valueType="num">
                                      <p:cBhvr>
                                        <p:cTn id="14" dur="500" fill="hold"/>
                                        <p:tgtEl>
                                          <p:spTgt spid="4918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9181">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4918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918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918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49190">
                                            <p:txEl>
                                              <p:pRg st="0" end="0"/>
                                            </p:txEl>
                                          </p:spTgt>
                                        </p:tgtEl>
                                        <p:attrNameLst>
                                          <p:attrName>style.visibility</p:attrName>
                                        </p:attrNameLst>
                                      </p:cBhvr>
                                      <p:to>
                                        <p:strVal val="visible"/>
                                      </p:to>
                                    </p:set>
                                    <p:animEffect transition="in" filter="fade">
                                      <p:cBhvr>
                                        <p:cTn id="23" dur="1000"/>
                                        <p:tgtEl>
                                          <p:spTgt spid="49190">
                                            <p:txEl>
                                              <p:pRg st="0" end="0"/>
                                            </p:txEl>
                                          </p:spTgt>
                                        </p:tgtEl>
                                      </p:cBhvr>
                                    </p:animEffect>
                                    <p:anim calcmode="lin" valueType="num">
                                      <p:cBhvr>
                                        <p:cTn id="24" dur="1000" fill="hold"/>
                                        <p:tgtEl>
                                          <p:spTgt spid="49190">
                                            <p:txEl>
                                              <p:pRg st="0" end="0"/>
                                            </p:txEl>
                                          </p:spTgt>
                                        </p:tgtEl>
                                        <p:attrNameLst>
                                          <p:attrName>ppt_x</p:attrName>
                                        </p:attrNameLst>
                                      </p:cBhvr>
                                      <p:tavLst>
                                        <p:tav tm="0">
                                          <p:val>
                                            <p:strVal val="#ppt_x-.1"/>
                                          </p:val>
                                        </p:tav>
                                        <p:tav tm="100000">
                                          <p:val>
                                            <p:strVal val="#ppt_x"/>
                                          </p:val>
                                        </p:tav>
                                      </p:tavLst>
                                    </p:anim>
                                    <p:anim calcmode="lin" valueType="num">
                                      <p:cBhvr>
                                        <p:cTn id="25" dur="1000" fill="hold"/>
                                        <p:tgtEl>
                                          <p:spTgt spid="49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49190">
                                            <p:txEl>
                                              <p:pRg st="1" end="1"/>
                                            </p:txEl>
                                          </p:spTgt>
                                        </p:tgtEl>
                                        <p:attrNameLst>
                                          <p:attrName>style.visibility</p:attrName>
                                        </p:attrNameLst>
                                      </p:cBhvr>
                                      <p:to>
                                        <p:strVal val="visible"/>
                                      </p:to>
                                    </p:set>
                                    <p:animEffect transition="in" filter="fade">
                                      <p:cBhvr>
                                        <p:cTn id="30" dur="1000"/>
                                        <p:tgtEl>
                                          <p:spTgt spid="49190">
                                            <p:txEl>
                                              <p:pRg st="1" end="1"/>
                                            </p:txEl>
                                          </p:spTgt>
                                        </p:tgtEl>
                                      </p:cBhvr>
                                    </p:animEffect>
                                    <p:anim calcmode="lin" valueType="num">
                                      <p:cBhvr>
                                        <p:cTn id="31" dur="1000" fill="hold"/>
                                        <p:tgtEl>
                                          <p:spTgt spid="49190">
                                            <p:txEl>
                                              <p:pRg st="1" end="1"/>
                                            </p:txEl>
                                          </p:spTgt>
                                        </p:tgtEl>
                                        <p:attrNameLst>
                                          <p:attrName>ppt_x</p:attrName>
                                        </p:attrNameLst>
                                      </p:cBhvr>
                                      <p:tavLst>
                                        <p:tav tm="0">
                                          <p:val>
                                            <p:strVal val="#ppt_x-.1"/>
                                          </p:val>
                                        </p:tav>
                                        <p:tav tm="100000">
                                          <p:val>
                                            <p:strVal val="#ppt_x"/>
                                          </p:val>
                                        </p:tav>
                                      </p:tavLst>
                                    </p:anim>
                                    <p:anim calcmode="lin" valueType="num">
                                      <p:cBhvr>
                                        <p:cTn id="32" dur="1000" fill="hold"/>
                                        <p:tgtEl>
                                          <p:spTgt spid="491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49190">
                                            <p:txEl>
                                              <p:pRg st="2" end="2"/>
                                            </p:txEl>
                                          </p:spTgt>
                                        </p:tgtEl>
                                        <p:attrNameLst>
                                          <p:attrName>style.visibility</p:attrName>
                                        </p:attrNameLst>
                                      </p:cBhvr>
                                      <p:to>
                                        <p:strVal val="visible"/>
                                      </p:to>
                                    </p:set>
                                    <p:animEffect transition="in" filter="fade">
                                      <p:cBhvr>
                                        <p:cTn id="37" dur="1000"/>
                                        <p:tgtEl>
                                          <p:spTgt spid="49190">
                                            <p:txEl>
                                              <p:pRg st="2" end="2"/>
                                            </p:txEl>
                                          </p:spTgt>
                                        </p:tgtEl>
                                      </p:cBhvr>
                                    </p:animEffect>
                                    <p:anim calcmode="lin" valueType="num">
                                      <p:cBhvr>
                                        <p:cTn id="38" dur="1000" fill="hold"/>
                                        <p:tgtEl>
                                          <p:spTgt spid="49190">
                                            <p:txEl>
                                              <p:pRg st="2" end="2"/>
                                            </p:txEl>
                                          </p:spTgt>
                                        </p:tgtEl>
                                        <p:attrNameLst>
                                          <p:attrName>ppt_x</p:attrName>
                                        </p:attrNameLst>
                                      </p:cBhvr>
                                      <p:tavLst>
                                        <p:tav tm="0">
                                          <p:val>
                                            <p:strVal val="#ppt_x-.1"/>
                                          </p:val>
                                        </p:tav>
                                        <p:tav tm="100000">
                                          <p:val>
                                            <p:strVal val="#ppt_x"/>
                                          </p:val>
                                        </p:tav>
                                      </p:tavLst>
                                    </p:anim>
                                    <p:anim calcmode="lin" valueType="num">
                                      <p:cBhvr>
                                        <p:cTn id="39" dur="1000" fill="hold"/>
                                        <p:tgtEl>
                                          <p:spTgt spid="491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49190">
                                            <p:txEl>
                                              <p:pRg st="3" end="3"/>
                                            </p:txEl>
                                          </p:spTgt>
                                        </p:tgtEl>
                                        <p:attrNameLst>
                                          <p:attrName>style.visibility</p:attrName>
                                        </p:attrNameLst>
                                      </p:cBhvr>
                                      <p:to>
                                        <p:strVal val="visible"/>
                                      </p:to>
                                    </p:set>
                                    <p:animEffect transition="in" filter="fade">
                                      <p:cBhvr>
                                        <p:cTn id="44" dur="1000"/>
                                        <p:tgtEl>
                                          <p:spTgt spid="49190">
                                            <p:txEl>
                                              <p:pRg st="3" end="3"/>
                                            </p:txEl>
                                          </p:spTgt>
                                        </p:tgtEl>
                                      </p:cBhvr>
                                    </p:animEffect>
                                    <p:anim calcmode="lin" valueType="num">
                                      <p:cBhvr>
                                        <p:cTn id="45" dur="1000" fill="hold"/>
                                        <p:tgtEl>
                                          <p:spTgt spid="49190">
                                            <p:txEl>
                                              <p:pRg st="3" end="3"/>
                                            </p:txEl>
                                          </p:spTgt>
                                        </p:tgtEl>
                                        <p:attrNameLst>
                                          <p:attrName>ppt_x</p:attrName>
                                        </p:attrNameLst>
                                      </p:cBhvr>
                                      <p:tavLst>
                                        <p:tav tm="0">
                                          <p:val>
                                            <p:strVal val="#ppt_x-.1"/>
                                          </p:val>
                                        </p:tav>
                                        <p:tav tm="100000">
                                          <p:val>
                                            <p:strVal val="#ppt_x"/>
                                          </p:val>
                                        </p:tav>
                                      </p:tavLst>
                                    </p:anim>
                                    <p:anim calcmode="lin" valueType="num">
                                      <p:cBhvr>
                                        <p:cTn id="46" dur="1000" fill="hold"/>
                                        <p:tgtEl>
                                          <p:spTgt spid="491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49190">
                                            <p:txEl>
                                              <p:pRg st="4" end="4"/>
                                            </p:txEl>
                                          </p:spTgt>
                                        </p:tgtEl>
                                        <p:attrNameLst>
                                          <p:attrName>style.visibility</p:attrName>
                                        </p:attrNameLst>
                                      </p:cBhvr>
                                      <p:to>
                                        <p:strVal val="visible"/>
                                      </p:to>
                                    </p:set>
                                    <p:animEffect transition="in" filter="fade">
                                      <p:cBhvr>
                                        <p:cTn id="51" dur="1000"/>
                                        <p:tgtEl>
                                          <p:spTgt spid="49190">
                                            <p:txEl>
                                              <p:pRg st="4" end="4"/>
                                            </p:txEl>
                                          </p:spTgt>
                                        </p:tgtEl>
                                      </p:cBhvr>
                                    </p:animEffect>
                                    <p:anim calcmode="lin" valueType="num">
                                      <p:cBhvr>
                                        <p:cTn id="52" dur="1000" fill="hold"/>
                                        <p:tgtEl>
                                          <p:spTgt spid="49190">
                                            <p:txEl>
                                              <p:pRg st="4" end="4"/>
                                            </p:txEl>
                                          </p:spTgt>
                                        </p:tgtEl>
                                        <p:attrNameLst>
                                          <p:attrName>ppt_x</p:attrName>
                                        </p:attrNameLst>
                                      </p:cBhvr>
                                      <p:tavLst>
                                        <p:tav tm="0">
                                          <p:val>
                                            <p:strVal val="#ppt_x-.1"/>
                                          </p:val>
                                        </p:tav>
                                        <p:tav tm="100000">
                                          <p:val>
                                            <p:strVal val="#ppt_x"/>
                                          </p:val>
                                        </p:tav>
                                      </p:tavLst>
                                    </p:anim>
                                    <p:anim calcmode="lin" valueType="num">
                                      <p:cBhvr>
                                        <p:cTn id="53" dur="1000" fill="hold"/>
                                        <p:tgtEl>
                                          <p:spTgt spid="491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2" presetClass="entr" presetSubtype="0" fill="hold" nodeType="clickEffect">
                                  <p:stCondLst>
                                    <p:cond delay="0"/>
                                  </p:stCondLst>
                                  <p:childTnLst>
                                    <p:set>
                                      <p:cBhvr>
                                        <p:cTn id="57" dur="1" fill="hold">
                                          <p:stCondLst>
                                            <p:cond delay="0"/>
                                          </p:stCondLst>
                                        </p:cTn>
                                        <p:tgtEl>
                                          <p:spTgt spid="49228"/>
                                        </p:tgtEl>
                                        <p:attrNameLst>
                                          <p:attrName>style.visibility</p:attrName>
                                        </p:attrNameLst>
                                      </p:cBhvr>
                                      <p:to>
                                        <p:strVal val="visible"/>
                                      </p:to>
                                    </p:set>
                                    <p:animScale>
                                      <p:cBhvr>
                                        <p:cTn id="58" dur="1000" decel="50000" fill="hold">
                                          <p:stCondLst>
                                            <p:cond delay="0"/>
                                          </p:stCondLst>
                                        </p:cTn>
                                        <p:tgtEl>
                                          <p:spTgt spid="49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9228"/>
                                        </p:tgtEl>
                                        <p:attrNameLst>
                                          <p:attrName>ppt_x</p:attrName>
                                          <p:attrName>ppt_y</p:attrName>
                                        </p:attrNameLst>
                                      </p:cBhvr>
                                    </p:animMotion>
                                    <p:animEffect transition="in" filter="fade">
                                      <p:cBhvr>
                                        <p:cTn id="60" dur="1000"/>
                                        <p:tgtEl>
                                          <p:spTgt spid="49228"/>
                                        </p:tgtEl>
                                      </p:cBhvr>
                                    </p:animEffect>
                                  </p:childTnLst>
                                </p:cTn>
                              </p:par>
                              <p:par>
                                <p:cTn id="61" presetID="1" presetClass="mediacall" presetSubtype="0" fill="hold" nodeType="withEffect">
                                  <p:stCondLst>
                                    <p:cond delay="0"/>
                                  </p:stCondLst>
                                  <p:childTnLst>
                                    <p:cmd type="call" cmd="playFrom(0.0)">
                                      <p:cBhvr>
                                        <p:cTn id="62" dur="24953" fill="hold"/>
                                        <p:tgtEl>
                                          <p:spTgt spid="49237"/>
                                        </p:tgtEl>
                                      </p:cBhvr>
                                    </p:cmd>
                                  </p:childTnLst>
                                </p:cTn>
                              </p:par>
                            </p:childTnLst>
                          </p:cTn>
                        </p:par>
                        <p:par>
                          <p:cTn id="63" fill="hold" nodeType="afterGroup">
                            <p:stCondLst>
                              <p:cond delay="24953"/>
                            </p:stCondLst>
                            <p:childTnLst>
                              <p:par>
                                <p:cTn id="64" presetID="31" presetClass="entr" presetSubtype="0" fill="hold" nodeType="afterEffect">
                                  <p:stCondLst>
                                    <p:cond delay="0"/>
                                  </p:stCondLst>
                                  <p:iterate type="lt">
                                    <p:tmPct val="5000"/>
                                  </p:iterate>
                                  <p:childTnLst>
                                    <p:set>
                                      <p:cBhvr>
                                        <p:cTn id="65" dur="1" fill="hold">
                                          <p:stCondLst>
                                            <p:cond delay="0"/>
                                          </p:stCondLst>
                                        </p:cTn>
                                        <p:tgtEl>
                                          <p:spTgt spid="37">
                                            <p:txEl>
                                              <p:pRg st="0" end="0"/>
                                            </p:txEl>
                                          </p:spTgt>
                                        </p:tgtEl>
                                        <p:attrNameLst>
                                          <p:attrName>style.visibility</p:attrName>
                                        </p:attrNameLst>
                                      </p:cBhvr>
                                      <p:to>
                                        <p:strVal val="visible"/>
                                      </p:to>
                                    </p:set>
                                    <p:anim calcmode="lin" valueType="num">
                                      <p:cBhvr>
                                        <p:cTn id="66" dur="10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37">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37">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3000">
                <p:cTn id="70" fill="hold" display="0">
                  <p:stCondLst>
                    <p:cond delay="indefinite"/>
                  </p:stCondLst>
                  <p:endCondLst>
                    <p:cond evt="onNext" delay="0">
                      <p:tgtEl>
                        <p:sldTgt/>
                      </p:tgtEl>
                    </p:cond>
                    <p:cond evt="onPrev" delay="0">
                      <p:tgtEl>
                        <p:sldTgt/>
                      </p:tgtEl>
                    </p:cond>
                    <p:cond evt="onStopAudio" delay="0">
                      <p:tgtEl>
                        <p:sldTgt/>
                      </p:tgtEl>
                    </p:cond>
                  </p:endCondLst>
                </p:cTn>
                <p:tgtEl>
                  <p:spTgt spid="49237"/>
                </p:tgtEl>
              </p:cMediaNode>
            </p:audio>
          </p:childTnLst>
        </p:cTn>
      </p:par>
    </p:tnLst>
    <p:bldLst>
      <p:bldP spid="4918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3414</TotalTime>
  <Words>1801</Words>
  <Application>Microsoft Macintosh PowerPoint</Application>
  <PresentationFormat>On-screen Show (4:3)</PresentationFormat>
  <Paragraphs>526</Paragraphs>
  <Slides>46</Slides>
  <Notes>46</Notes>
  <HiddenSlides>3</HiddenSlides>
  <MMClips>15</MMClips>
  <ScaleCrop>false</ScaleCrop>
  <HeadingPairs>
    <vt:vector size="4" baseType="variant">
      <vt:variant>
        <vt:lpstr>Theme</vt:lpstr>
      </vt:variant>
      <vt:variant>
        <vt:i4>7</vt:i4>
      </vt:variant>
      <vt:variant>
        <vt:lpstr>Slide Titles</vt:lpstr>
      </vt:variant>
      <vt:variant>
        <vt:i4>46</vt:i4>
      </vt:variant>
    </vt:vector>
  </HeadingPairs>
  <TitlesOfParts>
    <vt:vector size="53" baseType="lpstr">
      <vt:lpstr>Default Design</vt:lpstr>
      <vt:lpstr>1_Default Design</vt:lpstr>
      <vt:lpstr>3_Default Design</vt:lpstr>
      <vt:lpstr>2_Default Design</vt:lpstr>
      <vt:lpstr>4_Default Design</vt:lpstr>
      <vt:lpstr>5_Default Design</vt:lpstr>
      <vt:lpstr>22_Default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千禧年前派</vt:lpstr>
      <vt:lpstr>为什么以西结书的歌革与玛各 = 哈米吉多頓</vt:lpstr>
      <vt:lpstr>PowerPoint Presentation</vt:lpstr>
      <vt:lpstr>千禧年前派的世界事件说法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旧约全书概论链接地址 BibleStudyDownloads.org</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August Lai</dc:creator>
  <cp:lastModifiedBy>Rick Griffith</cp:lastModifiedBy>
  <cp:revision>174</cp:revision>
  <dcterms:created xsi:type="dcterms:W3CDTF">2004-09-06T15:29:01Z</dcterms:created>
  <dcterms:modified xsi:type="dcterms:W3CDTF">2017-04-30T01:41:27Z</dcterms:modified>
</cp:coreProperties>
</file>