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9.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0.xml" ContentType="application/vnd.openxmlformats-officedocument.theme+xml"/>
  <Override PartName="/ppt/slideLayouts/slideLayout122.xml" ContentType="application/vnd.openxmlformats-officedocument.presentationml.slideLayout+xml"/>
  <Override PartName="/ppt/theme/theme11.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3.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4.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5.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6.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7.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8.xml" ContentType="application/vnd.openxmlformats-officedocument.theme+xml"/>
  <Override PartName="/ppt/theme/themeOverride1.xml" ContentType="application/vnd.openxmlformats-officedocument.themeOverrid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19.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0.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1.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2.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3.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4.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5.xml" ContentType="application/vnd.openxmlformats-officedocument.theme+xml"/>
  <Override PartName="/ppt/slideLayouts/slideLayout295.xml" ContentType="application/vnd.openxmlformats-officedocument.presentationml.slideLayout+xml"/>
  <Override PartName="/ppt/theme/theme26.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29.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0.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1.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3.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4.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6.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7.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8.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9.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40.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3.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6.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48.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9.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0.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1.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2.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53.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4.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5.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56.xml" ContentType="application/vnd.openxmlformats-officedocument.them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57.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58.xml" ContentType="application/vnd.openxmlformats-officedocument.theme+xml"/>
  <Override PartName="/ppt/slideLayouts/slideLayout665.xml" ContentType="application/vnd.openxmlformats-officedocument.presentationml.slideLayout+xml"/>
  <Override PartName="/ppt/theme/theme59.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0.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1.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2.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3.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4.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5.xml" ContentType="application/vnd.openxmlformats-officedocument.theme+xml"/>
  <Override PartName="/ppt/slideLayouts/slideLayout734.xml" ContentType="application/vnd.openxmlformats-officedocument.presentationml.slideLayout+xml"/>
  <Override PartName="/ppt/theme/theme66.xml" ContentType="application/vnd.openxmlformats-officedocument.theme+xml"/>
  <Override PartName="/ppt/slideLayouts/slideLayout735.xml" ContentType="application/vnd.openxmlformats-officedocument.presentationml.slideLayout+xml"/>
  <Override PartName="/ppt/theme/theme67.xml" ContentType="application/vnd.openxmlformats-officedocument.theme+xml"/>
  <Override PartName="/ppt/slideLayouts/slideLayout736.xml" ContentType="application/vnd.openxmlformats-officedocument.presentationml.slideLayout+xml"/>
  <Override PartName="/ppt/theme/theme68.xml" ContentType="application/vnd.openxmlformats-officedocument.theme+xml"/>
  <Override PartName="/ppt/slideLayouts/slideLayout737.xml" ContentType="application/vnd.openxmlformats-officedocument.presentationml.slideLayout+xml"/>
  <Override PartName="/ppt/theme/theme69.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70.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71.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theme/theme72.xml" ContentType="application/vnd.openxmlformats-officedocument.theme+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73.xml" ContentType="application/vnd.openxmlformats-officedocument.theme+xml"/>
  <Override PartName="/ppt/slideLayouts/slideLayout785.xml" ContentType="application/vnd.openxmlformats-officedocument.presentationml.slideLayout+xml"/>
  <Override PartName="/ppt/theme/theme74.xml" ContentType="application/vnd.openxmlformats-officedocument.theme+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75.xml" ContentType="application/vnd.openxmlformats-officedocument.theme+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6.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7.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8.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9.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theme/theme80.xml" ContentType="application/vnd.openxmlformats-officedocument.theme+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81.xml" ContentType="application/vnd.openxmlformats-officedocument.them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82.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83.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84.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85.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86.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theme/theme87.xml" ContentType="application/vnd.openxmlformats-officedocument.theme+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88.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89.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theme/theme90.xml" ContentType="application/vnd.openxmlformats-officedocument.theme+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theme/theme91.xml" ContentType="application/vnd.openxmlformats-officedocument.theme+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92.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3.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4.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5.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theme/theme96.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97.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8.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9.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100.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theme/theme101.xml" ContentType="application/vnd.openxmlformats-officedocument.theme+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theme/theme102.xml" ContentType="application/vnd.openxmlformats-officedocument.theme+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theme/theme103.xml" ContentType="application/vnd.openxmlformats-officedocument.theme+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theme/theme104.xml" ContentType="application/vnd.openxmlformats-officedocument.theme+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theme/theme105.xml" ContentType="application/vnd.openxmlformats-officedocument.theme+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theme/theme106.xml" ContentType="application/vnd.openxmlformats-officedocument.theme+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theme/theme108.xml" ContentType="application/vnd.openxmlformats-officedocument.theme+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theme/theme109.xml" ContentType="application/vnd.openxmlformats-officedocument.theme+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theme/theme110.xml" ContentType="application/vnd.openxmlformats-officedocument.theme+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1.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2.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theme/theme113.xml" ContentType="application/vnd.openxmlformats-officedocument.theme+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theme/theme114.xml" ContentType="application/vnd.openxmlformats-officedocument.theme+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theme/theme115.xml" ContentType="application/vnd.openxmlformats-officedocument.theme+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theme/theme116.xml" ContentType="application/vnd.openxmlformats-officedocument.theme+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theme/theme117.xml" ContentType="application/vnd.openxmlformats-officedocument.theme+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theme/theme118.xml" ContentType="application/vnd.openxmlformats-officedocument.theme+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theme/theme119.xml" ContentType="application/vnd.openxmlformats-officedocument.theme+xml"/>
  <Override PartName="/ppt/theme/theme120.xml" ContentType="application/vnd.openxmlformats-officedocument.theme+xml"/>
  <Override PartName="/ppt/theme/theme121.xml" ContentType="application/vnd.openxmlformats-officedocument.theme+xml"/>
  <Override PartName="/ppt/notesSlides/notesSlide1.xml" ContentType="application/vnd.openxmlformats-officedocument.presentationml.notesSlide+xml"/>
  <Override PartName="/ppt/theme/themeOverride2.xml" ContentType="application/vnd.openxmlformats-officedocument.themeOverride+xml"/>
  <Override PartName="/ppt/notesSlides/notesSlide2.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notesSlides/notesSlide3.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7.xml" ContentType="application/vnd.openxmlformats-officedocument.themeOverride+xml"/>
  <Override PartName="/ppt/notesSlides/notesSlide8.xml" ContentType="application/vnd.openxmlformats-officedocument.presentationml.notesSlide+xml"/>
  <Override PartName="/ppt/theme/themeOverride8.xml" ContentType="application/vnd.openxmlformats-officedocument.themeOverride+xml"/>
  <Override PartName="/ppt/notesSlides/notesSlide9.xml" ContentType="application/vnd.openxmlformats-officedocument.presentationml.notesSlide+xml"/>
  <Override PartName="/ppt/theme/themeOverride9.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10.xml" ContentType="application/vnd.openxmlformats-officedocument.themeOverride+xml"/>
  <Override PartName="/ppt/notesSlides/notesSlide14.xml" ContentType="application/vnd.openxmlformats-officedocument.presentationml.notesSlide+xml"/>
  <Override PartName="/ppt/theme/themeOverride11.xml" ContentType="application/vnd.openxmlformats-officedocument.themeOverride+xml"/>
  <Override PartName="/ppt/notesSlides/notesSlide15.xml" ContentType="application/vnd.openxmlformats-officedocument.presentationml.notesSlide+xml"/>
  <Override PartName="/ppt/theme/themeOverride12.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3.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14.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notesSlides/notesSlide71.xml" ContentType="application/vnd.openxmlformats-officedocument.presentationml.notesSlide+xml"/>
  <Override PartName="/ppt/theme/themeOverride21.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22.xml" ContentType="application/vnd.openxmlformats-officedocument.themeOverride+xml"/>
  <Override PartName="/ppt/notesSlides/notesSlide74.xml" ContentType="application/vnd.openxmlformats-officedocument.presentationml.notesSlide+xml"/>
  <Override PartName="/ppt/theme/themeOverride23.xml" ContentType="application/vnd.openxmlformats-officedocument.themeOverride+xml"/>
  <Override PartName="/ppt/notesSlides/notesSlide75.xml" ContentType="application/vnd.openxmlformats-officedocument.presentationml.notesSlide+xml"/>
  <Override PartName="/ppt/theme/themeOverride24.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25.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26.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2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embeddings/oleObject1.bin" ContentType="application/vnd.openxmlformats-officedocument.oleObject"/>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embeddings/oleObject2.bin" ContentType="application/vnd.openxmlformats-officedocument.oleObject"/>
  <Override PartName="/ppt/notesSlides/notesSlide105.xml" ContentType="application/vnd.openxmlformats-officedocument.presentationml.notesSlide+xml"/>
  <Override PartName="/ppt/notesSlides/notesSlide106.xml" ContentType="application/vnd.openxmlformats-officedocument.presentationml.notesSlide+xml"/>
  <Override PartName="/ppt/embeddings/oleObject3.bin" ContentType="application/vnd.openxmlformats-officedocument.oleObject"/>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28.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heme/themeOverride29.xml" ContentType="application/vnd.openxmlformats-officedocument.themeOverride+xml"/>
  <Override PartName="/ppt/notesSlides/notesSlide117.xml" ContentType="application/vnd.openxmlformats-officedocument.presentationml.notesSlide+xml"/>
  <Override PartName="/ppt/theme/themeOverride30.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31.xml" ContentType="application/vnd.openxmlformats-officedocument.themeOverride+xml"/>
  <Override PartName="/ppt/notesSlides/notesSlide122.xml" ContentType="application/vnd.openxmlformats-officedocument.presentationml.notesSlide+xml"/>
  <Override PartName="/ppt/theme/themeOverride32.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33.xml" ContentType="application/vnd.openxmlformats-officedocument.themeOverride+xml"/>
  <Override PartName="/ppt/theme/themeOverride34.xml" ContentType="application/vnd.openxmlformats-officedocument.themeOverride+xml"/>
  <Override PartName="/ppt/notesSlides/notesSlide127.xml" ContentType="application/vnd.openxmlformats-officedocument.presentationml.notesSlide+xml"/>
  <Override PartName="/ppt/embeddings/oleObject4.bin" ContentType="application/vnd.openxmlformats-officedocument.oleObject"/>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35.xml" ContentType="application/vnd.openxmlformats-officedocument.themeOverride+xml"/>
  <Override PartName="/ppt/notesSlides/notesSlide133.xml" ContentType="application/vnd.openxmlformats-officedocument.presentationml.notesSlide+xml"/>
  <Override PartName="/ppt/theme/themeOverride36.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37.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38.xml" ContentType="application/vnd.openxmlformats-officedocument.themeOverride+xml"/>
  <Override PartName="/ppt/notesSlides/notesSlide161.xml" ContentType="application/vnd.openxmlformats-officedocument.presentationml.notesSlide+xml"/>
  <Override PartName="/ppt/theme/themeOverride39.xml" ContentType="application/vnd.openxmlformats-officedocument.themeOverride+xml"/>
  <Override PartName="/ppt/notesSlides/notesSlide162.xml" ContentType="application/vnd.openxmlformats-officedocument.presentationml.notesSlide+xml"/>
  <Override PartName="/ppt/theme/themeOverride40.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65" r:id="rId1"/>
    <p:sldMasterId id="2147483663" r:id="rId2"/>
    <p:sldMasterId id="2147483662" r:id="rId3"/>
    <p:sldMasterId id="2147483661" r:id="rId4"/>
    <p:sldMasterId id="2147483655" r:id="rId5"/>
    <p:sldMasterId id="2147483981" r:id="rId6"/>
    <p:sldMasterId id="2147483995" r:id="rId7"/>
    <p:sldMasterId id="2147484007" r:id="rId8"/>
    <p:sldMasterId id="2147484020" r:id="rId9"/>
    <p:sldMasterId id="2147484035" r:id="rId10"/>
    <p:sldMasterId id="2147484049" r:id="rId11"/>
    <p:sldMasterId id="2147484087" r:id="rId12"/>
    <p:sldMasterId id="2147484102" r:id="rId13"/>
    <p:sldMasterId id="2147484117" r:id="rId14"/>
    <p:sldMasterId id="2147484132" r:id="rId15"/>
    <p:sldMasterId id="2147484147" r:id="rId16"/>
    <p:sldMasterId id="2147484162" r:id="rId17"/>
    <p:sldMasterId id="2147484245" r:id="rId18"/>
    <p:sldMasterId id="2147484350" r:id="rId19"/>
    <p:sldMasterId id="2147484362" r:id="rId20"/>
    <p:sldMasterId id="2147484375" r:id="rId21"/>
    <p:sldMasterId id="2147484387" r:id="rId22"/>
    <p:sldMasterId id="2147484401" r:id="rId23"/>
    <p:sldMasterId id="2147484413" r:id="rId24"/>
    <p:sldMasterId id="2147484425" r:id="rId25"/>
    <p:sldMasterId id="2147484437" r:id="rId26"/>
    <p:sldMasterId id="2147484439" r:id="rId27"/>
    <p:sldMasterId id="2147484454" r:id="rId28"/>
    <p:sldMasterId id="2147484466" r:id="rId29"/>
    <p:sldMasterId id="2147484517" r:id="rId30"/>
    <p:sldMasterId id="2147484529" r:id="rId31"/>
    <p:sldMasterId id="2147484541" r:id="rId32"/>
    <p:sldMasterId id="2147484553" r:id="rId33"/>
    <p:sldMasterId id="2147484565" r:id="rId34"/>
    <p:sldMasterId id="2147484592" r:id="rId35"/>
    <p:sldMasterId id="2147484604" r:id="rId36"/>
    <p:sldMasterId id="2147484616" r:id="rId37"/>
    <p:sldMasterId id="2147484628" r:id="rId38"/>
    <p:sldMasterId id="2147484640" r:id="rId39"/>
    <p:sldMasterId id="2147484664" r:id="rId40"/>
    <p:sldMasterId id="2147484677" r:id="rId41"/>
    <p:sldMasterId id="2147484680" r:id="rId42"/>
    <p:sldMasterId id="2147484707" r:id="rId43"/>
    <p:sldMasterId id="2147484719" r:id="rId44"/>
    <p:sldMasterId id="2147484734" r:id="rId45"/>
    <p:sldMasterId id="2147484746" r:id="rId46"/>
    <p:sldMasterId id="2147484761" r:id="rId47"/>
    <p:sldMasterId id="2147484773" r:id="rId48"/>
    <p:sldMasterId id="2147484785" r:id="rId49"/>
    <p:sldMasterId id="2147484800" r:id="rId50"/>
    <p:sldMasterId id="2147484824" r:id="rId51"/>
    <p:sldMasterId id="2147484860" r:id="rId52"/>
    <p:sldMasterId id="2147484886" r:id="rId53"/>
    <p:sldMasterId id="2147484914" r:id="rId54"/>
    <p:sldMasterId id="2147484926" r:id="rId55"/>
    <p:sldMasterId id="2147484941" r:id="rId56"/>
    <p:sldMasterId id="2147484956" r:id="rId57"/>
    <p:sldMasterId id="2147484970" r:id="rId58"/>
    <p:sldMasterId id="2147484997" r:id="rId59"/>
    <p:sldMasterId id="2147484999" r:id="rId60"/>
    <p:sldMasterId id="2147485024" r:id="rId61"/>
    <p:sldMasterId id="2147485038" r:id="rId62"/>
    <p:sldMasterId id="2147485050" r:id="rId63"/>
    <p:sldMasterId id="2147485062" r:id="rId64"/>
    <p:sldMasterId id="2147485074" r:id="rId65"/>
    <p:sldMasterId id="2147485086" r:id="rId66"/>
    <p:sldMasterId id="2147485088" r:id="rId67"/>
    <p:sldMasterId id="2147485090" r:id="rId68"/>
    <p:sldMasterId id="2147485092" r:id="rId69"/>
    <p:sldMasterId id="2147485094" r:id="rId70"/>
    <p:sldMasterId id="2147485107" r:id="rId71"/>
    <p:sldMasterId id="2147485120" r:id="rId72"/>
    <p:sldMasterId id="2147485133" r:id="rId73"/>
    <p:sldMasterId id="2147485145" r:id="rId74"/>
    <p:sldMasterId id="2147485159" r:id="rId75"/>
    <p:sldMasterId id="2147485172" r:id="rId76"/>
    <p:sldMasterId id="2147485185" r:id="rId77"/>
    <p:sldMasterId id="2147485199" r:id="rId78"/>
    <p:sldMasterId id="2147485213" r:id="rId79"/>
    <p:sldMasterId id="2147485226" r:id="rId80"/>
    <p:sldMasterId id="2147485238" r:id="rId81"/>
    <p:sldMasterId id="2147485250" r:id="rId82"/>
    <p:sldMasterId id="2147485262" r:id="rId83"/>
    <p:sldMasterId id="2147485274" r:id="rId84"/>
    <p:sldMasterId id="2147485286" r:id="rId85"/>
    <p:sldMasterId id="2147485298" r:id="rId86"/>
    <p:sldMasterId id="2147485310" r:id="rId87"/>
    <p:sldMasterId id="2147485323" r:id="rId88"/>
    <p:sldMasterId id="2147485336" r:id="rId89"/>
    <p:sldMasterId id="2147485350" r:id="rId90"/>
    <p:sldMasterId id="2147485362" r:id="rId91"/>
    <p:sldMasterId id="2147485374" r:id="rId92"/>
    <p:sldMasterId id="2147485399" r:id="rId93"/>
    <p:sldMasterId id="2147485414" r:id="rId94"/>
    <p:sldMasterId id="2147485428" r:id="rId95"/>
    <p:sldMasterId id="2147485440" r:id="rId96"/>
    <p:sldMasterId id="2147485453" r:id="rId97"/>
    <p:sldMasterId id="2147485465" r:id="rId98"/>
    <p:sldMasterId id="2147485477" r:id="rId99"/>
    <p:sldMasterId id="2147485489" r:id="rId100"/>
    <p:sldMasterId id="2147485502" r:id="rId101"/>
    <p:sldMasterId id="2147485515" r:id="rId102"/>
    <p:sldMasterId id="2147485529" r:id="rId103"/>
    <p:sldMasterId id="2147485544" r:id="rId104"/>
    <p:sldMasterId id="2147485559" r:id="rId105"/>
    <p:sldMasterId id="2147485570" r:id="rId106"/>
    <p:sldMasterId id="2147485598" r:id="rId107"/>
    <p:sldMasterId id="2147485612" r:id="rId108"/>
    <p:sldMasterId id="2147485628" r:id="rId109"/>
    <p:sldMasterId id="2147485644" r:id="rId110"/>
    <p:sldMasterId id="2147485657" r:id="rId111"/>
    <p:sldMasterId id="2147485671" r:id="rId112"/>
    <p:sldMasterId id="2147485683" r:id="rId113"/>
    <p:sldMasterId id="2147485686" r:id="rId114"/>
    <p:sldMasterId id="2147485701" r:id="rId115"/>
    <p:sldMasterId id="2147485713" r:id="rId116"/>
    <p:sldMasterId id="2147485725" r:id="rId117"/>
    <p:sldMasterId id="2147485728" r:id="rId118"/>
    <p:sldMasterId id="2147485740" r:id="rId119"/>
  </p:sldMasterIdLst>
  <p:notesMasterIdLst>
    <p:notesMasterId r:id="rId377"/>
  </p:notesMasterIdLst>
  <p:handoutMasterIdLst>
    <p:handoutMasterId r:id="rId378"/>
  </p:handoutMasterIdLst>
  <p:sldIdLst>
    <p:sldId id="597" r:id="rId120"/>
    <p:sldId id="319" r:id="rId121"/>
    <p:sldId id="593" r:id="rId122"/>
    <p:sldId id="320" r:id="rId123"/>
    <p:sldId id="321" r:id="rId124"/>
    <p:sldId id="322" r:id="rId125"/>
    <p:sldId id="594" r:id="rId126"/>
    <p:sldId id="595" r:id="rId127"/>
    <p:sldId id="596" r:id="rId128"/>
    <p:sldId id="373" r:id="rId129"/>
    <p:sldId id="374" r:id="rId130"/>
    <p:sldId id="640" r:id="rId131"/>
    <p:sldId id="2443" r:id="rId132"/>
    <p:sldId id="275" r:id="rId133"/>
    <p:sldId id="2286" r:id="rId134"/>
    <p:sldId id="2287" r:id="rId135"/>
    <p:sldId id="2288" r:id="rId136"/>
    <p:sldId id="414" r:id="rId137"/>
    <p:sldId id="2442" r:id="rId138"/>
    <p:sldId id="649" r:id="rId139"/>
    <p:sldId id="2289" r:id="rId140"/>
    <p:sldId id="2445" r:id="rId141"/>
    <p:sldId id="329" r:id="rId142"/>
    <p:sldId id="286" r:id="rId143"/>
    <p:sldId id="387" r:id="rId144"/>
    <p:sldId id="330" r:id="rId145"/>
    <p:sldId id="331" r:id="rId146"/>
    <p:sldId id="521" r:id="rId147"/>
    <p:sldId id="522" r:id="rId148"/>
    <p:sldId id="523" r:id="rId149"/>
    <p:sldId id="524" r:id="rId150"/>
    <p:sldId id="525" r:id="rId151"/>
    <p:sldId id="526" r:id="rId152"/>
    <p:sldId id="527" r:id="rId153"/>
    <p:sldId id="528" r:id="rId154"/>
    <p:sldId id="529" r:id="rId155"/>
    <p:sldId id="530" r:id="rId156"/>
    <p:sldId id="531" r:id="rId157"/>
    <p:sldId id="326" r:id="rId158"/>
    <p:sldId id="550" r:id="rId159"/>
    <p:sldId id="532" r:id="rId160"/>
    <p:sldId id="551" r:id="rId161"/>
    <p:sldId id="552" r:id="rId162"/>
    <p:sldId id="588" r:id="rId163"/>
    <p:sldId id="589" r:id="rId164"/>
    <p:sldId id="555" r:id="rId165"/>
    <p:sldId id="556" r:id="rId166"/>
    <p:sldId id="557" r:id="rId167"/>
    <p:sldId id="558" r:id="rId168"/>
    <p:sldId id="559" r:id="rId169"/>
    <p:sldId id="560" r:id="rId170"/>
    <p:sldId id="561" r:id="rId171"/>
    <p:sldId id="562" r:id="rId172"/>
    <p:sldId id="563" r:id="rId173"/>
    <p:sldId id="564" r:id="rId174"/>
    <p:sldId id="565" r:id="rId175"/>
    <p:sldId id="566" r:id="rId176"/>
    <p:sldId id="2446" r:id="rId177"/>
    <p:sldId id="568" r:id="rId178"/>
    <p:sldId id="569" r:id="rId179"/>
    <p:sldId id="570" r:id="rId180"/>
    <p:sldId id="571" r:id="rId181"/>
    <p:sldId id="572" r:id="rId182"/>
    <p:sldId id="573" r:id="rId183"/>
    <p:sldId id="574" r:id="rId184"/>
    <p:sldId id="575" r:id="rId185"/>
    <p:sldId id="576" r:id="rId186"/>
    <p:sldId id="577" r:id="rId187"/>
    <p:sldId id="578" r:id="rId188"/>
    <p:sldId id="1977" r:id="rId189"/>
    <p:sldId id="2444" r:id="rId190"/>
    <p:sldId id="665" r:id="rId191"/>
    <p:sldId id="2447" r:id="rId192"/>
    <p:sldId id="421" r:id="rId193"/>
    <p:sldId id="2465" r:id="rId194"/>
    <p:sldId id="537" r:id="rId195"/>
    <p:sldId id="586" r:id="rId196"/>
    <p:sldId id="538" r:id="rId197"/>
    <p:sldId id="539" r:id="rId198"/>
    <p:sldId id="2448" r:id="rId199"/>
    <p:sldId id="2449" r:id="rId200"/>
    <p:sldId id="419" r:id="rId201"/>
    <p:sldId id="536" r:id="rId202"/>
    <p:sldId id="590" r:id="rId203"/>
    <p:sldId id="302" r:id="rId204"/>
    <p:sldId id="422" r:id="rId205"/>
    <p:sldId id="297" r:id="rId206"/>
    <p:sldId id="298" r:id="rId207"/>
    <p:sldId id="1016" r:id="rId208"/>
    <p:sldId id="632" r:id="rId209"/>
    <p:sldId id="2407" r:id="rId210"/>
    <p:sldId id="300" r:id="rId211"/>
    <p:sldId id="301" r:id="rId212"/>
    <p:sldId id="2255" r:id="rId213"/>
    <p:sldId id="2409" r:id="rId214"/>
    <p:sldId id="2410" r:id="rId215"/>
    <p:sldId id="2258" r:id="rId216"/>
    <p:sldId id="2259" r:id="rId217"/>
    <p:sldId id="423" r:id="rId218"/>
    <p:sldId id="334" r:id="rId219"/>
    <p:sldId id="2408" r:id="rId220"/>
    <p:sldId id="424" r:id="rId221"/>
    <p:sldId id="332" r:id="rId222"/>
    <p:sldId id="333" r:id="rId223"/>
    <p:sldId id="425" r:id="rId224"/>
    <p:sldId id="335" r:id="rId225"/>
    <p:sldId id="426" r:id="rId226"/>
    <p:sldId id="427" r:id="rId227"/>
    <p:sldId id="429" r:id="rId228"/>
    <p:sldId id="598" r:id="rId229"/>
    <p:sldId id="428" r:id="rId230"/>
    <p:sldId id="587" r:id="rId231"/>
    <p:sldId id="431" r:id="rId232"/>
    <p:sldId id="432" r:id="rId233"/>
    <p:sldId id="433" r:id="rId234"/>
    <p:sldId id="306" r:id="rId235"/>
    <p:sldId id="434" r:id="rId236"/>
    <p:sldId id="540" r:id="rId237"/>
    <p:sldId id="438" r:id="rId238"/>
    <p:sldId id="541" r:id="rId239"/>
    <p:sldId id="2426" r:id="rId240"/>
    <p:sldId id="542" r:id="rId241"/>
    <p:sldId id="439" r:id="rId242"/>
    <p:sldId id="440" r:id="rId243"/>
    <p:sldId id="336" r:id="rId244"/>
    <p:sldId id="354" r:id="rId245"/>
    <p:sldId id="441" r:id="rId246"/>
    <p:sldId id="355" r:id="rId247"/>
    <p:sldId id="356" r:id="rId248"/>
    <p:sldId id="442" r:id="rId249"/>
    <p:sldId id="443" r:id="rId250"/>
    <p:sldId id="444" r:id="rId251"/>
    <p:sldId id="445" r:id="rId252"/>
    <p:sldId id="446" r:id="rId253"/>
    <p:sldId id="447" r:id="rId254"/>
    <p:sldId id="448" r:id="rId255"/>
    <p:sldId id="449" r:id="rId256"/>
    <p:sldId id="2427" r:id="rId257"/>
    <p:sldId id="450" r:id="rId258"/>
    <p:sldId id="451" r:id="rId259"/>
    <p:sldId id="357" r:id="rId260"/>
    <p:sldId id="452" r:id="rId261"/>
    <p:sldId id="453" r:id="rId262"/>
    <p:sldId id="2428" r:id="rId263"/>
    <p:sldId id="477" r:id="rId264"/>
    <p:sldId id="2466" r:id="rId265"/>
    <p:sldId id="340" r:id="rId266"/>
    <p:sldId id="2430" r:id="rId267"/>
    <p:sldId id="2451" r:id="rId268"/>
    <p:sldId id="2452" r:id="rId269"/>
    <p:sldId id="2453" r:id="rId270"/>
    <p:sldId id="454" r:id="rId271"/>
    <p:sldId id="591" r:id="rId272"/>
    <p:sldId id="456" r:id="rId273"/>
    <p:sldId id="457" r:id="rId274"/>
    <p:sldId id="337" r:id="rId275"/>
    <p:sldId id="458" r:id="rId276"/>
    <p:sldId id="358" r:id="rId277"/>
    <p:sldId id="459" r:id="rId278"/>
    <p:sldId id="284" r:id="rId279"/>
    <p:sldId id="460" r:id="rId280"/>
    <p:sldId id="579" r:id="rId281"/>
    <p:sldId id="274" r:id="rId282"/>
    <p:sldId id="580" r:id="rId283"/>
    <p:sldId id="581" r:id="rId284"/>
    <p:sldId id="582" r:id="rId285"/>
    <p:sldId id="466" r:id="rId286"/>
    <p:sldId id="583" r:id="rId287"/>
    <p:sldId id="584" r:id="rId288"/>
    <p:sldId id="585" r:id="rId289"/>
    <p:sldId id="360" r:id="rId290"/>
    <p:sldId id="470" r:id="rId291"/>
    <p:sldId id="2467" r:id="rId292"/>
    <p:sldId id="472" r:id="rId293"/>
    <p:sldId id="473" r:id="rId294"/>
    <p:sldId id="474" r:id="rId295"/>
    <p:sldId id="475" r:id="rId296"/>
    <p:sldId id="476" r:id="rId297"/>
    <p:sldId id="361" r:id="rId298"/>
    <p:sldId id="684" r:id="rId299"/>
    <p:sldId id="2455" r:id="rId300"/>
    <p:sldId id="2456" r:id="rId301"/>
    <p:sldId id="2457" r:id="rId302"/>
    <p:sldId id="2458" r:id="rId303"/>
    <p:sldId id="592" r:id="rId304"/>
    <p:sldId id="478" r:id="rId305"/>
    <p:sldId id="359" r:id="rId306"/>
    <p:sldId id="362" r:id="rId307"/>
    <p:sldId id="479" r:id="rId308"/>
    <p:sldId id="480" r:id="rId309"/>
    <p:sldId id="549" r:id="rId310"/>
    <p:sldId id="481" r:id="rId311"/>
    <p:sldId id="482" r:id="rId312"/>
    <p:sldId id="363" r:id="rId313"/>
    <p:sldId id="483" r:id="rId314"/>
    <p:sldId id="548" r:id="rId315"/>
    <p:sldId id="262" r:id="rId316"/>
    <p:sldId id="485" r:id="rId317"/>
    <p:sldId id="547" r:id="rId318"/>
    <p:sldId id="488" r:id="rId319"/>
    <p:sldId id="2285" r:id="rId320"/>
    <p:sldId id="487" r:id="rId321"/>
    <p:sldId id="543" r:id="rId322"/>
    <p:sldId id="350" r:id="rId323"/>
    <p:sldId id="544" r:id="rId324"/>
    <p:sldId id="486" r:id="rId325"/>
    <p:sldId id="490" r:id="rId326"/>
    <p:sldId id="546" r:id="rId327"/>
    <p:sldId id="602" r:id="rId328"/>
    <p:sldId id="603" r:id="rId329"/>
    <p:sldId id="604" r:id="rId330"/>
    <p:sldId id="494" r:id="rId331"/>
    <p:sldId id="605" r:id="rId332"/>
    <p:sldId id="496" r:id="rId333"/>
    <p:sldId id="600" r:id="rId334"/>
    <p:sldId id="498" r:id="rId335"/>
    <p:sldId id="497" r:id="rId336"/>
    <p:sldId id="606" r:id="rId337"/>
    <p:sldId id="607" r:id="rId338"/>
    <p:sldId id="608" r:id="rId339"/>
    <p:sldId id="2434" r:id="rId340"/>
    <p:sldId id="609" r:id="rId341"/>
    <p:sldId id="610" r:id="rId342"/>
    <p:sldId id="611" r:id="rId343"/>
    <p:sldId id="612" r:id="rId344"/>
    <p:sldId id="613" r:id="rId345"/>
    <p:sldId id="614" r:id="rId346"/>
    <p:sldId id="615" r:id="rId347"/>
    <p:sldId id="616" r:id="rId348"/>
    <p:sldId id="617" r:id="rId349"/>
    <p:sldId id="618" r:id="rId350"/>
    <p:sldId id="601" r:id="rId351"/>
    <p:sldId id="263" r:id="rId352"/>
    <p:sldId id="697" r:id="rId353"/>
    <p:sldId id="2435" r:id="rId354"/>
    <p:sldId id="699" r:id="rId355"/>
    <p:sldId id="510" r:id="rId356"/>
    <p:sldId id="2436" r:id="rId357"/>
    <p:sldId id="511" r:id="rId358"/>
    <p:sldId id="265" r:id="rId359"/>
    <p:sldId id="512" r:id="rId360"/>
    <p:sldId id="513" r:id="rId361"/>
    <p:sldId id="514" r:id="rId362"/>
    <p:sldId id="520" r:id="rId363"/>
    <p:sldId id="516" r:id="rId364"/>
    <p:sldId id="2460" r:id="rId365"/>
    <p:sldId id="2461" r:id="rId366"/>
    <p:sldId id="2462" r:id="rId367"/>
    <p:sldId id="2463" r:id="rId368"/>
    <p:sldId id="2464" r:id="rId369"/>
    <p:sldId id="2441" r:id="rId370"/>
    <p:sldId id="969" r:id="rId371"/>
    <p:sldId id="2010" r:id="rId372"/>
    <p:sldId id="515" r:id="rId373"/>
    <p:sldId id="2440" r:id="rId374"/>
    <p:sldId id="518" r:id="rId375"/>
    <p:sldId id="2468" r:id="rId376"/>
  </p:sldIdLst>
  <p:sldSz cx="9144000" cy="6858000" type="screen4x3"/>
  <p:notesSz cx="6858000" cy="9144000"/>
  <p:defaultTextStyle>
    <a:defPPr>
      <a:defRPr lang="en-US"/>
    </a:defPPr>
    <a:lvl1pPr algn="l" rtl="0" eaLnBrk="0" fontAlgn="base" hangingPunct="0">
      <a:spcBef>
        <a:spcPct val="0"/>
      </a:spcBef>
      <a:spcAft>
        <a:spcPct val="0"/>
      </a:spcAft>
      <a:defRPr sz="2000" b="1"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000" b="1"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000" b="1"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000" b="1"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000" b="1" kern="1200">
        <a:solidFill>
          <a:schemeClr val="tx1"/>
        </a:solidFill>
        <a:latin typeface="Arial" charset="0"/>
        <a:ea typeface="ＭＳ Ｐゴシック" charset="0"/>
        <a:cs typeface="ＭＳ Ｐゴシック" charset="0"/>
      </a:defRPr>
    </a:lvl5pPr>
    <a:lvl6pPr marL="2286000" algn="l" defTabSz="457200" rtl="0" eaLnBrk="1" latinLnBrk="0" hangingPunct="1">
      <a:defRPr sz="2000" b="1" kern="1200">
        <a:solidFill>
          <a:schemeClr val="tx1"/>
        </a:solidFill>
        <a:latin typeface="Arial" charset="0"/>
        <a:ea typeface="ＭＳ Ｐゴシック" charset="0"/>
        <a:cs typeface="ＭＳ Ｐゴシック" charset="0"/>
      </a:defRPr>
    </a:lvl6pPr>
    <a:lvl7pPr marL="2743200" algn="l" defTabSz="457200" rtl="0" eaLnBrk="1" latinLnBrk="0" hangingPunct="1">
      <a:defRPr sz="2000" b="1" kern="1200">
        <a:solidFill>
          <a:schemeClr val="tx1"/>
        </a:solidFill>
        <a:latin typeface="Arial" charset="0"/>
        <a:ea typeface="ＭＳ Ｐゴシック" charset="0"/>
        <a:cs typeface="ＭＳ Ｐゴシック" charset="0"/>
      </a:defRPr>
    </a:lvl7pPr>
    <a:lvl8pPr marL="3200400" algn="l" defTabSz="457200" rtl="0" eaLnBrk="1" latinLnBrk="0" hangingPunct="1">
      <a:defRPr sz="2000" b="1" kern="1200">
        <a:solidFill>
          <a:schemeClr val="tx1"/>
        </a:solidFill>
        <a:latin typeface="Arial" charset="0"/>
        <a:ea typeface="ＭＳ Ｐゴシック" charset="0"/>
        <a:cs typeface="ＭＳ Ｐゴシック" charset="0"/>
      </a:defRPr>
    </a:lvl8pPr>
    <a:lvl9pPr marL="3657600" algn="l" defTabSz="457200" rtl="0" eaLnBrk="1" latinLnBrk="0" hangingPunct="1">
      <a:defRPr sz="20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7CB6C379-82CC-4BED-87BD-1A7B96EF7526}">
          <p14:sldIdLst>
            <p14:sldId id="597"/>
            <p14:sldId id="319"/>
            <p14:sldId id="593"/>
            <p14:sldId id="320"/>
            <p14:sldId id="321"/>
            <p14:sldId id="322"/>
            <p14:sldId id="594"/>
            <p14:sldId id="595"/>
            <p14:sldId id="596"/>
            <p14:sldId id="373"/>
            <p14:sldId id="374"/>
            <p14:sldId id="640"/>
            <p14:sldId id="2443"/>
            <p14:sldId id="275"/>
            <p14:sldId id="2286"/>
            <p14:sldId id="2287"/>
            <p14:sldId id="2288"/>
            <p14:sldId id="414"/>
            <p14:sldId id="2442"/>
            <p14:sldId id="649"/>
          </p14:sldIdLst>
        </p14:section>
        <p14:section name="Introduction" id="{D8651D1C-8905-4743-873D-746D929DEDB6}">
          <p14:sldIdLst>
            <p14:sldId id="2289"/>
            <p14:sldId id="2445"/>
            <p14:sldId id="329"/>
            <p14:sldId id="286"/>
            <p14:sldId id="387"/>
            <p14:sldId id="330"/>
            <p14:sldId id="331"/>
            <p14:sldId id="521"/>
            <p14:sldId id="522"/>
            <p14:sldId id="523"/>
            <p14:sldId id="524"/>
            <p14:sldId id="525"/>
            <p14:sldId id="526"/>
            <p14:sldId id="527"/>
            <p14:sldId id="528"/>
            <p14:sldId id="529"/>
            <p14:sldId id="530"/>
            <p14:sldId id="531"/>
            <p14:sldId id="326"/>
            <p14:sldId id="550"/>
            <p14:sldId id="532"/>
            <p14:sldId id="551"/>
            <p14:sldId id="552"/>
            <p14:sldId id="588"/>
            <p14:sldId id="589"/>
            <p14:sldId id="555"/>
            <p14:sldId id="556"/>
            <p14:sldId id="557"/>
            <p14:sldId id="558"/>
            <p14:sldId id="559"/>
            <p14:sldId id="560"/>
            <p14:sldId id="561"/>
            <p14:sldId id="562"/>
            <p14:sldId id="563"/>
            <p14:sldId id="564"/>
            <p14:sldId id="565"/>
            <p14:sldId id="566"/>
            <p14:sldId id="2446"/>
            <p14:sldId id="568"/>
            <p14:sldId id="569"/>
            <p14:sldId id="570"/>
            <p14:sldId id="571"/>
            <p14:sldId id="572"/>
            <p14:sldId id="573"/>
            <p14:sldId id="574"/>
            <p14:sldId id="575"/>
            <p14:sldId id="576"/>
            <p14:sldId id="577"/>
            <p14:sldId id="578"/>
            <p14:sldId id="1977"/>
          </p14:sldIdLst>
        </p14:section>
        <p14:section name="Sermon" id="{2FFB701C-E051-6443-B597-765EC71F4A74}">
          <p14:sldIdLst>
            <p14:sldId id="2444"/>
            <p14:sldId id="665"/>
            <p14:sldId id="2447"/>
            <p14:sldId id="421"/>
            <p14:sldId id="2465"/>
            <p14:sldId id="537"/>
            <p14:sldId id="586"/>
            <p14:sldId id="538"/>
            <p14:sldId id="539"/>
            <p14:sldId id="2448"/>
            <p14:sldId id="2449"/>
          </p14:sldIdLst>
        </p14:section>
        <p14:section name="Chapters" id="{E2B83327-CCFE-A341-9ACB-3940A68F2879}">
          <p14:sldIdLst>
            <p14:sldId id="419"/>
            <p14:sldId id="536"/>
            <p14:sldId id="590"/>
            <p14:sldId id="302"/>
            <p14:sldId id="422"/>
            <p14:sldId id="297"/>
            <p14:sldId id="298"/>
            <p14:sldId id="1016"/>
            <p14:sldId id="632"/>
            <p14:sldId id="2407"/>
            <p14:sldId id="300"/>
            <p14:sldId id="301"/>
            <p14:sldId id="2255"/>
            <p14:sldId id="2409"/>
            <p14:sldId id="2410"/>
            <p14:sldId id="2258"/>
            <p14:sldId id="2259"/>
            <p14:sldId id="423"/>
            <p14:sldId id="334"/>
            <p14:sldId id="2408"/>
            <p14:sldId id="424"/>
            <p14:sldId id="332"/>
            <p14:sldId id="333"/>
            <p14:sldId id="425"/>
            <p14:sldId id="335"/>
            <p14:sldId id="426"/>
            <p14:sldId id="427"/>
            <p14:sldId id="429"/>
            <p14:sldId id="598"/>
            <p14:sldId id="428"/>
            <p14:sldId id="587"/>
            <p14:sldId id="431"/>
            <p14:sldId id="432"/>
            <p14:sldId id="433"/>
            <p14:sldId id="306"/>
            <p14:sldId id="434"/>
            <p14:sldId id="540"/>
            <p14:sldId id="438"/>
            <p14:sldId id="541"/>
            <p14:sldId id="2426"/>
            <p14:sldId id="542"/>
            <p14:sldId id="439"/>
            <p14:sldId id="440"/>
            <p14:sldId id="336"/>
            <p14:sldId id="354"/>
            <p14:sldId id="441"/>
            <p14:sldId id="355"/>
            <p14:sldId id="356"/>
            <p14:sldId id="442"/>
            <p14:sldId id="443"/>
            <p14:sldId id="444"/>
            <p14:sldId id="445"/>
            <p14:sldId id="446"/>
            <p14:sldId id="447"/>
            <p14:sldId id="448"/>
            <p14:sldId id="449"/>
            <p14:sldId id="2427"/>
            <p14:sldId id="450"/>
            <p14:sldId id="451"/>
            <p14:sldId id="357"/>
            <p14:sldId id="452"/>
            <p14:sldId id="453"/>
            <p14:sldId id="2428"/>
            <p14:sldId id="477"/>
            <p14:sldId id="2466"/>
            <p14:sldId id="340"/>
            <p14:sldId id="2430"/>
            <p14:sldId id="2451"/>
            <p14:sldId id="2452"/>
            <p14:sldId id="2453"/>
            <p14:sldId id="454"/>
            <p14:sldId id="591"/>
            <p14:sldId id="456"/>
            <p14:sldId id="457"/>
            <p14:sldId id="337"/>
            <p14:sldId id="458"/>
            <p14:sldId id="358"/>
            <p14:sldId id="459"/>
            <p14:sldId id="284"/>
            <p14:sldId id="460"/>
            <p14:sldId id="579"/>
            <p14:sldId id="274"/>
            <p14:sldId id="580"/>
            <p14:sldId id="581"/>
            <p14:sldId id="582"/>
            <p14:sldId id="466"/>
            <p14:sldId id="583"/>
            <p14:sldId id="584"/>
            <p14:sldId id="585"/>
            <p14:sldId id="360"/>
            <p14:sldId id="470"/>
            <p14:sldId id="2467"/>
            <p14:sldId id="472"/>
            <p14:sldId id="473"/>
            <p14:sldId id="474"/>
            <p14:sldId id="475"/>
            <p14:sldId id="476"/>
            <p14:sldId id="361"/>
            <p14:sldId id="684"/>
            <p14:sldId id="2455"/>
            <p14:sldId id="2456"/>
            <p14:sldId id="2457"/>
            <p14:sldId id="2458"/>
            <p14:sldId id="592"/>
            <p14:sldId id="478"/>
            <p14:sldId id="359"/>
            <p14:sldId id="362"/>
            <p14:sldId id="479"/>
            <p14:sldId id="480"/>
            <p14:sldId id="549"/>
            <p14:sldId id="481"/>
            <p14:sldId id="482"/>
            <p14:sldId id="363"/>
            <p14:sldId id="483"/>
            <p14:sldId id="548"/>
            <p14:sldId id="262"/>
            <p14:sldId id="485"/>
            <p14:sldId id="547"/>
            <p14:sldId id="488"/>
            <p14:sldId id="2285"/>
            <p14:sldId id="487"/>
            <p14:sldId id="543"/>
            <p14:sldId id="350"/>
            <p14:sldId id="544"/>
            <p14:sldId id="486"/>
            <p14:sldId id="490"/>
            <p14:sldId id="546"/>
            <p14:sldId id="602"/>
            <p14:sldId id="603"/>
            <p14:sldId id="604"/>
            <p14:sldId id="494"/>
            <p14:sldId id="605"/>
            <p14:sldId id="496"/>
            <p14:sldId id="600"/>
            <p14:sldId id="498"/>
            <p14:sldId id="497"/>
            <p14:sldId id="606"/>
            <p14:sldId id="607"/>
            <p14:sldId id="608"/>
            <p14:sldId id="2434"/>
            <p14:sldId id="609"/>
            <p14:sldId id="610"/>
            <p14:sldId id="611"/>
            <p14:sldId id="612"/>
            <p14:sldId id="613"/>
            <p14:sldId id="614"/>
            <p14:sldId id="615"/>
            <p14:sldId id="616"/>
            <p14:sldId id="617"/>
            <p14:sldId id="618"/>
            <p14:sldId id="601"/>
            <p14:sldId id="263"/>
            <p14:sldId id="697"/>
            <p14:sldId id="2435"/>
            <p14:sldId id="699"/>
            <p14:sldId id="510"/>
            <p14:sldId id="2436"/>
            <p14:sldId id="511"/>
            <p14:sldId id="265"/>
            <p14:sldId id="512"/>
            <p14:sldId id="513"/>
            <p14:sldId id="514"/>
            <p14:sldId id="520"/>
            <p14:sldId id="516"/>
          </p14:sldIdLst>
        </p14:section>
        <p14:section name="Conclusion" id="{4A8EEAE4-9473-0C42-B6CA-D9DD63F20BEB}">
          <p14:sldIdLst>
            <p14:sldId id="2460"/>
            <p14:sldId id="2461"/>
            <p14:sldId id="2462"/>
            <p14:sldId id="2463"/>
            <p14:sldId id="2464"/>
            <p14:sldId id="2441"/>
            <p14:sldId id="969"/>
            <p14:sldId id="2010"/>
          </p14:sldIdLst>
        </p14:section>
        <p14:section name="Supplements" id="{76F42620-A272-974C-A30D-0D58BBBCD21B}">
          <p14:sldIdLst>
            <p14:sldId id="515"/>
            <p14:sldId id="2440"/>
            <p14:sldId id="518"/>
            <p14:sldId id="2468"/>
          </p14:sldIdLst>
        </p14:section>
      </p14:sectionLst>
    </p:ext>
    <p:ext uri="{EFAFB233-063F-42B5-8137-9DF3F51BA10A}">
      <p15:sldGuideLst xmlns:p15="http://schemas.microsoft.com/office/powerpoint/2012/main">
        <p15:guide id="1" orient="horz" pos="1434">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333399"/>
    <a:srgbClr val="FF9966"/>
    <a:srgbClr val="FFCCFF"/>
    <a:srgbClr val="FFFF99"/>
    <a:srgbClr val="FFFF66"/>
    <a:srgbClr val="F8F8F8"/>
    <a:srgbClr val="FFFFFF"/>
    <a:srgbClr val="E9BAFC"/>
    <a:srgbClr val="77EB8A"/>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433" autoAdjust="0"/>
    <p:restoredTop sz="80476"/>
  </p:normalViewPr>
  <p:slideViewPr>
    <p:cSldViewPr>
      <p:cViewPr varScale="1">
        <p:scale>
          <a:sx n="97" d="100"/>
          <a:sy n="97" d="100"/>
        </p:scale>
        <p:origin x="1432" y="192"/>
      </p:cViewPr>
      <p:guideLst>
        <p:guide orient="horz" pos="1434"/>
        <p:guide pos="2880"/>
      </p:guideLst>
    </p:cSldViewPr>
  </p:slideViewPr>
  <p:outlineViewPr>
    <p:cViewPr>
      <p:scale>
        <a:sx n="33" d="100"/>
        <a:sy n="33" d="100"/>
      </p:scale>
      <p:origin x="0" y="4752"/>
    </p:cViewPr>
  </p:outlineViewPr>
  <p:notesTextViewPr>
    <p:cViewPr>
      <p:scale>
        <a:sx n="100" d="100"/>
        <a:sy n="100" d="100"/>
      </p:scale>
      <p:origin x="0" y="0"/>
    </p:cViewPr>
  </p:notesTextViewPr>
  <p:sorterViewPr>
    <p:cViewPr>
      <p:scale>
        <a:sx n="1" d="1"/>
        <a:sy n="1" d="1"/>
      </p:scale>
      <p:origin x="0" y="-3688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99" Type="http://schemas.openxmlformats.org/officeDocument/2006/relationships/slide" Target="slides/slide18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40.xml"/><Relationship Id="rId324" Type="http://schemas.openxmlformats.org/officeDocument/2006/relationships/slide" Target="slides/slide205.xml"/><Relationship Id="rId366" Type="http://schemas.openxmlformats.org/officeDocument/2006/relationships/slide" Target="slides/slide247.xml"/><Relationship Id="rId170" Type="http://schemas.openxmlformats.org/officeDocument/2006/relationships/slide" Target="slides/slide51.xml"/><Relationship Id="rId226" Type="http://schemas.openxmlformats.org/officeDocument/2006/relationships/slide" Target="slides/slide107.xml"/><Relationship Id="rId268" Type="http://schemas.openxmlformats.org/officeDocument/2006/relationships/slide" Target="slides/slide14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9.xml"/><Relationship Id="rId335" Type="http://schemas.openxmlformats.org/officeDocument/2006/relationships/slide" Target="slides/slide216.xml"/><Relationship Id="rId377" Type="http://schemas.openxmlformats.org/officeDocument/2006/relationships/notesMaster" Target="notesMasters/notesMaster1.xml"/><Relationship Id="rId5" Type="http://schemas.openxmlformats.org/officeDocument/2006/relationships/slideMaster" Target="slideMasters/slideMaster5.xml"/><Relationship Id="rId181" Type="http://schemas.openxmlformats.org/officeDocument/2006/relationships/slide" Target="slides/slide62.xml"/><Relationship Id="rId237" Type="http://schemas.openxmlformats.org/officeDocument/2006/relationships/slide" Target="slides/slide118.xml"/><Relationship Id="rId279" Type="http://schemas.openxmlformats.org/officeDocument/2006/relationships/slide" Target="slides/slide160.xml"/><Relationship Id="rId43" Type="http://schemas.openxmlformats.org/officeDocument/2006/relationships/slideMaster" Target="slideMasters/slideMaster43.xml"/><Relationship Id="rId139" Type="http://schemas.openxmlformats.org/officeDocument/2006/relationships/slide" Target="slides/slide20.xml"/><Relationship Id="rId290" Type="http://schemas.openxmlformats.org/officeDocument/2006/relationships/slide" Target="slides/slide171.xml"/><Relationship Id="rId304" Type="http://schemas.openxmlformats.org/officeDocument/2006/relationships/slide" Target="slides/slide185.xml"/><Relationship Id="rId346" Type="http://schemas.openxmlformats.org/officeDocument/2006/relationships/slide" Target="slides/slide227.xml"/><Relationship Id="rId85" Type="http://schemas.openxmlformats.org/officeDocument/2006/relationships/slideMaster" Target="slideMasters/slideMaster85.xml"/><Relationship Id="rId150" Type="http://schemas.openxmlformats.org/officeDocument/2006/relationships/slide" Target="slides/slide31.xml"/><Relationship Id="rId192" Type="http://schemas.openxmlformats.org/officeDocument/2006/relationships/slide" Target="slides/slide73.xml"/><Relationship Id="rId206" Type="http://schemas.openxmlformats.org/officeDocument/2006/relationships/slide" Target="slides/slide87.xml"/><Relationship Id="rId248" Type="http://schemas.openxmlformats.org/officeDocument/2006/relationships/slide" Target="slides/slide129.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6.xml"/><Relationship Id="rId357" Type="http://schemas.openxmlformats.org/officeDocument/2006/relationships/slide" Target="slides/slide23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2.xml"/><Relationship Id="rId217" Type="http://schemas.openxmlformats.org/officeDocument/2006/relationships/slide" Target="slides/slide98.xml"/><Relationship Id="rId259" Type="http://schemas.openxmlformats.org/officeDocument/2006/relationships/slide" Target="slides/slide140.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270" Type="http://schemas.openxmlformats.org/officeDocument/2006/relationships/slide" Target="slides/slide151.xml"/><Relationship Id="rId326" Type="http://schemas.openxmlformats.org/officeDocument/2006/relationships/slide" Target="slides/slide207.xml"/><Relationship Id="rId65" Type="http://schemas.openxmlformats.org/officeDocument/2006/relationships/slideMaster" Target="slideMasters/slideMaster65.xml"/><Relationship Id="rId130" Type="http://schemas.openxmlformats.org/officeDocument/2006/relationships/slide" Target="slides/slide11.xml"/><Relationship Id="rId368" Type="http://schemas.openxmlformats.org/officeDocument/2006/relationships/slide" Target="slides/slide249.xml"/><Relationship Id="rId172" Type="http://schemas.openxmlformats.org/officeDocument/2006/relationships/slide" Target="slides/slide53.xml"/><Relationship Id="rId228" Type="http://schemas.openxmlformats.org/officeDocument/2006/relationships/slide" Target="slides/slide109.xml"/><Relationship Id="rId281" Type="http://schemas.openxmlformats.org/officeDocument/2006/relationships/slide" Target="slides/slide162.xml"/><Relationship Id="rId337" Type="http://schemas.openxmlformats.org/officeDocument/2006/relationships/slide" Target="slides/slide21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2.xml"/><Relationship Id="rId379" Type="http://schemas.openxmlformats.org/officeDocument/2006/relationships/presProps" Target="presProps.xml"/><Relationship Id="rId7" Type="http://schemas.openxmlformats.org/officeDocument/2006/relationships/slideMaster" Target="slideMasters/slideMaster7.xml"/><Relationship Id="rId183" Type="http://schemas.openxmlformats.org/officeDocument/2006/relationships/slide" Target="slides/slide64.xml"/><Relationship Id="rId239" Type="http://schemas.openxmlformats.org/officeDocument/2006/relationships/slide" Target="slides/slide120.xml"/><Relationship Id="rId250" Type="http://schemas.openxmlformats.org/officeDocument/2006/relationships/slide" Target="slides/slide131.xml"/><Relationship Id="rId292" Type="http://schemas.openxmlformats.org/officeDocument/2006/relationships/slide" Target="slides/slide173.xml"/><Relationship Id="rId306" Type="http://schemas.openxmlformats.org/officeDocument/2006/relationships/slide" Target="slides/slide187.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29.xml"/><Relationship Id="rId152" Type="http://schemas.openxmlformats.org/officeDocument/2006/relationships/slide" Target="slides/slide33.xml"/><Relationship Id="rId194" Type="http://schemas.openxmlformats.org/officeDocument/2006/relationships/slide" Target="slides/slide75.xml"/><Relationship Id="rId208" Type="http://schemas.openxmlformats.org/officeDocument/2006/relationships/slide" Target="slides/slide89.xml"/><Relationship Id="rId261" Type="http://schemas.openxmlformats.org/officeDocument/2006/relationships/slide" Target="slides/slide14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98.xml"/><Relationship Id="rId359" Type="http://schemas.openxmlformats.org/officeDocument/2006/relationships/slide" Target="slides/slide240.xml"/><Relationship Id="rId98" Type="http://schemas.openxmlformats.org/officeDocument/2006/relationships/slideMaster" Target="slideMasters/slideMaster98.xml"/><Relationship Id="rId121" Type="http://schemas.openxmlformats.org/officeDocument/2006/relationships/slide" Target="slides/slide2.xml"/><Relationship Id="rId163" Type="http://schemas.openxmlformats.org/officeDocument/2006/relationships/slide" Target="slides/slide44.xml"/><Relationship Id="rId219" Type="http://schemas.openxmlformats.org/officeDocument/2006/relationships/slide" Target="slides/slide100.xml"/><Relationship Id="rId370" Type="http://schemas.openxmlformats.org/officeDocument/2006/relationships/slide" Target="slides/slide251.xml"/><Relationship Id="rId230" Type="http://schemas.openxmlformats.org/officeDocument/2006/relationships/slide" Target="slides/slide11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3.xml"/><Relationship Id="rId328" Type="http://schemas.openxmlformats.org/officeDocument/2006/relationships/slide" Target="slides/slide209.xml"/><Relationship Id="rId132" Type="http://schemas.openxmlformats.org/officeDocument/2006/relationships/slide" Target="slides/slide13.xml"/><Relationship Id="rId174" Type="http://schemas.openxmlformats.org/officeDocument/2006/relationships/slide" Target="slides/slide55.xml"/><Relationship Id="rId381" Type="http://schemas.openxmlformats.org/officeDocument/2006/relationships/theme" Target="theme/theme1.xml"/><Relationship Id="rId241" Type="http://schemas.openxmlformats.org/officeDocument/2006/relationships/slide" Target="slides/slide122.xml"/><Relationship Id="rId36" Type="http://schemas.openxmlformats.org/officeDocument/2006/relationships/slideMaster" Target="slideMasters/slideMaster36.xml"/><Relationship Id="rId283" Type="http://schemas.openxmlformats.org/officeDocument/2006/relationships/slide" Target="slides/slide164.xml"/><Relationship Id="rId339" Type="http://schemas.openxmlformats.org/officeDocument/2006/relationships/slide" Target="slides/slide220.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4.xml"/><Relationship Id="rId185" Type="http://schemas.openxmlformats.org/officeDocument/2006/relationships/slide" Target="slides/slide66.xml"/><Relationship Id="rId350" Type="http://schemas.openxmlformats.org/officeDocument/2006/relationships/slide" Target="slides/slide231.xml"/><Relationship Id="rId9" Type="http://schemas.openxmlformats.org/officeDocument/2006/relationships/slideMaster" Target="slideMasters/slideMaster9.xml"/><Relationship Id="rId210" Type="http://schemas.openxmlformats.org/officeDocument/2006/relationships/slide" Target="slides/slide91.xml"/><Relationship Id="rId26" Type="http://schemas.openxmlformats.org/officeDocument/2006/relationships/slideMaster" Target="slideMasters/slideMaster26.xml"/><Relationship Id="rId231" Type="http://schemas.openxmlformats.org/officeDocument/2006/relationships/slide" Target="slides/slide112.xml"/><Relationship Id="rId252" Type="http://schemas.openxmlformats.org/officeDocument/2006/relationships/slide" Target="slides/slide133.xml"/><Relationship Id="rId273" Type="http://schemas.openxmlformats.org/officeDocument/2006/relationships/slide" Target="slides/slide154.xml"/><Relationship Id="rId294" Type="http://schemas.openxmlformats.org/officeDocument/2006/relationships/slide" Target="slides/slide175.xml"/><Relationship Id="rId308" Type="http://schemas.openxmlformats.org/officeDocument/2006/relationships/slide" Target="slides/slide189.xml"/><Relationship Id="rId329" Type="http://schemas.openxmlformats.org/officeDocument/2006/relationships/slide" Target="slides/slide210.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33" Type="http://schemas.openxmlformats.org/officeDocument/2006/relationships/slide" Target="slides/slide14.xml"/><Relationship Id="rId154" Type="http://schemas.openxmlformats.org/officeDocument/2006/relationships/slide" Target="slides/slide35.xml"/><Relationship Id="rId175" Type="http://schemas.openxmlformats.org/officeDocument/2006/relationships/slide" Target="slides/slide56.xml"/><Relationship Id="rId340" Type="http://schemas.openxmlformats.org/officeDocument/2006/relationships/slide" Target="slides/slide221.xml"/><Relationship Id="rId361" Type="http://schemas.openxmlformats.org/officeDocument/2006/relationships/slide" Target="slides/slide242.xml"/><Relationship Id="rId196" Type="http://schemas.openxmlformats.org/officeDocument/2006/relationships/slide" Target="slides/slide77.xml"/><Relationship Id="rId200" Type="http://schemas.openxmlformats.org/officeDocument/2006/relationships/slide" Target="slides/slide81.xml"/><Relationship Id="rId382" Type="http://schemas.openxmlformats.org/officeDocument/2006/relationships/tableStyles" Target="tableStyles.xml"/><Relationship Id="rId16" Type="http://schemas.openxmlformats.org/officeDocument/2006/relationships/slideMaster" Target="slideMasters/slideMaster16.xml"/><Relationship Id="rId221" Type="http://schemas.openxmlformats.org/officeDocument/2006/relationships/slide" Target="slides/slide102.xml"/><Relationship Id="rId242" Type="http://schemas.openxmlformats.org/officeDocument/2006/relationships/slide" Target="slides/slide123.xml"/><Relationship Id="rId263" Type="http://schemas.openxmlformats.org/officeDocument/2006/relationships/slide" Target="slides/slide144.xml"/><Relationship Id="rId284" Type="http://schemas.openxmlformats.org/officeDocument/2006/relationships/slide" Target="slides/slide165.xml"/><Relationship Id="rId319" Type="http://schemas.openxmlformats.org/officeDocument/2006/relationships/slide" Target="slides/slide200.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 Target="slides/slide4.xml"/><Relationship Id="rId144" Type="http://schemas.openxmlformats.org/officeDocument/2006/relationships/slide" Target="slides/slide25.xml"/><Relationship Id="rId330" Type="http://schemas.openxmlformats.org/officeDocument/2006/relationships/slide" Target="slides/slide211.xml"/><Relationship Id="rId90" Type="http://schemas.openxmlformats.org/officeDocument/2006/relationships/slideMaster" Target="slideMasters/slideMaster90.xml"/><Relationship Id="rId165" Type="http://schemas.openxmlformats.org/officeDocument/2006/relationships/slide" Target="slides/slide46.xml"/><Relationship Id="rId186" Type="http://schemas.openxmlformats.org/officeDocument/2006/relationships/slide" Target="slides/slide67.xml"/><Relationship Id="rId351" Type="http://schemas.openxmlformats.org/officeDocument/2006/relationships/slide" Target="slides/slide232.xml"/><Relationship Id="rId372" Type="http://schemas.openxmlformats.org/officeDocument/2006/relationships/slide" Target="slides/slide253.xml"/><Relationship Id="rId211" Type="http://schemas.openxmlformats.org/officeDocument/2006/relationships/slide" Target="slides/slide92.xml"/><Relationship Id="rId232" Type="http://schemas.openxmlformats.org/officeDocument/2006/relationships/slide" Target="slides/slide113.xml"/><Relationship Id="rId253" Type="http://schemas.openxmlformats.org/officeDocument/2006/relationships/slide" Target="slides/slide134.xml"/><Relationship Id="rId274" Type="http://schemas.openxmlformats.org/officeDocument/2006/relationships/slide" Target="slides/slide155.xml"/><Relationship Id="rId295" Type="http://schemas.openxmlformats.org/officeDocument/2006/relationships/slide" Target="slides/slide176.xml"/><Relationship Id="rId309" Type="http://schemas.openxmlformats.org/officeDocument/2006/relationships/slide" Target="slides/slide190.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Master" Target="slideMasters/slideMaster113.xml"/><Relationship Id="rId134" Type="http://schemas.openxmlformats.org/officeDocument/2006/relationships/slide" Target="slides/slide15.xml"/><Relationship Id="rId320" Type="http://schemas.openxmlformats.org/officeDocument/2006/relationships/slide" Target="slides/slide201.xml"/><Relationship Id="rId80" Type="http://schemas.openxmlformats.org/officeDocument/2006/relationships/slideMaster" Target="slideMasters/slideMaster80.xml"/><Relationship Id="rId155" Type="http://schemas.openxmlformats.org/officeDocument/2006/relationships/slide" Target="slides/slide36.xml"/><Relationship Id="rId176" Type="http://schemas.openxmlformats.org/officeDocument/2006/relationships/slide" Target="slides/slide57.xml"/><Relationship Id="rId197" Type="http://schemas.openxmlformats.org/officeDocument/2006/relationships/slide" Target="slides/slide78.xml"/><Relationship Id="rId341" Type="http://schemas.openxmlformats.org/officeDocument/2006/relationships/slide" Target="slides/slide222.xml"/><Relationship Id="rId362" Type="http://schemas.openxmlformats.org/officeDocument/2006/relationships/slide" Target="slides/slide243.xml"/><Relationship Id="rId201" Type="http://schemas.openxmlformats.org/officeDocument/2006/relationships/slide" Target="slides/slide82.xml"/><Relationship Id="rId222" Type="http://schemas.openxmlformats.org/officeDocument/2006/relationships/slide" Target="slides/slide103.xml"/><Relationship Id="rId243" Type="http://schemas.openxmlformats.org/officeDocument/2006/relationships/slide" Target="slides/slide124.xml"/><Relationship Id="rId264" Type="http://schemas.openxmlformats.org/officeDocument/2006/relationships/slide" Target="slides/slide145.xml"/><Relationship Id="rId285" Type="http://schemas.openxmlformats.org/officeDocument/2006/relationships/slide" Target="slides/slide166.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 Target="slides/slide5.xml"/><Relationship Id="rId310" Type="http://schemas.openxmlformats.org/officeDocument/2006/relationships/slide" Target="slides/slide191.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26.xml"/><Relationship Id="rId166" Type="http://schemas.openxmlformats.org/officeDocument/2006/relationships/slide" Target="slides/slide47.xml"/><Relationship Id="rId187" Type="http://schemas.openxmlformats.org/officeDocument/2006/relationships/slide" Target="slides/slide68.xml"/><Relationship Id="rId331" Type="http://schemas.openxmlformats.org/officeDocument/2006/relationships/slide" Target="slides/slide212.xml"/><Relationship Id="rId352" Type="http://schemas.openxmlformats.org/officeDocument/2006/relationships/slide" Target="slides/slide233.xml"/><Relationship Id="rId373" Type="http://schemas.openxmlformats.org/officeDocument/2006/relationships/slide" Target="slides/slide254.xml"/><Relationship Id="rId1" Type="http://schemas.openxmlformats.org/officeDocument/2006/relationships/slideMaster" Target="slideMasters/slideMaster1.xml"/><Relationship Id="rId212" Type="http://schemas.openxmlformats.org/officeDocument/2006/relationships/slide" Target="slides/slide93.xml"/><Relationship Id="rId233" Type="http://schemas.openxmlformats.org/officeDocument/2006/relationships/slide" Target="slides/slide114.xml"/><Relationship Id="rId254" Type="http://schemas.openxmlformats.org/officeDocument/2006/relationships/slide" Target="slides/slide135.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75" Type="http://schemas.openxmlformats.org/officeDocument/2006/relationships/slide" Target="slides/slide156.xml"/><Relationship Id="rId296" Type="http://schemas.openxmlformats.org/officeDocument/2006/relationships/slide" Target="slides/slide177.xml"/><Relationship Id="rId300" Type="http://schemas.openxmlformats.org/officeDocument/2006/relationships/slide" Target="slides/slide181.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16.xml"/><Relationship Id="rId156" Type="http://schemas.openxmlformats.org/officeDocument/2006/relationships/slide" Target="slides/slide37.xml"/><Relationship Id="rId177" Type="http://schemas.openxmlformats.org/officeDocument/2006/relationships/slide" Target="slides/slide58.xml"/><Relationship Id="rId198" Type="http://schemas.openxmlformats.org/officeDocument/2006/relationships/slide" Target="slides/slide79.xml"/><Relationship Id="rId321" Type="http://schemas.openxmlformats.org/officeDocument/2006/relationships/slide" Target="slides/slide202.xml"/><Relationship Id="rId342" Type="http://schemas.openxmlformats.org/officeDocument/2006/relationships/slide" Target="slides/slide223.xml"/><Relationship Id="rId363" Type="http://schemas.openxmlformats.org/officeDocument/2006/relationships/slide" Target="slides/slide244.xml"/><Relationship Id="rId202" Type="http://schemas.openxmlformats.org/officeDocument/2006/relationships/slide" Target="slides/slide83.xml"/><Relationship Id="rId223" Type="http://schemas.openxmlformats.org/officeDocument/2006/relationships/slide" Target="slides/slide104.xml"/><Relationship Id="rId244" Type="http://schemas.openxmlformats.org/officeDocument/2006/relationships/slide" Target="slides/slide125.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46.xml"/><Relationship Id="rId286" Type="http://schemas.openxmlformats.org/officeDocument/2006/relationships/slide" Target="slides/slide16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6.xml"/><Relationship Id="rId146" Type="http://schemas.openxmlformats.org/officeDocument/2006/relationships/slide" Target="slides/slide27.xml"/><Relationship Id="rId167" Type="http://schemas.openxmlformats.org/officeDocument/2006/relationships/slide" Target="slides/slide48.xml"/><Relationship Id="rId188" Type="http://schemas.openxmlformats.org/officeDocument/2006/relationships/slide" Target="slides/slide69.xml"/><Relationship Id="rId311" Type="http://schemas.openxmlformats.org/officeDocument/2006/relationships/slide" Target="slides/slide192.xml"/><Relationship Id="rId332" Type="http://schemas.openxmlformats.org/officeDocument/2006/relationships/slide" Target="slides/slide213.xml"/><Relationship Id="rId353" Type="http://schemas.openxmlformats.org/officeDocument/2006/relationships/slide" Target="slides/slide234.xml"/><Relationship Id="rId374" Type="http://schemas.openxmlformats.org/officeDocument/2006/relationships/slide" Target="slides/slide255.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94.xml"/><Relationship Id="rId234" Type="http://schemas.openxmlformats.org/officeDocument/2006/relationships/slide" Target="slides/slide11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36.xml"/><Relationship Id="rId276" Type="http://schemas.openxmlformats.org/officeDocument/2006/relationships/slide" Target="slides/slide157.xml"/><Relationship Id="rId297" Type="http://schemas.openxmlformats.org/officeDocument/2006/relationships/slide" Target="slides/slide178.xml"/><Relationship Id="rId40" Type="http://schemas.openxmlformats.org/officeDocument/2006/relationships/slideMaster" Target="slideMasters/slideMaster40.xml"/><Relationship Id="rId115" Type="http://schemas.openxmlformats.org/officeDocument/2006/relationships/slideMaster" Target="slideMasters/slideMaster115.xml"/><Relationship Id="rId136" Type="http://schemas.openxmlformats.org/officeDocument/2006/relationships/slide" Target="slides/slide17.xml"/><Relationship Id="rId157" Type="http://schemas.openxmlformats.org/officeDocument/2006/relationships/slide" Target="slides/slide38.xml"/><Relationship Id="rId178" Type="http://schemas.openxmlformats.org/officeDocument/2006/relationships/slide" Target="slides/slide59.xml"/><Relationship Id="rId301" Type="http://schemas.openxmlformats.org/officeDocument/2006/relationships/slide" Target="slides/slide182.xml"/><Relationship Id="rId322" Type="http://schemas.openxmlformats.org/officeDocument/2006/relationships/slide" Target="slides/slide203.xml"/><Relationship Id="rId343" Type="http://schemas.openxmlformats.org/officeDocument/2006/relationships/slide" Target="slides/slide224.xml"/><Relationship Id="rId364" Type="http://schemas.openxmlformats.org/officeDocument/2006/relationships/slide" Target="slides/slide245.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80.xml"/><Relationship Id="rId203" Type="http://schemas.openxmlformats.org/officeDocument/2006/relationships/slide" Target="slides/slide84.xml"/><Relationship Id="rId19" Type="http://schemas.openxmlformats.org/officeDocument/2006/relationships/slideMaster" Target="slideMasters/slideMaster19.xml"/><Relationship Id="rId224" Type="http://schemas.openxmlformats.org/officeDocument/2006/relationships/slide" Target="slides/slide105.xml"/><Relationship Id="rId245" Type="http://schemas.openxmlformats.org/officeDocument/2006/relationships/slide" Target="slides/slide126.xml"/><Relationship Id="rId266" Type="http://schemas.openxmlformats.org/officeDocument/2006/relationships/slide" Target="slides/slide147.xml"/><Relationship Id="rId287" Type="http://schemas.openxmlformats.org/officeDocument/2006/relationships/slide" Target="slides/slide168.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 Target="slides/slide7.xml"/><Relationship Id="rId147" Type="http://schemas.openxmlformats.org/officeDocument/2006/relationships/slide" Target="slides/slide28.xml"/><Relationship Id="rId168" Type="http://schemas.openxmlformats.org/officeDocument/2006/relationships/slide" Target="slides/slide49.xml"/><Relationship Id="rId312" Type="http://schemas.openxmlformats.org/officeDocument/2006/relationships/slide" Target="slides/slide193.xml"/><Relationship Id="rId333" Type="http://schemas.openxmlformats.org/officeDocument/2006/relationships/slide" Target="slides/slide214.xml"/><Relationship Id="rId354" Type="http://schemas.openxmlformats.org/officeDocument/2006/relationships/slide" Target="slides/slide23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70.xml"/><Relationship Id="rId375" Type="http://schemas.openxmlformats.org/officeDocument/2006/relationships/slide" Target="slides/slide256.xml"/><Relationship Id="rId3" Type="http://schemas.openxmlformats.org/officeDocument/2006/relationships/slideMaster" Target="slideMasters/slideMaster3.xml"/><Relationship Id="rId214" Type="http://schemas.openxmlformats.org/officeDocument/2006/relationships/slide" Target="slides/slide95.xml"/><Relationship Id="rId235" Type="http://schemas.openxmlformats.org/officeDocument/2006/relationships/slide" Target="slides/slide116.xml"/><Relationship Id="rId256" Type="http://schemas.openxmlformats.org/officeDocument/2006/relationships/slide" Target="slides/slide137.xml"/><Relationship Id="rId277" Type="http://schemas.openxmlformats.org/officeDocument/2006/relationships/slide" Target="slides/slide158.xml"/><Relationship Id="rId298" Type="http://schemas.openxmlformats.org/officeDocument/2006/relationships/slide" Target="slides/slide179.xml"/><Relationship Id="rId116" Type="http://schemas.openxmlformats.org/officeDocument/2006/relationships/slideMaster" Target="slideMasters/slideMaster116.xml"/><Relationship Id="rId137" Type="http://schemas.openxmlformats.org/officeDocument/2006/relationships/slide" Target="slides/slide18.xml"/><Relationship Id="rId158" Type="http://schemas.openxmlformats.org/officeDocument/2006/relationships/slide" Target="slides/slide39.xml"/><Relationship Id="rId302" Type="http://schemas.openxmlformats.org/officeDocument/2006/relationships/slide" Target="slides/slide183.xml"/><Relationship Id="rId323" Type="http://schemas.openxmlformats.org/officeDocument/2006/relationships/slide" Target="slides/slide204.xml"/><Relationship Id="rId344" Type="http://schemas.openxmlformats.org/officeDocument/2006/relationships/slide" Target="slides/slide22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60.xml"/><Relationship Id="rId365" Type="http://schemas.openxmlformats.org/officeDocument/2006/relationships/slide" Target="slides/slide246.xml"/><Relationship Id="rId190" Type="http://schemas.openxmlformats.org/officeDocument/2006/relationships/slide" Target="slides/slide71.xml"/><Relationship Id="rId204" Type="http://schemas.openxmlformats.org/officeDocument/2006/relationships/slide" Target="slides/slide85.xml"/><Relationship Id="rId225" Type="http://schemas.openxmlformats.org/officeDocument/2006/relationships/slide" Target="slides/slide106.xml"/><Relationship Id="rId246" Type="http://schemas.openxmlformats.org/officeDocument/2006/relationships/slide" Target="slides/slide127.xml"/><Relationship Id="rId267" Type="http://schemas.openxmlformats.org/officeDocument/2006/relationships/slide" Target="slides/slide148.xml"/><Relationship Id="rId288" Type="http://schemas.openxmlformats.org/officeDocument/2006/relationships/slide" Target="slides/slide169.xml"/><Relationship Id="rId106" Type="http://schemas.openxmlformats.org/officeDocument/2006/relationships/slideMaster" Target="slideMasters/slideMaster106.xml"/><Relationship Id="rId127" Type="http://schemas.openxmlformats.org/officeDocument/2006/relationships/slide" Target="slides/slide8.xml"/><Relationship Id="rId313" Type="http://schemas.openxmlformats.org/officeDocument/2006/relationships/slide" Target="slides/slide19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29.xml"/><Relationship Id="rId169" Type="http://schemas.openxmlformats.org/officeDocument/2006/relationships/slide" Target="slides/slide50.xml"/><Relationship Id="rId334" Type="http://schemas.openxmlformats.org/officeDocument/2006/relationships/slide" Target="slides/slide215.xml"/><Relationship Id="rId355" Type="http://schemas.openxmlformats.org/officeDocument/2006/relationships/slide" Target="slides/slide236.xml"/><Relationship Id="rId376" Type="http://schemas.openxmlformats.org/officeDocument/2006/relationships/slide" Target="slides/slide257.xml"/><Relationship Id="rId4" Type="http://schemas.openxmlformats.org/officeDocument/2006/relationships/slideMaster" Target="slideMasters/slideMaster4.xml"/><Relationship Id="rId180" Type="http://schemas.openxmlformats.org/officeDocument/2006/relationships/slide" Target="slides/slide61.xml"/><Relationship Id="rId215" Type="http://schemas.openxmlformats.org/officeDocument/2006/relationships/slide" Target="slides/slide96.xml"/><Relationship Id="rId236" Type="http://schemas.openxmlformats.org/officeDocument/2006/relationships/slide" Target="slides/slide117.xml"/><Relationship Id="rId257" Type="http://schemas.openxmlformats.org/officeDocument/2006/relationships/slide" Target="slides/slide138.xml"/><Relationship Id="rId278" Type="http://schemas.openxmlformats.org/officeDocument/2006/relationships/slide" Target="slides/slide159.xml"/><Relationship Id="rId303" Type="http://schemas.openxmlformats.org/officeDocument/2006/relationships/slide" Target="slides/slide18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9.xml"/><Relationship Id="rId345" Type="http://schemas.openxmlformats.org/officeDocument/2006/relationships/slide" Target="slides/slide226.xml"/><Relationship Id="rId191" Type="http://schemas.openxmlformats.org/officeDocument/2006/relationships/slide" Target="slides/slide72.xml"/><Relationship Id="rId205" Type="http://schemas.openxmlformats.org/officeDocument/2006/relationships/slide" Target="slides/slide86.xml"/><Relationship Id="rId247" Type="http://schemas.openxmlformats.org/officeDocument/2006/relationships/slide" Target="slides/slide128.xml"/><Relationship Id="rId107" Type="http://schemas.openxmlformats.org/officeDocument/2006/relationships/slideMaster" Target="slideMasters/slideMaster107.xml"/><Relationship Id="rId289" Type="http://schemas.openxmlformats.org/officeDocument/2006/relationships/slide" Target="slides/slide17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0.xml"/><Relationship Id="rId314" Type="http://schemas.openxmlformats.org/officeDocument/2006/relationships/slide" Target="slides/slide195.xml"/><Relationship Id="rId356" Type="http://schemas.openxmlformats.org/officeDocument/2006/relationships/slide" Target="slides/slide237.xml"/><Relationship Id="rId95" Type="http://schemas.openxmlformats.org/officeDocument/2006/relationships/slideMaster" Target="slideMasters/slideMaster95.xml"/><Relationship Id="rId160" Type="http://schemas.openxmlformats.org/officeDocument/2006/relationships/slide" Target="slides/slide41.xml"/><Relationship Id="rId216" Type="http://schemas.openxmlformats.org/officeDocument/2006/relationships/slide" Target="slides/slide97.xml"/><Relationship Id="rId258" Type="http://schemas.openxmlformats.org/officeDocument/2006/relationships/slide" Target="slides/slide13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206.xml"/><Relationship Id="rId367" Type="http://schemas.openxmlformats.org/officeDocument/2006/relationships/slide" Target="slides/slide248.xml"/><Relationship Id="rId171" Type="http://schemas.openxmlformats.org/officeDocument/2006/relationships/slide" Target="slides/slide52.xml"/><Relationship Id="rId227" Type="http://schemas.openxmlformats.org/officeDocument/2006/relationships/slide" Target="slides/slide108.xml"/><Relationship Id="rId269" Type="http://schemas.openxmlformats.org/officeDocument/2006/relationships/slide" Target="slides/slide150.xml"/><Relationship Id="rId33" Type="http://schemas.openxmlformats.org/officeDocument/2006/relationships/slideMaster" Target="slideMasters/slideMaster33.xml"/><Relationship Id="rId129" Type="http://schemas.openxmlformats.org/officeDocument/2006/relationships/slide" Target="slides/slide10.xml"/><Relationship Id="rId280" Type="http://schemas.openxmlformats.org/officeDocument/2006/relationships/slide" Target="slides/slide161.xml"/><Relationship Id="rId336" Type="http://schemas.openxmlformats.org/officeDocument/2006/relationships/slide" Target="slides/slide217.xml"/><Relationship Id="rId75" Type="http://schemas.openxmlformats.org/officeDocument/2006/relationships/slideMaster" Target="slideMasters/slideMaster75.xml"/><Relationship Id="rId140" Type="http://schemas.openxmlformats.org/officeDocument/2006/relationships/slide" Target="slides/slide21.xml"/><Relationship Id="rId182" Type="http://schemas.openxmlformats.org/officeDocument/2006/relationships/slide" Target="slides/slide63.xml"/><Relationship Id="rId378" Type="http://schemas.openxmlformats.org/officeDocument/2006/relationships/handoutMaster" Target="handoutMasters/handoutMaster1.xml"/><Relationship Id="rId6" Type="http://schemas.openxmlformats.org/officeDocument/2006/relationships/slideMaster" Target="slideMasters/slideMaster6.xml"/><Relationship Id="rId238" Type="http://schemas.openxmlformats.org/officeDocument/2006/relationships/slide" Target="slides/slide119.xml"/><Relationship Id="rId291" Type="http://schemas.openxmlformats.org/officeDocument/2006/relationships/slide" Target="slides/slide172.xml"/><Relationship Id="rId305" Type="http://schemas.openxmlformats.org/officeDocument/2006/relationships/slide" Target="slides/slide186.xml"/><Relationship Id="rId347" Type="http://schemas.openxmlformats.org/officeDocument/2006/relationships/slide" Target="slides/slide22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2.xml"/><Relationship Id="rId193" Type="http://schemas.openxmlformats.org/officeDocument/2006/relationships/slide" Target="slides/slide74.xml"/><Relationship Id="rId207" Type="http://schemas.openxmlformats.org/officeDocument/2006/relationships/slide" Target="slides/slide88.xml"/><Relationship Id="rId249" Type="http://schemas.openxmlformats.org/officeDocument/2006/relationships/slide" Target="slides/slide130.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1.xml"/><Relationship Id="rId316" Type="http://schemas.openxmlformats.org/officeDocument/2006/relationships/slide" Target="slides/slide19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xml"/><Relationship Id="rId358" Type="http://schemas.openxmlformats.org/officeDocument/2006/relationships/slide" Target="slides/slide239.xml"/><Relationship Id="rId162" Type="http://schemas.openxmlformats.org/officeDocument/2006/relationships/slide" Target="slides/slide43.xml"/><Relationship Id="rId218" Type="http://schemas.openxmlformats.org/officeDocument/2006/relationships/slide" Target="slides/slide99.xml"/><Relationship Id="rId271" Type="http://schemas.openxmlformats.org/officeDocument/2006/relationships/slide" Target="slides/slide15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2.xml"/><Relationship Id="rId327" Type="http://schemas.openxmlformats.org/officeDocument/2006/relationships/slide" Target="slides/slide208.xml"/><Relationship Id="rId369" Type="http://schemas.openxmlformats.org/officeDocument/2006/relationships/slide" Target="slides/slide250.xml"/><Relationship Id="rId173" Type="http://schemas.openxmlformats.org/officeDocument/2006/relationships/slide" Target="slides/slide54.xml"/><Relationship Id="rId229" Type="http://schemas.openxmlformats.org/officeDocument/2006/relationships/slide" Target="slides/slide110.xml"/><Relationship Id="rId380" Type="http://schemas.openxmlformats.org/officeDocument/2006/relationships/viewProps" Target="viewProps.xml"/><Relationship Id="rId240" Type="http://schemas.openxmlformats.org/officeDocument/2006/relationships/slide" Target="slides/slide12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3.xml"/><Relationship Id="rId338" Type="http://schemas.openxmlformats.org/officeDocument/2006/relationships/slide" Target="slides/slide219.xml"/><Relationship Id="rId8" Type="http://schemas.openxmlformats.org/officeDocument/2006/relationships/slideMaster" Target="slideMasters/slideMaster8.xml"/><Relationship Id="rId142" Type="http://schemas.openxmlformats.org/officeDocument/2006/relationships/slide" Target="slides/slide23.xml"/><Relationship Id="rId184" Type="http://schemas.openxmlformats.org/officeDocument/2006/relationships/slide" Target="slides/slide65.xml"/><Relationship Id="rId251" Type="http://schemas.openxmlformats.org/officeDocument/2006/relationships/slide" Target="slides/slide132.xml"/><Relationship Id="rId46" Type="http://schemas.openxmlformats.org/officeDocument/2006/relationships/slideMaster" Target="slideMasters/slideMaster46.xml"/><Relationship Id="rId293" Type="http://schemas.openxmlformats.org/officeDocument/2006/relationships/slide" Target="slides/slide174.xml"/><Relationship Id="rId307" Type="http://schemas.openxmlformats.org/officeDocument/2006/relationships/slide" Target="slides/slide188.xml"/><Relationship Id="rId349" Type="http://schemas.openxmlformats.org/officeDocument/2006/relationships/slide" Target="slides/slide230.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4.xml"/><Relationship Id="rId195" Type="http://schemas.openxmlformats.org/officeDocument/2006/relationships/slide" Target="slides/slide76.xml"/><Relationship Id="rId209" Type="http://schemas.openxmlformats.org/officeDocument/2006/relationships/slide" Target="slides/slide90.xml"/><Relationship Id="rId360" Type="http://schemas.openxmlformats.org/officeDocument/2006/relationships/slide" Target="slides/slide241.xml"/><Relationship Id="rId220" Type="http://schemas.openxmlformats.org/officeDocument/2006/relationships/slide" Target="slides/slide10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3.xml"/><Relationship Id="rId318" Type="http://schemas.openxmlformats.org/officeDocument/2006/relationships/slide" Target="slides/slide199.xml"/><Relationship Id="rId99" Type="http://schemas.openxmlformats.org/officeDocument/2006/relationships/slideMaster" Target="slideMasters/slideMaster99.xml"/><Relationship Id="rId122" Type="http://schemas.openxmlformats.org/officeDocument/2006/relationships/slide" Target="slides/slide3.xml"/><Relationship Id="rId164" Type="http://schemas.openxmlformats.org/officeDocument/2006/relationships/slide" Target="slides/slide45.xml"/><Relationship Id="rId371" Type="http://schemas.openxmlformats.org/officeDocument/2006/relationships/slide" Target="slides/slide25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4370" name="Rectangle 1026"/>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b="0"/>
            </a:lvl1pPr>
          </a:lstStyle>
          <a:p>
            <a:endParaRPr lang="en-US"/>
          </a:p>
        </p:txBody>
      </p:sp>
      <p:sp>
        <p:nvSpPr>
          <p:cNvPr id="314371" name="Rectangle 1027"/>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b="0"/>
            </a:lvl1pPr>
          </a:lstStyle>
          <a:p>
            <a:endParaRPr lang="en-US"/>
          </a:p>
        </p:txBody>
      </p:sp>
      <p:sp>
        <p:nvSpPr>
          <p:cNvPr id="314372" name="Rectangle 1028"/>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b="0"/>
            </a:lvl1pPr>
          </a:lstStyle>
          <a:p>
            <a:endParaRPr lang="en-US"/>
          </a:p>
        </p:txBody>
      </p:sp>
      <p:sp>
        <p:nvSpPr>
          <p:cNvPr id="314373" name="Rectangle 1029"/>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b="0"/>
            </a:lvl1pPr>
          </a:lstStyle>
          <a:p>
            <a:fld id="{B07AF085-F7E8-FA4B-A568-38209FDC79FA}" type="slidenum">
              <a:rPr lang="en-US"/>
              <a:pPr/>
              <a:t>‹#›</a:t>
            </a:fld>
            <a:endParaRPr lang="en-US"/>
          </a:p>
        </p:txBody>
      </p:sp>
    </p:spTree>
    <p:extLst>
      <p:ext uri="{BB962C8B-B14F-4D97-AF65-F5344CB8AC3E}">
        <p14:creationId xmlns:p14="http://schemas.microsoft.com/office/powerpoint/2010/main" val="33328161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b="0"/>
            </a:lvl1pPr>
          </a:lstStyle>
          <a:p>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b="0"/>
            </a:lvl1pPr>
          </a:lstStyle>
          <a:p>
            <a:endParaRPr lang="en-US"/>
          </a:p>
        </p:txBody>
      </p:sp>
      <p:sp>
        <p:nvSpPr>
          <p:cNvPr id="103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b="0"/>
            </a:lvl1pPr>
          </a:lstStyle>
          <a:p>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b="0"/>
            </a:lvl1pPr>
          </a:lstStyle>
          <a:p>
            <a:fld id="{61F0D4B6-DFE2-1042-885A-A74CC6C192D6}" type="slidenum">
              <a:rPr lang="en-US"/>
              <a:pPr/>
              <a:t>‹#›</a:t>
            </a:fld>
            <a:endParaRPr lang="en-US"/>
          </a:p>
        </p:txBody>
      </p:sp>
    </p:spTree>
    <p:extLst>
      <p:ext uri="{BB962C8B-B14F-4D97-AF65-F5344CB8AC3E}">
        <p14:creationId xmlns:p14="http://schemas.microsoft.com/office/powerpoint/2010/main" val="148625747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3" Type="http://schemas.openxmlformats.org/officeDocument/2006/relationships/hyperlink" Target="http://servantofmessiah.org/reformation-and-jubilees/" TargetMode="External"/><Relationship Id="rId2" Type="http://schemas.openxmlformats.org/officeDocument/2006/relationships/slide" Target="../slides/slide232.xml"/><Relationship Id="rId1" Type="http://schemas.openxmlformats.org/officeDocument/2006/relationships/notesMaster" Target="../notesMasters/notesMaster1.xml"/><Relationship Id="rId4" Type="http://schemas.openxmlformats.org/officeDocument/2006/relationships/hyperlink" Target="http://servantofmessiah.org/author/ps85v6/" TargetMode="Externa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99E9D7C-36DF-D945-93A9-86093858035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1282" name="Rectangle 2"/>
          <p:cNvSpPr>
            <a:spLocks noGrp="1" noRot="1" noChangeAspect="1" noChangeArrowheads="1" noTextEdit="1"/>
          </p:cNvSpPr>
          <p:nvPr>
            <p:ph type="sldImg"/>
          </p:nvPr>
        </p:nvSpPr>
        <p:spPr>
          <a:ln/>
        </p:spPr>
      </p:sp>
      <p:sp>
        <p:nvSpPr>
          <p:cNvPr id="48128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 Meeting Notes (26/10/17 19:39) -----</a:t>
            </a:r>
          </a:p>
          <a:p>
            <a:pPr eaLnBrk="1" hangingPunct="1"/>
            <a:r>
              <a:rPr lang="en-US" dirty="0">
                <a:latin typeface="Times New Roman" charset="0"/>
                <a:ea typeface="ＭＳ Ｐゴシック" charset="0"/>
                <a:cs typeface="ＭＳ Ｐゴシック" charset="0"/>
              </a:rPr>
              <a:t>Can you guess what book this portrays?</a:t>
            </a:r>
          </a:p>
        </p:txBody>
      </p:sp>
    </p:spTree>
    <p:extLst>
      <p:ext uri="{BB962C8B-B14F-4D97-AF65-F5344CB8AC3E}">
        <p14:creationId xmlns:p14="http://schemas.microsoft.com/office/powerpoint/2010/main" val="1109212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Live as if the future really does include God’s blessing once again.</a:t>
            </a:r>
            <a:r>
              <a:rPr lang="en-SG" dirty="0">
                <a:effectLst/>
                <a:latin typeface="Arial"/>
                <a:cs typeface="Arial"/>
              </a:rPr>
              <a:t> </a:t>
            </a:r>
          </a:p>
          <a:p>
            <a:r>
              <a:rPr lang="en-SG" dirty="0">
                <a:effectLst/>
                <a:latin typeface="Arial"/>
                <a:cs typeface="Arial"/>
              </a:rPr>
              <a:t>Act like God will transform your present discipline into his future glory.</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生活就像未来真的再次受到上帝的祝福一样。</a:t>
            </a:r>
            <a:endParaRPr lang="en-US" altLang="zh-CN" dirty="0">
              <a:latin typeface="Arial"/>
              <a:cs typeface="Arial"/>
            </a:endParaRPr>
          </a:p>
          <a:p>
            <a:r>
              <a:rPr lang="zh-CN" altLang="en-US" dirty="0">
                <a:latin typeface="Arial"/>
                <a:cs typeface="Arial"/>
              </a:rPr>
              <a:t>表现得像上帝会将你现在的纪律转变为他未来的荣耀。</a:t>
            </a:r>
            <a:endParaRPr lang="en-US" dirty="0">
              <a:latin typeface="Arial"/>
              <a:cs typeface="Arial"/>
            </a:endParaRPr>
          </a:p>
        </p:txBody>
      </p:sp>
    </p:spTree>
    <p:extLst>
      <p:ext uri="{BB962C8B-B14F-4D97-AF65-F5344CB8AC3E}">
        <p14:creationId xmlns:p14="http://schemas.microsoft.com/office/powerpoint/2010/main" val="87127317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2D907D-CCA3-F34B-8C00-6614D8C972D4}" type="slidenum">
              <a:rPr lang="en-US" sz="1200">
                <a:solidFill>
                  <a:prstClr val="black"/>
                </a:solidFill>
              </a:rPr>
              <a:pPr/>
              <a:t>158</a:t>
            </a:fld>
            <a:endParaRPr lang="en-US" sz="1200">
              <a:solidFill>
                <a:prstClr val="black"/>
              </a:solidFill>
            </a:endParaRPr>
          </a:p>
        </p:txBody>
      </p:sp>
      <p:sp>
        <p:nvSpPr>
          <p:cNvPr id="634882" name="Rectangle 2"/>
          <p:cNvSpPr>
            <a:spLocks noGrp="1" noRot="1" noChangeAspect="1" noChangeArrowheads="1" noTextEdit="1"/>
          </p:cNvSpPr>
          <p:nvPr>
            <p:ph type="sldImg"/>
          </p:nvPr>
        </p:nvSpPr>
        <p:spPr>
          <a:ln/>
        </p:spPr>
      </p:sp>
      <p:sp>
        <p:nvSpPr>
          <p:cNvPr id="63488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9454B0B8-FD74-4343-AEF2-B3B3AD40FA78}" type="slidenum">
              <a:rPr lang="en-US" sz="1200" b="0"/>
              <a:pPr/>
              <a:t>160</a:t>
            </a:fld>
            <a:endParaRPr lang="en-US" sz="1200" b="0"/>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966361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1D758382-683F-437C-9F45-25E4512EC812}" type="slidenum">
              <a:rPr lang="en-US" altLang="en-US" sz="1200">
                <a:solidFill>
                  <a:prstClr val="black"/>
                </a:solidFill>
              </a:rPr>
              <a:pPr eaLnBrk="1" hangingPunct="1"/>
              <a:t>162</a:t>
            </a:fld>
            <a:endParaRPr lang="en-US" altLang="en-US" sz="1200">
              <a:solidFill>
                <a:prstClr val="black"/>
              </a:solidFill>
            </a:endParaRPr>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DE974A-6EBC-492F-B632-72500D53FE3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398225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D77438AE-7412-4093-9F7A-6F5C3CFDB4EB}" type="slidenum">
              <a:rPr lang="en-US" altLang="en-US" sz="1200">
                <a:solidFill>
                  <a:prstClr val="black"/>
                </a:solidFill>
              </a:rPr>
              <a:pPr eaLnBrk="1" hangingPunct="1"/>
              <a:t>164</a:t>
            </a:fld>
            <a:endParaRPr lang="en-US" altLang="en-US" sz="1200">
              <a:solidFill>
                <a:prstClr val="black"/>
              </a:solidFill>
            </a:endParaRPr>
          </a:p>
        </p:txBody>
      </p:sp>
      <p:sp>
        <p:nvSpPr>
          <p:cNvPr id="48130" name="Rectangle 2"/>
          <p:cNvSpPr>
            <a:spLocks noGrp="1" noRot="1" noChangeAspect="1" noChangeArrowheads="1" noTextEdit="1"/>
          </p:cNvSpPr>
          <p:nvPr>
            <p:ph type="sldImg"/>
          </p:nvPr>
        </p:nvSpPr>
        <p:spPr>
          <a:solidFill>
            <a:srgbClr val="FFFFFF"/>
          </a:solidFill>
          <a:ln/>
        </p:spPr>
      </p:sp>
      <p:sp>
        <p:nvSpPr>
          <p:cNvPr id="48131"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endParaRPr lang="en-US" altLang="en-US" sz="240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4EDFDB42-21A1-4F46-808B-5DD8672ED09E}" type="slidenum">
              <a:rPr lang="en-US" altLang="en-US" sz="1200">
                <a:solidFill>
                  <a:prstClr val="black"/>
                </a:solidFill>
              </a:rPr>
              <a:pPr eaLnBrk="1" hangingPunct="1"/>
              <a:t>165</a:t>
            </a:fld>
            <a:endParaRPr lang="en-US" altLang="en-US" sz="1200">
              <a:solidFill>
                <a:prstClr val="black"/>
              </a:solidFill>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C8B1CBBC-FBBE-4F34-9227-14D41811FEEB}" type="slidenum">
              <a:rPr lang="en-US" altLang="en-US" sz="1200">
                <a:solidFill>
                  <a:prstClr val="black"/>
                </a:solidFill>
              </a:rPr>
              <a:pPr eaLnBrk="1" hangingPunct="1"/>
              <a:t>166</a:t>
            </a:fld>
            <a:endParaRPr lang="en-US" altLang="en-US" sz="1200">
              <a:solidFill>
                <a:prstClr val="black"/>
              </a:solidFill>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2C0DFC-8838-5F4C-BD1B-104735CE041A}" type="slidenum">
              <a:rPr lang="en-US" sz="1200">
                <a:solidFill>
                  <a:srgbClr val="000000"/>
                </a:solidFill>
                <a:latin typeface="Times New Roman" charset="0"/>
              </a:rPr>
              <a:pPr eaLnBrk="1" hangingPunct="1"/>
              <a:t>167</a:t>
            </a:fld>
            <a:endParaRPr lang="en-US" sz="1200">
              <a:solidFill>
                <a:srgbClr val="000000"/>
              </a:solidFill>
              <a:latin typeface="Times New Roman" charset="0"/>
            </a:endParaRPr>
          </a:p>
        </p:txBody>
      </p:sp>
      <p:sp>
        <p:nvSpPr>
          <p:cNvPr id="650242" name="Rectangle 2"/>
          <p:cNvSpPr>
            <a:spLocks noGrp="1" noRot="1" noChangeAspect="1" noChangeArrowheads="1" noTextEdit="1"/>
          </p:cNvSpPr>
          <p:nvPr>
            <p:ph type="sldImg"/>
          </p:nvPr>
        </p:nvSpPr>
        <p:spPr>
          <a:ln/>
        </p:spPr>
      </p:sp>
      <p:sp>
        <p:nvSpPr>
          <p:cNvPr id="650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Charles H. Dyer, </a:t>
            </a:r>
            <a:r>
              <a:rPr lang="ru-RU" dirty="0">
                <a:latin typeface="Times New Roman" charset="0"/>
                <a:ea typeface="ＭＳ Ｐゴシック" charset="0"/>
                <a:cs typeface="ＭＳ Ｐゴシック" charset="0"/>
              </a:rPr>
              <a:t>"</a:t>
            </a:r>
            <a:r>
              <a:rPr lang="ko-KR" altLang="en-US" dirty="0">
                <a:latin typeface="Times New Roman" charset="0"/>
                <a:ea typeface="ＭＳ Ｐゴシック" charset="0"/>
                <a:cs typeface="ＭＳ Ｐゴシック" charset="0"/>
              </a:rPr>
              <a:t>以西结书</a:t>
            </a:r>
            <a:r>
              <a:rPr lang="en-US" dirty="0">
                <a:latin typeface="Times New Roman" charset="0"/>
                <a:ea typeface="ＭＳ Ｐゴシック" charset="0"/>
                <a:cs typeface="ＭＳ Ｐゴシック" charset="0"/>
              </a:rPr>
              <a:t>,</a:t>
            </a:r>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in </a:t>
            </a:r>
            <a:r>
              <a:rPr lang="en-US" i="1" dirty="0">
                <a:latin typeface="Times New Roman" charset="0"/>
                <a:ea typeface="ＭＳ Ｐゴシック" charset="0"/>
                <a:cs typeface="ＭＳ Ｐゴシック" charset="0"/>
              </a:rPr>
              <a:t>The Bible Knowledge Commentary</a:t>
            </a:r>
            <a:r>
              <a:rPr lang="en-US" dirty="0">
                <a:latin typeface="Times New Roman" charset="0"/>
                <a:ea typeface="ＭＳ Ｐゴシック" charset="0"/>
                <a:cs typeface="ＭＳ Ｐゴシック" charset="0"/>
              </a:rPr>
              <a:t>, 1:1278-1279: </a:t>
            </a:r>
            <a:r>
              <a:rPr lang="ru-RU" dirty="0">
                <a:latin typeface="Times New Roman" charset="0"/>
                <a:ea typeface="ＭＳ Ｐゴシック" charset="0"/>
                <a:cs typeface="ＭＳ Ｐゴシック" charset="0"/>
              </a:rPr>
              <a:t>"</a:t>
            </a:r>
            <a:r>
              <a:rPr lang="en-US" b="1" dirty="0">
                <a:latin typeface="Times New Roman" charset="0"/>
                <a:ea typeface="ＭＳ Ｐゴシック" charset="0"/>
                <a:cs typeface="ＭＳ Ｐゴシック" charset="0"/>
              </a:rPr>
              <a:t>26:7-14</a:t>
            </a:r>
            <a:r>
              <a:rPr lang="en-US" dirty="0">
                <a:latin typeface="Times New Roman" charset="0"/>
                <a:ea typeface="ＭＳ Ｐゴシック" charset="0"/>
                <a:cs typeface="ＭＳ Ｐゴシック" charset="0"/>
              </a:rPr>
              <a:t>. God said He would bring </a:t>
            </a:r>
            <a:r>
              <a:rPr lang="en-US" b="1" dirty="0">
                <a:latin typeface="Times New Roman" charset="0"/>
                <a:ea typeface="ＭＳ Ｐゴシック" charset="0"/>
                <a:cs typeface="ＭＳ Ｐゴシック" charset="0"/>
              </a:rPr>
              <a:t>from the north ... Nebuchadnezzar.</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Tyre</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gloating over Jerusalem</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fall would be short-lived. The </a:t>
            </a:r>
            <a:r>
              <a:rPr lang="en-US" b="1" dirty="0">
                <a:latin typeface="Times New Roman" charset="0"/>
                <a:ea typeface="ＭＳ Ｐゴシック" charset="0"/>
                <a:cs typeface="ＭＳ Ｐゴシック" charset="0"/>
              </a:rPr>
              <a:t>king</a:t>
            </a:r>
            <a:r>
              <a:rPr lang="en-US" dirty="0">
                <a:latin typeface="Times New Roman" charset="0"/>
                <a:ea typeface="ＭＳ Ｐゴシック" charset="0"/>
                <a:cs typeface="ＭＳ Ｐゴシック" charset="0"/>
              </a:rPr>
              <a:t> who destroyed Jerusalem would also attack </a:t>
            </a:r>
            <a:r>
              <a:rPr lang="en-US" b="1" dirty="0" err="1">
                <a:latin typeface="Times New Roman" charset="0"/>
                <a:ea typeface="ＭＳ Ｐゴシック" charset="0"/>
                <a:cs typeface="ＭＳ Ｐゴシック" charset="0"/>
              </a:rPr>
              <a:t>Tyre</a:t>
            </a:r>
            <a:r>
              <a:rPr lang="en-US" b="1"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After defeating Jerusalem, Nebuchadnezzar moved his army north to </a:t>
            </a:r>
            <a:r>
              <a:rPr lang="en-US" dirty="0" err="1">
                <a:latin typeface="Times New Roman" charset="0"/>
                <a:ea typeface="ＭＳ Ｐゴシック" charset="0"/>
                <a:cs typeface="ＭＳ Ｐゴシック" charset="0"/>
              </a:rPr>
              <a:t>Tyre</a:t>
            </a:r>
            <a:r>
              <a:rPr lang="en-US" dirty="0">
                <a:latin typeface="Times New Roman" charset="0"/>
                <a:ea typeface="ＭＳ Ｐゴシック" charset="0"/>
                <a:cs typeface="ＭＳ Ｐゴシック" charset="0"/>
              </a:rPr>
              <a:t> in 585 B.C. and besieged the city for 13 years till all </a:t>
            </a:r>
            <a:r>
              <a:rPr lang="en-US" b="1" dirty="0">
                <a:latin typeface="Times New Roman" charset="0"/>
                <a:ea typeface="ＭＳ Ｐゴシック" charset="0"/>
                <a:cs typeface="ＭＳ Ｐゴシック" charset="0"/>
              </a:rPr>
              <a:t>settlements on the mainland</a:t>
            </a:r>
            <a:r>
              <a:rPr lang="en-US" dirty="0">
                <a:latin typeface="Times New Roman" charset="0"/>
                <a:ea typeface="ＭＳ Ｐゴシック" charset="0"/>
                <a:cs typeface="ＭＳ Ｐゴシック" charset="0"/>
              </a:rPr>
              <a:t> were destroyed. </a:t>
            </a:r>
            <a:r>
              <a:rPr lang="en-US" dirty="0" err="1">
                <a:latin typeface="Times New Roman" charset="0"/>
                <a:ea typeface="ＭＳ Ｐゴシック" charset="0"/>
                <a:cs typeface="ＭＳ Ｐゴシック" charset="0"/>
              </a:rPr>
              <a:t>Tyre</a:t>
            </a:r>
            <a:r>
              <a:rPr lang="en-US" dirty="0">
                <a:latin typeface="Times New Roman" charset="0"/>
                <a:ea typeface="ＭＳ Ｐゴシック" charset="0"/>
                <a:cs typeface="ＭＳ Ｐゴシック" charset="0"/>
              </a:rPr>
              <a:t> could hold out for all those years because her navy brought in supplies that would otherwise have been depleted. Nebuchadnezzar destroyed mainland Tyre (depicted graphically by </a:t>
            </a:r>
            <a:r>
              <a:rPr lang="ko-KR" altLang="en-US" dirty="0">
                <a:latin typeface="Times New Roman" charset="0"/>
                <a:ea typeface="ＭＳ Ｐゴシック" charset="0"/>
                <a:cs typeface="ＭＳ Ｐゴシック" charset="0"/>
              </a:rPr>
              <a:t>以西结书</a:t>
            </a:r>
            <a:r>
              <a:rPr lang="en-US" dirty="0">
                <a:latin typeface="Times New Roman" charset="0"/>
                <a:ea typeface="ＭＳ Ｐゴシック" charset="0"/>
                <a:cs typeface="ＭＳ Ｐゴシック" charset="0"/>
              </a:rPr>
              <a:t>, vv. 8-12), but not the island stronghold. However, other evidence indicates that the island surrendered to Nebuchadnezzar in 573-572 B.C. That year Baal II succeeded </a:t>
            </a:r>
            <a:r>
              <a:rPr lang="en-US" dirty="0" err="1">
                <a:latin typeface="Times New Roman" charset="0"/>
                <a:ea typeface="ＭＳ Ｐゴシック" charset="0"/>
                <a:cs typeface="ＭＳ Ｐゴシック" charset="0"/>
              </a:rPr>
              <a:t>Ethbaal</a:t>
            </a:r>
            <a:r>
              <a:rPr lang="en-US" dirty="0">
                <a:latin typeface="Times New Roman" charset="0"/>
                <a:ea typeface="ＭＳ Ｐゴシック" charset="0"/>
                <a:cs typeface="ＭＳ Ｐゴシック" charset="0"/>
              </a:rPr>
              <a:t> III to the throne of </a:t>
            </a:r>
            <a:r>
              <a:rPr lang="en-US" dirty="0" err="1">
                <a:latin typeface="Times New Roman" charset="0"/>
                <a:ea typeface="ＭＳ Ｐゴシック" charset="0"/>
                <a:cs typeface="ＭＳ Ｐゴシック" charset="0"/>
              </a:rPr>
              <a:t>Tyre</a:t>
            </a:r>
            <a:r>
              <a:rPr lang="en-US" dirty="0">
                <a:latin typeface="Times New Roman" charset="0"/>
                <a:ea typeface="ＭＳ Ｐゴシック" charset="0"/>
                <a:cs typeface="ＭＳ Ｐゴシック" charset="0"/>
              </a:rPr>
              <a:t>. Most likely this was a political move by Nebuchadnezzar to remove the rebellious king and install a loyal vassal king. Some think </a:t>
            </a:r>
            <a:r>
              <a:rPr lang="en-US" dirty="0" err="1">
                <a:latin typeface="Times New Roman" charset="0"/>
                <a:ea typeface="ＭＳ Ｐゴシック" charset="0"/>
                <a:cs typeface="ＭＳ Ｐゴシック" charset="0"/>
              </a:rPr>
              <a:t>Ethbaal</a:t>
            </a:r>
            <a:r>
              <a:rPr lang="en-US" dirty="0">
                <a:latin typeface="Times New Roman" charset="0"/>
                <a:ea typeface="ＭＳ Ｐゴシック" charset="0"/>
                <a:cs typeface="ＭＳ Ｐゴシック" charset="0"/>
              </a:rPr>
              <a:t> III was deported to Babylon, but 28:8-9 seems to indicate that Nebuchadnezzar assassinated him.</a:t>
            </a:r>
            <a:r>
              <a:rPr lang="ru-RU"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a:p>
            <a:pPr eaLnBrk="1" hangingPunct="1"/>
            <a:r>
              <a:rPr lang="zh-CN" altLang="en-US" dirty="0">
                <a:latin typeface="Times New Roman" charset="0"/>
                <a:ea typeface="ＭＳ Ｐゴシック" charset="0"/>
                <a:cs typeface="ＭＳ Ｐゴシック" charset="0"/>
              </a:rPr>
              <a:t>查尔斯</a:t>
            </a:r>
            <a:r>
              <a:rPr lang="en-US" altLang="zh-C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H·</a:t>
            </a:r>
            <a:r>
              <a:rPr lang="zh-CN" altLang="en-US" dirty="0">
                <a:latin typeface="Times New Roman" charset="0"/>
                <a:ea typeface="ＭＳ Ｐゴシック" charset="0"/>
                <a:cs typeface="ＭＳ Ｐゴシック" charset="0"/>
              </a:rPr>
              <a:t>戴尔，</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以西结书</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在</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圣经知识注释</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中的内容，</a:t>
            </a:r>
            <a:r>
              <a:rPr lang="en-US" altLang="zh-CN" dirty="0">
                <a:latin typeface="Times New Roman" charset="0"/>
                <a:ea typeface="ＭＳ Ｐゴシック" charset="0"/>
                <a:cs typeface="ＭＳ Ｐゴシック" charset="0"/>
              </a:rPr>
              <a:t>1:1278-1279</a:t>
            </a:r>
            <a:r>
              <a:rPr lang="zh-CN" altLang="en-US" dirty="0">
                <a:latin typeface="Times New Roman" charset="0"/>
                <a:ea typeface="ＭＳ Ｐゴシック" charset="0"/>
                <a:cs typeface="ＭＳ Ｐゴシック" charset="0"/>
              </a:rPr>
              <a:t>：</a:t>
            </a:r>
          </a:p>
          <a:p>
            <a:pPr eaLnBrk="1" hangingPunct="1"/>
            <a:endParaRPr lang="zh-CN" altLang="en-US" dirty="0">
              <a:latin typeface="Times New Roman" charset="0"/>
              <a:ea typeface="ＭＳ Ｐゴシック" charset="0"/>
              <a:cs typeface="ＭＳ Ｐゴシック" charset="0"/>
            </a:endParaRPr>
          </a:p>
          <a:p>
            <a:pPr eaLnBrk="1" hangingPunct="1"/>
            <a:r>
              <a:rPr lang="zh-CN" altLang="en-US" dirty="0">
                <a:latin typeface="Times New Roman" charset="0"/>
                <a:ea typeface="ＭＳ Ｐゴシック" charset="0"/>
                <a:cs typeface="ＭＳ Ｐゴシック" charset="0"/>
              </a:rPr>
              <a:t>“</a:t>
            </a:r>
            <a:r>
              <a:rPr lang="en-US" altLang="zh-CN" dirty="0">
                <a:latin typeface="Times New Roman" charset="0"/>
                <a:ea typeface="ＭＳ Ｐゴシック" charset="0"/>
                <a:cs typeface="ＭＳ Ｐゴシック" charset="0"/>
              </a:rPr>
              <a:t>26:7-14</a:t>
            </a:r>
            <a:r>
              <a:rPr lang="zh-CN" altLang="en-US" dirty="0">
                <a:latin typeface="Times New Roman" charset="0"/>
                <a:ea typeface="ＭＳ Ｐゴシック" charset="0"/>
                <a:cs typeface="ＭＳ Ｐゴシック" charset="0"/>
              </a:rPr>
              <a:t>。神说祂将从北方带来</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尼布甲尼撒。推罗因耶路撒冷的陷落而幸灾乐祸，但这种喜悦将不会持久。摧毁耶路撒冷的那位王也会进攻推罗。公元前</a:t>
            </a:r>
            <a:r>
              <a:rPr lang="en-US" altLang="zh-CN" dirty="0">
                <a:latin typeface="Times New Roman" charset="0"/>
                <a:ea typeface="ＭＳ Ｐゴシック" charset="0"/>
                <a:cs typeface="ＭＳ Ｐゴシック" charset="0"/>
              </a:rPr>
              <a:t>585</a:t>
            </a:r>
            <a:r>
              <a:rPr lang="zh-CN" altLang="en-US" dirty="0">
                <a:latin typeface="Times New Roman" charset="0"/>
                <a:ea typeface="ＭＳ Ｐゴシック" charset="0"/>
                <a:cs typeface="ＭＳ Ｐゴシック" charset="0"/>
              </a:rPr>
              <a:t>年，尼布甲尼撒在击败耶路撒冷后将他的军队北移至推罗，并对该城进行了</a:t>
            </a:r>
            <a:r>
              <a:rPr lang="en-US" altLang="zh-CN" dirty="0">
                <a:latin typeface="Times New Roman" charset="0"/>
                <a:ea typeface="ＭＳ Ｐゴシック" charset="0"/>
                <a:cs typeface="ＭＳ Ｐゴシック" charset="0"/>
              </a:rPr>
              <a:t>13</a:t>
            </a:r>
            <a:r>
              <a:rPr lang="zh-CN" altLang="en-US" dirty="0">
                <a:latin typeface="Times New Roman" charset="0"/>
                <a:ea typeface="ＭＳ Ｐゴシック" charset="0"/>
                <a:cs typeface="ＭＳ Ｐゴシック" charset="0"/>
              </a:rPr>
              <a:t>年的围攻，直到大陆上的所有定居点都被摧毁。推罗之所以能坚持那么多年，是因为她的海军带来了其他供应品，否则资源早已耗尽。尼布甲尼撒摧毁了大陆上的推罗（由</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以西结书</a:t>
            </a:r>
            <a:r>
              <a:rPr lang="en-US" altLang="zh-CN" dirty="0">
                <a:latin typeface="Times New Roman" charset="0"/>
                <a:ea typeface="ＭＳ Ｐゴシック" charset="0"/>
                <a:cs typeface="ＭＳ Ｐゴシック" charset="0"/>
              </a:rPr>
              <a:t>》8-12</a:t>
            </a:r>
            <a:r>
              <a:rPr lang="zh-CN" altLang="en-US" dirty="0">
                <a:latin typeface="Times New Roman" charset="0"/>
                <a:ea typeface="ＭＳ Ｐゴシック" charset="0"/>
                <a:cs typeface="ＭＳ Ｐゴシック" charset="0"/>
              </a:rPr>
              <a:t>节生动地描述），但未能攻克岛上的堡垒。然而，有其他证据表明，岛屿在公元前</a:t>
            </a:r>
            <a:r>
              <a:rPr lang="en-US" altLang="zh-CN" dirty="0">
                <a:latin typeface="Times New Roman" charset="0"/>
                <a:ea typeface="ＭＳ Ｐゴシック" charset="0"/>
                <a:cs typeface="ＭＳ Ｐゴシック" charset="0"/>
              </a:rPr>
              <a:t>573-572</a:t>
            </a:r>
            <a:r>
              <a:rPr lang="zh-CN" altLang="en-US" dirty="0">
                <a:latin typeface="Times New Roman" charset="0"/>
                <a:ea typeface="ＭＳ Ｐゴシック" charset="0"/>
                <a:cs typeface="ＭＳ Ｐゴシック" charset="0"/>
              </a:rPr>
              <a:t>年向尼布甲尼撒投降。同年，巴力二世继以巴力三世登上推罗王位。这很可能是尼布甲尼撒的一项政治举措，以罢免叛乱的国王并任命忠诚的附庸国王。有人认为以巴力三世被流放至巴比伦，但</a:t>
            </a:r>
            <a:r>
              <a:rPr lang="en-US" altLang="zh-CN" dirty="0">
                <a:latin typeface="Times New Roman" charset="0"/>
                <a:ea typeface="ＭＳ Ｐゴシック" charset="0"/>
                <a:cs typeface="ＭＳ Ｐゴシック" charset="0"/>
              </a:rPr>
              <a:t>26:8-9</a:t>
            </a:r>
            <a:r>
              <a:rPr lang="zh-CN" altLang="en-US" dirty="0">
                <a:latin typeface="Times New Roman" charset="0"/>
                <a:ea typeface="ＭＳ Ｐゴシック" charset="0"/>
                <a:cs typeface="ＭＳ Ｐゴシック" charset="0"/>
              </a:rPr>
              <a:t>似乎表明尼布甲尼撒暗杀了他。”</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686BF9CA-FD19-4A14-9040-70EE48A9626D}" type="slidenum">
              <a:rPr lang="en-US" altLang="en-US" sz="1200">
                <a:solidFill>
                  <a:prstClr val="black"/>
                </a:solidFill>
              </a:rPr>
              <a:pPr eaLnBrk="1" hangingPunct="1"/>
              <a:t>168</a:t>
            </a:fld>
            <a:endParaRPr lang="en-US" altLang="en-US" sz="1200">
              <a:solidFill>
                <a:prstClr val="black"/>
              </a:solidFill>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FE2820AF-7E20-4C5F-8281-3108D79F0E5C}" type="slidenum">
              <a:rPr lang="en-US" altLang="en-US" sz="1200">
                <a:solidFill>
                  <a:prstClr val="black"/>
                </a:solidFill>
              </a:rPr>
              <a:pPr eaLnBrk="1" hangingPunct="1"/>
              <a:t>169</a:t>
            </a:fld>
            <a:endParaRPr lang="en-US" altLang="en-US" sz="1200">
              <a:solidFill>
                <a:prstClr val="black"/>
              </a:solidFill>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E535C55-1CA8-5E42-A948-C0E4E88426C4}" type="slidenum">
              <a:rPr lang="en-US" sz="1200">
                <a:solidFill>
                  <a:prstClr val="black"/>
                </a:solidFill>
              </a:rPr>
              <a:pPr/>
              <a:t>19</a:t>
            </a:fld>
            <a:endParaRPr lang="en-US" sz="1200">
              <a:solidFill>
                <a:prstClr val="black"/>
              </a:solidFill>
            </a:endParaRPr>
          </a:p>
        </p:txBody>
      </p:sp>
      <p:sp>
        <p:nvSpPr>
          <p:cNvPr id="831490" name="Rectangle 2"/>
          <p:cNvSpPr>
            <a:spLocks noGrp="1" noRot="1" noChangeAspect="1" noChangeArrowheads="1" noTextEdit="1"/>
          </p:cNvSpPr>
          <p:nvPr>
            <p:ph type="sldImg"/>
          </p:nvPr>
        </p:nvSpPr>
        <p:spPr>
          <a:ln/>
        </p:spPr>
      </p:sp>
      <p:sp>
        <p:nvSpPr>
          <p:cNvPr id="83149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0620779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fld id="{4253195C-DF67-490F-8241-E949BA5D84DE}" type="slidenum">
              <a:rPr lang="en-US" altLang="en-US" sz="1200">
                <a:solidFill>
                  <a:prstClr val="black"/>
                </a:solidFill>
              </a:rPr>
              <a:pPr eaLnBrk="1" hangingPunct="1"/>
              <a:t>170</a:t>
            </a:fld>
            <a:endParaRPr lang="en-US" altLang="en-US" sz="1200">
              <a:solidFill>
                <a:prstClr val="black"/>
              </a:solidFill>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F95E2B3-6EDB-1840-B907-0F089250AAE5}" type="slidenum">
              <a:rPr lang="en-GB" sz="1200">
                <a:solidFill>
                  <a:srgbClr val="000000"/>
                </a:solidFill>
                <a:latin typeface="Times New Roman" charset="0"/>
              </a:rPr>
              <a:pPr eaLnBrk="1" hangingPunct="1"/>
              <a:t>172</a:t>
            </a:fld>
            <a:endParaRPr lang="en-GB" sz="1200">
              <a:solidFill>
                <a:srgbClr val="000000"/>
              </a:solidFill>
              <a:latin typeface="Times New Roman" charset="0"/>
            </a:endParaRPr>
          </a:p>
        </p:txBody>
      </p:sp>
      <p:sp>
        <p:nvSpPr>
          <p:cNvPr id="658434" name="Rectangle 2"/>
          <p:cNvSpPr>
            <a:spLocks noGrp="1" noRot="1" noChangeAspect="1" noChangeArrowheads="1"/>
          </p:cNvSpPr>
          <p:nvPr>
            <p:ph type="sldImg"/>
          </p:nvPr>
        </p:nvSpPr>
        <p:spPr>
          <a:solidFill>
            <a:srgbClr val="FFFFFF"/>
          </a:solidFill>
          <a:ln/>
        </p:spPr>
      </p:sp>
      <p:sp>
        <p:nvSpPr>
          <p:cNvPr id="658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214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90214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9C8A7570-8978-8C4A-B74E-7ECC2D66BCBF}"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173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902148" name="Rectangle 1"/>
          <p:cNvSpPr>
            <a:spLocks noGrp="1" noRot="1" noChangeAspect="1" noChangeArrowheads="1"/>
          </p:cNvSpPr>
          <p:nvPr>
            <p:ph type="sldImg"/>
          </p:nvPr>
        </p:nvSpPr>
        <p:spPr>
          <a:xfrm>
            <a:off x="1143000" y="685800"/>
            <a:ext cx="4572000" cy="3429000"/>
          </a:xfrm>
          <a:solidFill>
            <a:srgbClr val="FFFFFF"/>
          </a:solidFill>
          <a:ln/>
        </p:spPr>
      </p:sp>
      <p:sp>
        <p:nvSpPr>
          <p:cNvPr id="902149" name="Rectangle 2"/>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0172837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9D323E6-1602-0E4F-A37D-665715EAEA33}" type="slidenum">
              <a:rPr lang="en-US" sz="1200">
                <a:solidFill>
                  <a:prstClr val="black"/>
                </a:solidFill>
              </a:rPr>
              <a:pPr/>
              <a:t>179</a:t>
            </a:fld>
            <a:endParaRPr lang="en-US" sz="1200">
              <a:solidFill>
                <a:prstClr val="black"/>
              </a:solidFill>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One wonders why Israel ever trusted any of these nations that were doomed themselves.</a:t>
            </a:r>
          </a:p>
          <a:p>
            <a:r>
              <a:rPr lang="en-US" dirty="0">
                <a:latin typeface="Arial"/>
                <a:cs typeface="Arial"/>
              </a:rPr>
              <a:t>But the same question can be asked of us: Why do we trust anything or anyone other than Almighty God? Why trust something weaker and that does not have our best interest in mind?</a:t>
            </a:r>
          </a:p>
          <a:p>
            <a:r>
              <a:rPr lang="en-US" dirty="0">
                <a:latin typeface="Arial"/>
                <a:cs typeface="Arial"/>
              </a:rPr>
              <a:t>Who will be king in your life?</a:t>
            </a:r>
          </a:p>
          <a:p>
            <a:endParaRPr lang="en-US" dirty="0">
              <a:latin typeface="Arial"/>
              <a:cs typeface="Arial"/>
            </a:endParaRPr>
          </a:p>
          <a:p>
            <a:r>
              <a:rPr lang="zh-CN" altLang="en-US" dirty="0">
                <a:latin typeface="Arial"/>
                <a:cs typeface="Arial"/>
              </a:rPr>
              <a:t>人不禁要问，以色列为何会信任这些注定要灭亡的国家。但同样的问题也可以问我们自己：为什么我们要信任全能的神以外的任何事物或任何人？为什么要信任那些更弱小、且不为我们真正利益着想的事物？</a:t>
            </a:r>
          </a:p>
          <a:p>
            <a:endParaRPr lang="zh-CN" altLang="en-US" dirty="0">
              <a:latin typeface="Arial"/>
              <a:cs typeface="Arial"/>
            </a:endParaRPr>
          </a:p>
          <a:p>
            <a:r>
              <a:rPr lang="zh-CN" altLang="en-US" dirty="0">
                <a:latin typeface="Arial"/>
                <a:cs typeface="Arial"/>
              </a:rPr>
              <a:t>谁将是你生命中的王？</a:t>
            </a:r>
            <a:endParaRPr lang="en-US" dirty="0">
              <a:latin typeface="Arial"/>
              <a:cs typeface="Arial"/>
            </a:endParaRPr>
          </a:p>
        </p:txBody>
      </p:sp>
    </p:spTree>
    <p:extLst>
      <p:ext uri="{BB962C8B-B14F-4D97-AF65-F5344CB8AC3E}">
        <p14:creationId xmlns:p14="http://schemas.microsoft.com/office/powerpoint/2010/main" val="418132881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b="0" dirty="0">
                <a:latin typeface="Arial" panose="020B0604020202020204" pitchFamily="34" charset="0"/>
                <a:cs typeface="Arial" panose="020B0604020202020204" pitchFamily="34" charset="0"/>
              </a:rPr>
              <a:t>在整本</a:t>
            </a:r>
            <a:r>
              <a:rPr lang="en-US" altLang="zh-CN" b="0" dirty="0">
                <a:latin typeface="Arial" panose="020B0604020202020204" pitchFamily="34" charset="0"/>
                <a:cs typeface="Arial" panose="020B0604020202020204" pitchFamily="34" charset="0"/>
              </a:rPr>
              <a:t>《</a:t>
            </a:r>
            <a:r>
              <a:rPr lang="zh-CN" altLang="en-US" b="0" dirty="0">
                <a:latin typeface="Arial" panose="020B0604020202020204" pitchFamily="34" charset="0"/>
                <a:cs typeface="Arial" panose="020B0604020202020204" pitchFamily="34" charset="0"/>
              </a:rPr>
              <a:t>以西结书</a:t>
            </a:r>
            <a:r>
              <a:rPr lang="en-US" altLang="zh-CN" b="0" dirty="0">
                <a:latin typeface="Arial" panose="020B0604020202020204" pitchFamily="34" charset="0"/>
                <a:cs typeface="Arial" panose="020B0604020202020204" pitchFamily="34" charset="0"/>
              </a:rPr>
              <a:t>》</a:t>
            </a:r>
            <a:r>
              <a:rPr lang="zh-CN" altLang="en-US" b="0" dirty="0">
                <a:latin typeface="Arial" panose="020B0604020202020204" pitchFamily="34" charset="0"/>
                <a:cs typeface="Arial" panose="020B0604020202020204" pitchFamily="34" charset="0"/>
              </a:rPr>
              <a:t>中，我们将看到期盼神荣耀回归生命的三个步骤。期盼神的荣耀回归生命的第一步是什么？要看到解决方案，我们必须首先承认问题的存在，所以</a:t>
            </a:r>
            <a:r>
              <a:rPr lang="en-US" altLang="zh-CN" b="0" dirty="0">
                <a:latin typeface="Arial" panose="020B0604020202020204" pitchFamily="34" charset="0"/>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972997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The sense of God's</a:t>
            </a:r>
            <a:r>
              <a:rPr lang="en-US" sz="1200" kern="1200" baseline="0" dirty="0">
                <a:solidFill>
                  <a:schemeClr val="tx1"/>
                </a:solidFill>
                <a:effectLst/>
                <a:latin typeface="Arial"/>
                <a:ea typeface="ＭＳ Ｐゴシック" pitchFamily="-111" charset="-128"/>
                <a:cs typeface="Arial"/>
              </a:rPr>
              <a:t> </a:t>
            </a:r>
            <a:r>
              <a:rPr lang="en-US" sz="1200" kern="1200" dirty="0">
                <a:solidFill>
                  <a:schemeClr val="tx1"/>
                </a:solidFill>
                <a:effectLst/>
                <a:latin typeface="Arial"/>
                <a:ea typeface="ＭＳ Ｐゴシック" pitchFamily="-111" charset="-128"/>
                <a:cs typeface="Arial"/>
              </a:rPr>
              <a:t>presence will not remain when we insist on sin</a:t>
            </a:r>
            <a:r>
              <a:rPr lang="en-SG" sz="1200" kern="1200" dirty="0">
                <a:solidFill>
                  <a:schemeClr val="tx1"/>
                </a:solidFill>
                <a:effectLst/>
                <a:latin typeface="Arial"/>
                <a:ea typeface="ＭＳ Ｐゴシック" pitchFamily="-111" charset="-128"/>
                <a:cs typeface="Arial"/>
              </a:rPr>
              <a:t>.</a:t>
            </a:r>
          </a:p>
          <a:p>
            <a:r>
              <a:rPr lang="zh-CN" altLang="en-US" dirty="0">
                <a:latin typeface="Arial"/>
                <a:cs typeface="Arial"/>
              </a:rPr>
              <a:t>当我们坚持犯罪时，我们就不会感受到上帝的存在。</a:t>
            </a:r>
            <a:endParaRPr lang="en-US" dirty="0">
              <a:latin typeface="Arial"/>
              <a:cs typeface="Arial"/>
            </a:endParaRPr>
          </a:p>
        </p:txBody>
      </p:sp>
    </p:spTree>
    <p:extLst>
      <p:ext uri="{BB962C8B-B14F-4D97-AF65-F5344CB8AC3E}">
        <p14:creationId xmlns:p14="http://schemas.microsoft.com/office/powerpoint/2010/main" val="115238863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Know that the </a:t>
            </a:r>
            <a:r>
              <a:rPr lang="en-US" sz="1200" i="1" kern="1200" dirty="0">
                <a:solidFill>
                  <a:schemeClr val="tx1"/>
                </a:solidFill>
                <a:effectLst/>
                <a:latin typeface="Arial"/>
                <a:ea typeface="ＭＳ Ｐゴシック" pitchFamily="-111" charset="-128"/>
                <a:cs typeface="Arial"/>
              </a:rPr>
              <a:t>Shekinah</a:t>
            </a:r>
            <a:r>
              <a:rPr lang="en-US" sz="1200" kern="1200" dirty="0">
                <a:solidFill>
                  <a:schemeClr val="tx1"/>
                </a:solidFill>
                <a:effectLst/>
                <a:latin typeface="Arial"/>
                <a:ea typeface="ＭＳ Ｐゴシック" pitchFamily="-111" charset="-128"/>
                <a:cs typeface="Arial"/>
              </a:rPr>
              <a:t> presence of the LORD will purge all forms of darkness.</a:t>
            </a:r>
            <a:r>
              <a:rPr lang="en-SG" dirty="0">
                <a:effectLst/>
                <a:latin typeface="Arial"/>
                <a:cs typeface="Arial"/>
              </a:rPr>
              <a:t> </a:t>
            </a:r>
          </a:p>
          <a:p>
            <a:r>
              <a:rPr lang="zh-CN" altLang="en-US" dirty="0">
                <a:latin typeface="Arial"/>
                <a:cs typeface="Arial"/>
              </a:rPr>
              <a:t>要知道，主的荣光将会净化一切形式的黑暗。</a:t>
            </a:r>
            <a:endParaRPr lang="en-US" dirty="0">
              <a:latin typeface="Arial"/>
              <a:cs typeface="Arial"/>
            </a:endParaRPr>
          </a:p>
        </p:txBody>
      </p:sp>
    </p:spTree>
    <p:extLst>
      <p:ext uri="{BB962C8B-B14F-4D97-AF65-F5344CB8AC3E}">
        <p14:creationId xmlns:p14="http://schemas.microsoft.com/office/powerpoint/2010/main" val="25122801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Live as if the future really does include God’s blessing once again.</a:t>
            </a:r>
            <a:r>
              <a:rPr lang="en-SG" dirty="0">
                <a:effectLst/>
                <a:latin typeface="Arial"/>
                <a:cs typeface="Arial"/>
              </a:rPr>
              <a:t> </a:t>
            </a:r>
          </a:p>
          <a:p>
            <a:r>
              <a:rPr lang="zh-CN" altLang="en-US" dirty="0">
                <a:latin typeface="Arial"/>
                <a:cs typeface="Arial"/>
              </a:rPr>
              <a:t>要活出一种生活方式，仿佛未来确实再次包含神的祝福。</a:t>
            </a:r>
            <a:endParaRPr lang="en-US" dirty="0">
              <a:latin typeface="Arial"/>
              <a:cs typeface="Arial"/>
            </a:endParaRPr>
          </a:p>
        </p:txBody>
      </p:sp>
    </p:spTree>
    <p:extLst>
      <p:ext uri="{BB962C8B-B14F-4D97-AF65-F5344CB8AC3E}">
        <p14:creationId xmlns:p14="http://schemas.microsoft.com/office/powerpoint/2010/main" val="405971222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DF19E0-EBC0-634E-BF94-1C822D209A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5836917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Text</a:t>
            </a:r>
          </a:p>
        </p:txBody>
      </p:sp>
    </p:spTree>
    <p:extLst>
      <p:ext uri="{BB962C8B-B14F-4D97-AF65-F5344CB8AC3E}">
        <p14:creationId xmlns:p14="http://schemas.microsoft.com/office/powerpoint/2010/main" val="22942051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A62E402-E250-744C-8597-8E16AA0DD972}" type="slidenum">
              <a:rPr lang="en-US" sz="1200">
                <a:solidFill>
                  <a:prstClr val="black"/>
                </a:solidFill>
              </a:rPr>
              <a:pPr/>
              <a:t>187</a:t>
            </a:fld>
            <a:endParaRPr lang="en-US" sz="1200">
              <a:solidFill>
                <a:prstClr val="black"/>
              </a:solidFill>
            </a:endParaRPr>
          </a:p>
        </p:txBody>
      </p:sp>
      <p:sp>
        <p:nvSpPr>
          <p:cNvPr id="636930" name="Rectangle 2"/>
          <p:cNvSpPr>
            <a:spLocks noGrp="1" noRot="1" noChangeAspect="1" noChangeArrowheads="1" noTextEdit="1"/>
          </p:cNvSpPr>
          <p:nvPr>
            <p:ph type="sldImg"/>
          </p:nvPr>
        </p:nvSpPr>
        <p:spPr>
          <a:ln/>
        </p:spPr>
      </p:sp>
      <p:sp>
        <p:nvSpPr>
          <p:cNvPr id="63693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33215FF-F10A-A543-949B-D5964EF08A53}" type="slidenum">
              <a:rPr lang="en-US" sz="1200">
                <a:solidFill>
                  <a:prstClr val="black"/>
                </a:solidFill>
              </a:rPr>
              <a:pPr/>
              <a:t>188</a:t>
            </a:fld>
            <a:endParaRPr lang="en-US" sz="1200">
              <a:solidFill>
                <a:prstClr val="black"/>
              </a:solidFill>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21486D-BA66-BC4A-9F72-2A0CBCFC68F0}" type="slidenum">
              <a:rPr lang="en-US" sz="1200">
                <a:solidFill>
                  <a:prstClr val="black"/>
                </a:solidFill>
              </a:rPr>
              <a:pPr/>
              <a:t>191</a:t>
            </a:fld>
            <a:endParaRPr lang="en-US" sz="1200">
              <a:solidFill>
                <a:prstClr val="black"/>
              </a:solidFill>
            </a:endParaRPr>
          </a:p>
        </p:txBody>
      </p:sp>
      <p:sp>
        <p:nvSpPr>
          <p:cNvPr id="730114" name="Rectangle 2"/>
          <p:cNvSpPr>
            <a:spLocks noGrp="1" noRot="1" noChangeAspect="1" noChangeArrowheads="1" noTextEdit="1"/>
          </p:cNvSpPr>
          <p:nvPr>
            <p:ph type="sldImg"/>
          </p:nvPr>
        </p:nvSpPr>
        <p:spPr>
          <a:ln/>
        </p:spPr>
      </p:sp>
      <p:sp>
        <p:nvSpPr>
          <p:cNvPr id="7301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A1DD225-CB06-0C49-83E7-78FA87964EBC}" type="slidenum">
              <a:rPr lang="en-US" sz="1200">
                <a:solidFill>
                  <a:prstClr val="black"/>
                </a:solidFill>
              </a:rPr>
              <a:pPr/>
              <a:t>194</a:t>
            </a:fld>
            <a:endParaRPr lang="en-US" sz="1200">
              <a:solidFill>
                <a:prstClr val="black"/>
              </a:solidFill>
            </a:endParaRPr>
          </a:p>
        </p:txBody>
      </p:sp>
      <p:sp>
        <p:nvSpPr>
          <p:cNvPr id="675842" name="Rectangle 2"/>
          <p:cNvSpPr>
            <a:spLocks noGrp="1" noRot="1" noChangeAspect="1" noChangeArrowheads="1" noTextEdit="1"/>
          </p:cNvSpPr>
          <p:nvPr>
            <p:ph type="sldImg"/>
          </p:nvPr>
        </p:nvSpPr>
        <p:spPr>
          <a:ln/>
        </p:spPr>
      </p:sp>
      <p:sp>
        <p:nvSpPr>
          <p:cNvPr id="67584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21486D-BA66-BC4A-9F72-2A0CBCFC68F0}" type="slidenum">
              <a:rPr lang="en-US" sz="1200">
                <a:solidFill>
                  <a:prstClr val="black"/>
                </a:solidFill>
              </a:rPr>
              <a:pPr/>
              <a:t>196</a:t>
            </a:fld>
            <a:endParaRPr lang="en-US" sz="1200">
              <a:solidFill>
                <a:prstClr val="black"/>
              </a:solidFill>
            </a:endParaRPr>
          </a:p>
        </p:txBody>
      </p:sp>
      <p:sp>
        <p:nvSpPr>
          <p:cNvPr id="730114" name="Rectangle 2"/>
          <p:cNvSpPr>
            <a:spLocks noGrp="1" noRot="1" noChangeAspect="1" noChangeArrowheads="1" noTextEdit="1"/>
          </p:cNvSpPr>
          <p:nvPr>
            <p:ph type="sldImg"/>
          </p:nvPr>
        </p:nvSpPr>
        <p:spPr>
          <a:ln/>
        </p:spPr>
      </p:sp>
      <p:sp>
        <p:nvSpPr>
          <p:cNvPr id="7301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9B3AE760-6647-614C-AFF8-7F8DC20DB09A}" type="slidenum">
              <a:rPr lang="en-US" sz="1200" b="0"/>
              <a:pPr/>
              <a:t>197</a:t>
            </a:fld>
            <a:endParaRPr lang="en-US" sz="1200" b="0"/>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6524800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21486D-BA66-BC4A-9F72-2A0CBCFC68F0}" type="slidenum">
              <a:rPr lang="en-US" sz="1200">
                <a:solidFill>
                  <a:prstClr val="black"/>
                </a:solidFill>
              </a:rPr>
              <a:pPr/>
              <a:t>199</a:t>
            </a:fld>
            <a:endParaRPr lang="en-US" sz="1200">
              <a:solidFill>
                <a:prstClr val="black"/>
              </a:solidFill>
            </a:endParaRPr>
          </a:p>
        </p:txBody>
      </p:sp>
      <p:sp>
        <p:nvSpPr>
          <p:cNvPr id="730114" name="Rectangle 2"/>
          <p:cNvSpPr>
            <a:spLocks noGrp="1" noRot="1" noChangeAspect="1" noChangeArrowheads="1" noTextEdit="1"/>
          </p:cNvSpPr>
          <p:nvPr>
            <p:ph type="sldImg"/>
          </p:nvPr>
        </p:nvSpPr>
        <p:spPr>
          <a:ln/>
        </p:spPr>
      </p:sp>
      <p:sp>
        <p:nvSpPr>
          <p:cNvPr id="7301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16247B30-90DF-F342-8EC6-C6DBC9507314}" type="slidenum">
              <a:rPr lang="zh-CN" altLang="en-US">
                <a:solidFill>
                  <a:srgbClr val="000000"/>
                </a:solidFill>
                <a:ea typeface="宋体" charset="0"/>
                <a:cs typeface="宋体" charset="0"/>
              </a:rPr>
              <a:pPr/>
              <a:t>205</a:t>
            </a:fld>
            <a:endParaRPr lang="en-US" altLang="zh-CN">
              <a:solidFill>
                <a:srgbClr val="000000"/>
              </a:solidFill>
              <a:ea typeface="宋体" charset="0"/>
              <a:cs typeface="宋体" charset="0"/>
            </a:endParaRPr>
          </a:p>
        </p:txBody>
      </p:sp>
      <p:sp>
        <p:nvSpPr>
          <p:cNvPr id="212994" name="Rectangle 2"/>
          <p:cNvSpPr>
            <a:spLocks noGrp="1" noRot="1" noChangeAspect="1" noChangeArrowheads="1"/>
          </p:cNvSpPr>
          <p:nvPr>
            <p:ph type="sldImg"/>
          </p:nvPr>
        </p:nvSpPr>
        <p:spPr>
          <a:xfrm>
            <a:off x="1152525" y="692150"/>
            <a:ext cx="4554538" cy="34163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zh-CN" alt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6BE5956-E6C8-1E49-9803-D6140DFDAE57}" type="slidenum">
              <a:rPr lang="en-US" sz="1200">
                <a:solidFill>
                  <a:prstClr val="black"/>
                </a:solidFill>
              </a:rPr>
              <a:pPr/>
              <a:t>206</a:t>
            </a:fld>
            <a:endParaRPr lang="en-US" sz="1200">
              <a:solidFill>
                <a:prstClr val="black"/>
              </a:solidFill>
            </a:endParaRPr>
          </a:p>
        </p:txBody>
      </p:sp>
      <p:sp>
        <p:nvSpPr>
          <p:cNvPr id="684034" name="Rectangle 2"/>
          <p:cNvSpPr>
            <a:spLocks noGrp="1" noRot="1" noChangeAspect="1" noChangeArrowheads="1" noTextEdit="1"/>
          </p:cNvSpPr>
          <p:nvPr>
            <p:ph type="sldImg"/>
          </p:nvPr>
        </p:nvSpPr>
        <p:spPr>
          <a:ln/>
        </p:spPr>
      </p:sp>
      <p:sp>
        <p:nvSpPr>
          <p:cNvPr id="68403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21486D-BA66-BC4A-9F72-2A0CBCFC68F0}" type="slidenum">
              <a:rPr lang="en-US" sz="1200">
                <a:solidFill>
                  <a:prstClr val="black"/>
                </a:solidFill>
              </a:rPr>
              <a:pPr/>
              <a:t>208</a:t>
            </a:fld>
            <a:endParaRPr lang="en-US" sz="1200">
              <a:solidFill>
                <a:prstClr val="black"/>
              </a:solidFill>
            </a:endParaRPr>
          </a:p>
        </p:txBody>
      </p:sp>
      <p:sp>
        <p:nvSpPr>
          <p:cNvPr id="730114" name="Rectangle 2"/>
          <p:cNvSpPr>
            <a:spLocks noGrp="1" noRot="1" noChangeAspect="1" noChangeArrowheads="1" noTextEdit="1"/>
          </p:cNvSpPr>
          <p:nvPr>
            <p:ph type="sldImg"/>
          </p:nvPr>
        </p:nvSpPr>
        <p:spPr>
          <a:ln/>
        </p:spPr>
      </p:sp>
      <p:sp>
        <p:nvSpPr>
          <p:cNvPr id="7301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9F5BE74-25AD-B546-A4F2-5A1F5AD848C5}" type="slidenum">
              <a:rPr lang="en-US" altLang="zh-CN" sz="1200"/>
              <a:pPr eaLnBrk="1" hangingPunct="1"/>
              <a:t>22</a:t>
            </a:fld>
            <a:endParaRPr lang="en-US" altLang="zh-CN" sz="1200"/>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Why the Exile?</a:t>
            </a:r>
          </a:p>
        </p:txBody>
      </p:sp>
    </p:spTree>
    <p:extLst>
      <p:ext uri="{BB962C8B-B14F-4D97-AF65-F5344CB8AC3E}">
        <p14:creationId xmlns:p14="http://schemas.microsoft.com/office/powerpoint/2010/main" val="135001537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97688E2-B0E1-B94A-80A8-F28DDFD6F52E}" type="slidenum">
              <a:rPr lang="en-US" sz="1200">
                <a:solidFill>
                  <a:prstClr val="black"/>
                </a:solidFill>
              </a:rPr>
              <a:pPr/>
              <a:t>209</a:t>
            </a:fld>
            <a:endParaRPr lang="en-US" sz="1200">
              <a:solidFill>
                <a:prstClr val="black"/>
              </a:solidFill>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EF52849-501C-1F46-9C4E-02E86AB6818F}" type="slidenum">
              <a:rPr lang="en-US" sz="1200">
                <a:solidFill>
                  <a:prstClr val="black"/>
                </a:solidFill>
              </a:rPr>
              <a:pPr/>
              <a:t>210</a:t>
            </a:fld>
            <a:endParaRPr lang="en-US" sz="1200">
              <a:solidFill>
                <a:prstClr val="black"/>
              </a:solidFill>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647406D-C40F-4247-924E-5F535B7408F0}" type="slidenum">
              <a:rPr lang="en-US" sz="1200">
                <a:solidFill>
                  <a:prstClr val="black"/>
                </a:solidFill>
              </a:rPr>
              <a:pPr/>
              <a:t>213</a:t>
            </a:fld>
            <a:endParaRPr lang="en-US" sz="1200">
              <a:solidFill>
                <a:prstClr val="black"/>
              </a:solidFill>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61F0D4B6-DFE2-1042-885A-A74CC6C192D6}" type="slidenum">
              <a:rPr lang="en-US" smtClean="0"/>
              <a:pPr/>
              <a:t>215</a:t>
            </a:fld>
            <a:endParaRPr lang="en-US"/>
          </a:p>
        </p:txBody>
      </p:sp>
    </p:spTree>
    <p:extLst>
      <p:ext uri="{BB962C8B-B14F-4D97-AF65-F5344CB8AC3E}">
        <p14:creationId xmlns:p14="http://schemas.microsoft.com/office/powerpoint/2010/main" val="250576019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25ADF7C-6D0F-8A42-829C-9161717B8D4D}" type="slidenum">
              <a:rPr lang="en-US" sz="1200">
                <a:solidFill>
                  <a:srgbClr val="000000"/>
                </a:solidFill>
              </a:rPr>
              <a:pPr/>
              <a:t>219</a:t>
            </a:fld>
            <a:endParaRPr lang="en-US" sz="1200">
              <a:solidFill>
                <a:srgbClr val="000000"/>
              </a:solidFill>
            </a:endParaRPr>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9047107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773C2D-D45C-5E43-BE23-EF14FC8B58E4}" type="slidenum">
              <a:rPr lang="en-US" sz="1200">
                <a:solidFill>
                  <a:srgbClr val="000000"/>
                </a:solidFill>
              </a:rPr>
              <a:pPr/>
              <a:t>220</a:t>
            </a:fld>
            <a:endParaRPr lang="en-US" sz="1200">
              <a:solidFill>
                <a:srgbClr val="000000"/>
              </a:solidFill>
            </a:endParaRPr>
          </a:p>
        </p:txBody>
      </p:sp>
      <p:sp>
        <p:nvSpPr>
          <p:cNvPr id="707586" name="Rectangle 2"/>
          <p:cNvSpPr>
            <a:spLocks noGrp="1" noRot="1" noChangeAspect="1" noChangeArrowheads="1"/>
          </p:cNvSpPr>
          <p:nvPr>
            <p:ph type="sldImg"/>
          </p:nvPr>
        </p:nvSpPr>
        <p:spPr>
          <a:solidFill>
            <a:srgbClr val="FFFFFF"/>
          </a:solidFill>
          <a:ln/>
        </p:spPr>
      </p:sp>
      <p:sp>
        <p:nvSpPr>
          <p:cNvPr id="707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mn-lt"/>
                <a:ea typeface="+mn-ea"/>
                <a:cs typeface="+mn-cs"/>
              </a:rPr>
              <a:t>26-</a:t>
            </a:r>
            <a:r>
              <a:rPr lang="ko-KR" altLang="en-US" sz="1200" b="1" kern="1200" dirty="0">
                <a:solidFill>
                  <a:schemeClr val="tx1"/>
                </a:solidFill>
                <a:effectLst/>
                <a:latin typeface="+mn-lt"/>
                <a:ea typeface="+mn-ea"/>
                <a:cs typeface="+mn-cs"/>
              </a:rPr>
              <a:t>以西结书</a:t>
            </a:r>
            <a:r>
              <a:rPr lang="en-US" sz="1200" b="1" kern="1200" dirty="0">
                <a:solidFill>
                  <a:schemeClr val="tx1"/>
                </a:solidFill>
                <a:effectLst/>
                <a:latin typeface="+mn-lt"/>
                <a:ea typeface="+mn-ea"/>
                <a:cs typeface="+mn-cs"/>
              </a:rPr>
              <a:t>-Israel's 70th - Do You See The Miracle.mp4 at </a:t>
            </a:r>
          </a:p>
          <a:p>
            <a:r>
              <a:rPr lang="en-US" sz="1200" kern="1200" dirty="0">
                <a:solidFill>
                  <a:schemeClr val="tx1"/>
                </a:solidFill>
                <a:effectLst/>
                <a:latin typeface="+mn-lt"/>
                <a:ea typeface="+mn-ea"/>
                <a:cs typeface="+mn-cs"/>
              </a:rPr>
              <a:t>http://biblestudydownloads.org/files/</a:t>
            </a:r>
            <a:r>
              <a:rPr lang="en-US" sz="1200" kern="1200" dirty="0" err="1">
                <a:solidFill>
                  <a:schemeClr val="tx1"/>
                </a:solidFill>
                <a:effectLst/>
                <a:latin typeface="+mn-lt"/>
                <a:ea typeface="+mn-ea"/>
                <a:cs typeface="+mn-cs"/>
              </a:rPr>
              <a:t>eng</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os</a:t>
            </a:r>
            <a:r>
              <a:rPr lang="en-US" sz="1200" kern="1200" dirty="0">
                <a:solidFill>
                  <a:schemeClr val="tx1"/>
                </a:solidFill>
                <a:effectLst/>
                <a:latin typeface="+mn-lt"/>
                <a:ea typeface="+mn-ea"/>
                <a:cs typeface="+mn-cs"/>
              </a:rPr>
              <a:t>/26-</a:t>
            </a:r>
            <a:r>
              <a:rPr lang="ko-KR" altLang="en-US" sz="1200" kern="1200" dirty="0">
                <a:solidFill>
                  <a:schemeClr val="tx1"/>
                </a:solidFill>
                <a:effectLst/>
                <a:latin typeface="+mn-lt"/>
                <a:ea typeface="+mn-ea"/>
                <a:cs typeface="+mn-cs"/>
              </a:rPr>
              <a:t>以西结书</a:t>
            </a:r>
            <a:r>
              <a:rPr lang="en-US" sz="1200" kern="1200" dirty="0">
                <a:solidFill>
                  <a:schemeClr val="tx1"/>
                </a:solidFill>
                <a:effectLst/>
                <a:latin typeface="+mn-lt"/>
                <a:ea typeface="+mn-ea"/>
                <a:cs typeface="+mn-cs"/>
              </a:rPr>
              <a:t>-Israel's%2070th%20-%20Do%20You%20See%20The%20Miracle.mp4</a:t>
            </a:r>
            <a:endParaRPr lang="en-SG"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4474083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8555CDC-7093-5344-8DEF-C729F164F215}" type="slidenum">
              <a:rPr lang="en-US" sz="1200">
                <a:solidFill>
                  <a:srgbClr val="000000"/>
                </a:solidFill>
              </a:rPr>
              <a:pPr/>
              <a:t>222</a:t>
            </a:fld>
            <a:endParaRPr lang="en-US" sz="1200">
              <a:solidFill>
                <a:srgbClr val="000000"/>
              </a:solidFill>
            </a:endParaRPr>
          </a:p>
        </p:txBody>
      </p:sp>
      <p:sp>
        <p:nvSpPr>
          <p:cNvPr id="704514" name="Rectangle 1026"/>
          <p:cNvSpPr>
            <a:spLocks noGrp="1" noRot="1" noChangeAspect="1" noChangeArrowheads="1"/>
          </p:cNvSpPr>
          <p:nvPr>
            <p:ph type="sldImg"/>
          </p:nvPr>
        </p:nvSpPr>
        <p:spPr>
          <a:solidFill>
            <a:srgbClr val="FFFFFF"/>
          </a:solidFill>
          <a:ln/>
        </p:spPr>
      </p:sp>
      <p:sp>
        <p:nvSpPr>
          <p:cNvPr id="7045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F93987F-DBF8-E549-AD0D-38315B98DCA5}" type="slidenum">
              <a:rPr lang="en-US" sz="1200">
                <a:solidFill>
                  <a:srgbClr val="000000"/>
                </a:solidFill>
              </a:rPr>
              <a:pPr/>
              <a:t>223</a:t>
            </a:fld>
            <a:endParaRPr lang="en-US" sz="1200">
              <a:solidFill>
                <a:srgbClr val="000000"/>
              </a:solidFill>
            </a:endParaRPr>
          </a:p>
        </p:txBody>
      </p:sp>
      <p:sp>
        <p:nvSpPr>
          <p:cNvPr id="706562" name="Rectangle 2"/>
          <p:cNvSpPr>
            <a:spLocks noGrp="1" noRot="1" noChangeAspect="1" noChangeArrowheads="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www.bibleweb.org/ MEastStudies/Sem3.htm</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7235CC5-2637-0241-99D3-B38EE554F609}" type="slidenum">
              <a:rPr lang="en-US" sz="1200">
                <a:solidFill>
                  <a:srgbClr val="000000"/>
                </a:solidFill>
              </a:rPr>
              <a:pPr/>
              <a:t>224</a:t>
            </a:fld>
            <a:endParaRPr lang="en-US" sz="1200">
              <a:solidFill>
                <a:srgbClr val="000000"/>
              </a:solidFill>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A7D1308-574B-9F40-B357-DC718F2865F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7309981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7235CC5-2637-0241-99D3-B38EE554F609}" type="slidenum">
              <a:rPr lang="en-US" sz="1200">
                <a:solidFill>
                  <a:srgbClr val="000000"/>
                </a:solidFill>
              </a:rPr>
              <a:pPr/>
              <a:t>225</a:t>
            </a:fld>
            <a:endParaRPr lang="en-US" sz="1200">
              <a:solidFill>
                <a:srgbClr val="000000"/>
              </a:solidFill>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https://israelteam.org/jewish-population-country/</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CC1C14E-F5D8-BB41-A130-39C811FE3DB5}" type="slidenum">
              <a:rPr lang="en-US" sz="1200">
                <a:solidFill>
                  <a:srgbClr val="000000"/>
                </a:solidFill>
              </a:rPr>
              <a:pPr/>
              <a:t>226</a:t>
            </a:fld>
            <a:endParaRPr lang="en-US" sz="1200">
              <a:solidFill>
                <a:srgbClr val="000000"/>
              </a:solidFill>
            </a:endParaRPr>
          </a:p>
        </p:txBody>
      </p:sp>
      <p:sp>
        <p:nvSpPr>
          <p:cNvPr id="715778" name="Rectangle 2"/>
          <p:cNvSpPr>
            <a:spLocks noGrp="1" noRot="1" noChangeAspect="1" noChangeArrowheads="1" noTextEdit="1"/>
          </p:cNvSpPr>
          <p:nvPr>
            <p:ph type="sldImg"/>
          </p:nvPr>
        </p:nvSpPr>
        <p:spPr>
          <a:ln/>
        </p:spPr>
      </p:sp>
      <p:sp>
        <p:nvSpPr>
          <p:cNvPr id="71577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D6AC4A5-4355-974C-B3DB-DBCB000D4FE3}" type="slidenum">
              <a:rPr lang="en-US" sz="1200">
                <a:solidFill>
                  <a:srgbClr val="000000"/>
                </a:solidFill>
              </a:rPr>
              <a:pPr/>
              <a:t>227</a:t>
            </a:fld>
            <a:endParaRPr lang="en-US" sz="1200">
              <a:solidFill>
                <a:srgbClr val="000000"/>
              </a:solidFill>
            </a:endParaRPr>
          </a:p>
        </p:txBody>
      </p:sp>
      <p:sp>
        <p:nvSpPr>
          <p:cNvPr id="717826" name="Rectangle 2"/>
          <p:cNvSpPr>
            <a:spLocks noGrp="1" noRot="1" noChangeAspect="1" noChangeArrowheads="1" noTextEdit="1"/>
          </p:cNvSpPr>
          <p:nvPr>
            <p:ph type="sldImg"/>
          </p:nvPr>
        </p:nvSpPr>
        <p:spPr>
          <a:ln/>
        </p:spPr>
      </p:sp>
      <p:sp>
        <p:nvSpPr>
          <p:cNvPr id="71782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424B7A-659C-5A40-929F-524687A86A11}" type="slidenum">
              <a:rPr lang="en-US" sz="1200">
                <a:solidFill>
                  <a:srgbClr val="000000"/>
                </a:solidFill>
              </a:rPr>
              <a:pPr/>
              <a:t>228</a:t>
            </a:fld>
            <a:endParaRPr lang="en-US" sz="1200">
              <a:solidFill>
                <a:srgbClr val="000000"/>
              </a:solidFill>
            </a:endParaRPr>
          </a:p>
        </p:txBody>
      </p:sp>
      <p:sp>
        <p:nvSpPr>
          <p:cNvPr id="719874" name="Rectangle 2"/>
          <p:cNvSpPr>
            <a:spLocks noGrp="1" noRot="1" noChangeAspect="1" noChangeArrowheads="1" noTextEdit="1"/>
          </p:cNvSpPr>
          <p:nvPr>
            <p:ph type="sldImg"/>
          </p:nvPr>
        </p:nvSpPr>
        <p:spPr>
          <a:ln/>
        </p:spPr>
      </p:sp>
      <p:sp>
        <p:nvSpPr>
          <p:cNvPr id="71987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69E807B-BF38-F746-A8F6-6FA8C993E20F}" type="slidenum">
              <a:rPr lang="en-US" sz="1200">
                <a:solidFill>
                  <a:srgbClr val="000000"/>
                </a:solidFill>
                <a:cs typeface="Geneva" charset="0"/>
              </a:rPr>
              <a:pPr/>
              <a:t>229</a:t>
            </a:fld>
            <a:endParaRPr lang="en-US" sz="1200">
              <a:solidFill>
                <a:srgbClr val="000000"/>
              </a:solidFill>
              <a:cs typeface="Geneva" charset="0"/>
            </a:endParaRPr>
          </a:p>
        </p:txBody>
      </p:sp>
      <p:sp>
        <p:nvSpPr>
          <p:cNvPr id="716802" name="Rectangle 2"/>
          <p:cNvSpPr>
            <a:spLocks noGrp="1" noRot="1" noChangeAspect="1" noChangeArrowheads="1"/>
          </p:cNvSpPr>
          <p:nvPr>
            <p:ph type="sldImg"/>
          </p:nvPr>
        </p:nvSpPr>
        <p:spPr>
          <a:solidFill>
            <a:srgbClr val="FFFFFF"/>
          </a:solidFill>
          <a:ln/>
        </p:spPr>
      </p:sp>
      <p:sp>
        <p:nvSpPr>
          <p:cNvPr id="716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Slide Image Placeholder 1"/>
          <p:cNvSpPr>
            <a:spLocks noGrp="1" noRot="1" noChangeAspect="1"/>
          </p:cNvSpPr>
          <p:nvPr>
            <p:ph type="sldImg"/>
          </p:nvPr>
        </p:nvSpPr>
        <p:spPr>
          <a:ln/>
        </p:spPr>
      </p:sp>
      <p:sp>
        <p:nvSpPr>
          <p:cNvPr id="7188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David Brickner, "Israel</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Salvation" (Jews for Jesus Publication, 8 July 2013) at http://</a:t>
            </a:r>
            <a:r>
              <a:rPr lang="en-US" dirty="0" err="1">
                <a:latin typeface="Times New Roman" charset="0"/>
                <a:ea typeface="ＭＳ Ｐゴシック" charset="0"/>
                <a:cs typeface="ＭＳ Ｐゴシック" charset="0"/>
              </a:rPr>
              <a:t>www.jewsforjesus.org</a:t>
            </a:r>
            <a:r>
              <a:rPr lang="en-US" dirty="0">
                <a:latin typeface="Times New Roman" charset="0"/>
                <a:ea typeface="ＭＳ Ｐゴシック" charset="0"/>
                <a:cs typeface="ＭＳ Ｐゴシック" charset="0"/>
              </a:rPr>
              <a:t>/images/population-israel-800w.jpg accessed 17 July 2013</a:t>
            </a:r>
          </a:p>
          <a:p>
            <a:r>
              <a:rPr lang="zh-CN" altLang="en-US" dirty="0">
                <a:latin typeface="Times New Roman" charset="0"/>
                <a:ea typeface="ＭＳ Ｐゴシック" charset="0"/>
                <a:cs typeface="ＭＳ Ｐゴシック" charset="0"/>
              </a:rPr>
              <a:t>大卫</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布里克纳（</a:t>
            </a:r>
            <a:r>
              <a:rPr lang="en-US" dirty="0">
                <a:latin typeface="Times New Roman" charset="0"/>
                <a:ea typeface="ＭＳ Ｐゴシック" charset="0"/>
                <a:cs typeface="ＭＳ Ｐゴシック" charset="0"/>
              </a:rPr>
              <a:t>David Brickner），《</a:t>
            </a:r>
            <a:r>
              <a:rPr lang="zh-CN" altLang="en-US" dirty="0">
                <a:latin typeface="Times New Roman" charset="0"/>
                <a:ea typeface="ＭＳ Ｐゴシック" charset="0"/>
                <a:cs typeface="ＭＳ Ｐゴシック" charset="0"/>
              </a:rPr>
              <a:t>以色列的救恩</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Jews for Jesus </a:t>
            </a:r>
            <a:r>
              <a:rPr lang="zh-CN" altLang="en-US" dirty="0">
                <a:latin typeface="Times New Roman" charset="0"/>
                <a:ea typeface="ＭＳ Ｐゴシック" charset="0"/>
                <a:cs typeface="ＭＳ Ｐゴシック" charset="0"/>
              </a:rPr>
              <a:t>出版，</a:t>
            </a:r>
            <a:r>
              <a:rPr lang="en-US" altLang="zh-CN" dirty="0">
                <a:latin typeface="Times New Roman" charset="0"/>
                <a:ea typeface="ＭＳ Ｐゴシック" charset="0"/>
                <a:cs typeface="ＭＳ Ｐゴシック" charset="0"/>
              </a:rPr>
              <a:t>2013</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7</a:t>
            </a:r>
            <a:r>
              <a:rPr lang="zh-CN" altLang="en-US" dirty="0">
                <a:latin typeface="Times New Roman" charset="0"/>
                <a:ea typeface="ＭＳ Ｐゴシック" charset="0"/>
                <a:cs typeface="ＭＳ Ｐゴシック" charset="0"/>
              </a:rPr>
              <a:t>月</a:t>
            </a:r>
            <a:r>
              <a:rPr lang="en-US" altLang="zh-CN" dirty="0">
                <a:latin typeface="Times New Roman" charset="0"/>
                <a:ea typeface="ＭＳ Ｐゴシック" charset="0"/>
                <a:cs typeface="ＭＳ Ｐゴシック" charset="0"/>
              </a:rPr>
              <a:t>8</a:t>
            </a:r>
            <a:r>
              <a:rPr lang="zh-CN" altLang="en-US" dirty="0">
                <a:latin typeface="Times New Roman" charset="0"/>
                <a:ea typeface="ＭＳ Ｐゴシック" charset="0"/>
                <a:cs typeface="ＭＳ Ｐゴシック" charset="0"/>
              </a:rPr>
              <a:t>日），访问于</a:t>
            </a:r>
            <a:r>
              <a:rPr lang="en-US" altLang="zh-CN" dirty="0">
                <a:latin typeface="Times New Roman" charset="0"/>
                <a:ea typeface="ＭＳ Ｐゴシック" charset="0"/>
                <a:cs typeface="ＭＳ Ｐゴシック" charset="0"/>
              </a:rPr>
              <a:t>2013</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7</a:t>
            </a:r>
            <a:r>
              <a:rPr lang="zh-CN" altLang="en-US" dirty="0">
                <a:latin typeface="Times New Roman" charset="0"/>
                <a:ea typeface="ＭＳ Ｐゴシック" charset="0"/>
                <a:cs typeface="ＭＳ Ｐゴシック" charset="0"/>
              </a:rPr>
              <a:t>月</a:t>
            </a:r>
            <a:r>
              <a:rPr lang="en-US" altLang="zh-CN" dirty="0">
                <a:latin typeface="Times New Roman" charset="0"/>
                <a:ea typeface="ＭＳ Ｐゴシック" charset="0"/>
                <a:cs typeface="ＭＳ Ｐゴシック" charset="0"/>
              </a:rPr>
              <a:t>17</a:t>
            </a:r>
            <a:r>
              <a:rPr lang="zh-CN" altLang="en-US" dirty="0">
                <a:latin typeface="Times New Roman" charset="0"/>
                <a:ea typeface="ＭＳ Ｐゴシック" charset="0"/>
                <a:cs typeface="ＭＳ Ｐゴシック" charset="0"/>
              </a:rPr>
              <a:t>日，网址：</a:t>
            </a: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www.jewsforjesus.org</a:t>
            </a:r>
            <a:r>
              <a:rPr lang="en-US" dirty="0">
                <a:latin typeface="Times New Roman" charset="0"/>
                <a:ea typeface="ＭＳ Ｐゴシック" charset="0"/>
                <a:cs typeface="ＭＳ Ｐゴシック" charset="0"/>
              </a:rPr>
              <a:t>/images/population-israel-800w.jpg</a:t>
            </a:r>
          </a:p>
        </p:txBody>
      </p:sp>
      <p:sp>
        <p:nvSpPr>
          <p:cNvPr id="7188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9E4BD7-71F4-414B-A2B2-7E8A073EB5B3}" type="slidenum">
              <a:rPr lang="en-US" sz="1200">
                <a:solidFill>
                  <a:prstClr val="black"/>
                </a:solidFill>
              </a:rPr>
              <a:pPr/>
              <a:t>230</a:t>
            </a:fld>
            <a:endParaRPr lang="en-US" sz="1200">
              <a:solidFill>
                <a:prstClr val="black"/>
              </a:solidFill>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96A911-4B96-6B4F-8D32-345058B4B26F}" type="slidenum">
              <a:rPr lang="en-US" sz="1200">
                <a:solidFill>
                  <a:prstClr val="black"/>
                </a:solidFill>
              </a:rPr>
              <a:pPr/>
              <a:t>231</a:t>
            </a:fld>
            <a:endParaRPr lang="en-US" sz="1200">
              <a:solidFill>
                <a:prstClr val="black"/>
              </a:solidFill>
            </a:endParaRPr>
          </a:p>
        </p:txBody>
      </p:sp>
      <p:sp>
        <p:nvSpPr>
          <p:cNvPr id="280578" name="Rectangle 2"/>
          <p:cNvSpPr>
            <a:spLocks noGrp="1" noRot="1" noChangeAspect="1" noChangeArrowheads="1"/>
          </p:cNvSpPr>
          <p:nvPr>
            <p:ph type="sldImg"/>
          </p:nvPr>
        </p:nvSpPr>
        <p:spPr>
          <a:solidFill>
            <a:srgbClr val="FFFFFF"/>
          </a:solidFill>
          <a:ln/>
        </p:spPr>
      </p:sp>
      <p:sp>
        <p:nvSpPr>
          <p:cNvPr id="2805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See https://</a:t>
            </a:r>
            <a:r>
              <a:rPr lang="en-US" dirty="0" err="1">
                <a:latin typeface="Arial"/>
                <a:cs typeface="Arial"/>
              </a:rPr>
              <a:t>www.youtube.com</a:t>
            </a:r>
            <a:r>
              <a:rPr lang="en-US" dirty="0">
                <a:latin typeface="Arial"/>
                <a:cs typeface="Arial"/>
              </a:rPr>
              <a:t>/</a:t>
            </a:r>
            <a:r>
              <a:rPr lang="en-US" dirty="0" err="1">
                <a:latin typeface="Arial"/>
                <a:cs typeface="Arial"/>
              </a:rPr>
              <a:t>watch?v</a:t>
            </a:r>
            <a:r>
              <a:rPr lang="en-US" dirty="0">
                <a:latin typeface="Arial"/>
                <a:cs typeface="Arial"/>
              </a:rPr>
              <a:t>=_JF9cWmjgEc for PM Benjamin Netanyahu UN speech speech o</a:t>
            </a:r>
            <a:r>
              <a:rPr lang="en-US" baseline="0" dirty="0">
                <a:latin typeface="Arial"/>
                <a:cs typeface="Arial"/>
              </a:rPr>
              <a:t>n these dates at 18:00 minutes:</a:t>
            </a:r>
            <a:endParaRPr lang="en-US" dirty="0">
              <a:latin typeface="Arial"/>
              <a:cs typeface="Arial"/>
            </a:endParaRPr>
          </a:p>
          <a:p>
            <a:r>
              <a:rPr lang="en-US" dirty="0">
                <a:latin typeface="Arial"/>
                <a:cs typeface="Arial"/>
              </a:rPr>
              <a:t>1897 First Zionist</a:t>
            </a:r>
            <a:r>
              <a:rPr lang="en-US" baseline="0" dirty="0">
                <a:latin typeface="Arial"/>
                <a:cs typeface="Arial"/>
              </a:rPr>
              <a:t> Congress under Theodore </a:t>
            </a:r>
            <a:r>
              <a:rPr lang="en-US" baseline="0" dirty="0" err="1">
                <a:latin typeface="Arial"/>
                <a:cs typeface="Arial"/>
              </a:rPr>
              <a:t>Hertzel</a:t>
            </a:r>
            <a:r>
              <a:rPr lang="en-US" baseline="0" dirty="0">
                <a:latin typeface="Arial"/>
                <a:cs typeface="Arial"/>
              </a:rPr>
              <a:t> started bringing Jews back to Israel exactly 120 years ago (Gen 6:3 gave 120 years limit to man relating to the Flood)</a:t>
            </a:r>
          </a:p>
          <a:p>
            <a:r>
              <a:rPr lang="en-US" baseline="0" dirty="0">
                <a:latin typeface="Arial"/>
                <a:cs typeface="Arial"/>
              </a:rPr>
              <a:t>1967 Six-Day War captured Jerusalem 50-year generation 50 years ago (Matt 24:34 says "this generation will not pass away until all these things have happened")</a:t>
            </a:r>
          </a:p>
          <a:p>
            <a:r>
              <a:rPr lang="en-US" baseline="0" dirty="0">
                <a:latin typeface="Arial"/>
                <a:cs typeface="Arial"/>
              </a:rPr>
              <a:t>1917 Balfour Declaration of UK divided Middle East into present countries one 100-year generation ago to prepare for Jewish state 100 years ago (Gen 15:13 notes a 400-year slavery, which Gen 15:17 identifies as 4 generations of 100 years each)</a:t>
            </a:r>
          </a:p>
          <a:p>
            <a:r>
              <a:rPr lang="en-US" baseline="0" dirty="0">
                <a:latin typeface="Arial"/>
                <a:cs typeface="Arial"/>
              </a:rPr>
              <a:t>1947 UN Partition Plan granted minimal boundaries for modern Israel 70 years ago, similar to the 70-year exile from the land from 605-536 BC</a:t>
            </a:r>
          </a:p>
          <a:p>
            <a:endParaRPr lang="en-US" baseline="0" dirty="0">
              <a:latin typeface="Arial"/>
              <a:cs typeface="Arial"/>
            </a:endParaRPr>
          </a:p>
          <a:p>
            <a:r>
              <a:rPr lang="en-US" baseline="0" dirty="0">
                <a:latin typeface="Arial"/>
                <a:cs typeface="Arial"/>
              </a:rPr>
              <a:t>These four key modern events lead us to the year 2017 as paramount for Israel.</a:t>
            </a:r>
          </a:p>
          <a:p>
            <a:r>
              <a:rPr lang="en-US" baseline="0" dirty="0">
                <a:latin typeface="Arial"/>
                <a:cs typeface="Arial"/>
              </a:rPr>
              <a:t>________</a:t>
            </a:r>
          </a:p>
          <a:p>
            <a:endParaRPr lang="en-US" baseline="0" dirty="0">
              <a:latin typeface="Arial"/>
              <a:cs typeface="Arial"/>
            </a:endParaRPr>
          </a:p>
          <a:p>
            <a:r>
              <a:rPr lang="en-US" baseline="0" dirty="0">
                <a:latin typeface="Arial"/>
                <a:cs typeface="Arial"/>
              </a:rPr>
              <a:t>The above image and article below is reproduced from:</a:t>
            </a:r>
          </a:p>
          <a:p>
            <a:r>
              <a:rPr lang="en-US" b="1" dirty="0"/>
              <a:t>Reformation and Jubilees?</a:t>
            </a:r>
          </a:p>
          <a:p>
            <a:r>
              <a:rPr lang="en-US" dirty="0"/>
              <a:t>Posted on </a:t>
            </a:r>
            <a:r>
              <a:rPr lang="en-US" dirty="0">
                <a:hlinkClick r:id="rId3" tooltip="8:35 pm"/>
              </a:rPr>
              <a:t>July 10, 2017</a:t>
            </a:r>
            <a:r>
              <a:rPr lang="en-US" dirty="0"/>
              <a:t> by </a:t>
            </a:r>
            <a:r>
              <a:rPr lang="en-US" dirty="0">
                <a:hlinkClick r:id="rId4" tooltip="View all posts by Richard A. Volunteer"/>
              </a:rPr>
              <a:t>Richard A. Volunteer</a:t>
            </a:r>
            <a:r>
              <a:rPr lang="en-US" dirty="0"/>
              <a:t> </a:t>
            </a:r>
          </a:p>
          <a:p>
            <a:r>
              <a:rPr lang="en-US" dirty="0"/>
              <a:t>Accessed 20 Oct</a:t>
            </a:r>
            <a:r>
              <a:rPr lang="en-US" baseline="0" dirty="0"/>
              <a:t> 2017</a:t>
            </a:r>
          </a:p>
          <a:p>
            <a:endParaRPr lang="en-US" dirty="0"/>
          </a:p>
          <a:p>
            <a:r>
              <a:rPr lang="en-US" sz="1200" kern="1200" dirty="0">
                <a:solidFill>
                  <a:schemeClr val="tx1"/>
                </a:solidFill>
                <a:effectLst/>
                <a:latin typeface="Times New Roman" pitchFamily="-108" charset="0"/>
                <a:ea typeface="ＭＳ Ｐゴシック" pitchFamily="-111" charset="-128"/>
                <a:cs typeface="ＭＳ Ｐゴシック" pitchFamily="-111" charset="-128"/>
              </a:rPr>
              <a:t>"Blow the Shofar in Zion, and sound an alarm on My Holy Mountain!  Let all the inhabitants of the land tremble, For the day of the LORD, is coming; Surely it is near… (Joel 2:1)</a:t>
            </a:r>
            <a:endParaRPr lang="en-US" dirty="0"/>
          </a:p>
          <a:p>
            <a:r>
              <a:rPr lang="en-US" dirty="0"/>
              <a:t>The </a:t>
            </a:r>
            <a:r>
              <a:rPr lang="en-US" b="1" dirty="0"/>
              <a:t>Feast of Trumpets falls on Sept 21, 2017</a:t>
            </a:r>
            <a:r>
              <a:rPr lang="en-US" dirty="0"/>
              <a:t>, and Yom Kippur is 10 days later….</a:t>
            </a:r>
          </a:p>
          <a:p>
            <a:r>
              <a:rPr lang="en-US" dirty="0"/>
              <a:t>The U.N. declared International Day of Peace “just happens” to be September 21, 2017. The Theme this year “just happens” to be peace and safety.</a:t>
            </a:r>
          </a:p>
          <a:p>
            <a:r>
              <a:rPr lang="en-US" dirty="0"/>
              <a:t>It is </a:t>
            </a:r>
            <a:r>
              <a:rPr lang="en-US" b="1" dirty="0"/>
              <a:t>70 years from 1947</a:t>
            </a:r>
            <a:r>
              <a:rPr lang="en-US" dirty="0"/>
              <a:t> which was the rebirth of Israel. – On 29 November 1947, the UN General Assembly adopted the Plan as Resolution 181</a:t>
            </a:r>
          </a:p>
          <a:p>
            <a:r>
              <a:rPr lang="en-US" dirty="0"/>
              <a:t>It is the </a:t>
            </a:r>
            <a:r>
              <a:rPr lang="en-US" b="1" dirty="0"/>
              <a:t>50th anniversary or year</a:t>
            </a:r>
            <a:r>
              <a:rPr lang="en-US" dirty="0"/>
              <a:t> of Jubilee for Jerusalem. It was liberated in 1967 when Jerusalem was recaptured by Israel from the Jordanians. </a:t>
            </a:r>
            <a:r>
              <a:rPr lang="en-US" b="1" dirty="0"/>
              <a:t>Fifty years</a:t>
            </a:r>
            <a:r>
              <a:rPr lang="en-US" dirty="0"/>
              <a:t> earlier Jerusalem was liberated by Allenby in 1917 and 400 years earlier in the Turks conquered Jerusalem in 1517.</a:t>
            </a:r>
          </a:p>
          <a:p>
            <a:r>
              <a:rPr lang="en-US" dirty="0"/>
              <a:t>It is the </a:t>
            </a:r>
            <a:r>
              <a:rPr lang="en-US" b="1" dirty="0"/>
              <a:t>70th anniversary</a:t>
            </a:r>
            <a:r>
              <a:rPr lang="en-US" dirty="0"/>
              <a:t> of the Dead Sea Scrolls – early 1947</a:t>
            </a:r>
          </a:p>
          <a:p>
            <a:r>
              <a:rPr lang="en-US" dirty="0"/>
              <a:t>It is the </a:t>
            </a:r>
            <a:r>
              <a:rPr lang="en-US" b="1" dirty="0"/>
              <a:t>100th anniversary of the Balfour declaration</a:t>
            </a:r>
            <a:r>
              <a:rPr lang="en-US" dirty="0"/>
              <a:t> – On November 2, 1917, Foreign Secretary Arthur James Balfour writes a letter expressing the British government’s support for a Jewish homeland in Palestine.</a:t>
            </a:r>
          </a:p>
          <a:p>
            <a:r>
              <a:rPr lang="en-US" dirty="0"/>
              <a:t>It is the </a:t>
            </a:r>
            <a:r>
              <a:rPr lang="en-US" b="1" dirty="0"/>
              <a:t>120th anniversary of the First Zionist Congress</a:t>
            </a:r>
            <a:r>
              <a:rPr lang="en-US" dirty="0"/>
              <a:t> – “In Basel, I founded the Jewish state,” Zionist visionary Theodor Herzl said in 1897 of the First Zionist Congress.</a:t>
            </a:r>
          </a:p>
          <a:p>
            <a:r>
              <a:rPr lang="en-US" dirty="0"/>
              <a:t>It is the </a:t>
            </a:r>
            <a:r>
              <a:rPr lang="en-US" b="1" dirty="0"/>
              <a:t>500th anniversary</a:t>
            </a:r>
            <a:r>
              <a:rPr lang="en-US" dirty="0"/>
              <a:t> of the Reformation – Catholics and Lutherans will celebrate Reformation Day Oct 31st, 2017 in Jerusalem. They will begin to set aside differences that started with Luther actions on Oct 31, 1517, in Wittenberg Germany.</a:t>
            </a:r>
          </a:p>
          <a:p>
            <a:r>
              <a:rPr lang="en-US" dirty="0"/>
              <a:t> </a:t>
            </a:r>
          </a:p>
          <a:p>
            <a:r>
              <a:rPr lang="en-US" dirty="0"/>
              <a:t>It is 120 Jubilees from Adam.</a:t>
            </a:r>
          </a:p>
          <a:p>
            <a:r>
              <a:rPr lang="en-US" dirty="0"/>
              <a:t>It is 40 Jubilees since Christ’s death.</a:t>
            </a:r>
          </a:p>
          <a:p>
            <a:r>
              <a:rPr lang="en-US" dirty="0"/>
              <a:t>It is 70 Jubilees since Exodus (1483 B.C).</a:t>
            </a:r>
          </a:p>
          <a:p>
            <a:r>
              <a:rPr lang="en-US" dirty="0"/>
              <a:t>It marks year 5777 on the Jewish calendar.</a:t>
            </a:r>
          </a:p>
          <a:p>
            <a:r>
              <a:rPr lang="en-US" dirty="0"/>
              <a:t>So we pay attention and we note the time….for God moves in time and with design and order.</a:t>
            </a:r>
          </a:p>
          <a:p>
            <a:r>
              <a:rPr lang="en-US" b="1" dirty="0"/>
              <a:t>No</a:t>
            </a:r>
            <a:r>
              <a:rPr lang="en-US" dirty="0"/>
              <a:t> – I make no attempt to interpret the mind of God and His inscrutable plans. I do know that ‘coincidence” is not a Kosher word….We only pray to be part of whatever He plans to do among His people and we prepare spiritually."</a:t>
            </a:r>
          </a:p>
          <a:p>
            <a:r>
              <a:rPr lang="zh-CN" altLang="en-US" dirty="0">
                <a:latin typeface="Arial"/>
                <a:cs typeface="Arial"/>
              </a:rPr>
              <a:t>请参见</a:t>
            </a:r>
            <a:r>
              <a:rPr lang="en-US" dirty="0">
                <a:latin typeface="Arial"/>
                <a:cs typeface="Arial"/>
              </a:rPr>
              <a:t>https://</a:t>
            </a:r>
            <a:r>
              <a:rPr lang="en-US" dirty="0" err="1">
                <a:latin typeface="Arial"/>
                <a:cs typeface="Arial"/>
              </a:rPr>
              <a:t>www.youtube.com</a:t>
            </a:r>
            <a:r>
              <a:rPr lang="en-US" dirty="0">
                <a:latin typeface="Arial"/>
                <a:cs typeface="Arial"/>
              </a:rPr>
              <a:t>/</a:t>
            </a:r>
            <a:r>
              <a:rPr lang="en-US" dirty="0" err="1">
                <a:latin typeface="Arial"/>
                <a:cs typeface="Arial"/>
              </a:rPr>
              <a:t>watch?v</a:t>
            </a:r>
            <a:r>
              <a:rPr lang="en-US" dirty="0">
                <a:latin typeface="Arial"/>
                <a:cs typeface="Arial"/>
              </a:rPr>
              <a:t>=_JF9cWmjgEc，</a:t>
            </a:r>
            <a:r>
              <a:rPr lang="zh-CN" altLang="en-US" dirty="0">
                <a:latin typeface="Arial"/>
                <a:cs typeface="Arial"/>
              </a:rPr>
              <a:t>在</a:t>
            </a:r>
            <a:r>
              <a:rPr lang="en-US" altLang="zh-CN" dirty="0">
                <a:latin typeface="Arial"/>
                <a:cs typeface="Arial"/>
              </a:rPr>
              <a:t>18:00</a:t>
            </a:r>
            <a:r>
              <a:rPr lang="zh-CN" altLang="en-US" dirty="0">
                <a:latin typeface="Arial"/>
                <a:cs typeface="Arial"/>
              </a:rPr>
              <a:t>分钟处观看以色列总理本雅明</a:t>
            </a:r>
            <a:r>
              <a:rPr lang="en-US" altLang="zh-CN" dirty="0">
                <a:latin typeface="Arial"/>
                <a:cs typeface="Arial"/>
              </a:rPr>
              <a:t>·</a:t>
            </a:r>
            <a:r>
              <a:rPr lang="zh-CN" altLang="en-US" dirty="0">
                <a:latin typeface="Arial"/>
                <a:cs typeface="Arial"/>
              </a:rPr>
              <a:t>内塔尼亚胡在联合国的演讲内容：</a:t>
            </a:r>
          </a:p>
          <a:p>
            <a:endParaRPr lang="zh-CN" altLang="en-US" dirty="0">
              <a:latin typeface="Arial"/>
              <a:cs typeface="Arial"/>
            </a:endParaRPr>
          </a:p>
          <a:p>
            <a:r>
              <a:rPr lang="en-US" altLang="zh-CN" dirty="0">
                <a:latin typeface="Arial"/>
                <a:cs typeface="Arial"/>
              </a:rPr>
              <a:t>1897</a:t>
            </a:r>
            <a:r>
              <a:rPr lang="zh-CN" altLang="en-US" dirty="0">
                <a:latin typeface="Arial"/>
                <a:cs typeface="Arial"/>
              </a:rPr>
              <a:t>年，由西奥多</a:t>
            </a:r>
            <a:r>
              <a:rPr lang="en-US" altLang="zh-CN" dirty="0">
                <a:latin typeface="Arial"/>
                <a:cs typeface="Arial"/>
              </a:rPr>
              <a:t>·</a:t>
            </a:r>
            <a:r>
              <a:rPr lang="zh-CN" altLang="en-US" dirty="0">
                <a:latin typeface="Arial"/>
                <a:cs typeface="Arial"/>
              </a:rPr>
              <a:t>赫茨尔（</a:t>
            </a:r>
            <a:r>
              <a:rPr lang="en-US" dirty="0">
                <a:latin typeface="Arial"/>
                <a:cs typeface="Arial"/>
              </a:rPr>
              <a:t>Theodore </a:t>
            </a:r>
            <a:r>
              <a:rPr lang="en-US" dirty="0" err="1">
                <a:latin typeface="Arial"/>
                <a:cs typeface="Arial"/>
              </a:rPr>
              <a:t>Hertzel</a:t>
            </a:r>
            <a:r>
              <a:rPr lang="en-US" dirty="0">
                <a:latin typeface="Arial"/>
                <a:cs typeface="Arial"/>
              </a:rPr>
              <a:t>）</a:t>
            </a:r>
            <a:r>
              <a:rPr lang="zh-CN" altLang="en-US" dirty="0">
                <a:latin typeface="Arial"/>
                <a:cs typeface="Arial"/>
              </a:rPr>
              <a:t>领导的第一次犹太复国主义大会，开始将犹太人带回以色列，正好是在</a:t>
            </a:r>
            <a:r>
              <a:rPr lang="en-US" altLang="zh-CN" dirty="0">
                <a:latin typeface="Arial"/>
                <a:cs typeface="Arial"/>
              </a:rPr>
              <a:t>120</a:t>
            </a:r>
            <a:r>
              <a:rPr lang="zh-CN" altLang="en-US" dirty="0">
                <a:latin typeface="Arial"/>
                <a:cs typeface="Arial"/>
              </a:rPr>
              <a:t>年前（创世记</a:t>
            </a:r>
            <a:r>
              <a:rPr lang="en-US" altLang="zh-CN" dirty="0">
                <a:latin typeface="Arial"/>
                <a:cs typeface="Arial"/>
              </a:rPr>
              <a:t>6:3</a:t>
            </a:r>
            <a:r>
              <a:rPr lang="zh-CN" altLang="en-US" dirty="0">
                <a:latin typeface="Arial"/>
                <a:cs typeface="Arial"/>
              </a:rPr>
              <a:t>中提到洪水有关的人类</a:t>
            </a:r>
            <a:r>
              <a:rPr lang="en-US" altLang="zh-CN" dirty="0">
                <a:latin typeface="Arial"/>
                <a:cs typeface="Arial"/>
              </a:rPr>
              <a:t>120</a:t>
            </a:r>
            <a:r>
              <a:rPr lang="zh-CN" altLang="en-US" dirty="0">
                <a:latin typeface="Arial"/>
                <a:cs typeface="Arial"/>
              </a:rPr>
              <a:t>年的限制）</a:t>
            </a:r>
          </a:p>
          <a:p>
            <a:endParaRPr lang="zh-CN" altLang="en-US" dirty="0">
              <a:latin typeface="Arial"/>
              <a:cs typeface="Arial"/>
            </a:endParaRPr>
          </a:p>
          <a:p>
            <a:r>
              <a:rPr lang="en-US" altLang="zh-CN" dirty="0">
                <a:latin typeface="Arial"/>
                <a:cs typeface="Arial"/>
              </a:rPr>
              <a:t>1967</a:t>
            </a:r>
            <a:r>
              <a:rPr lang="zh-CN" altLang="en-US" dirty="0">
                <a:latin typeface="Arial"/>
                <a:cs typeface="Arial"/>
              </a:rPr>
              <a:t>年，六日战争夺回了耶路撒冷，距今</a:t>
            </a:r>
            <a:r>
              <a:rPr lang="en-US" altLang="zh-CN" dirty="0">
                <a:latin typeface="Arial"/>
                <a:cs typeface="Arial"/>
              </a:rPr>
              <a:t>50</a:t>
            </a:r>
            <a:r>
              <a:rPr lang="zh-CN" altLang="en-US" dirty="0">
                <a:latin typeface="Arial"/>
                <a:cs typeface="Arial"/>
              </a:rPr>
              <a:t>年（马太福音</a:t>
            </a:r>
            <a:r>
              <a:rPr lang="en-US" altLang="zh-CN" dirty="0">
                <a:latin typeface="Arial"/>
                <a:cs typeface="Arial"/>
              </a:rPr>
              <a:t>24:34</a:t>
            </a:r>
            <a:r>
              <a:rPr lang="zh-CN" altLang="en-US" dirty="0">
                <a:latin typeface="Arial"/>
                <a:cs typeface="Arial"/>
              </a:rPr>
              <a:t>说“这一代人还未过去，这一切事都要成就”）</a:t>
            </a:r>
          </a:p>
          <a:p>
            <a:endParaRPr lang="zh-CN" altLang="en-US" dirty="0">
              <a:latin typeface="Arial"/>
              <a:cs typeface="Arial"/>
            </a:endParaRPr>
          </a:p>
          <a:p>
            <a:r>
              <a:rPr lang="en-US" altLang="zh-CN" dirty="0">
                <a:latin typeface="Arial"/>
                <a:cs typeface="Arial"/>
              </a:rPr>
              <a:t>1917</a:t>
            </a:r>
            <a:r>
              <a:rPr lang="zh-CN" altLang="en-US" dirty="0">
                <a:latin typeface="Arial"/>
                <a:cs typeface="Arial"/>
              </a:rPr>
              <a:t>年，英国的</a:t>
            </a:r>
            <a:r>
              <a:rPr lang="en-US" altLang="zh-CN" dirty="0">
                <a:latin typeface="Arial"/>
                <a:cs typeface="Arial"/>
              </a:rPr>
              <a:t>《</a:t>
            </a:r>
            <a:r>
              <a:rPr lang="zh-CN" altLang="en-US" dirty="0">
                <a:latin typeface="Arial"/>
                <a:cs typeface="Arial"/>
              </a:rPr>
              <a:t>贝尔福宣言</a:t>
            </a:r>
            <a:r>
              <a:rPr lang="en-US" altLang="zh-CN" dirty="0">
                <a:latin typeface="Arial"/>
                <a:cs typeface="Arial"/>
              </a:rPr>
              <a:t>》</a:t>
            </a:r>
            <a:r>
              <a:rPr lang="zh-CN" altLang="en-US" dirty="0">
                <a:latin typeface="Arial"/>
                <a:cs typeface="Arial"/>
              </a:rPr>
              <a:t>将中东分成现今的国家，以准备犹太国家的诞生，正好是</a:t>
            </a:r>
            <a:r>
              <a:rPr lang="en-US" altLang="zh-CN" dirty="0">
                <a:latin typeface="Arial"/>
                <a:cs typeface="Arial"/>
              </a:rPr>
              <a:t>100</a:t>
            </a:r>
            <a:r>
              <a:rPr lang="zh-CN" altLang="en-US" dirty="0">
                <a:latin typeface="Arial"/>
                <a:cs typeface="Arial"/>
              </a:rPr>
              <a:t>年前的一代（创世记</a:t>
            </a:r>
            <a:r>
              <a:rPr lang="en-US" altLang="zh-CN" dirty="0">
                <a:latin typeface="Arial"/>
                <a:cs typeface="Arial"/>
              </a:rPr>
              <a:t>15:13</a:t>
            </a:r>
            <a:r>
              <a:rPr lang="zh-CN" altLang="en-US" dirty="0">
                <a:latin typeface="Arial"/>
                <a:cs typeface="Arial"/>
              </a:rPr>
              <a:t>提到</a:t>
            </a:r>
            <a:r>
              <a:rPr lang="en-US" altLang="zh-CN" dirty="0">
                <a:latin typeface="Arial"/>
                <a:cs typeface="Arial"/>
              </a:rPr>
              <a:t>400</a:t>
            </a:r>
            <a:r>
              <a:rPr lang="zh-CN" altLang="en-US" dirty="0">
                <a:latin typeface="Arial"/>
                <a:cs typeface="Arial"/>
              </a:rPr>
              <a:t>年的奴役，创世记</a:t>
            </a:r>
            <a:r>
              <a:rPr lang="en-US" altLang="zh-CN" dirty="0">
                <a:latin typeface="Arial"/>
                <a:cs typeface="Arial"/>
              </a:rPr>
              <a:t>15:17</a:t>
            </a:r>
            <a:r>
              <a:rPr lang="zh-CN" altLang="en-US" dirty="0">
                <a:latin typeface="Arial"/>
                <a:cs typeface="Arial"/>
              </a:rPr>
              <a:t>标明了四代即为每代</a:t>
            </a:r>
            <a:r>
              <a:rPr lang="en-US" altLang="zh-CN" dirty="0">
                <a:latin typeface="Arial"/>
                <a:cs typeface="Arial"/>
              </a:rPr>
              <a:t>100</a:t>
            </a:r>
            <a:r>
              <a:rPr lang="zh-CN" altLang="en-US" dirty="0">
                <a:latin typeface="Arial"/>
                <a:cs typeface="Arial"/>
              </a:rPr>
              <a:t>年）</a:t>
            </a:r>
          </a:p>
          <a:p>
            <a:endParaRPr lang="zh-CN" altLang="en-US" dirty="0">
              <a:latin typeface="Arial"/>
              <a:cs typeface="Arial"/>
            </a:endParaRPr>
          </a:p>
          <a:p>
            <a:r>
              <a:rPr lang="en-US" altLang="zh-CN" dirty="0">
                <a:latin typeface="Arial"/>
                <a:cs typeface="Arial"/>
              </a:rPr>
              <a:t>1947</a:t>
            </a:r>
            <a:r>
              <a:rPr lang="zh-CN" altLang="en-US" dirty="0">
                <a:latin typeface="Arial"/>
                <a:cs typeface="Arial"/>
              </a:rPr>
              <a:t>年，联合国分治计划给予了现代以色列的最小边界，距今</a:t>
            </a:r>
            <a:r>
              <a:rPr lang="en-US" altLang="zh-CN" dirty="0">
                <a:latin typeface="Arial"/>
                <a:cs typeface="Arial"/>
              </a:rPr>
              <a:t>70</a:t>
            </a:r>
            <a:r>
              <a:rPr lang="zh-CN" altLang="en-US" dirty="0">
                <a:latin typeface="Arial"/>
                <a:cs typeface="Arial"/>
              </a:rPr>
              <a:t>年，类似于从公元前</a:t>
            </a:r>
            <a:r>
              <a:rPr lang="en-US" altLang="zh-CN" dirty="0">
                <a:latin typeface="Arial"/>
                <a:cs typeface="Arial"/>
              </a:rPr>
              <a:t>605</a:t>
            </a:r>
            <a:r>
              <a:rPr lang="zh-CN" altLang="en-US" dirty="0">
                <a:latin typeface="Arial"/>
                <a:cs typeface="Arial"/>
              </a:rPr>
              <a:t>年至</a:t>
            </a:r>
            <a:r>
              <a:rPr lang="en-US" altLang="zh-CN" dirty="0">
                <a:latin typeface="Arial"/>
                <a:cs typeface="Arial"/>
              </a:rPr>
              <a:t>536</a:t>
            </a:r>
            <a:r>
              <a:rPr lang="zh-CN" altLang="en-US" dirty="0">
                <a:latin typeface="Arial"/>
                <a:cs typeface="Arial"/>
              </a:rPr>
              <a:t>年以色列被流放出土地的</a:t>
            </a:r>
            <a:r>
              <a:rPr lang="en-US" altLang="zh-CN" dirty="0">
                <a:latin typeface="Arial"/>
                <a:cs typeface="Arial"/>
              </a:rPr>
              <a:t>70</a:t>
            </a:r>
            <a:r>
              <a:rPr lang="zh-CN" altLang="en-US" dirty="0">
                <a:latin typeface="Arial"/>
                <a:cs typeface="Arial"/>
              </a:rPr>
              <a:t>年</a:t>
            </a:r>
          </a:p>
          <a:p>
            <a:endParaRPr lang="zh-CN" altLang="en-US" dirty="0">
              <a:latin typeface="Arial"/>
              <a:cs typeface="Arial"/>
            </a:endParaRPr>
          </a:p>
          <a:p>
            <a:r>
              <a:rPr lang="zh-CN" altLang="en-US" dirty="0">
                <a:latin typeface="Arial"/>
                <a:cs typeface="Arial"/>
              </a:rPr>
              <a:t>这四个关键的现代事件引导我们将</a:t>
            </a:r>
            <a:r>
              <a:rPr lang="en-US" altLang="zh-CN" dirty="0">
                <a:latin typeface="Arial"/>
                <a:cs typeface="Arial"/>
              </a:rPr>
              <a:t>2017</a:t>
            </a:r>
            <a:r>
              <a:rPr lang="zh-CN" altLang="en-US" dirty="0">
                <a:latin typeface="Arial"/>
                <a:cs typeface="Arial"/>
              </a:rPr>
              <a:t>年视为对以色列极其重要的年份。</a:t>
            </a:r>
          </a:p>
          <a:p>
            <a:r>
              <a:rPr lang="en-US" altLang="zh-CN" dirty="0">
                <a:latin typeface="Arial"/>
                <a:cs typeface="Arial"/>
              </a:rPr>
              <a:t>________</a:t>
            </a:r>
          </a:p>
          <a:p>
            <a:endParaRPr lang="en-US" altLang="zh-CN" dirty="0">
              <a:latin typeface="Arial"/>
              <a:cs typeface="Arial"/>
            </a:endParaRPr>
          </a:p>
          <a:p>
            <a:r>
              <a:rPr lang="zh-CN" altLang="en-US" dirty="0">
                <a:latin typeface="Arial"/>
                <a:cs typeface="Arial"/>
              </a:rPr>
              <a:t>以上图片及以下文章转载自：</a:t>
            </a:r>
          </a:p>
          <a:p>
            <a:r>
              <a:rPr lang="en-US" altLang="zh-CN" dirty="0">
                <a:latin typeface="Arial"/>
                <a:cs typeface="Arial"/>
              </a:rPr>
              <a:t>《</a:t>
            </a:r>
            <a:r>
              <a:rPr lang="zh-CN" altLang="en-US" dirty="0">
                <a:latin typeface="Arial"/>
                <a:cs typeface="Arial"/>
              </a:rPr>
              <a:t>改革与禧年？</a:t>
            </a:r>
            <a:r>
              <a:rPr lang="en-US" altLang="zh-CN" dirty="0">
                <a:latin typeface="Arial"/>
                <a:cs typeface="Arial"/>
              </a:rPr>
              <a:t>》</a:t>
            </a:r>
          </a:p>
          <a:p>
            <a:r>
              <a:rPr lang="zh-CN" altLang="en-US" dirty="0">
                <a:latin typeface="Arial"/>
                <a:cs typeface="Arial"/>
              </a:rPr>
              <a:t>发表于</a:t>
            </a:r>
            <a:r>
              <a:rPr lang="en-US" altLang="zh-CN" dirty="0">
                <a:latin typeface="Arial"/>
                <a:cs typeface="Arial"/>
              </a:rPr>
              <a:t>2017</a:t>
            </a:r>
            <a:r>
              <a:rPr lang="zh-CN" altLang="en-US" dirty="0">
                <a:latin typeface="Arial"/>
                <a:cs typeface="Arial"/>
              </a:rPr>
              <a:t>年</a:t>
            </a:r>
            <a:r>
              <a:rPr lang="en-US" altLang="zh-CN" dirty="0">
                <a:latin typeface="Arial"/>
                <a:cs typeface="Arial"/>
              </a:rPr>
              <a:t>7</a:t>
            </a:r>
            <a:r>
              <a:rPr lang="zh-CN" altLang="en-US" dirty="0">
                <a:latin typeface="Arial"/>
                <a:cs typeface="Arial"/>
              </a:rPr>
              <a:t>月</a:t>
            </a:r>
            <a:r>
              <a:rPr lang="en-US" altLang="zh-CN" dirty="0">
                <a:latin typeface="Arial"/>
                <a:cs typeface="Arial"/>
              </a:rPr>
              <a:t>10</a:t>
            </a:r>
            <a:r>
              <a:rPr lang="zh-CN" altLang="en-US" dirty="0">
                <a:latin typeface="Arial"/>
                <a:cs typeface="Arial"/>
              </a:rPr>
              <a:t>日，作者：理查德</a:t>
            </a:r>
            <a:r>
              <a:rPr lang="en-US" altLang="zh-CN" dirty="0">
                <a:latin typeface="Arial"/>
                <a:cs typeface="Arial"/>
              </a:rPr>
              <a:t>·</a:t>
            </a:r>
            <a:r>
              <a:rPr lang="en-US" dirty="0">
                <a:latin typeface="Arial"/>
                <a:cs typeface="Arial"/>
              </a:rPr>
              <a:t>A·</a:t>
            </a:r>
            <a:r>
              <a:rPr lang="zh-CN" altLang="en-US" dirty="0">
                <a:latin typeface="Arial"/>
                <a:cs typeface="Arial"/>
              </a:rPr>
              <a:t>志愿者</a:t>
            </a:r>
          </a:p>
          <a:p>
            <a:r>
              <a:rPr lang="zh-CN" altLang="en-US" dirty="0">
                <a:latin typeface="Arial"/>
                <a:cs typeface="Arial"/>
              </a:rPr>
              <a:t>访问日期：</a:t>
            </a:r>
            <a:r>
              <a:rPr lang="en-US" altLang="zh-CN" dirty="0">
                <a:latin typeface="Arial"/>
                <a:cs typeface="Arial"/>
              </a:rPr>
              <a:t>2017</a:t>
            </a:r>
            <a:r>
              <a:rPr lang="zh-CN" altLang="en-US" dirty="0">
                <a:latin typeface="Arial"/>
                <a:cs typeface="Arial"/>
              </a:rPr>
              <a:t>年</a:t>
            </a:r>
            <a:r>
              <a:rPr lang="en-US" altLang="zh-CN" dirty="0">
                <a:latin typeface="Arial"/>
                <a:cs typeface="Arial"/>
              </a:rPr>
              <a:t>10</a:t>
            </a:r>
            <a:r>
              <a:rPr lang="zh-CN" altLang="en-US" dirty="0">
                <a:latin typeface="Arial"/>
                <a:cs typeface="Arial"/>
              </a:rPr>
              <a:t>月</a:t>
            </a:r>
            <a:r>
              <a:rPr lang="en-US" altLang="zh-CN" dirty="0">
                <a:latin typeface="Arial"/>
                <a:cs typeface="Arial"/>
              </a:rPr>
              <a:t>20</a:t>
            </a:r>
            <a:r>
              <a:rPr lang="zh-CN" altLang="en-US" dirty="0">
                <a:latin typeface="Arial"/>
                <a:cs typeface="Arial"/>
              </a:rPr>
              <a:t>日</a:t>
            </a:r>
          </a:p>
          <a:p>
            <a:endParaRPr lang="zh-CN" altLang="en-US" dirty="0">
              <a:latin typeface="Arial"/>
              <a:cs typeface="Arial"/>
            </a:endParaRPr>
          </a:p>
          <a:p>
            <a:r>
              <a:rPr lang="zh-CN" altLang="en-US" dirty="0">
                <a:latin typeface="Arial"/>
                <a:cs typeface="Arial"/>
              </a:rPr>
              <a:t>“在锡安吹角，在我圣山上发出警告！愿地上的居民都战兢，因为耶和华的日子临近，必定来临</a:t>
            </a:r>
            <a:r>
              <a:rPr lang="en-US" altLang="zh-CN" dirty="0">
                <a:latin typeface="Arial"/>
                <a:cs typeface="Arial"/>
              </a:rPr>
              <a:t>…”</a:t>
            </a:r>
            <a:r>
              <a:rPr lang="zh-CN" altLang="en-US" dirty="0">
                <a:latin typeface="Arial"/>
                <a:cs typeface="Arial"/>
              </a:rPr>
              <a:t>（约珥书</a:t>
            </a:r>
            <a:r>
              <a:rPr lang="en-US" altLang="zh-CN" dirty="0">
                <a:latin typeface="Arial"/>
                <a:cs typeface="Arial"/>
              </a:rPr>
              <a:t>2:1</a:t>
            </a:r>
            <a:r>
              <a:rPr lang="zh-CN" altLang="en-US" dirty="0">
                <a:latin typeface="Arial"/>
                <a:cs typeface="Arial"/>
              </a:rPr>
              <a:t>）</a:t>
            </a:r>
          </a:p>
          <a:p>
            <a:r>
              <a:rPr lang="zh-CN" altLang="en-US" dirty="0">
                <a:latin typeface="Arial"/>
                <a:cs typeface="Arial"/>
              </a:rPr>
              <a:t>吹角节恰逢</a:t>
            </a:r>
            <a:r>
              <a:rPr lang="en-US" altLang="zh-CN" dirty="0">
                <a:latin typeface="Arial"/>
                <a:cs typeface="Arial"/>
              </a:rPr>
              <a:t>2017</a:t>
            </a:r>
            <a:r>
              <a:rPr lang="zh-CN" altLang="en-US" dirty="0">
                <a:latin typeface="Arial"/>
                <a:cs typeface="Arial"/>
              </a:rPr>
              <a:t>年</a:t>
            </a:r>
            <a:r>
              <a:rPr lang="en-US" altLang="zh-CN" dirty="0">
                <a:latin typeface="Arial"/>
                <a:cs typeface="Arial"/>
              </a:rPr>
              <a:t>9</a:t>
            </a:r>
            <a:r>
              <a:rPr lang="zh-CN" altLang="en-US" dirty="0">
                <a:latin typeface="Arial"/>
                <a:cs typeface="Arial"/>
              </a:rPr>
              <a:t>月</a:t>
            </a:r>
            <a:r>
              <a:rPr lang="en-US" altLang="zh-CN" dirty="0">
                <a:latin typeface="Arial"/>
                <a:cs typeface="Arial"/>
              </a:rPr>
              <a:t>21</a:t>
            </a:r>
            <a:r>
              <a:rPr lang="zh-CN" altLang="en-US" dirty="0">
                <a:latin typeface="Arial"/>
                <a:cs typeface="Arial"/>
              </a:rPr>
              <a:t>日，赎罪日则是在</a:t>
            </a:r>
            <a:r>
              <a:rPr lang="en-US" altLang="zh-CN" dirty="0">
                <a:latin typeface="Arial"/>
                <a:cs typeface="Arial"/>
              </a:rPr>
              <a:t>10</a:t>
            </a:r>
            <a:r>
              <a:rPr lang="zh-CN" altLang="en-US" dirty="0">
                <a:latin typeface="Arial"/>
                <a:cs typeface="Arial"/>
              </a:rPr>
              <a:t>天之后</a:t>
            </a:r>
            <a:r>
              <a:rPr lang="en-US" altLang="zh-CN" dirty="0">
                <a:latin typeface="Arial"/>
                <a:cs typeface="Arial"/>
              </a:rPr>
              <a:t>……</a:t>
            </a:r>
          </a:p>
          <a:p>
            <a:r>
              <a:rPr lang="zh-CN" altLang="en-US" dirty="0">
                <a:latin typeface="Arial"/>
                <a:cs typeface="Arial"/>
              </a:rPr>
              <a:t>联合国宣布的国际和平日“恰好”是</a:t>
            </a:r>
            <a:r>
              <a:rPr lang="en-US" altLang="zh-CN" dirty="0">
                <a:latin typeface="Arial"/>
                <a:cs typeface="Arial"/>
              </a:rPr>
              <a:t>2017</a:t>
            </a:r>
            <a:r>
              <a:rPr lang="zh-CN" altLang="en-US" dirty="0">
                <a:latin typeface="Arial"/>
                <a:cs typeface="Arial"/>
              </a:rPr>
              <a:t>年</a:t>
            </a:r>
            <a:r>
              <a:rPr lang="en-US" altLang="zh-CN" dirty="0">
                <a:latin typeface="Arial"/>
                <a:cs typeface="Arial"/>
              </a:rPr>
              <a:t>9</a:t>
            </a:r>
            <a:r>
              <a:rPr lang="zh-CN" altLang="en-US" dirty="0">
                <a:latin typeface="Arial"/>
                <a:cs typeface="Arial"/>
              </a:rPr>
              <a:t>月</a:t>
            </a:r>
            <a:r>
              <a:rPr lang="en-US" altLang="zh-CN" dirty="0">
                <a:latin typeface="Arial"/>
                <a:cs typeface="Arial"/>
              </a:rPr>
              <a:t>21</a:t>
            </a:r>
            <a:r>
              <a:rPr lang="zh-CN" altLang="en-US" dirty="0">
                <a:latin typeface="Arial"/>
                <a:cs typeface="Arial"/>
              </a:rPr>
              <a:t>日。今年的主题“恰好”是和平与安全。</a:t>
            </a:r>
          </a:p>
          <a:p>
            <a:r>
              <a:rPr lang="zh-CN" altLang="en-US" dirty="0">
                <a:latin typeface="Arial"/>
                <a:cs typeface="Arial"/>
              </a:rPr>
              <a:t>距离</a:t>
            </a:r>
            <a:r>
              <a:rPr lang="en-US" altLang="zh-CN" dirty="0">
                <a:latin typeface="Arial"/>
                <a:cs typeface="Arial"/>
              </a:rPr>
              <a:t>1947</a:t>
            </a:r>
            <a:r>
              <a:rPr lang="zh-CN" altLang="en-US" dirty="0">
                <a:latin typeface="Arial"/>
                <a:cs typeface="Arial"/>
              </a:rPr>
              <a:t>年</a:t>
            </a:r>
            <a:r>
              <a:rPr lang="en-US" altLang="zh-CN" dirty="0">
                <a:latin typeface="Arial"/>
                <a:cs typeface="Arial"/>
              </a:rPr>
              <a:t>——</a:t>
            </a:r>
            <a:r>
              <a:rPr lang="zh-CN" altLang="en-US" dirty="0">
                <a:latin typeface="Arial"/>
                <a:cs typeface="Arial"/>
              </a:rPr>
              <a:t>以色列复国已有</a:t>
            </a:r>
            <a:r>
              <a:rPr lang="en-US" altLang="zh-CN" dirty="0">
                <a:latin typeface="Arial"/>
                <a:cs typeface="Arial"/>
              </a:rPr>
              <a:t>70</a:t>
            </a:r>
            <a:r>
              <a:rPr lang="zh-CN" altLang="en-US" dirty="0">
                <a:latin typeface="Arial"/>
                <a:cs typeface="Arial"/>
              </a:rPr>
              <a:t>年。</a:t>
            </a:r>
            <a:r>
              <a:rPr lang="en-US" altLang="zh-CN" dirty="0">
                <a:latin typeface="Arial"/>
                <a:cs typeface="Arial"/>
              </a:rPr>
              <a:t>1947</a:t>
            </a:r>
            <a:r>
              <a:rPr lang="zh-CN" altLang="en-US" dirty="0">
                <a:latin typeface="Arial"/>
                <a:cs typeface="Arial"/>
              </a:rPr>
              <a:t>年</a:t>
            </a:r>
            <a:r>
              <a:rPr lang="en-US" altLang="zh-CN" dirty="0">
                <a:latin typeface="Arial"/>
                <a:cs typeface="Arial"/>
              </a:rPr>
              <a:t>11</a:t>
            </a:r>
            <a:r>
              <a:rPr lang="zh-CN" altLang="en-US" dirty="0">
                <a:latin typeface="Arial"/>
                <a:cs typeface="Arial"/>
              </a:rPr>
              <a:t>月</a:t>
            </a:r>
            <a:r>
              <a:rPr lang="en-US" altLang="zh-CN" dirty="0">
                <a:latin typeface="Arial"/>
                <a:cs typeface="Arial"/>
              </a:rPr>
              <a:t>29</a:t>
            </a:r>
            <a:r>
              <a:rPr lang="zh-CN" altLang="en-US" dirty="0">
                <a:latin typeface="Arial"/>
                <a:cs typeface="Arial"/>
              </a:rPr>
              <a:t>日，联合国大会通过了分治计划，即第</a:t>
            </a:r>
            <a:r>
              <a:rPr lang="en-US" altLang="zh-CN" dirty="0">
                <a:latin typeface="Arial"/>
                <a:cs typeface="Arial"/>
              </a:rPr>
              <a:t>181</a:t>
            </a:r>
            <a:r>
              <a:rPr lang="zh-CN" altLang="en-US" dirty="0">
                <a:latin typeface="Arial"/>
                <a:cs typeface="Arial"/>
              </a:rPr>
              <a:t>号决议。</a:t>
            </a:r>
          </a:p>
          <a:p>
            <a:r>
              <a:rPr lang="zh-CN" altLang="en-US" dirty="0">
                <a:latin typeface="Arial"/>
                <a:cs typeface="Arial"/>
              </a:rPr>
              <a:t>这是耶路撒冷的第</a:t>
            </a:r>
            <a:r>
              <a:rPr lang="en-US" altLang="zh-CN" dirty="0">
                <a:latin typeface="Arial"/>
                <a:cs typeface="Arial"/>
              </a:rPr>
              <a:t>50</a:t>
            </a:r>
            <a:r>
              <a:rPr lang="zh-CN" altLang="en-US" dirty="0">
                <a:latin typeface="Arial"/>
                <a:cs typeface="Arial"/>
              </a:rPr>
              <a:t>周年或禧年。在</a:t>
            </a:r>
            <a:r>
              <a:rPr lang="en-US" altLang="zh-CN" dirty="0">
                <a:latin typeface="Arial"/>
                <a:cs typeface="Arial"/>
              </a:rPr>
              <a:t>1967</a:t>
            </a:r>
            <a:r>
              <a:rPr lang="zh-CN" altLang="en-US" dirty="0">
                <a:latin typeface="Arial"/>
                <a:cs typeface="Arial"/>
              </a:rPr>
              <a:t>年，耶路撒冷从约旦人手中被以色列收复。</a:t>
            </a:r>
            <a:r>
              <a:rPr lang="en-US" altLang="zh-CN" dirty="0">
                <a:latin typeface="Arial"/>
                <a:cs typeface="Arial"/>
              </a:rPr>
              <a:t>50</a:t>
            </a:r>
            <a:r>
              <a:rPr lang="zh-CN" altLang="en-US" dirty="0">
                <a:latin typeface="Arial"/>
                <a:cs typeface="Arial"/>
              </a:rPr>
              <a:t>年前，即</a:t>
            </a:r>
            <a:r>
              <a:rPr lang="en-US" altLang="zh-CN" dirty="0">
                <a:latin typeface="Arial"/>
                <a:cs typeface="Arial"/>
              </a:rPr>
              <a:t>1917</a:t>
            </a:r>
            <a:r>
              <a:rPr lang="zh-CN" altLang="en-US" dirty="0">
                <a:latin typeface="Arial"/>
                <a:cs typeface="Arial"/>
              </a:rPr>
              <a:t>年，耶路撒冷被艾伦比将军解放，而</a:t>
            </a:r>
            <a:r>
              <a:rPr lang="en-US" altLang="zh-CN" dirty="0">
                <a:latin typeface="Arial"/>
                <a:cs typeface="Arial"/>
              </a:rPr>
              <a:t>400</a:t>
            </a:r>
            <a:r>
              <a:rPr lang="zh-CN" altLang="en-US" dirty="0">
                <a:latin typeface="Arial"/>
                <a:cs typeface="Arial"/>
              </a:rPr>
              <a:t>年前，土耳其人在</a:t>
            </a:r>
            <a:r>
              <a:rPr lang="en-US" altLang="zh-CN" dirty="0">
                <a:latin typeface="Arial"/>
                <a:cs typeface="Arial"/>
              </a:rPr>
              <a:t>1517</a:t>
            </a:r>
            <a:r>
              <a:rPr lang="zh-CN" altLang="en-US" dirty="0">
                <a:latin typeface="Arial"/>
                <a:cs typeface="Arial"/>
              </a:rPr>
              <a:t>年征服了耶路撒冷。</a:t>
            </a:r>
          </a:p>
          <a:p>
            <a:r>
              <a:rPr lang="zh-CN" altLang="en-US" dirty="0">
                <a:latin typeface="Arial"/>
                <a:cs typeface="Arial"/>
              </a:rPr>
              <a:t>这是死海古卷发现的</a:t>
            </a:r>
            <a:r>
              <a:rPr lang="en-US" altLang="zh-CN" dirty="0">
                <a:latin typeface="Arial"/>
                <a:cs typeface="Arial"/>
              </a:rPr>
              <a:t>70</a:t>
            </a:r>
            <a:r>
              <a:rPr lang="zh-CN" altLang="en-US" dirty="0">
                <a:latin typeface="Arial"/>
                <a:cs typeface="Arial"/>
              </a:rPr>
              <a:t>周年</a:t>
            </a:r>
            <a:r>
              <a:rPr lang="en-US" altLang="zh-CN" dirty="0">
                <a:latin typeface="Arial"/>
                <a:cs typeface="Arial"/>
              </a:rPr>
              <a:t>——1947</a:t>
            </a:r>
            <a:r>
              <a:rPr lang="zh-CN" altLang="en-US" dirty="0">
                <a:latin typeface="Arial"/>
                <a:cs typeface="Arial"/>
              </a:rPr>
              <a:t>年初发现</a:t>
            </a:r>
          </a:p>
          <a:p>
            <a:r>
              <a:rPr lang="zh-CN" altLang="en-US" dirty="0">
                <a:latin typeface="Arial"/>
                <a:cs typeface="Arial"/>
              </a:rPr>
              <a:t>这是贝尔福宣言的</a:t>
            </a:r>
            <a:r>
              <a:rPr lang="en-US" altLang="zh-CN" dirty="0">
                <a:latin typeface="Arial"/>
                <a:cs typeface="Arial"/>
              </a:rPr>
              <a:t>100</a:t>
            </a:r>
            <a:r>
              <a:rPr lang="zh-CN" altLang="en-US" dirty="0">
                <a:latin typeface="Arial"/>
                <a:cs typeface="Arial"/>
              </a:rPr>
              <a:t>周年</a:t>
            </a:r>
            <a:r>
              <a:rPr lang="en-US" altLang="zh-CN" dirty="0">
                <a:latin typeface="Arial"/>
                <a:cs typeface="Arial"/>
              </a:rPr>
              <a:t>——1917</a:t>
            </a:r>
            <a:r>
              <a:rPr lang="zh-CN" altLang="en-US" dirty="0">
                <a:latin typeface="Arial"/>
                <a:cs typeface="Arial"/>
              </a:rPr>
              <a:t>年</a:t>
            </a:r>
            <a:r>
              <a:rPr lang="en-US" altLang="zh-CN" dirty="0">
                <a:latin typeface="Arial"/>
                <a:cs typeface="Arial"/>
              </a:rPr>
              <a:t>11</a:t>
            </a:r>
            <a:r>
              <a:rPr lang="zh-CN" altLang="en-US" dirty="0">
                <a:latin typeface="Arial"/>
                <a:cs typeface="Arial"/>
              </a:rPr>
              <a:t>月</a:t>
            </a:r>
            <a:r>
              <a:rPr lang="en-US" altLang="zh-CN" dirty="0">
                <a:latin typeface="Arial"/>
                <a:cs typeface="Arial"/>
              </a:rPr>
              <a:t>2</a:t>
            </a:r>
            <a:r>
              <a:rPr lang="zh-CN" altLang="en-US" dirty="0">
                <a:latin typeface="Arial"/>
                <a:cs typeface="Arial"/>
              </a:rPr>
              <a:t>日，英国外交大臣亚瑟</a:t>
            </a:r>
            <a:r>
              <a:rPr lang="en-US" altLang="zh-CN" dirty="0">
                <a:latin typeface="Arial"/>
                <a:cs typeface="Arial"/>
              </a:rPr>
              <a:t>·</a:t>
            </a:r>
            <a:r>
              <a:rPr lang="zh-CN" altLang="en-US" dirty="0">
                <a:latin typeface="Arial"/>
                <a:cs typeface="Arial"/>
              </a:rPr>
              <a:t>詹姆斯</a:t>
            </a:r>
            <a:r>
              <a:rPr lang="en-US" altLang="zh-CN" dirty="0">
                <a:latin typeface="Arial"/>
                <a:cs typeface="Arial"/>
              </a:rPr>
              <a:t>·</a:t>
            </a:r>
            <a:r>
              <a:rPr lang="zh-CN" altLang="en-US" dirty="0">
                <a:latin typeface="Arial"/>
                <a:cs typeface="Arial"/>
              </a:rPr>
              <a:t>贝尔福写信表达英国政府对在巴勒斯坦建立犹太家园的支持。</a:t>
            </a:r>
          </a:p>
          <a:p>
            <a:r>
              <a:rPr lang="zh-CN" altLang="en-US" dirty="0">
                <a:latin typeface="Arial"/>
                <a:cs typeface="Arial"/>
              </a:rPr>
              <a:t>这是第一次犹太复国主义大会的</a:t>
            </a:r>
            <a:r>
              <a:rPr lang="en-US" altLang="zh-CN" dirty="0">
                <a:latin typeface="Arial"/>
                <a:cs typeface="Arial"/>
              </a:rPr>
              <a:t>120</a:t>
            </a:r>
            <a:r>
              <a:rPr lang="zh-CN" altLang="en-US" dirty="0">
                <a:latin typeface="Arial"/>
                <a:cs typeface="Arial"/>
              </a:rPr>
              <a:t>周年</a:t>
            </a:r>
            <a:r>
              <a:rPr lang="en-US" altLang="zh-CN" dirty="0">
                <a:latin typeface="Arial"/>
                <a:cs typeface="Arial"/>
              </a:rPr>
              <a:t>——1897</a:t>
            </a:r>
            <a:r>
              <a:rPr lang="zh-CN" altLang="en-US" dirty="0">
                <a:latin typeface="Arial"/>
                <a:cs typeface="Arial"/>
              </a:rPr>
              <a:t>年，犹太复国主义的先驱西奥多</a:t>
            </a:r>
            <a:r>
              <a:rPr lang="en-US" altLang="zh-CN" dirty="0">
                <a:latin typeface="Arial"/>
                <a:cs typeface="Arial"/>
              </a:rPr>
              <a:t>·</a:t>
            </a:r>
            <a:r>
              <a:rPr lang="zh-CN" altLang="en-US" dirty="0">
                <a:latin typeface="Arial"/>
                <a:cs typeface="Arial"/>
              </a:rPr>
              <a:t>赫茨尔在第一次大会上宣称：“在巴塞尔，我建立了犹太国家。”</a:t>
            </a:r>
          </a:p>
          <a:p>
            <a:r>
              <a:rPr lang="zh-CN" altLang="en-US" dirty="0">
                <a:latin typeface="Arial"/>
                <a:cs typeface="Arial"/>
              </a:rPr>
              <a:t>这是宗教改革的</a:t>
            </a:r>
            <a:r>
              <a:rPr lang="en-US" altLang="zh-CN" dirty="0">
                <a:latin typeface="Arial"/>
                <a:cs typeface="Arial"/>
              </a:rPr>
              <a:t>500</a:t>
            </a:r>
            <a:r>
              <a:rPr lang="zh-CN" altLang="en-US" dirty="0">
                <a:latin typeface="Arial"/>
                <a:cs typeface="Arial"/>
              </a:rPr>
              <a:t>周年</a:t>
            </a:r>
            <a:r>
              <a:rPr lang="en-US" altLang="zh-CN" dirty="0">
                <a:latin typeface="Arial"/>
                <a:cs typeface="Arial"/>
              </a:rPr>
              <a:t>——</a:t>
            </a:r>
            <a:r>
              <a:rPr lang="zh-CN" altLang="en-US" dirty="0">
                <a:latin typeface="Arial"/>
                <a:cs typeface="Arial"/>
              </a:rPr>
              <a:t>天主教徒和路德教徒将于</a:t>
            </a:r>
            <a:r>
              <a:rPr lang="en-US" altLang="zh-CN" dirty="0">
                <a:latin typeface="Arial"/>
                <a:cs typeface="Arial"/>
              </a:rPr>
              <a:t>2017</a:t>
            </a:r>
            <a:r>
              <a:rPr lang="zh-CN" altLang="en-US" dirty="0">
                <a:latin typeface="Arial"/>
                <a:cs typeface="Arial"/>
              </a:rPr>
              <a:t>年</a:t>
            </a:r>
            <a:r>
              <a:rPr lang="en-US" altLang="zh-CN" dirty="0">
                <a:latin typeface="Arial"/>
                <a:cs typeface="Arial"/>
              </a:rPr>
              <a:t>10</a:t>
            </a:r>
            <a:r>
              <a:rPr lang="zh-CN" altLang="en-US" dirty="0">
                <a:latin typeface="Arial"/>
                <a:cs typeface="Arial"/>
              </a:rPr>
              <a:t>月</a:t>
            </a:r>
            <a:r>
              <a:rPr lang="en-US" altLang="zh-CN" dirty="0">
                <a:latin typeface="Arial"/>
                <a:cs typeface="Arial"/>
              </a:rPr>
              <a:t>31</a:t>
            </a:r>
            <a:r>
              <a:rPr lang="zh-CN" altLang="en-US" dirty="0">
                <a:latin typeface="Arial"/>
                <a:cs typeface="Arial"/>
              </a:rPr>
              <a:t>日在耶路撒冷庆祝宗教改革日。他们将开始搁置路德在</a:t>
            </a:r>
            <a:r>
              <a:rPr lang="en-US" altLang="zh-CN" dirty="0">
                <a:latin typeface="Arial"/>
                <a:cs typeface="Arial"/>
              </a:rPr>
              <a:t>1517</a:t>
            </a:r>
            <a:r>
              <a:rPr lang="zh-CN" altLang="en-US" dirty="0">
                <a:latin typeface="Arial"/>
                <a:cs typeface="Arial"/>
              </a:rPr>
              <a:t>年</a:t>
            </a:r>
            <a:r>
              <a:rPr lang="en-US" altLang="zh-CN" dirty="0">
                <a:latin typeface="Arial"/>
                <a:cs typeface="Arial"/>
              </a:rPr>
              <a:t>10</a:t>
            </a:r>
            <a:r>
              <a:rPr lang="zh-CN" altLang="en-US" dirty="0">
                <a:latin typeface="Arial"/>
                <a:cs typeface="Arial"/>
              </a:rPr>
              <a:t>月</a:t>
            </a:r>
            <a:r>
              <a:rPr lang="en-US" altLang="zh-CN" dirty="0">
                <a:latin typeface="Arial"/>
                <a:cs typeface="Arial"/>
              </a:rPr>
              <a:t>31</a:t>
            </a:r>
            <a:r>
              <a:rPr lang="zh-CN" altLang="en-US" dirty="0">
                <a:latin typeface="Arial"/>
                <a:cs typeface="Arial"/>
              </a:rPr>
              <a:t>日于德国维滕堡采取的行动所带来的分歧。</a:t>
            </a:r>
          </a:p>
          <a:p>
            <a:endParaRPr lang="zh-CN" altLang="en-US" dirty="0">
              <a:latin typeface="Arial"/>
              <a:cs typeface="Arial"/>
            </a:endParaRPr>
          </a:p>
          <a:p>
            <a:r>
              <a:rPr lang="zh-CN" altLang="en-US" dirty="0">
                <a:latin typeface="Arial"/>
                <a:cs typeface="Arial"/>
              </a:rPr>
              <a:t>这是从亚当起的</a:t>
            </a:r>
            <a:r>
              <a:rPr lang="en-US" altLang="zh-CN" dirty="0">
                <a:latin typeface="Arial"/>
                <a:cs typeface="Arial"/>
              </a:rPr>
              <a:t>120</a:t>
            </a:r>
            <a:r>
              <a:rPr lang="zh-CN" altLang="en-US" dirty="0">
                <a:latin typeface="Arial"/>
                <a:cs typeface="Arial"/>
              </a:rPr>
              <a:t>个禧年。</a:t>
            </a:r>
          </a:p>
          <a:p>
            <a:r>
              <a:rPr lang="zh-CN" altLang="en-US" dirty="0">
                <a:latin typeface="Arial"/>
                <a:cs typeface="Arial"/>
              </a:rPr>
              <a:t>这是基督死后的</a:t>
            </a:r>
            <a:r>
              <a:rPr lang="en-US" altLang="zh-CN" dirty="0">
                <a:latin typeface="Arial"/>
                <a:cs typeface="Arial"/>
              </a:rPr>
              <a:t>40</a:t>
            </a:r>
            <a:r>
              <a:rPr lang="zh-CN" altLang="en-US" dirty="0">
                <a:latin typeface="Arial"/>
                <a:cs typeface="Arial"/>
              </a:rPr>
              <a:t>个禧年。</a:t>
            </a:r>
          </a:p>
          <a:p>
            <a:r>
              <a:rPr lang="zh-CN" altLang="en-US" dirty="0">
                <a:latin typeface="Arial"/>
                <a:cs typeface="Arial"/>
              </a:rPr>
              <a:t>这是出埃及后的</a:t>
            </a:r>
            <a:r>
              <a:rPr lang="en-US" altLang="zh-CN" dirty="0">
                <a:latin typeface="Arial"/>
                <a:cs typeface="Arial"/>
              </a:rPr>
              <a:t>70</a:t>
            </a:r>
            <a:r>
              <a:rPr lang="zh-CN" altLang="en-US" dirty="0">
                <a:latin typeface="Arial"/>
                <a:cs typeface="Arial"/>
              </a:rPr>
              <a:t>个禧年（公元前</a:t>
            </a:r>
            <a:r>
              <a:rPr lang="en-US" altLang="zh-CN" dirty="0">
                <a:latin typeface="Arial"/>
                <a:cs typeface="Arial"/>
              </a:rPr>
              <a:t>1483</a:t>
            </a:r>
            <a:r>
              <a:rPr lang="zh-CN" altLang="en-US" dirty="0">
                <a:latin typeface="Arial"/>
                <a:cs typeface="Arial"/>
              </a:rPr>
              <a:t>年）。</a:t>
            </a:r>
          </a:p>
          <a:p>
            <a:r>
              <a:rPr lang="zh-CN" altLang="en-US" dirty="0">
                <a:latin typeface="Arial"/>
                <a:cs typeface="Arial"/>
              </a:rPr>
              <a:t>这是犹太历</a:t>
            </a:r>
            <a:r>
              <a:rPr lang="en-US" altLang="zh-CN" dirty="0">
                <a:latin typeface="Arial"/>
                <a:cs typeface="Arial"/>
              </a:rPr>
              <a:t>5777</a:t>
            </a:r>
            <a:r>
              <a:rPr lang="zh-CN" altLang="en-US" dirty="0">
                <a:latin typeface="Arial"/>
                <a:cs typeface="Arial"/>
              </a:rPr>
              <a:t>年。</a:t>
            </a:r>
          </a:p>
          <a:p>
            <a:r>
              <a:rPr lang="zh-CN" altLang="en-US" dirty="0">
                <a:latin typeface="Arial"/>
                <a:cs typeface="Arial"/>
              </a:rPr>
              <a:t>所以我们关注并注意时间</a:t>
            </a:r>
            <a:r>
              <a:rPr lang="en-US" altLang="zh-CN" dirty="0">
                <a:latin typeface="Arial"/>
                <a:cs typeface="Arial"/>
              </a:rPr>
              <a:t>……</a:t>
            </a:r>
            <a:r>
              <a:rPr lang="zh-CN" altLang="en-US" dirty="0">
                <a:latin typeface="Arial"/>
                <a:cs typeface="Arial"/>
              </a:rPr>
              <a:t>因为神在时间中以设计和秩序行动。</a:t>
            </a:r>
          </a:p>
          <a:p>
            <a:r>
              <a:rPr lang="zh-CN" altLang="en-US" dirty="0">
                <a:latin typeface="Arial"/>
                <a:cs typeface="Arial"/>
              </a:rPr>
              <a:t>不</a:t>
            </a:r>
            <a:r>
              <a:rPr lang="en-US" altLang="zh-CN" dirty="0">
                <a:latin typeface="Arial"/>
                <a:cs typeface="Arial"/>
              </a:rPr>
              <a:t>——</a:t>
            </a:r>
            <a:r>
              <a:rPr lang="zh-CN" altLang="en-US" dirty="0">
                <a:latin typeface="Arial"/>
                <a:cs typeface="Arial"/>
              </a:rPr>
              <a:t>我并不试图解读神的心意和祂的难以理解的计划。我只知道“巧合”不是一个犹太教认可的词</a:t>
            </a:r>
            <a:r>
              <a:rPr lang="en-US" altLang="zh-CN" dirty="0">
                <a:latin typeface="Arial"/>
                <a:cs typeface="Arial"/>
              </a:rPr>
              <a:t>……</a:t>
            </a:r>
            <a:r>
              <a:rPr lang="zh-CN" altLang="en-US" dirty="0">
                <a:latin typeface="Arial"/>
                <a:cs typeface="Arial"/>
              </a:rPr>
              <a:t>我们只祈祷能够参与祂在祂子民中所计划的任何事情，并在灵性上做好准备。</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0A911BB-0D2B-F444-8BE6-CC363B3686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64900207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B6DC5671-938A-E24C-A93D-48B8967DD729}" type="slidenum">
              <a:rPr lang="en-US" sz="1200" b="0"/>
              <a:pPr/>
              <a:t>233</a:t>
            </a:fld>
            <a:endParaRPr lang="en-US" sz="1200" b="0"/>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329945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567048-8865-504F-984D-155D75EB332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11362" name="Rectangle 1026"/>
          <p:cNvSpPr>
            <a:spLocks noGrp="1" noRot="1" noChangeAspect="1" noChangeArrowheads="1"/>
          </p:cNvSpPr>
          <p:nvPr>
            <p:ph type="sldImg"/>
          </p:nvPr>
        </p:nvSpPr>
        <p:spPr>
          <a:solidFill>
            <a:srgbClr val="FFFFFF"/>
          </a:solidFill>
          <a:ln/>
        </p:spPr>
      </p:sp>
      <p:sp>
        <p:nvSpPr>
          <p:cNvPr id="9113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Again a message came to me from the LORD:  16 “Son of man, take a piece of wood and carve on it these words: ‘This represents Judah and its allied tribes.’ Then take another piece and carve these words on it: ‘This represents Ephraim and the northern tribes of Israel.’</a:t>
            </a:r>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 (37:15-16 NLT).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i="0" dirty="0">
                <a:solidFill>
                  <a:srgbClr val="777A7B"/>
                </a:solidFill>
                <a:effectLst/>
                <a:highlight>
                  <a:srgbClr val="FFFFFF"/>
                </a:highlight>
                <a:latin typeface="Source Serif Pro" panose="02040603050405020204" pitchFamily="18" charset="0"/>
              </a:rPr>
              <a:t>15</a:t>
            </a:r>
            <a:r>
              <a:rPr lang="zh-CN" altLang="en-US" b="0" i="0" dirty="0">
                <a:solidFill>
                  <a:srgbClr val="121212"/>
                </a:solidFill>
                <a:effectLst/>
                <a:highlight>
                  <a:srgbClr val="FFFFFF"/>
                </a:highlight>
                <a:latin typeface="Source Serif Pro" panose="02040603050405020204" pitchFamily="18" charset="0"/>
              </a:rPr>
              <a:t>耶和华的话又临到我说：</a:t>
            </a:r>
            <a:r>
              <a:rPr lang="en-US" altLang="zh-CN" b="0" i="0" dirty="0">
                <a:solidFill>
                  <a:srgbClr val="777A7B"/>
                </a:solidFill>
                <a:effectLst/>
                <a:highlight>
                  <a:srgbClr val="FFFFFF"/>
                </a:highlight>
                <a:latin typeface="Source Serif Pro" panose="02040603050405020204" pitchFamily="18" charset="0"/>
              </a:rPr>
              <a:t>16</a:t>
            </a:r>
            <a:r>
              <a:rPr lang="zh-CN" altLang="en-US" b="0" i="0" dirty="0">
                <a:solidFill>
                  <a:srgbClr val="121212"/>
                </a:solidFill>
                <a:effectLst/>
                <a:highlight>
                  <a:srgbClr val="FFFFFF"/>
                </a:highlight>
                <a:latin typeface="Source Serif Pro" panose="02040603050405020204" pitchFamily="18" charset="0"/>
              </a:rPr>
              <a:t>“人子啊！你要拿一根木杖，在上面写‘犹大和那些与他一起的以色列人’；又拿另一根木杖，在上面写‘以法莲的木杖，就是约瑟和与他一起的以色列全家’。</a:t>
            </a:r>
            <a:r>
              <a:rPr lang="en-US" altLang="zh-CN" sz="1200" kern="1200" dirty="0">
                <a:solidFill>
                  <a:schemeClr val="tx1"/>
                </a:solidFill>
                <a:effectLst/>
                <a:latin typeface="Arial" panose="020B0604020202020204" pitchFamily="34" charset="0"/>
                <a:ea typeface="ＭＳ Ｐゴシック" charset="0"/>
                <a:cs typeface="Arial" panose="020B0604020202020204" pitchFamily="34" charset="0"/>
              </a:rPr>
              <a:t>(37:15-16).</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7735018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B507F8-6DCC-E544-A1A5-5A1909BB338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763080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567048-8865-504F-984D-155D75EB332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11362" name="Rectangle 1026"/>
          <p:cNvSpPr>
            <a:spLocks noGrp="1" noRot="1" noChangeAspect="1" noChangeArrowheads="1"/>
          </p:cNvSpPr>
          <p:nvPr>
            <p:ph type="sldImg"/>
          </p:nvPr>
        </p:nvSpPr>
        <p:spPr>
          <a:solidFill>
            <a:srgbClr val="FFFFFF"/>
          </a:solidFill>
          <a:ln/>
        </p:spPr>
      </p:sp>
      <p:sp>
        <p:nvSpPr>
          <p:cNvPr id="9113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Now hold them together in your hand as if they were one piece of wood.  18 When your people ask you what your actions mean,  19 say to them, ‘This is what the Sovereign Lord says: I will take Ephraim and the northern tribes and join them to Judah. I will make them one piece of wood in my hand.’</a:t>
            </a:r>
            <a:r>
              <a:rPr lang="en-US" sz="1200" kern="1200" dirty="0">
                <a:solidFill>
                  <a:schemeClr val="tx1"/>
                </a:solidFill>
                <a:effectLst/>
                <a:latin typeface="Arial" panose="020B0604020202020204" pitchFamily="34" charset="0"/>
                <a:ea typeface="ＭＳ Ｐゴシック" charset="0"/>
                <a:cs typeface="Arial" panose="020B0604020202020204" pitchFamily="34" charset="0"/>
              </a:rPr>
              <a:t>” (37:17-19 NLT).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b="0" i="0" dirty="0">
                <a:solidFill>
                  <a:srgbClr val="777A7B"/>
                </a:solidFill>
                <a:effectLst/>
                <a:highlight>
                  <a:srgbClr val="FFFFFF"/>
                </a:highlight>
                <a:latin typeface="Source Serif Pro" panose="02040603050405020204" pitchFamily="18" charset="0"/>
              </a:rPr>
              <a:t>17</a:t>
            </a:r>
            <a:r>
              <a:rPr lang="zh-CN" altLang="en-US" b="0" i="0" dirty="0">
                <a:solidFill>
                  <a:srgbClr val="121212"/>
                </a:solidFill>
                <a:effectLst/>
                <a:highlight>
                  <a:srgbClr val="FFFFFF"/>
                </a:highlight>
                <a:latin typeface="Source Serif Pro" panose="02040603050405020204" pitchFamily="18" charset="0"/>
              </a:rPr>
              <a:t>你要把这两根木杖连接在一起，使它们在你手里成为一根。</a:t>
            </a:r>
            <a:r>
              <a:rPr lang="en-US" altLang="zh-CN" b="0" i="0" dirty="0">
                <a:solidFill>
                  <a:srgbClr val="777A7B"/>
                </a:solidFill>
                <a:effectLst/>
                <a:highlight>
                  <a:srgbClr val="FFFFFF"/>
                </a:highlight>
                <a:latin typeface="Source Serif Pro" panose="02040603050405020204" pitchFamily="18" charset="0"/>
              </a:rPr>
              <a:t>18</a:t>
            </a:r>
            <a:r>
              <a:rPr lang="zh-CN" altLang="en-US" b="0" i="0" dirty="0">
                <a:solidFill>
                  <a:srgbClr val="121212"/>
                </a:solidFill>
                <a:effectLst/>
                <a:highlight>
                  <a:srgbClr val="FFFFFF"/>
                </a:highlight>
                <a:latin typeface="Source Serif Pro" panose="02040603050405020204" pitchFamily="18" charset="0"/>
              </a:rPr>
              <a:t>如果你本国的人民问你：‘你不告诉我们这些木杖是甚么意思吗？’</a:t>
            </a:r>
            <a:r>
              <a:rPr lang="en-US" altLang="zh-CN" b="0" i="0" dirty="0">
                <a:solidFill>
                  <a:srgbClr val="777A7B"/>
                </a:solidFill>
                <a:effectLst/>
                <a:highlight>
                  <a:srgbClr val="FFFFFF"/>
                </a:highlight>
                <a:latin typeface="Source Serif Pro" panose="02040603050405020204" pitchFamily="18" charset="0"/>
              </a:rPr>
              <a:t>19</a:t>
            </a:r>
            <a:r>
              <a:rPr lang="zh-CN" altLang="en-US" b="0" i="0" dirty="0">
                <a:solidFill>
                  <a:srgbClr val="121212"/>
                </a:solidFill>
                <a:effectLst/>
                <a:highlight>
                  <a:srgbClr val="FFFFFF"/>
                </a:highlight>
                <a:latin typeface="Source Serif Pro" panose="02040603050405020204" pitchFamily="18" charset="0"/>
              </a:rPr>
              <a:t>你就要回答他们：‘主耶和华这样说：看哪！我要拿约瑟和与他一起的以色列众支派的木杖，就是在以法莲手里的，跟犹大的木杖连接在一起，使它们在我手里成为一根</a:t>
            </a:r>
            <a:endPar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24555779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567048-8865-504F-984D-155D75EB332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11362" name="Rectangle 1026"/>
          <p:cNvSpPr>
            <a:spLocks noGrp="1" noRot="1" noChangeAspect="1" noChangeArrowheads="1"/>
          </p:cNvSpPr>
          <p:nvPr>
            <p:ph type="sldImg"/>
          </p:nvPr>
        </p:nvSpPr>
        <p:spPr>
          <a:solidFill>
            <a:srgbClr val="FFFFFF"/>
          </a:solidFill>
          <a:ln/>
        </p:spPr>
      </p:sp>
      <p:sp>
        <p:nvSpPr>
          <p:cNvPr id="9113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Messiah will rule Judah and Israel together to fulfill the Davidic Covenant (2 Sam. 7:13-14) and show God's holiness (37:15-28).</a:t>
            </a:r>
          </a:p>
          <a:p>
            <a:endParaRPr lang="en-US" dirty="0">
              <a:latin typeface="Arial" panose="020B0604020202020204" pitchFamily="34" charset="0"/>
              <a:ea typeface="ＭＳ Ｐゴシック" charset="0"/>
              <a:cs typeface="Arial" panose="020B0604020202020204" pitchFamily="34" charset="0"/>
            </a:endParaRPr>
          </a:p>
          <a:p>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“Then hold out the pieces of wood you have inscribed, so the people can see them.  21 And give them this message from the Sovereign Lord: I will gather the people of Israel from among the nations. I will bring them home to their own land from the places where they have been scattered.  22 I will unify them into one nation on the mountains of Israel. One king will rule them all; no longer will they be divided into two nations or into two kingdoms.  23 They will never again pollute themselves with their idols and vile images and rebellion, for I will save them from their sinful backsliding. I will cleanse them. Then they will truly be my people, and I will be their God. </a:t>
            </a:r>
          </a:p>
          <a:p>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Ezek. 37:24    “My servant David will be their king, and they will have only one shepherd. They will obey my regulations and be careful to keep my decrees.  25 They will live in the land I gave my servant Jacob, the land where their ancestors lived. They and their children and their grandchildren after them will live there forever, generation after generation. And my servant David will be their prince forever.  26 And I will make a covenant of peace with them, an everlasting covenant. I will give them their land and increase their numbers, and I will put my Temple among them forever.  27 I will make my home among them. I will be their God, and they will be my people.  28 And when my Temple is among them forever, the nations will know that I am the Lord, who makes Israel holy.”</a:t>
            </a:r>
          </a:p>
          <a:p>
            <a:endParaRPr lang="en-US"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—Ezek 37:20-28 NLT</a:t>
            </a:r>
          </a:p>
          <a:p>
            <a:endParaRPr lang="en-US" dirty="0">
              <a:latin typeface="Arial" panose="020B0604020202020204" pitchFamily="34" charset="0"/>
              <a:ea typeface="ＭＳ Ｐゴシック" charset="0"/>
              <a:cs typeface="Arial" panose="020B0604020202020204" pitchFamily="34" charset="0"/>
            </a:endParaRPr>
          </a:p>
          <a:p>
            <a:pPr algn="l"/>
            <a:r>
              <a:rPr lang="en-US" altLang="zh-CN" b="0" i="0" dirty="0">
                <a:solidFill>
                  <a:srgbClr val="777A7B"/>
                </a:solidFill>
                <a:effectLst/>
                <a:highlight>
                  <a:srgbClr val="FFFFFF"/>
                </a:highlight>
                <a:latin typeface="Source Serif Pro" panose="02040603050405020204" pitchFamily="18" charset="0"/>
              </a:rPr>
              <a:t>20</a:t>
            </a:r>
            <a:r>
              <a:rPr lang="zh-CN" altLang="en-US" b="0" i="0" dirty="0">
                <a:solidFill>
                  <a:srgbClr val="121212"/>
                </a:solidFill>
                <a:effectLst/>
                <a:highlight>
                  <a:srgbClr val="FFFFFF"/>
                </a:highlight>
                <a:latin typeface="Source Serif Pro" panose="02040603050405020204" pitchFamily="18" charset="0"/>
              </a:rPr>
              <a:t>你写上了字的那两根木杖，要在他们眼前握在手里；</a:t>
            </a:r>
            <a:r>
              <a:rPr lang="en-US" altLang="zh-CN" b="0" i="0" dirty="0">
                <a:solidFill>
                  <a:srgbClr val="777A7B"/>
                </a:solidFill>
                <a:effectLst/>
                <a:highlight>
                  <a:srgbClr val="FFFFFF"/>
                </a:highlight>
                <a:latin typeface="Source Serif Pro" panose="02040603050405020204" pitchFamily="18" charset="0"/>
              </a:rPr>
              <a:t>21</a:t>
            </a:r>
            <a:r>
              <a:rPr lang="zh-CN" altLang="en-US" b="0" i="0" dirty="0">
                <a:solidFill>
                  <a:srgbClr val="121212"/>
                </a:solidFill>
                <a:effectLst/>
                <a:highlight>
                  <a:srgbClr val="FFFFFF"/>
                </a:highlight>
                <a:latin typeface="Source Serif Pro" panose="02040603050405020204" pitchFamily="18" charset="0"/>
              </a:rPr>
              <a:t>你要对他们说：‘主耶和华这样说：看哪！我要把以色列人从他们所到的列国中领出来，又从四围聚集他们，把他们领回故土。</a:t>
            </a:r>
            <a:r>
              <a:rPr lang="en-US" altLang="zh-CN" b="0" i="0" dirty="0">
                <a:solidFill>
                  <a:srgbClr val="777A7B"/>
                </a:solidFill>
                <a:effectLst/>
                <a:highlight>
                  <a:srgbClr val="FFFFFF"/>
                </a:highlight>
                <a:latin typeface="Source Serif Pro" panose="02040603050405020204" pitchFamily="18" charset="0"/>
              </a:rPr>
              <a:t>22</a:t>
            </a:r>
            <a:r>
              <a:rPr lang="zh-CN" altLang="en-US" b="0" i="0" dirty="0">
                <a:solidFill>
                  <a:srgbClr val="121212"/>
                </a:solidFill>
                <a:effectLst/>
                <a:highlight>
                  <a:srgbClr val="FFFFFF"/>
                </a:highlight>
                <a:latin typeface="Source Serif Pro" panose="02040603050405020204" pitchFamily="18" charset="0"/>
              </a:rPr>
              <a:t>我要使他们在那地上，在以色列的众山上，成为一国；必有一王统治他们众人；他们不再是两个国，不再分为两个邦。</a:t>
            </a:r>
            <a:r>
              <a:rPr lang="en-US" altLang="zh-CN" b="0" i="0" dirty="0">
                <a:solidFill>
                  <a:srgbClr val="777A7B"/>
                </a:solidFill>
                <a:effectLst/>
                <a:highlight>
                  <a:srgbClr val="FFFFFF"/>
                </a:highlight>
                <a:latin typeface="Source Serif Pro" panose="02040603050405020204" pitchFamily="18" charset="0"/>
              </a:rPr>
              <a:t>23</a:t>
            </a:r>
            <a:r>
              <a:rPr lang="zh-CN" altLang="en-US" b="0" i="0" dirty="0">
                <a:solidFill>
                  <a:srgbClr val="121212"/>
                </a:solidFill>
                <a:effectLst/>
                <a:highlight>
                  <a:srgbClr val="FFFFFF"/>
                </a:highlight>
                <a:latin typeface="Source Serif Pro" panose="02040603050405020204" pitchFamily="18" charset="0"/>
              </a:rPr>
              <a:t>他们必不再因自己的偶像和可憎的像，以及一切过犯，而玷污自己；我必拯救他们脱离一切背道的罪；我必洁净他们，他们就必作我的子民，我必作他们的　神。</a:t>
            </a:r>
          </a:p>
          <a:p>
            <a:pPr algn="l"/>
            <a:r>
              <a:rPr lang="zh-CN" altLang="en-US" b="1" i="0" dirty="0">
                <a:solidFill>
                  <a:srgbClr val="121212"/>
                </a:solidFill>
                <a:effectLst/>
                <a:highlight>
                  <a:srgbClr val="FFFFFF"/>
                </a:highlight>
                <a:latin typeface="Source Serif Pro" panose="02040603050405020204" pitchFamily="18" charset="0"/>
              </a:rPr>
              <a:t>永远的约</a:t>
            </a:r>
          </a:p>
          <a:p>
            <a:pPr algn="l"/>
            <a:r>
              <a:rPr lang="en-US" altLang="zh-CN" b="0" i="0" dirty="0">
                <a:solidFill>
                  <a:srgbClr val="777A7B"/>
                </a:solidFill>
                <a:effectLst/>
                <a:highlight>
                  <a:srgbClr val="FFFFFF"/>
                </a:highlight>
                <a:latin typeface="Source Serif Pro" panose="02040603050405020204" pitchFamily="18" charset="0"/>
              </a:rPr>
              <a:t>24</a:t>
            </a:r>
            <a:r>
              <a:rPr lang="zh-CN" altLang="en-US" b="0" i="0" dirty="0">
                <a:solidFill>
                  <a:srgbClr val="121212"/>
                </a:solidFill>
                <a:effectLst/>
                <a:highlight>
                  <a:srgbClr val="FFFFFF"/>
                </a:highlight>
                <a:latin typeface="Source Serif Pro" panose="02040603050405020204" pitchFamily="18" charset="0"/>
              </a:rPr>
              <a:t>“‘我的仆人大卫必作他们的王；他们众人只有一个牧者。他们必遵行我的典章，谨守实行我的律例。</a:t>
            </a:r>
            <a:r>
              <a:rPr lang="en-US" altLang="zh-CN" b="0" i="0" dirty="0">
                <a:solidFill>
                  <a:srgbClr val="777A7B"/>
                </a:solidFill>
                <a:effectLst/>
                <a:highlight>
                  <a:srgbClr val="FFFFFF"/>
                </a:highlight>
                <a:latin typeface="Source Serif Pro" panose="02040603050405020204" pitchFamily="18" charset="0"/>
              </a:rPr>
              <a:t>25</a:t>
            </a:r>
            <a:r>
              <a:rPr lang="zh-CN" altLang="en-US" b="0" i="0" dirty="0">
                <a:solidFill>
                  <a:srgbClr val="121212"/>
                </a:solidFill>
                <a:effectLst/>
                <a:highlight>
                  <a:srgbClr val="FFFFFF"/>
                </a:highlight>
                <a:latin typeface="Source Serif Pro" panose="02040603050405020204" pitchFamily="18" charset="0"/>
              </a:rPr>
              <a:t>他们必住在我所赐给我仆人雅各的地上，就是你们列祖所住的地。他们和他们的子孙，以及子孙的子孙，都必永远住在那里；我的仆人大卫必永远作他们的领袖。</a:t>
            </a:r>
            <a:r>
              <a:rPr lang="en-US" altLang="zh-CN" b="0" i="0" dirty="0">
                <a:solidFill>
                  <a:srgbClr val="777A7B"/>
                </a:solidFill>
                <a:effectLst/>
                <a:highlight>
                  <a:srgbClr val="FFFFFF"/>
                </a:highlight>
                <a:latin typeface="Source Serif Pro" panose="02040603050405020204" pitchFamily="18" charset="0"/>
              </a:rPr>
              <a:t>26</a:t>
            </a:r>
            <a:r>
              <a:rPr lang="zh-CN" altLang="en-US" b="0" i="0" dirty="0">
                <a:solidFill>
                  <a:srgbClr val="121212"/>
                </a:solidFill>
                <a:effectLst/>
                <a:highlight>
                  <a:srgbClr val="FFFFFF"/>
                </a:highlight>
                <a:latin typeface="Source Serif Pro" panose="02040603050405020204" pitchFamily="18" charset="0"/>
              </a:rPr>
              <a:t>我要与他们立平安的约，是一个永远的约；我必坚立他们，使他们人数增多，又在他们中间设立我的圣所，直到永远。</a:t>
            </a:r>
            <a:r>
              <a:rPr lang="en-US" altLang="zh-CN" b="0" i="0" dirty="0">
                <a:solidFill>
                  <a:srgbClr val="777A7B"/>
                </a:solidFill>
                <a:effectLst/>
                <a:highlight>
                  <a:srgbClr val="FFFFFF"/>
                </a:highlight>
                <a:latin typeface="Source Serif Pro" panose="02040603050405020204" pitchFamily="18" charset="0"/>
              </a:rPr>
              <a:t>27</a:t>
            </a:r>
            <a:r>
              <a:rPr lang="zh-CN" altLang="en-US" b="0" i="0" dirty="0">
                <a:solidFill>
                  <a:srgbClr val="121212"/>
                </a:solidFill>
                <a:effectLst/>
                <a:highlight>
                  <a:srgbClr val="FFFFFF"/>
                </a:highlight>
                <a:latin typeface="Source Serif Pro" panose="02040603050405020204" pitchFamily="18" charset="0"/>
              </a:rPr>
              <a:t>我的居所必在他们当中；我要作他们的　神，他们要作我的子民。</a:t>
            </a:r>
            <a:r>
              <a:rPr lang="en-US" altLang="zh-CN" b="0" i="0" dirty="0">
                <a:solidFill>
                  <a:srgbClr val="777A7B"/>
                </a:solidFill>
                <a:effectLst/>
                <a:highlight>
                  <a:srgbClr val="FFFFFF"/>
                </a:highlight>
                <a:latin typeface="Source Serif Pro" panose="02040603050405020204" pitchFamily="18" charset="0"/>
              </a:rPr>
              <a:t>28</a:t>
            </a:r>
            <a:r>
              <a:rPr lang="zh-CN" altLang="en-US" b="0" i="0" dirty="0">
                <a:solidFill>
                  <a:srgbClr val="121212"/>
                </a:solidFill>
                <a:effectLst/>
                <a:highlight>
                  <a:srgbClr val="FFFFFF"/>
                </a:highlight>
                <a:latin typeface="Source Serif Pro" panose="02040603050405020204" pitchFamily="18" charset="0"/>
              </a:rPr>
              <a:t>我的圣所必永远在他们中间，列国就知道我是耶和华，是我使以色列成圣的。’”</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4327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mn-lt"/>
                <a:ea typeface="+mn-ea"/>
                <a:cs typeface="+mn-cs"/>
              </a:rPr>
              <a:t>33-Micah-Netanyahu UN Speech Slams Antisemitism Sep 22 2016.mp4</a:t>
            </a:r>
            <a:r>
              <a:rPr lang="en-US" sz="1200" kern="1200" dirty="0">
                <a:solidFill>
                  <a:schemeClr val="tx1"/>
                </a:solidFill>
                <a:effectLst/>
                <a:latin typeface="+mn-lt"/>
                <a:ea typeface="+mn-ea"/>
                <a:cs typeface="+mn-cs"/>
              </a:rPr>
              <a:t> at http://biblestudydownloads.org/files/</a:t>
            </a:r>
            <a:r>
              <a:rPr lang="en-US" sz="1200" kern="1200" dirty="0" err="1">
                <a:solidFill>
                  <a:schemeClr val="tx1"/>
                </a:solidFill>
                <a:effectLst/>
                <a:latin typeface="+mn-lt"/>
                <a:ea typeface="+mn-ea"/>
                <a:cs typeface="+mn-cs"/>
              </a:rPr>
              <a:t>eng</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os</a:t>
            </a:r>
            <a:r>
              <a:rPr lang="en-US" sz="1200" kern="1200" dirty="0">
                <a:solidFill>
                  <a:schemeClr val="tx1"/>
                </a:solidFill>
                <a:effectLst/>
                <a:latin typeface="+mn-lt"/>
                <a:ea typeface="+mn-ea"/>
                <a:cs typeface="+mn-cs"/>
              </a:rPr>
              <a:t>/33-Micah-Netanyahu%20UN%20Speech%20Slams%20Antisemitism%20Sep%2022%202016.mp4</a:t>
            </a:r>
            <a:endParaRPr lang="en-SG"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2706597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B21486D-BA66-BC4A-9F72-2A0CBCFC68F0}" type="slidenum">
              <a:rPr lang="en-US" sz="1200">
                <a:solidFill>
                  <a:prstClr val="black"/>
                </a:solidFill>
              </a:rPr>
              <a:pPr/>
              <a:t>239</a:t>
            </a:fld>
            <a:endParaRPr lang="en-US" sz="1200">
              <a:solidFill>
                <a:prstClr val="black"/>
              </a:solidFill>
            </a:endParaRPr>
          </a:p>
        </p:txBody>
      </p:sp>
      <p:sp>
        <p:nvSpPr>
          <p:cNvPr id="730114" name="Rectangle 2"/>
          <p:cNvSpPr>
            <a:spLocks noGrp="1" noRot="1" noChangeAspect="1" noChangeArrowheads="1" noTextEdit="1"/>
          </p:cNvSpPr>
          <p:nvPr>
            <p:ph type="sldImg"/>
          </p:nvPr>
        </p:nvSpPr>
        <p:spPr>
          <a:ln/>
        </p:spPr>
      </p:sp>
      <p:sp>
        <p:nvSpPr>
          <p:cNvPr id="7301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B5EFCCF-B649-734D-A1AE-958DA1213D93}" type="slidenum">
              <a:rPr lang="en-US" sz="1200" b="0"/>
              <a:pPr/>
              <a:t>240</a:t>
            </a:fld>
            <a:endParaRPr lang="en-US" sz="1200" b="0"/>
          </a:p>
        </p:txBody>
      </p:sp>
      <p:sp>
        <p:nvSpPr>
          <p:cNvPr id="156675" name="Rectangle 1026"/>
          <p:cNvSpPr>
            <a:spLocks noGrp="1" noRot="1" noChangeAspect="1" noChangeArrowheads="1" noTextEdit="1"/>
          </p:cNvSpPr>
          <p:nvPr>
            <p:ph type="sldImg"/>
          </p:nvPr>
        </p:nvSpPr>
        <p:spPr>
          <a:ln/>
        </p:spPr>
      </p:sp>
      <p:sp>
        <p:nvSpPr>
          <p:cNvPr id="156676" name="Rectangle 1027"/>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295736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988D4BF-CD7C-404C-ABC6-144BF8073C85}" type="slidenum">
              <a:rPr lang="en-US" sz="1200">
                <a:solidFill>
                  <a:prstClr val="black"/>
                </a:solidFill>
              </a:rPr>
              <a:pPr/>
              <a:t>241</a:t>
            </a:fld>
            <a:endParaRPr lang="en-US" sz="1200">
              <a:solidFill>
                <a:prstClr val="black"/>
              </a:solidFill>
            </a:endParaRPr>
          </a:p>
        </p:txBody>
      </p:sp>
      <p:sp>
        <p:nvSpPr>
          <p:cNvPr id="734210" name="Rectangle 2"/>
          <p:cNvSpPr>
            <a:spLocks noGrp="1" noRot="1" noChangeAspect="1" noChangeArrowheads="1" noTextEdit="1"/>
          </p:cNvSpPr>
          <p:nvPr>
            <p:ph type="sldImg"/>
          </p:nvPr>
        </p:nvSpPr>
        <p:spPr>
          <a:ln/>
        </p:spPr>
      </p:sp>
      <p:sp>
        <p:nvSpPr>
          <p:cNvPr id="73421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B14A6E-FEC0-2A4C-9EE6-8562C3E71799}" type="slidenum">
              <a:rPr lang="en-US" sz="1200">
                <a:solidFill>
                  <a:srgbClr val="000000"/>
                </a:solidFill>
              </a:rPr>
              <a:pPr/>
              <a:t>242</a:t>
            </a:fld>
            <a:endParaRPr lang="en-US" sz="1200">
              <a:solidFill>
                <a:srgbClr val="000000"/>
              </a:solidFill>
            </a:endParaRPr>
          </a:p>
        </p:txBody>
      </p:sp>
      <p:sp>
        <p:nvSpPr>
          <p:cNvPr id="736258" name="Rectangle 1026"/>
          <p:cNvSpPr>
            <a:spLocks noGrp="1" noRot="1" noChangeAspect="1" noChangeArrowheads="1"/>
          </p:cNvSpPr>
          <p:nvPr>
            <p:ph type="sldImg"/>
          </p:nvPr>
        </p:nvSpPr>
        <p:spPr>
          <a:solidFill>
            <a:srgbClr val="FFFFFF"/>
          </a:solidFill>
          <a:ln/>
        </p:spPr>
      </p:sp>
      <p:sp>
        <p:nvSpPr>
          <p:cNvPr id="73625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A669F69-F532-7B42-BA92-4D144F0572A3}" type="slidenum">
              <a:rPr lang="en-US" sz="1200" b="0">
                <a:solidFill>
                  <a:prstClr val="black"/>
                </a:solidFill>
              </a:rPr>
              <a:pPr/>
              <a:t>244</a:t>
            </a:fld>
            <a:endParaRPr lang="en-US" sz="1200" b="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4878424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8306"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r>
              <a:rPr lang="en-GB" sz="1200">
                <a:solidFill>
                  <a:srgbClr val="FFFFFF"/>
                </a:solidFill>
                <a:latin typeface="Calibri" charset="0"/>
              </a:rPr>
              <a:t>10/06/10</a:t>
            </a:r>
          </a:p>
        </p:txBody>
      </p:sp>
      <p:sp>
        <p:nvSpPr>
          <p:cNvPr id="73830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fld id="{8C2737D7-847C-2E42-9B0E-4B4C191AC380}" type="slidenum">
              <a:rPr lang="en-GB" sz="1200">
                <a:solidFill>
                  <a:srgbClr val="FFFFFF"/>
                </a:solidFill>
                <a:latin typeface="Calibri" charset="0"/>
              </a:rPr>
              <a:pPr eaLnBrk="1" hangingPunct="1"/>
              <a:t>245</a:t>
            </a:fld>
            <a:endParaRPr lang="en-GB" sz="1200">
              <a:solidFill>
                <a:srgbClr val="FFFFFF"/>
              </a:solidFill>
              <a:latin typeface="Calibri" charset="0"/>
            </a:endParaRPr>
          </a:p>
        </p:txBody>
      </p:sp>
      <p:sp>
        <p:nvSpPr>
          <p:cNvPr id="7383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3EAFC012-E3AC-B14B-99BB-1FFEEAEF3BC5}" type="slidenum">
              <a:rPr lang="en-GB" sz="1200" b="0">
                <a:solidFill>
                  <a:srgbClr val="000000"/>
                </a:solidFill>
                <a:latin typeface="Calibri" charset="0"/>
              </a:rPr>
              <a:pPr algn="r" eaLnBrk="1" hangingPunct="1">
                <a:buClr>
                  <a:srgbClr val="000000"/>
                </a:buClr>
                <a:buSzPct val="100000"/>
                <a:buFont typeface="Calibri" charset="0"/>
                <a:buNone/>
              </a:pPr>
              <a:t>245</a:t>
            </a:fld>
            <a:endParaRPr lang="en-GB" sz="1200" b="0">
              <a:solidFill>
                <a:srgbClr val="000000"/>
              </a:solidFill>
              <a:latin typeface="Calibri" charset="0"/>
            </a:endParaRPr>
          </a:p>
        </p:txBody>
      </p:sp>
      <p:sp>
        <p:nvSpPr>
          <p:cNvPr id="7383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endParaRPr lang="en-US" b="0">
              <a:solidFill>
                <a:srgbClr val="FFFFFF"/>
              </a:solidFill>
            </a:endParaRPr>
          </a:p>
        </p:txBody>
      </p:sp>
      <p:sp>
        <p:nvSpPr>
          <p:cNvPr id="738310"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dirty="0">
                <a:latin typeface="Arial" panose="020B0604020202020204" pitchFamily="34" charset="0"/>
                <a:cs typeface="Arial" panose="020B0604020202020204" pitchFamily="34" charset="0"/>
              </a:rPr>
              <a:t>透过整本以西结书，我们将看到三个步骤，期待神的荣耀回归你的生命。</a:t>
            </a:r>
          </a:p>
          <a:p>
            <a:r>
              <a:rPr lang="zh-CN" altLang="en-US" dirty="0">
                <a:latin typeface="Arial" panose="020B0604020202020204" pitchFamily="34" charset="0"/>
                <a:cs typeface="Arial" panose="020B0604020202020204" pitchFamily="34" charset="0"/>
              </a:rPr>
              <a:t>期待神的荣耀回归你的生命，第一步是什么？要找到解决方案，我们必须首先承认存在问题，所以</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02534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F7A35E3-F963-A94F-B979-CCA26674247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81665074"/>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The sense of God's</a:t>
            </a:r>
            <a:r>
              <a:rPr lang="en-US" sz="1200" kern="1200" baseline="0" dirty="0">
                <a:solidFill>
                  <a:schemeClr val="tx1"/>
                </a:solidFill>
                <a:effectLst/>
                <a:latin typeface="Arial"/>
                <a:ea typeface="ＭＳ Ｐゴシック" pitchFamily="-111" charset="-128"/>
                <a:cs typeface="Arial"/>
              </a:rPr>
              <a:t> </a:t>
            </a:r>
            <a:r>
              <a:rPr lang="en-US" sz="1200" kern="1200" dirty="0">
                <a:solidFill>
                  <a:schemeClr val="tx1"/>
                </a:solidFill>
                <a:effectLst/>
                <a:latin typeface="Arial"/>
                <a:ea typeface="ＭＳ Ｐゴシック" pitchFamily="-111" charset="-128"/>
                <a:cs typeface="Arial"/>
              </a:rPr>
              <a:t>presence will not remain when we insist on sin</a:t>
            </a:r>
            <a:r>
              <a:rPr lang="en-SG" sz="1200" kern="1200" dirty="0">
                <a:solidFill>
                  <a:schemeClr val="tx1"/>
                </a:solidFill>
                <a:effectLst/>
                <a:latin typeface="Arial"/>
                <a:ea typeface="ＭＳ Ｐゴシック" pitchFamily="-111" charset="-128"/>
                <a:cs typeface="Arial"/>
              </a:rPr>
              <a:t>.</a:t>
            </a:r>
          </a:p>
          <a:p>
            <a:r>
              <a:rPr lang="zh-CN" altLang="en-US" dirty="0">
                <a:latin typeface="Arial"/>
                <a:cs typeface="Arial"/>
              </a:rPr>
              <a:t>当我们坚持犯罪时，我们就不会感受到上帝的存在。</a:t>
            </a:r>
            <a:endParaRPr lang="en-US" dirty="0">
              <a:latin typeface="Arial"/>
              <a:cs typeface="Arial"/>
            </a:endParaRPr>
          </a:p>
        </p:txBody>
      </p:sp>
    </p:spTree>
    <p:extLst>
      <p:ext uri="{BB962C8B-B14F-4D97-AF65-F5344CB8AC3E}">
        <p14:creationId xmlns:p14="http://schemas.microsoft.com/office/powerpoint/2010/main" val="114983694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Know that the </a:t>
            </a:r>
            <a:r>
              <a:rPr lang="en-US" sz="1200" i="1" kern="1200" dirty="0">
                <a:solidFill>
                  <a:schemeClr val="tx1"/>
                </a:solidFill>
                <a:effectLst/>
                <a:latin typeface="Arial"/>
                <a:ea typeface="ＭＳ Ｐゴシック" pitchFamily="-111" charset="-128"/>
                <a:cs typeface="Arial"/>
              </a:rPr>
              <a:t>Shekinah</a:t>
            </a:r>
            <a:r>
              <a:rPr lang="en-US" sz="1200" kern="1200" dirty="0">
                <a:solidFill>
                  <a:schemeClr val="tx1"/>
                </a:solidFill>
                <a:effectLst/>
                <a:latin typeface="Arial"/>
                <a:ea typeface="ＭＳ Ｐゴシック" pitchFamily="-111" charset="-128"/>
                <a:cs typeface="Arial"/>
              </a:rPr>
              <a:t> presence of the LORD will purge all forms of darkness.</a:t>
            </a:r>
            <a:r>
              <a:rPr lang="en-SG" dirty="0">
                <a:effectLst/>
                <a:latin typeface="Arial"/>
                <a:cs typeface="Arial"/>
              </a:rPr>
              <a:t> </a:t>
            </a:r>
          </a:p>
          <a:p>
            <a:r>
              <a:rPr lang="zh-CN" altLang="en-US" dirty="0">
                <a:latin typeface="Arial"/>
                <a:cs typeface="Arial"/>
              </a:rPr>
              <a:t>要知道，主的荣光将会净化一切形式的黑暗。</a:t>
            </a:r>
            <a:endParaRPr lang="en-US" dirty="0">
              <a:latin typeface="Arial"/>
              <a:cs typeface="Arial"/>
            </a:endParaRPr>
          </a:p>
        </p:txBody>
      </p:sp>
    </p:spTree>
    <p:extLst>
      <p:ext uri="{BB962C8B-B14F-4D97-AF65-F5344CB8AC3E}">
        <p14:creationId xmlns:p14="http://schemas.microsoft.com/office/powerpoint/2010/main" val="40876290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Live as if the future really does include God’s blessing once again.</a:t>
            </a:r>
            <a:r>
              <a:rPr lang="en-SG" dirty="0">
                <a:effectLst/>
                <a:latin typeface="Arial"/>
                <a:cs typeface="Arial"/>
              </a:rPr>
              <a:t> </a:t>
            </a:r>
          </a:p>
          <a:p>
            <a:r>
              <a:rPr lang="zh-CN" altLang="en-US" dirty="0">
                <a:latin typeface="Arial"/>
                <a:cs typeface="Arial"/>
              </a:rPr>
              <a:t>要活出一种生活方式，仿佛未来确实再次包含神的祝福。</a:t>
            </a:r>
            <a:endParaRPr lang="en-US" dirty="0">
              <a:latin typeface="Arial"/>
              <a:cs typeface="Arial"/>
            </a:endParaRPr>
          </a:p>
        </p:txBody>
      </p:sp>
    </p:spTree>
    <p:extLst>
      <p:ext uri="{BB962C8B-B14F-4D97-AF65-F5344CB8AC3E}">
        <p14:creationId xmlns:p14="http://schemas.microsoft.com/office/powerpoint/2010/main" val="8948325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Live as if the future really does include God’s blessing once again.</a:t>
            </a:r>
            <a:r>
              <a:rPr lang="en-SG" dirty="0">
                <a:effectLst/>
                <a:latin typeface="Arial"/>
                <a:cs typeface="Arial"/>
              </a:rPr>
              <a:t> </a:t>
            </a:r>
          </a:p>
          <a:p>
            <a:r>
              <a:rPr lang="en-SG" dirty="0">
                <a:effectLst/>
                <a:latin typeface="Arial"/>
                <a:cs typeface="Arial"/>
              </a:rPr>
              <a:t>Act like God will transform your present discipline into his future glory.</a:t>
            </a:r>
          </a:p>
          <a:p>
            <a:r>
              <a:rPr lang="zh-CN" altLang="en-US" dirty="0">
                <a:latin typeface="Arial"/>
                <a:cs typeface="Arial"/>
              </a:rPr>
              <a:t>活出一种生活方式，好像未来真的会再次包含神的祝福一样。</a:t>
            </a:r>
          </a:p>
          <a:p>
            <a:r>
              <a:rPr lang="zh-CN" altLang="en-US" dirty="0">
                <a:latin typeface="Arial"/>
                <a:cs typeface="Arial"/>
              </a:rPr>
              <a:t>行动起来，好像神会将你现在的管教转变为他未来的荣耀一样。</a:t>
            </a:r>
            <a:endParaRPr lang="en-US" dirty="0">
              <a:latin typeface="Arial"/>
              <a:cs typeface="Arial"/>
            </a:endParaRPr>
          </a:p>
        </p:txBody>
      </p:sp>
    </p:spTree>
    <p:extLst>
      <p:ext uri="{BB962C8B-B14F-4D97-AF65-F5344CB8AC3E}">
        <p14:creationId xmlns:p14="http://schemas.microsoft.com/office/powerpoint/2010/main" val="308605571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E535C55-1CA8-5E42-A948-C0E4E88426C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31490" name="Rectangle 2"/>
          <p:cNvSpPr>
            <a:spLocks noGrp="1" noRot="1" noChangeAspect="1" noChangeArrowheads="1" noTextEdit="1"/>
          </p:cNvSpPr>
          <p:nvPr>
            <p:ph type="sldImg"/>
          </p:nvPr>
        </p:nvSpPr>
        <p:spPr>
          <a:ln/>
        </p:spPr>
      </p:sp>
      <p:sp>
        <p:nvSpPr>
          <p:cNvPr id="83149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4752935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latin typeface="Arial" charset="0"/>
              </a:rPr>
              <a:t>The explanation for free</a:t>
            </a:r>
          </a:p>
          <a:p>
            <a:pPr eaLnBrk="1" hangingPunct="1"/>
            <a:r>
              <a:rPr lang="en-US" altLang="zh-CN" dirty="0">
                <a:latin typeface="Arial" charset="0"/>
              </a:rPr>
              <a:t>OT Preaching link address</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4B60A8F-FD94-5A49-A983-D9FD0313E38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29442" name="Rectangle 2"/>
          <p:cNvSpPr>
            <a:spLocks noGrp="1" noRot="1" noChangeAspect="1" noChangeArrowheads="1" noTextEdit="1"/>
          </p:cNvSpPr>
          <p:nvPr>
            <p:ph type="sldImg"/>
          </p:nvPr>
        </p:nvSpPr>
        <p:spPr>
          <a:ln/>
        </p:spPr>
      </p:sp>
      <p:sp>
        <p:nvSpPr>
          <p:cNvPr id="82944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7849237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A54F3A-30C0-B143-945E-520F8558927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9295557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noChangeArrowheads="1" noTextEdit="1"/>
          </p:cNvSpPr>
          <p:nvPr>
            <p:ph type="sldImg"/>
          </p:nvPr>
        </p:nvSpPr>
        <p:spPr>
          <a:xfrm>
            <a:off x="1150938" y="692150"/>
            <a:ext cx="4556125" cy="3416300"/>
          </a:xfrm>
          <a:ln/>
        </p:spPr>
      </p:sp>
      <p:sp>
        <p:nvSpPr>
          <p:cNvPr id="320514"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latin typeface="Times New Roman" charset="0"/>
              <a:ea typeface="SimSun" charset="0"/>
              <a:cs typeface="SimSu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2"/>
          <p:cNvSpPr>
            <a:spLocks noGrp="1" noRot="1" noChangeAspect="1" noChangeArrowheads="1" noTextEdit="1"/>
          </p:cNvSpPr>
          <p:nvPr>
            <p:ph type="sldImg"/>
          </p:nvPr>
        </p:nvSpPr>
        <p:spPr>
          <a:xfrm>
            <a:off x="1150938" y="692150"/>
            <a:ext cx="4556125" cy="3416300"/>
          </a:xfrm>
          <a:ln/>
        </p:spPr>
      </p:sp>
      <p:sp>
        <p:nvSpPr>
          <p:cNvPr id="105474" name="Rectangle 3"/>
          <p:cNvSpPr>
            <a:spLocks noGrp="1" noChangeArrowheads="1"/>
          </p:cNvSpPr>
          <p:nvPr>
            <p:ph type="body" idx="1"/>
          </p:nvPr>
        </p:nvSpPr>
        <p:spPr>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a:defRPr/>
            </a:pPr>
            <a:endParaRPr lang="zh-CN" altLang="en-US">
              <a:latin typeface="Times New Roman" charset="0"/>
              <a:ea typeface="SimSun" charset="0"/>
              <a:cs typeface="SimSu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07522" name="Rectangle 3"/>
          <p:cNvSpPr>
            <a:spLocks noGrp="1" noChangeArrowheads="1"/>
          </p:cNvSpPr>
          <p:nvPr>
            <p:ph type="body" idx="1"/>
          </p:nvPr>
        </p:nvSpPr>
        <p:spPr>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a:defRPr/>
            </a:pPr>
            <a:endParaRPr lang="zh-CN" altLang="en-US">
              <a:latin typeface="Times New Roman" charset="0"/>
              <a:ea typeface="SimSun" charset="0"/>
              <a:cs typeface="SimSu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421481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09570" name="Rectangle 3"/>
          <p:cNvSpPr>
            <a:spLocks noGrp="1" noChangeArrowheads="1"/>
          </p:cNvSpPr>
          <p:nvPr>
            <p:ph type="body" idx="1"/>
          </p:nvPr>
        </p:nvSpPr>
        <p:spPr>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a:defRPr/>
            </a:pPr>
            <a:endParaRPr lang="zh-CN" altLang="en-US">
              <a:latin typeface="Times New Roman" charset="0"/>
              <a:ea typeface="SimSun" charset="0"/>
              <a:cs typeface="SimSu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11618"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13666"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15714"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2"/>
          <p:cNvSpPr>
            <a:spLocks noGrp="1" noRot="1" noChangeAspect="1" noChangeArrowheads="1" noTextEdit="1"/>
          </p:cNvSpPr>
          <p:nvPr>
            <p:ph type="sldImg"/>
          </p:nvPr>
        </p:nvSpPr>
        <p:spPr>
          <a:xfrm>
            <a:off x="1143000" y="685800"/>
            <a:ext cx="4572000" cy="34290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17762"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19810"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21858"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
        <p:nvSpPr>
          <p:cNvPr id="123906" name="Rectangle 3"/>
          <p:cNvSpPr>
            <a:spLocks noGrp="1" noRot="1" noChangeAspect="1" noChangeArrowheads="1" noTextEdit="1"/>
          </p:cNvSpPr>
          <p:nvPr>
            <p:ph type="sldImg"/>
          </p:nvPr>
        </p:nvSpPr>
        <p:spPr>
          <a:xfrm>
            <a:off x="1150938" y="692150"/>
            <a:ext cx="4556125" cy="3416300"/>
          </a:xfrm>
          <a:noFill/>
          <a:ln cap="fla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Shape 510"/>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pPr>
              <a:spcBef>
                <a:spcPts val="0"/>
              </a:spcBef>
              <a:buNone/>
            </a:pPr>
            <a:endParaRPr/>
          </a:p>
        </p:txBody>
      </p:sp>
      <p:sp>
        <p:nvSpPr>
          <p:cNvPr id="511" name="Shape 511"/>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237058176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8E9BAE50-D49B-45C4-AF14-F10522E57A42}" type="slidenum">
              <a:rPr lang="en-US" altLang="en-US" sz="1200" b="0">
                <a:solidFill>
                  <a:srgbClr val="000000"/>
                </a:solidFill>
              </a:rPr>
              <a:pPr/>
              <a:t>40</a:t>
            </a:fld>
            <a:endParaRPr lang="en-US" altLang="en-US" sz="1200" b="0">
              <a:solidFill>
                <a:srgbClr val="000000"/>
              </a:solidFill>
            </a:endParaRPr>
          </a:p>
        </p:txBody>
      </p:sp>
      <p:sp>
        <p:nvSpPr>
          <p:cNvPr id="136194"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p:txBody>
          <a:bodyPr/>
          <a:lstStyle/>
          <a:p>
            <a:r>
              <a:rPr lang="en-US" altLang="en-US" dirty="0" err="1">
                <a:latin typeface="Times New Roman" pitchFamily="18" charset="0"/>
              </a:rPr>
              <a:t>cf</a:t>
            </a:r>
            <a:r>
              <a:rPr lang="en-US" altLang="en-US" baseline="0" dirty="0">
                <a:latin typeface="Times New Roman" pitchFamily="18" charset="0"/>
              </a:rPr>
              <a:t> OT Backgrounds</a:t>
            </a:r>
            <a:endParaRPr lang="en-US" altLang="en-US" dirty="0">
              <a:latin typeface="Times New Roman" pitchFamily="18"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191501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2"/>
          <p:cNvSpPr>
            <a:spLocks noGrp="1" noRot="1" noChangeAspect="1" noChangeArrowheads="1" noTextEdit="1"/>
          </p:cNvSpPr>
          <p:nvPr>
            <p:ph type="sldImg"/>
          </p:nvPr>
        </p:nvSpPr>
        <p:spPr>
          <a:xfrm>
            <a:off x="1150938" y="692150"/>
            <a:ext cx="4556125" cy="3416300"/>
          </a:xfrm>
          <a:noFill/>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125954" name="Rectangle 3"/>
          <p:cNvSpPr>
            <a:spLocks noGrp="1" noChangeArrowheads="1"/>
          </p:cNvSpPr>
          <p:nvPr>
            <p:ph type="body" idx="1"/>
          </p:nvPr>
        </p:nvSpPr>
        <p:spPr>
          <a:noFill/>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endParaRPr lang="zh-CN" altLang="en-US">
              <a:ea typeface="宋体" charset="0"/>
              <a:cs typeface="宋体"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BD88CA7F-3B10-4910-A96C-49CA31AF932F}" type="slidenum">
              <a:rPr lang="en-US" altLang="en-US" sz="1200" b="0">
                <a:solidFill>
                  <a:prstClr val="black"/>
                </a:solidFill>
              </a:rPr>
              <a:pPr/>
              <a:t>42</a:t>
            </a:fld>
            <a:endParaRPr lang="en-US" altLang="en-US" sz="1200" b="0">
              <a:solidFill>
                <a:prstClr val="black"/>
              </a:solidFill>
            </a:endParaRPr>
          </a:p>
        </p:txBody>
      </p:sp>
      <p:sp>
        <p:nvSpPr>
          <p:cNvPr id="141314" name="Rectangle 2"/>
          <p:cNvSpPr>
            <a:spLocks noGrp="1" noRot="1" noChangeAspect="1" noChangeArrowheads="1" noTextEdit="1"/>
          </p:cNvSpPr>
          <p:nvPr>
            <p:ph type="sldImg"/>
          </p:nvPr>
        </p:nvSpPr>
        <p:spPr>
          <a:ln/>
        </p:spPr>
      </p:sp>
      <p:sp>
        <p:nvSpPr>
          <p:cNvPr id="194563" name="Rectangle 3"/>
          <p:cNvSpPr>
            <a:spLocks noGrp="1" noChangeArrowheads="1"/>
          </p:cNvSpPr>
          <p:nvPr>
            <p:ph type="body" idx="1"/>
          </p:nvPr>
        </p:nvSpPr>
        <p:spPr/>
        <p:txBody>
          <a:bodyPr/>
          <a:lstStyle/>
          <a:p>
            <a:endParaRPr lang="en-US" altLang="en-US">
              <a:latin typeface="Times New Roman" pitchFamily="18"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6FA0F17F-4FC7-4100-B05D-0ACAD6F51A0E}" type="slidenum">
              <a:rPr lang="en-US" altLang="en-US" sz="1200" b="0">
                <a:solidFill>
                  <a:prstClr val="black"/>
                </a:solidFill>
              </a:rPr>
              <a:pPr/>
              <a:t>44</a:t>
            </a:fld>
            <a:endParaRPr lang="en-US" alt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96611" name="Rectangle 3"/>
          <p:cNvSpPr>
            <a:spLocks noGrp="1" noChangeArrowheads="1"/>
          </p:cNvSpPr>
          <p:nvPr>
            <p:ph type="body" idx="1"/>
          </p:nvPr>
        </p:nvSpPr>
        <p:spPr/>
        <p:txBody>
          <a:bodyPr/>
          <a:lstStyle/>
          <a:p>
            <a:endParaRPr lang="en-US" altLang="en-US">
              <a:latin typeface="Times New Roman" pitchFamily="18"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94BCFC4F-D48F-4D30-8130-0DABF3F6AF04}" type="slidenum">
              <a:rPr lang="en-US" altLang="en-US" sz="1200" b="0">
                <a:solidFill>
                  <a:prstClr val="black"/>
                </a:solidFill>
              </a:rPr>
              <a:pPr/>
              <a:t>45</a:t>
            </a:fld>
            <a:endParaRPr lang="en-US" altLang="en-US" sz="1200" b="0">
              <a:solidFill>
                <a:prstClr val="black"/>
              </a:solidFill>
            </a:endParaRPr>
          </a:p>
        </p:txBody>
      </p:sp>
      <p:sp>
        <p:nvSpPr>
          <p:cNvPr id="147458"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p:txBody>
          <a:bodyPr/>
          <a:lstStyle/>
          <a:p>
            <a:endParaRPr lang="en-US" altLang="en-US">
              <a:latin typeface="Times New Roman" pitchFamily="18"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41926B5-3B28-744A-836B-1F683A213019}" type="slidenum">
              <a:rPr lang="en-US" sz="1200">
                <a:solidFill>
                  <a:srgbClr val="000000"/>
                </a:solidFill>
              </a:rPr>
              <a:pPr eaLnBrk="1" hangingPunct="1"/>
              <a:t>49</a:t>
            </a:fld>
            <a:endParaRPr lang="en-US" sz="1200">
              <a:solidFill>
                <a:srgbClr val="000000"/>
              </a:solidFill>
            </a:endParaRPr>
          </a:p>
        </p:txBody>
      </p:sp>
      <p:sp>
        <p:nvSpPr>
          <p:cNvPr id="406530" name="Rectangle 2"/>
          <p:cNvSpPr>
            <a:spLocks noGrp="1" noRot="1" noChangeAspect="1" noChangeArrowheads="1" noTextEdit="1"/>
          </p:cNvSpPr>
          <p:nvPr>
            <p:ph type="sldImg"/>
          </p:nvPr>
        </p:nvSpPr>
        <p:spPr>
          <a:ln/>
        </p:spPr>
      </p:sp>
      <p:sp>
        <p:nvSpPr>
          <p:cNvPr id="40653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C409B8-013C-FE40-A555-8A56367A00CA}" type="slidenum">
              <a:rPr lang="en-US" sz="1200">
                <a:solidFill>
                  <a:srgbClr val="000000"/>
                </a:solidFill>
              </a:rPr>
              <a:pPr eaLnBrk="1" hangingPunct="1"/>
              <a:t>50</a:t>
            </a:fld>
            <a:endParaRPr lang="en-US" sz="1200">
              <a:solidFill>
                <a:srgbClr val="000000"/>
              </a:solidFill>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A1CE742-1110-514D-B9A5-F4317EED2DD7}" type="slidenum">
              <a:rPr lang="en-US" sz="1200">
                <a:solidFill>
                  <a:srgbClr val="000000"/>
                </a:solidFill>
              </a:rPr>
              <a:pPr eaLnBrk="1" hangingPunct="1"/>
              <a:t>51</a:t>
            </a:fld>
            <a:endParaRPr lang="en-US" sz="1200">
              <a:solidFill>
                <a:srgbClr val="000000"/>
              </a:solidFill>
            </a:endParaRPr>
          </a:p>
        </p:txBody>
      </p:sp>
      <p:sp>
        <p:nvSpPr>
          <p:cNvPr id="410626" name="Rectangle 2"/>
          <p:cNvSpPr>
            <a:spLocks noGrp="1" noRot="1" noChangeAspect="1" noChangeArrowheads="1" noTextEdit="1"/>
          </p:cNvSpPr>
          <p:nvPr>
            <p:ph type="sldImg"/>
          </p:nvPr>
        </p:nvSpPr>
        <p:spPr>
          <a:ln/>
        </p:spPr>
      </p:sp>
      <p:sp>
        <p:nvSpPr>
          <p:cNvPr id="41062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E2187E-E71B-8744-8324-BBE5FCB182D8}" type="slidenum">
              <a:rPr lang="en-US" sz="1200">
                <a:solidFill>
                  <a:srgbClr val="000000"/>
                </a:solidFill>
              </a:rPr>
              <a:pPr eaLnBrk="1" hangingPunct="1"/>
              <a:t>52</a:t>
            </a:fld>
            <a:endParaRPr lang="en-US" sz="1200">
              <a:solidFill>
                <a:srgbClr val="000000"/>
              </a:solidFill>
            </a:endParaRPr>
          </a:p>
        </p:txBody>
      </p:sp>
      <p:sp>
        <p:nvSpPr>
          <p:cNvPr id="412674" name="Rectangle 2"/>
          <p:cNvSpPr>
            <a:spLocks noGrp="1" noRot="1" noChangeAspect="1" noChangeArrowheads="1" noTextEdit="1"/>
          </p:cNvSpPr>
          <p:nvPr>
            <p:ph type="sldImg"/>
          </p:nvPr>
        </p:nvSpPr>
        <p:spPr>
          <a:ln/>
        </p:spPr>
      </p:sp>
      <p:sp>
        <p:nvSpPr>
          <p:cNvPr id="41267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7A39442-D65D-C94E-A8E7-0B445E92912D}" type="slidenum">
              <a:rPr lang="en-US" sz="1200">
                <a:solidFill>
                  <a:srgbClr val="000000"/>
                </a:solidFill>
              </a:rPr>
              <a:pPr eaLnBrk="1" hangingPunct="1"/>
              <a:t>53</a:t>
            </a:fld>
            <a:endParaRPr lang="en-US" sz="1200">
              <a:solidFill>
                <a:srgbClr val="000000"/>
              </a:solidFill>
            </a:endParaRPr>
          </a:p>
        </p:txBody>
      </p:sp>
      <p:sp>
        <p:nvSpPr>
          <p:cNvPr id="414722" name="Rectangle 2"/>
          <p:cNvSpPr>
            <a:spLocks noGrp="1" noRot="1" noChangeAspect="1" noChangeArrowheads="1" noTextEdit="1"/>
          </p:cNvSpPr>
          <p:nvPr>
            <p:ph type="sldImg"/>
          </p:nvPr>
        </p:nvSpPr>
        <p:spPr>
          <a:ln/>
        </p:spPr>
      </p:sp>
      <p:sp>
        <p:nvSpPr>
          <p:cNvPr id="41472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8A58F175-F2D5-44FC-ACBD-85C2099D70B5}" type="slidenum">
              <a:rPr lang="en-US" altLang="en-US" sz="1200" b="0">
                <a:solidFill>
                  <a:prstClr val="black"/>
                </a:solidFill>
              </a:rPr>
              <a:pPr/>
              <a:t>54</a:t>
            </a:fld>
            <a:endParaRPr lang="en-US" altLang="en-US" sz="1200" b="0">
              <a:solidFill>
                <a:prstClr val="black"/>
              </a:solidFill>
            </a:endParaRPr>
          </a:p>
        </p:txBody>
      </p:sp>
      <p:sp>
        <p:nvSpPr>
          <p:cNvPr id="174082"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DF19E0-EBC0-634E-BF94-1C822D209A40}" type="slidenum">
              <a:rPr lang="en-US" sz="1200">
                <a:solidFill>
                  <a:prstClr val="black"/>
                </a:solidFill>
              </a:rPr>
              <a:pPr/>
              <a:t>10</a:t>
            </a:fld>
            <a:endParaRPr lang="en-US" sz="1200">
              <a:solidFill>
                <a:prstClr val="black"/>
              </a:solidFill>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F271D671-421F-494F-B143-54227F7F1FB6}" type="slidenum">
              <a:rPr lang="en-US" altLang="en-US" sz="1200" b="0">
                <a:solidFill>
                  <a:prstClr val="black"/>
                </a:solidFill>
              </a:rPr>
              <a:pPr/>
              <a:t>55</a:t>
            </a:fld>
            <a:endParaRPr lang="en-US" alt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1D8F071F-E877-4B59-A39C-D573992E6DF3}" type="slidenum">
              <a:rPr lang="en-US" altLang="en-US" sz="1200" b="0">
                <a:solidFill>
                  <a:prstClr val="black"/>
                </a:solidFill>
              </a:rPr>
              <a:pPr/>
              <a:t>56</a:t>
            </a:fld>
            <a:endParaRPr lang="en-US" altLang="en-US" sz="1200" b="0">
              <a:solidFill>
                <a:prstClr val="black"/>
              </a:solidFill>
            </a:endParaRPr>
          </a:p>
        </p:txBody>
      </p:sp>
      <p:sp>
        <p:nvSpPr>
          <p:cNvPr id="178178"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1B19D4-DCD4-4340-A1E0-956B3931015A}" type="slidenum">
              <a:rPr lang="en-US" sz="1200">
                <a:solidFill>
                  <a:srgbClr val="000000"/>
                </a:solidFill>
              </a:rPr>
              <a:pPr eaLnBrk="1" hangingPunct="1"/>
              <a:t>57</a:t>
            </a:fld>
            <a:endParaRPr lang="en-US" sz="1200">
              <a:solidFill>
                <a:srgbClr val="000000"/>
              </a:solidFill>
            </a:endParaRPr>
          </a:p>
        </p:txBody>
      </p:sp>
      <p:sp>
        <p:nvSpPr>
          <p:cNvPr id="422914" name="Rectangle 2"/>
          <p:cNvSpPr>
            <a:spLocks noGrp="1" noRot="1" noChangeAspect="1" noChangeArrowheads="1" noTextEdit="1"/>
          </p:cNvSpPr>
          <p:nvPr>
            <p:ph type="sldImg"/>
          </p:nvPr>
        </p:nvSpPr>
        <p:spPr>
          <a:solidFill>
            <a:srgbClr val="FFFFFF"/>
          </a:solidFill>
          <a:ln/>
        </p:spPr>
      </p:sp>
      <p:sp>
        <p:nvSpPr>
          <p:cNvPr id="422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0704E2-1AA5-B64F-ACF9-3A662D10F94A}" type="slidenum">
              <a:rPr lang="en-US" sz="1200">
                <a:solidFill>
                  <a:srgbClr val="000000"/>
                </a:solidFill>
              </a:rPr>
              <a:pPr eaLnBrk="1" hangingPunct="1"/>
              <a:t>58</a:t>
            </a:fld>
            <a:endParaRPr lang="en-US" sz="1200">
              <a:solidFill>
                <a:srgbClr val="000000"/>
              </a:solidFill>
            </a:endParaRPr>
          </a:p>
        </p:txBody>
      </p:sp>
      <p:sp>
        <p:nvSpPr>
          <p:cNvPr id="424962" name="Rectangle 2"/>
          <p:cNvSpPr>
            <a:spLocks noGrp="1" noRot="1" noChangeAspect="1" noChangeArrowheads="1" noTextEdit="1"/>
          </p:cNvSpPr>
          <p:nvPr>
            <p:ph type="sldImg"/>
          </p:nvPr>
        </p:nvSpPr>
        <p:spPr>
          <a:ln/>
        </p:spPr>
      </p:sp>
      <p:sp>
        <p:nvSpPr>
          <p:cNvPr id="42496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34103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926795-8C5D-9841-93A2-CBCE46A3374F}" type="slidenum">
              <a:rPr lang="en-US" sz="1200">
                <a:solidFill>
                  <a:srgbClr val="000000"/>
                </a:solidFill>
              </a:rPr>
              <a:pPr eaLnBrk="1" hangingPunct="1"/>
              <a:t>59</a:t>
            </a:fld>
            <a:endParaRPr lang="en-US" sz="1200">
              <a:solidFill>
                <a:srgbClr val="000000"/>
              </a:solidFill>
            </a:endParaRPr>
          </a:p>
        </p:txBody>
      </p:sp>
      <p:sp>
        <p:nvSpPr>
          <p:cNvPr id="427010" name="Rectangle 2"/>
          <p:cNvSpPr>
            <a:spLocks noGrp="1" noRot="1" noChangeAspect="1" noChangeArrowheads="1" noTextEdit="1"/>
          </p:cNvSpPr>
          <p:nvPr>
            <p:ph type="sldImg"/>
          </p:nvPr>
        </p:nvSpPr>
        <p:spPr>
          <a:ln/>
        </p:spPr>
      </p:sp>
      <p:sp>
        <p:nvSpPr>
          <p:cNvPr id="42701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0B9E2895-1716-4DF0-9151-1D70AFBFEE9E}" type="slidenum">
              <a:rPr lang="en-US" altLang="en-US" sz="1200" b="0">
                <a:solidFill>
                  <a:prstClr val="black"/>
                </a:solidFill>
              </a:rPr>
              <a:pPr/>
              <a:t>60</a:t>
            </a:fld>
            <a:endParaRPr lang="en-US" alt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2C174F2C-CFD0-4DC4-B642-06EA07086893}" type="slidenum">
              <a:rPr lang="en-US" altLang="en-US" sz="1200" b="0">
                <a:solidFill>
                  <a:prstClr val="black"/>
                </a:solidFill>
              </a:rPr>
              <a:pPr/>
              <a:t>61</a:t>
            </a:fld>
            <a:endParaRPr lang="en-US" altLang="en-US" sz="1200" b="0">
              <a:solidFill>
                <a:prstClr val="black"/>
              </a:solidFill>
            </a:endParaRPr>
          </a:p>
        </p:txBody>
      </p:sp>
      <p:sp>
        <p:nvSpPr>
          <p:cNvPr id="190466"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3F12AA6A-9F30-4482-BBDD-A7986834C138}" type="slidenum">
              <a:rPr lang="en-US" altLang="en-US" sz="1200" b="0">
                <a:solidFill>
                  <a:prstClr val="black"/>
                </a:solidFill>
              </a:rPr>
              <a:pPr/>
              <a:t>62</a:t>
            </a:fld>
            <a:endParaRPr lang="en-US" altLang="en-US" sz="1200" b="0">
              <a:solidFill>
                <a:prstClr val="black"/>
              </a:solidFill>
            </a:endParaRPr>
          </a:p>
        </p:txBody>
      </p:sp>
      <p:sp>
        <p:nvSpPr>
          <p:cNvPr id="192514"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89EF5138-6C17-4FE2-8F4F-238198DC2024}" type="slidenum">
              <a:rPr lang="en-US" altLang="en-US" sz="1200" b="0">
                <a:solidFill>
                  <a:prstClr val="black"/>
                </a:solidFill>
              </a:rPr>
              <a:pPr/>
              <a:t>63</a:t>
            </a:fld>
            <a:endParaRPr lang="en-US" altLang="en-US" sz="1200" b="0">
              <a:solidFill>
                <a:prstClr val="black"/>
              </a:solidFill>
            </a:endParaRPr>
          </a:p>
        </p:txBody>
      </p:sp>
      <p:sp>
        <p:nvSpPr>
          <p:cNvPr id="194562"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xfrm>
            <a:off x="914400" y="4343400"/>
            <a:ext cx="5029200" cy="4114800"/>
          </a:xfrm>
        </p:spPr>
        <p:txBody>
          <a:bodyPr/>
          <a:lstStyle/>
          <a:p>
            <a:endParaRPr lang="en-US" altLang="en-US">
              <a:latin typeface="Times New Roman" pitchFamily="18"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A05F4E0A-FF2F-4DB3-93B6-FC82977D721C}" type="slidenum">
              <a:rPr lang="en-US" altLang="en-US" sz="1200" b="0">
                <a:solidFill>
                  <a:prstClr val="black"/>
                </a:solidFill>
              </a:rPr>
              <a:pPr/>
              <a:t>69</a:t>
            </a:fld>
            <a:endParaRPr lang="en-US" altLang="en-US" sz="1200" b="0">
              <a:solidFill>
                <a:prstClr val="black"/>
              </a:solidFill>
            </a:endParaRPr>
          </a:p>
        </p:txBody>
      </p:sp>
      <p:sp>
        <p:nvSpPr>
          <p:cNvPr id="229378" name="Rectangle 2"/>
          <p:cNvSpPr>
            <a:spLocks noGrp="1" noRot="1" noChangeAspect="1" noChangeArrowheads="1" noTextEdit="1"/>
          </p:cNvSpPr>
          <p:nvPr>
            <p:ph type="sldImg"/>
          </p:nvPr>
        </p:nvSpPr>
        <p:spPr>
          <a:ln/>
        </p:spPr>
      </p:sp>
      <p:sp>
        <p:nvSpPr>
          <p:cNvPr id="19459" name="Rectangle 3"/>
          <p:cNvSpPr>
            <a:spLocks noGrp="1" noChangeArrowheads="1"/>
          </p:cNvSpPr>
          <p:nvPr>
            <p:ph type="body" idx="1"/>
          </p:nvPr>
        </p:nvSpPr>
        <p:spPr/>
        <p:txBody>
          <a:bodyPr/>
          <a:lstStyle/>
          <a:p>
            <a:pPr>
              <a:defRPr/>
            </a:pPr>
            <a:r>
              <a:rPr lang="en-US">
                <a:ea typeface="ＭＳ Ｐゴシック" charset="0"/>
                <a:cs typeface="+mn-cs"/>
              </a:rPr>
              <a:t>Why the Exile?</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18029877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70</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9636546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629083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Are you expectant? I don’t mean pregnant! But when a baby is born, we can’t help but look ahead.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Yet sometimes it seems that our best days are past.</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panose="020B0604020202020204" pitchFamily="34" charset="0"/>
                <a:cs typeface="Arial" panose="020B0604020202020204" pitchFamily="34" charset="0"/>
              </a:rPr>
              <a:t>你有期待吗？我不是说怀孕了！但是当孩子出生时，我们忍不住要展望未来。</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panose="020B0604020202020204" pitchFamily="34" charset="0"/>
                <a:cs typeface="Arial" panose="020B0604020202020204" pitchFamily="34" charset="0"/>
              </a:rPr>
              <a:t>然而有时我们觉得最好的日子已经过去了。</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7041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dirty="0">
                <a:latin typeface="Arial" panose="020B0604020202020204" pitchFamily="34" charset="0"/>
                <a:cs typeface="Arial" panose="020B0604020202020204" pitchFamily="34" charset="0"/>
              </a:rPr>
              <a:t>在整本</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以西结书</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中，我们将看到期盼神荣耀回归你生命的三个步骤。要期盼神的荣耀回归你生命的第一步是什么？要看到解决方案，我们必须首先承认问题的存在，所以</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78525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1"/>
        <p:cNvGrpSpPr/>
        <p:nvPr/>
      </p:nvGrpSpPr>
      <p:grpSpPr>
        <a:xfrm>
          <a:off x="0" y="0"/>
          <a:ext cx="0" cy="0"/>
          <a:chOff x="0" y="0"/>
          <a:chExt cx="0" cy="0"/>
        </a:xfrm>
      </p:grpSpPr>
      <p:sp>
        <p:nvSpPr>
          <p:cNvPr id="1362" name="Shape 1362"/>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a:headEnd type="none" w="med" len="med"/>
            <a:tailEnd type="none" w="med" len="med"/>
          </a:ln>
        </p:spPr>
      </p:sp>
      <p:sp>
        <p:nvSpPr>
          <p:cNvPr id="1363" name="Shape 136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Font typeface="Arial"/>
              <a:buNone/>
            </a:pPr>
            <a:r>
              <a:rPr lang="en-US" sz="1800" b="0" i="0" u="none" strike="noStrike" cap="none" baseline="0" dirty="0"/>
              <a:t>God assures Jeremiah – He knew, set apart, appointed him. And said he would put His words into His mouth. The Lord reached out His hand and touched his mouth. He is to stand up against nations and kingdoms, uproot and tear them down. He is to build up and plant others. </a:t>
            </a:r>
          </a:p>
          <a:p>
            <a:pPr marL="0" marR="0" lvl="0" indent="0" algn="l" rtl="0">
              <a:spcBef>
                <a:spcPts val="0"/>
              </a:spcBef>
              <a:buSzPct val="25000"/>
              <a:buFont typeface="Arial"/>
              <a:buNone/>
            </a:pPr>
            <a:r>
              <a:rPr lang="zh-CN" altLang="en-US" sz="1800" b="0" i="0" u="none" strike="noStrike" cap="none" baseline="0" dirty="0"/>
              <a:t>神向耶利米保证</a:t>
            </a:r>
            <a:r>
              <a:rPr lang="en-US" altLang="zh-CN" sz="1800" b="0" i="0" u="none" strike="noStrike" cap="none" baseline="0" dirty="0"/>
              <a:t>——</a:t>
            </a:r>
            <a:r>
              <a:rPr lang="zh-CN" altLang="en-US" sz="1800" b="0" i="0" u="none" strike="noStrike" cap="none" baseline="0" dirty="0"/>
              <a:t>祂认识他，将他分别为圣，任命他。并且说祂会将自己的话语放在他的口中。主伸手触摸他的口。他要起来对抗列国和诸王国，将它们拔出、拆毁。他也要建立和栽种他人。</a:t>
            </a:r>
            <a:endParaRPr lang="en-US" sz="1800" b="0" i="0" u="none" strike="noStrike" cap="none" baseline="0" dirty="0"/>
          </a:p>
        </p:txBody>
      </p:sp>
    </p:spTree>
    <p:extLst>
      <p:ext uri="{BB962C8B-B14F-4D97-AF65-F5344CB8AC3E}">
        <p14:creationId xmlns:p14="http://schemas.microsoft.com/office/powerpoint/2010/main" val="26968557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fld id="{7B35274C-08B4-4335-BB5A-D694FF26E5B8}" type="slidenum">
              <a:rPr lang="en-US" altLang="en-US" sz="1200" b="0">
                <a:solidFill>
                  <a:prstClr val="black"/>
                </a:solidFill>
              </a:rPr>
              <a:pPr/>
              <a:t>77</a:t>
            </a:fld>
            <a:endParaRPr lang="en-US" altLang="en-US" sz="1200" b="0">
              <a:solidFill>
                <a:prstClr val="black"/>
              </a:solidFill>
            </a:endParaRPr>
          </a:p>
        </p:txBody>
      </p:sp>
      <p:sp>
        <p:nvSpPr>
          <p:cNvPr id="233474" name="Rectangle 2"/>
          <p:cNvSpPr>
            <a:spLocks noGrp="1" noRot="1" noChangeAspect="1" noChangeArrowheads="1" noTextEdit="1"/>
          </p:cNvSpPr>
          <p:nvPr>
            <p:ph type="sldImg"/>
          </p:nvPr>
        </p:nvSpPr>
        <p:spPr>
          <a:ln/>
        </p:spPr>
      </p:sp>
      <p:sp>
        <p:nvSpPr>
          <p:cNvPr id="21507" name="Rectangle 3"/>
          <p:cNvSpPr>
            <a:spLocks noGrp="1" noChangeArrowheads="1"/>
          </p:cNvSpPr>
          <p:nvPr>
            <p:ph type="body" idx="1"/>
          </p:nvPr>
        </p:nvSpPr>
        <p:spPr/>
        <p:txBody>
          <a:bodyPr/>
          <a:lstStyle/>
          <a:p>
            <a:pPr>
              <a:defRPr/>
            </a:pPr>
            <a:r>
              <a:rPr lang="en-US">
                <a:ea typeface="ＭＳ Ｐゴシック" charset="0"/>
                <a:cs typeface="+mn-cs"/>
              </a:rPr>
              <a:t>Why the Exile?</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Shape 578"/>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pPr>
              <a:spcBef>
                <a:spcPts val="0"/>
              </a:spcBef>
              <a:buNone/>
            </a:pPr>
            <a:endParaRPr/>
          </a:p>
        </p:txBody>
      </p:sp>
      <p:sp>
        <p:nvSpPr>
          <p:cNvPr id="579" name="Shape 579"/>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12970661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Shape 645"/>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pPr>
              <a:spcBef>
                <a:spcPts val="0"/>
              </a:spcBef>
              <a:buNone/>
            </a:pPr>
            <a:endParaRPr/>
          </a:p>
        </p:txBody>
      </p:sp>
      <p:sp>
        <p:nvSpPr>
          <p:cNvPr id="646" name="Shape 646"/>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22734122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dirty="0">
                <a:latin typeface="Arial" panose="020B0604020202020204" pitchFamily="34" charset="0"/>
                <a:cs typeface="Arial" panose="020B0604020202020204" pitchFamily="34" charset="0"/>
              </a:rPr>
              <a:t>在整本</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以西结书</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中，我们将看到期盼神荣耀回归你生命的三个步骤。要期盼神的荣耀回归你生命的第一步是什么？要看到解决方案，我们必须首先承认问题的存在，所以</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099959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The sense of God's</a:t>
            </a:r>
            <a:r>
              <a:rPr lang="en-US" sz="1200" kern="1200" baseline="0" dirty="0">
                <a:solidFill>
                  <a:schemeClr val="tx1"/>
                </a:solidFill>
                <a:effectLst/>
                <a:latin typeface="Arial"/>
                <a:ea typeface="ＭＳ Ｐゴシック" pitchFamily="-111" charset="-128"/>
                <a:cs typeface="Arial"/>
              </a:rPr>
              <a:t> </a:t>
            </a:r>
            <a:r>
              <a:rPr lang="en-US" sz="1200" kern="1200" dirty="0">
                <a:solidFill>
                  <a:schemeClr val="tx1"/>
                </a:solidFill>
                <a:effectLst/>
                <a:latin typeface="Arial"/>
                <a:ea typeface="ＭＳ Ｐゴシック" pitchFamily="-111" charset="-128"/>
                <a:cs typeface="Arial"/>
              </a:rPr>
              <a:t>presence will not remain when we insist on sin</a:t>
            </a:r>
            <a:r>
              <a:rPr lang="en-SG" sz="1200" kern="1200" dirty="0">
                <a:solidFill>
                  <a:schemeClr val="tx1"/>
                </a:solidFill>
                <a:effectLst/>
                <a:latin typeface="Arial"/>
                <a:ea typeface="ＭＳ Ｐゴシック" pitchFamily="-111" charset="-128"/>
                <a:cs typeface="Arial"/>
              </a:rPr>
              <a:t>.</a:t>
            </a:r>
          </a:p>
          <a:p>
            <a:r>
              <a:rPr lang="zh-CN" altLang="en-US" dirty="0">
                <a:latin typeface="Arial"/>
                <a:cs typeface="Arial"/>
              </a:rPr>
              <a:t>当我们坚持犯罪时，我们就不会感受到上帝的存在。</a:t>
            </a:r>
            <a:endParaRPr lang="en-US" dirty="0">
              <a:latin typeface="Arial"/>
              <a:cs typeface="Arial"/>
            </a:endParaRPr>
          </a:p>
        </p:txBody>
      </p:sp>
    </p:spTree>
    <p:extLst>
      <p:ext uri="{BB962C8B-B14F-4D97-AF65-F5344CB8AC3E}">
        <p14:creationId xmlns:p14="http://schemas.microsoft.com/office/powerpoint/2010/main" val="14054572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dirty="0">
                <a:latin typeface="Arial" panose="020B0604020202020204" pitchFamily="34" charset="0"/>
                <a:cs typeface="Arial" panose="020B0604020202020204" pitchFamily="34" charset="0"/>
              </a:rPr>
              <a:t>在整个</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以西结书</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中，我们会看到期盼神荣耀回归生命的三个步骤。期盼神的荣耀回归生命的第一步是什么？要看见解决方案，我们必须首先承认问题的存在，所以</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774857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
        <p:cNvGrpSpPr/>
        <p:nvPr/>
      </p:nvGrpSpPr>
      <p:grpSpPr>
        <a:xfrm>
          <a:off x="0" y="0"/>
          <a:ext cx="0" cy="0"/>
          <a:chOff x="0" y="0"/>
          <a:chExt cx="0" cy="0"/>
        </a:xfrm>
      </p:grpSpPr>
      <p:sp>
        <p:nvSpPr>
          <p:cNvPr id="444" name="Shape 444"/>
          <p:cNvSpPr txBox="1">
            <a:spLocks noGrp="1"/>
          </p:cNvSpPr>
          <p:nvPr>
            <p:ph type="body" idx="1"/>
          </p:nvPr>
        </p:nvSpPr>
        <p:spPr>
          <a:xfrm>
            <a:off x="685800" y="4343400"/>
            <a:ext cx="5486399" cy="4114800"/>
          </a:xfrm>
          <a:prstGeom prst="rect">
            <a:avLst/>
          </a:prstGeom>
        </p:spPr>
        <p:txBody>
          <a:bodyPr lIns="91425" tIns="91425" rIns="91425" bIns="91425" anchor="ctr" anchorCtr="0">
            <a:noAutofit/>
          </a:bodyPr>
          <a:lstStyle/>
          <a:p>
            <a:pPr>
              <a:spcBef>
                <a:spcPts val="0"/>
              </a:spcBef>
              <a:buNone/>
            </a:pPr>
            <a:endParaRPr/>
          </a:p>
        </p:txBody>
      </p:sp>
      <p:sp>
        <p:nvSpPr>
          <p:cNvPr id="445" name="Shape 445"/>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Tree>
    <p:extLst>
      <p:ext uri="{BB962C8B-B14F-4D97-AF65-F5344CB8AC3E}">
        <p14:creationId xmlns:p14="http://schemas.microsoft.com/office/powerpoint/2010/main" val="4517875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DF19E0-EBC0-634E-BF94-1C822D209A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5244443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340267D2-88F7-5C42-89E6-4E7E6EB31050}" type="slidenum">
              <a:rPr lang="en-US" sz="1200" b="0"/>
              <a:pPr/>
              <a:t>85</a:t>
            </a:fld>
            <a:endParaRPr lang="en-US" sz="1200" b="0"/>
          </a:p>
        </p:txBody>
      </p:sp>
      <p:sp>
        <p:nvSpPr>
          <p:cNvPr id="111619" name="Rectangle 2"/>
          <p:cNvSpPr>
            <a:spLocks noGrp="1" noRot="1" noChangeAspect="1" noChangeArrowheads="1"/>
          </p:cNvSpPr>
          <p:nvPr>
            <p:ph type="sldImg"/>
          </p:nvPr>
        </p:nvSpPr>
        <p:spPr>
          <a:solidFill>
            <a:srgbClr val="FFFFFF"/>
          </a:solidFill>
          <a:ln/>
        </p:spPr>
      </p:sp>
      <p:sp>
        <p:nvSpPr>
          <p:cNvPr id="1116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90898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9F32E9-C7B5-A149-996A-ACAF863E6017}" type="slidenum">
              <a:rPr lang="en-US" sz="1200">
                <a:solidFill>
                  <a:prstClr val="black"/>
                </a:solidFill>
              </a:rPr>
              <a:pPr/>
              <a:t>86</a:t>
            </a:fld>
            <a:endParaRPr lang="en-US" sz="1200">
              <a:solidFill>
                <a:prstClr val="black"/>
              </a:solidFill>
            </a:endParaRPr>
          </a:p>
        </p:txBody>
      </p:sp>
      <p:sp>
        <p:nvSpPr>
          <p:cNvPr id="581634" name="Rectangle 2"/>
          <p:cNvSpPr>
            <a:spLocks noGrp="1" noRot="1" noChangeAspect="1" noChangeArrowheads="1"/>
          </p:cNvSpPr>
          <p:nvPr>
            <p:ph type="sldImg"/>
          </p:nvPr>
        </p:nvSpPr>
        <p:spPr>
          <a:solidFill>
            <a:srgbClr val="FFFFFF"/>
          </a:solidFill>
          <a:ln/>
        </p:spPr>
      </p:sp>
      <p:sp>
        <p:nvSpPr>
          <p:cNvPr id="581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B0BBB739-FC0A-D84A-8165-29458D094D2A}" type="slidenum">
              <a:rPr lang="en-US" sz="1200" b="0"/>
              <a:pPr/>
              <a:t>87</a:t>
            </a:fld>
            <a:endParaRPr lang="en-US" sz="1200" b="0"/>
          </a:p>
        </p:txBody>
      </p:sp>
      <p:sp>
        <p:nvSpPr>
          <p:cNvPr id="113667" name="Rectangle 1026"/>
          <p:cNvSpPr>
            <a:spLocks noGrp="1" noRot="1" noChangeAspect="1" noChangeArrowheads="1"/>
          </p:cNvSpPr>
          <p:nvPr>
            <p:ph type="sldImg"/>
          </p:nvPr>
        </p:nvSpPr>
        <p:spPr>
          <a:solidFill>
            <a:srgbClr val="FFFFFF"/>
          </a:solidFill>
          <a:ln/>
        </p:spPr>
      </p:sp>
      <p:sp>
        <p:nvSpPr>
          <p:cNvPr id="11366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654957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BD42027C-B0E1-A442-B1BA-14F3CC990AA7}" type="slidenum">
              <a:rPr lang="en-US" sz="1200" b="0"/>
              <a:pPr/>
              <a:t>88</a:t>
            </a:fld>
            <a:endParaRPr lang="en-US" sz="1200" b="0"/>
          </a:p>
        </p:txBody>
      </p:sp>
      <p:sp>
        <p:nvSpPr>
          <p:cNvPr id="115715" name="Rectangle 2"/>
          <p:cNvSpPr>
            <a:spLocks noGrp="1" noRot="1" noChangeAspect="1" noChangeArrowheads="1"/>
          </p:cNvSpPr>
          <p:nvPr>
            <p:ph type="sldImg"/>
          </p:nvPr>
        </p:nvSpPr>
        <p:spPr>
          <a:solidFill>
            <a:srgbClr val="FFFFFF"/>
          </a:solidFill>
          <a:ln/>
        </p:spPr>
      </p:sp>
      <p:sp>
        <p:nvSpPr>
          <p:cNvPr id="1157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976079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Sadly, the Spirit later left him, as 1 Sam 16:14 notes, "</a:t>
            </a:r>
            <a:r>
              <a:rPr lang="en-SG" sz="1200" kern="1200" dirty="0">
                <a:solidFill>
                  <a:schemeClr val="tx1"/>
                </a:solidFill>
                <a:effectLst/>
                <a:latin typeface="+mn-lt"/>
                <a:ea typeface="+mn-ea"/>
                <a:cs typeface="+mn-cs"/>
              </a:rPr>
              <a:t>Now the Spirit of the Lord had left Saul, and the Lord sent a tormenting spirit that filled him with depression and fear.”</a:t>
            </a:r>
          </a:p>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sz="1200" kern="1200" dirty="0">
                <a:solidFill>
                  <a:schemeClr val="tx1"/>
                </a:solidFill>
                <a:effectLst/>
                <a:latin typeface="+mn-lt"/>
                <a:ea typeface="+mn-ea"/>
                <a:cs typeface="+mn-cs"/>
              </a:rPr>
              <a:t>遗憾的是，后来圣灵离开了他，正如撒母耳记上 </a:t>
            </a:r>
            <a:r>
              <a:rPr lang="en-US" altLang="zh-CN" sz="1200" kern="1200" dirty="0">
                <a:solidFill>
                  <a:schemeClr val="tx1"/>
                </a:solidFill>
                <a:effectLst/>
                <a:latin typeface="+mn-lt"/>
                <a:ea typeface="+mn-ea"/>
                <a:cs typeface="+mn-cs"/>
              </a:rPr>
              <a:t>16:14 </a:t>
            </a:r>
            <a:r>
              <a:rPr lang="zh-CN" altLang="en-US" sz="1200" kern="1200" dirty="0">
                <a:solidFill>
                  <a:schemeClr val="tx1"/>
                </a:solidFill>
                <a:effectLst/>
                <a:latin typeface="+mn-lt"/>
                <a:ea typeface="+mn-ea"/>
                <a:cs typeface="+mn-cs"/>
              </a:rPr>
              <a:t>所记：“</a:t>
            </a:r>
            <a:r>
              <a:rPr lang="zh-CN" altLang="en-US" b="0" i="0" dirty="0">
                <a:solidFill>
                  <a:srgbClr val="121212"/>
                </a:solidFill>
                <a:effectLst/>
                <a:highlight>
                  <a:srgbClr val="FFFFFF"/>
                </a:highlight>
                <a:latin typeface="Source Serif Pro" panose="020F0502020204030204" pitchFamily="34" charset="0"/>
              </a:rPr>
              <a:t>耶和华的灵离开</a:t>
            </a:r>
            <a:r>
              <a:rPr lang="zh-CN" altLang="en-US" b="0" i="0" u="sng" dirty="0">
                <a:solidFill>
                  <a:srgbClr val="121212"/>
                </a:solidFill>
                <a:effectLst/>
                <a:highlight>
                  <a:srgbClr val="FFFFFF"/>
                </a:highlight>
                <a:latin typeface="Source Serif Pro" panose="02040603050405020204" pitchFamily="18" charset="0"/>
              </a:rPr>
              <a:t>扫罗</a:t>
            </a:r>
            <a:r>
              <a:rPr lang="zh-CN" altLang="en-US" b="0" i="0" dirty="0">
                <a:solidFill>
                  <a:srgbClr val="121212"/>
                </a:solidFill>
                <a:effectLst/>
                <a:highlight>
                  <a:srgbClr val="FFFFFF"/>
                </a:highlight>
                <a:latin typeface="Source Serif Pro" panose="02040603050405020204" pitchFamily="18" charset="0"/>
              </a:rPr>
              <a:t>，有邪灵从耶和华那里来扰乱他。</a:t>
            </a:r>
            <a:r>
              <a:rPr lang="zh-CN" altLang="en-US" sz="1200" kern="1200" dirty="0">
                <a:solidFill>
                  <a:schemeClr val="tx1"/>
                </a:solidFill>
                <a:effectLst/>
                <a:latin typeface="+mn-lt"/>
                <a:ea typeface="+mn-ea"/>
                <a:cs typeface="+mn-cs"/>
              </a:rPr>
              <a:t>”</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7229538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Spirit came upon Saul and David (1 Sam 11:6; 16:12-13)</a:t>
            </a:r>
            <a:r>
              <a:rPr lang="en-SG" dirty="0">
                <a:effectLst/>
              </a:rPr>
              <a:t> </a:t>
            </a:r>
          </a:p>
          <a:p>
            <a:endParaRPr lang="en-SG" sz="1200" kern="1200" dirty="0">
              <a:solidFill>
                <a:schemeClr val="tx1"/>
              </a:solidFill>
              <a:effectLst/>
              <a:latin typeface="+mn-lt"/>
              <a:ea typeface="+mn-ea"/>
              <a:cs typeface="+mn-cs"/>
            </a:endParaRPr>
          </a:p>
          <a:p>
            <a:r>
              <a:rPr lang="en-SG" sz="1200" kern="1200" dirty="0">
                <a:solidFill>
                  <a:schemeClr val="tx1"/>
                </a:solidFill>
                <a:effectLst/>
                <a:latin typeface="+mn-lt"/>
                <a:ea typeface="+mn-ea"/>
                <a:cs typeface="+mn-cs"/>
              </a:rPr>
              <a:t>“So Jesse sent for him. He was dark and handsome, with beautiful eyes. And the Lord said, This is the one; anoint him.’ </a:t>
            </a:r>
          </a:p>
          <a:p>
            <a:r>
              <a:rPr lang="en-SG" sz="1200" kern="1200" dirty="0">
                <a:solidFill>
                  <a:schemeClr val="tx1"/>
                </a:solidFill>
                <a:effectLst/>
                <a:latin typeface="+mn-lt"/>
                <a:ea typeface="+mn-ea"/>
                <a:cs typeface="+mn-cs"/>
              </a:rPr>
              <a:t>13 So as David stood there among his brothers, Samuel took the flask of olive oil he had brought and anointed David with the oil. And the Spirit of the Lord came powerfully upon David from that day on. Then Samuel returned to Ramah” (1 Sam 16:12-13).</a:t>
            </a:r>
          </a:p>
          <a:p>
            <a:r>
              <a:rPr lang="en-SG" sz="1200" kern="1200" dirty="0">
                <a:solidFill>
                  <a:schemeClr val="tx1"/>
                </a:solidFill>
                <a:effectLst/>
                <a:latin typeface="+mn-lt"/>
                <a:ea typeface="+mn-ea"/>
                <a:cs typeface="+mn-cs"/>
              </a:rPr>
              <a:t>Even if we see this as an indwelling, it was temporary. It was also unrelated to a person's spiritual condition, since Jephthah was an idolater and Samson a carnal man, yet the Spirit came upon and used each (Paul Enns, </a:t>
            </a:r>
            <a:r>
              <a:rPr lang="en-SG" sz="1200" i="1" kern="1200" dirty="0">
                <a:solidFill>
                  <a:schemeClr val="tx1"/>
                </a:solidFill>
                <a:effectLst/>
                <a:latin typeface="+mn-lt"/>
                <a:ea typeface="+mn-ea"/>
                <a:cs typeface="+mn-cs"/>
              </a:rPr>
              <a:t>Moody Handbook of Theology</a:t>
            </a:r>
            <a:r>
              <a:rPr lang="en-SG" sz="1200" i="0" kern="1200" dirty="0">
                <a:solidFill>
                  <a:schemeClr val="tx1"/>
                </a:solidFill>
                <a:effectLst/>
                <a:latin typeface="+mn-lt"/>
                <a:ea typeface="+mn-ea"/>
                <a:cs typeface="+mn-cs"/>
              </a:rPr>
              <a:t>, 261).</a:t>
            </a:r>
          </a:p>
          <a:p>
            <a:endParaRPr lang="en-SG" sz="1200" i="0" kern="1200" dirty="0">
              <a:solidFill>
                <a:schemeClr val="tx1"/>
              </a:solidFill>
              <a:effectLst/>
              <a:latin typeface="+mn-lt"/>
              <a:ea typeface="+mn-ea"/>
              <a:cs typeface="+mn-cs"/>
            </a:endParaRPr>
          </a:p>
          <a:p>
            <a:r>
              <a:rPr lang="zh-CN" altLang="en-US" sz="1200" kern="1200" dirty="0">
                <a:solidFill>
                  <a:schemeClr val="tx1"/>
                </a:solidFill>
                <a:effectLst/>
                <a:latin typeface="+mn-lt"/>
                <a:ea typeface="+mn-ea"/>
                <a:cs typeface="+mn-cs"/>
              </a:rPr>
              <a:t>圣灵降临在扫罗和大卫身上（撒母耳记上 </a:t>
            </a:r>
            <a:r>
              <a:rPr lang="en-US" altLang="zh-CN" sz="1200" kern="1200" dirty="0">
                <a:solidFill>
                  <a:schemeClr val="tx1"/>
                </a:solidFill>
                <a:effectLst/>
                <a:latin typeface="+mn-lt"/>
                <a:ea typeface="+mn-ea"/>
                <a:cs typeface="+mn-cs"/>
              </a:rPr>
              <a:t>11:6</a:t>
            </a:r>
            <a:r>
              <a:rPr lang="zh-CN" altLang="en-US" sz="1200" kern="1200" dirty="0">
                <a:solidFill>
                  <a:schemeClr val="tx1"/>
                </a:solidFill>
                <a:effectLst/>
                <a:latin typeface="+mn-lt"/>
                <a:ea typeface="+mn-ea"/>
                <a:cs typeface="+mn-cs"/>
              </a:rPr>
              <a:t>；</a:t>
            </a:r>
            <a:r>
              <a:rPr lang="en-US" altLang="zh-CN" sz="1200" kern="1200" dirty="0">
                <a:solidFill>
                  <a:schemeClr val="tx1"/>
                </a:solidFill>
                <a:effectLst/>
                <a:latin typeface="+mn-lt"/>
                <a:ea typeface="+mn-ea"/>
                <a:cs typeface="+mn-cs"/>
              </a:rPr>
              <a:t>16:12-13</a:t>
            </a:r>
            <a:r>
              <a:rPr lang="zh-CN" altLang="en-US" sz="1200" kern="1200" dirty="0">
                <a:solidFill>
                  <a:schemeClr val="tx1"/>
                </a:solidFill>
                <a:effectLst/>
                <a:latin typeface="+mn-lt"/>
                <a:ea typeface="+mn-ea"/>
                <a:cs typeface="+mn-cs"/>
              </a:rPr>
              <a:t>）</a:t>
            </a:r>
          </a:p>
          <a:p>
            <a:endParaRPr lang="zh-CN" altLang="en-US" sz="1200" kern="1200" dirty="0">
              <a:solidFill>
                <a:schemeClr val="tx1"/>
              </a:solidFill>
              <a:effectLst/>
              <a:latin typeface="+mn-lt"/>
              <a:ea typeface="+mn-ea"/>
              <a:cs typeface="+mn-cs"/>
            </a:endParaRPr>
          </a:p>
          <a:p>
            <a:r>
              <a:rPr lang="zh-CN" altLang="en-US" sz="1200" kern="1200" dirty="0">
                <a:solidFill>
                  <a:schemeClr val="tx1"/>
                </a:solidFill>
                <a:effectLst/>
                <a:latin typeface="+mn-lt"/>
                <a:ea typeface="+mn-ea"/>
                <a:cs typeface="+mn-cs"/>
              </a:rPr>
              <a:t>“于是耶西打发人去叫了他来。他面色红润，双目清秀，容貌俊美。耶和华说：‘这就是他，你要膏他。’</a:t>
            </a:r>
            <a:r>
              <a:rPr lang="en-US" altLang="zh-CN" sz="1200" kern="1200" dirty="0">
                <a:solidFill>
                  <a:schemeClr val="tx1"/>
                </a:solidFill>
                <a:effectLst/>
                <a:latin typeface="+mn-lt"/>
                <a:ea typeface="+mn-ea"/>
                <a:cs typeface="+mn-cs"/>
              </a:rPr>
              <a:t>13 </a:t>
            </a:r>
            <a:r>
              <a:rPr lang="zh-CN" altLang="en-US" sz="1200" kern="1200" dirty="0">
                <a:solidFill>
                  <a:schemeClr val="tx1"/>
                </a:solidFill>
                <a:effectLst/>
                <a:latin typeface="+mn-lt"/>
                <a:ea typeface="+mn-ea"/>
                <a:cs typeface="+mn-cs"/>
              </a:rPr>
              <a:t>于是撒母耳拿起盛油的角，在他弟兄中间膏了他。从那日起，耶和华的灵大大感动大卫。随后撒母耳起身回拉玛去了”（撒母耳记上 </a:t>
            </a:r>
            <a:r>
              <a:rPr lang="en-US" altLang="zh-CN" sz="1200" kern="1200" dirty="0">
                <a:solidFill>
                  <a:schemeClr val="tx1"/>
                </a:solidFill>
                <a:effectLst/>
                <a:latin typeface="+mn-lt"/>
                <a:ea typeface="+mn-ea"/>
                <a:cs typeface="+mn-cs"/>
              </a:rPr>
              <a:t>16:12-13</a:t>
            </a:r>
            <a:r>
              <a:rPr lang="zh-CN" altLang="en-US" sz="1200" kern="1200" dirty="0">
                <a:solidFill>
                  <a:schemeClr val="tx1"/>
                </a:solidFill>
                <a:effectLst/>
                <a:latin typeface="+mn-lt"/>
                <a:ea typeface="+mn-ea"/>
                <a:cs typeface="+mn-cs"/>
              </a:rPr>
              <a:t>）。</a:t>
            </a:r>
          </a:p>
          <a:p>
            <a:endParaRPr lang="zh-CN" altLang="en-US" sz="1200" kern="1200" dirty="0">
              <a:solidFill>
                <a:schemeClr val="tx1"/>
              </a:solidFill>
              <a:effectLst/>
              <a:latin typeface="+mn-lt"/>
              <a:ea typeface="+mn-ea"/>
              <a:cs typeface="+mn-cs"/>
            </a:endParaRPr>
          </a:p>
          <a:p>
            <a:r>
              <a:rPr lang="zh-CN" altLang="en-US" sz="1200" kern="1200" dirty="0">
                <a:solidFill>
                  <a:schemeClr val="tx1"/>
                </a:solidFill>
                <a:effectLst/>
                <a:latin typeface="+mn-lt"/>
                <a:ea typeface="+mn-ea"/>
                <a:cs typeface="+mn-cs"/>
              </a:rPr>
              <a:t>即使我们将这种降临视为内住，它也是暂时的。这也与一个人的属灵状况无关，因为耶弗他是一个拜偶像的人，参孙则是一个属肉体的人，但圣灵仍然降临在他们身上并使用他们（保罗</a:t>
            </a:r>
            <a:r>
              <a:rPr lang="en-US" altLang="zh-CN" sz="1200" kern="1200" dirty="0">
                <a:solidFill>
                  <a:schemeClr val="tx1"/>
                </a:solidFill>
                <a:effectLst/>
                <a:latin typeface="+mn-lt"/>
                <a:ea typeface="+mn-ea"/>
                <a:cs typeface="+mn-cs"/>
              </a:rPr>
              <a:t>·</a:t>
            </a:r>
            <a:r>
              <a:rPr lang="zh-CN" altLang="en-US" sz="1200" kern="1200" dirty="0">
                <a:solidFill>
                  <a:schemeClr val="tx1"/>
                </a:solidFill>
                <a:effectLst/>
                <a:latin typeface="+mn-lt"/>
                <a:ea typeface="+mn-ea"/>
                <a:cs typeface="+mn-cs"/>
              </a:rPr>
              <a:t>恩斯，</a:t>
            </a:r>
            <a:r>
              <a:rPr lang="en-US" altLang="zh-CN" sz="1200" kern="1200" dirty="0">
                <a:solidFill>
                  <a:schemeClr val="tx1"/>
                </a:solidFill>
                <a:effectLst/>
                <a:latin typeface="+mn-lt"/>
                <a:ea typeface="+mn-ea"/>
                <a:cs typeface="+mn-cs"/>
              </a:rPr>
              <a:t>《</a:t>
            </a:r>
            <a:r>
              <a:rPr lang="zh-CN" altLang="en-US" sz="1200" kern="1200" dirty="0">
                <a:solidFill>
                  <a:schemeClr val="tx1"/>
                </a:solidFill>
                <a:effectLst/>
                <a:latin typeface="+mn-lt"/>
                <a:ea typeface="+mn-ea"/>
                <a:cs typeface="+mn-cs"/>
              </a:rPr>
              <a:t>慕迪神学手册</a:t>
            </a:r>
            <a:r>
              <a:rPr lang="en-US" altLang="zh-CN" sz="1200" kern="1200" dirty="0">
                <a:solidFill>
                  <a:schemeClr val="tx1"/>
                </a:solidFill>
                <a:effectLst/>
                <a:latin typeface="+mn-lt"/>
                <a:ea typeface="+mn-ea"/>
                <a:cs typeface="+mn-cs"/>
              </a:rPr>
              <a:t>》</a:t>
            </a:r>
            <a:r>
              <a:rPr lang="zh-CN" altLang="en-US" sz="1200" kern="1200" dirty="0">
                <a:solidFill>
                  <a:schemeClr val="tx1"/>
                </a:solidFill>
                <a:effectLst/>
                <a:latin typeface="+mn-lt"/>
                <a:ea typeface="+mn-ea"/>
                <a:cs typeface="+mn-cs"/>
              </a:rPr>
              <a:t>，</a:t>
            </a:r>
            <a:r>
              <a:rPr lang="en-US" altLang="zh-CN" sz="1200" kern="1200" dirty="0">
                <a:solidFill>
                  <a:schemeClr val="tx1"/>
                </a:solidFill>
                <a:effectLst/>
                <a:latin typeface="+mn-lt"/>
                <a:ea typeface="+mn-ea"/>
                <a:cs typeface="+mn-cs"/>
              </a:rPr>
              <a:t>261 </a:t>
            </a:r>
            <a:r>
              <a:rPr lang="zh-CN" altLang="en-US" sz="1200" kern="1200" dirty="0">
                <a:solidFill>
                  <a:schemeClr val="tx1"/>
                </a:solidFill>
                <a:effectLst/>
                <a:latin typeface="+mn-lt"/>
                <a:ea typeface="+mn-ea"/>
                <a:cs typeface="+mn-cs"/>
              </a:rPr>
              <a:t>页）。</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96331C3-D498-9448-B6A2-42980CE32915}" type="slidenum">
              <a:rPr kumimoji="0" lang="en-US" sz="1200" b="1"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54630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After Solomon built the temple, God was pleased to fill it.</a:t>
            </a:r>
          </a:p>
          <a:p>
            <a:r>
              <a:rPr lang="zh-CN" altLang="en-US" dirty="0"/>
              <a:t>所罗门建造圣殿之后，神喜悦地充满了殿。</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22846152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3F66972C-C538-B240-818F-9AF926F47F5B}" type="slidenum">
              <a:rPr lang="en-US" sz="1200" b="0"/>
              <a:pPr/>
              <a:t>92</a:t>
            </a:fld>
            <a:endParaRPr lang="en-US" sz="1200" b="0"/>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583113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The sense of God's</a:t>
            </a:r>
            <a:r>
              <a:rPr lang="en-US" sz="1200" kern="1200" baseline="0" dirty="0">
                <a:solidFill>
                  <a:schemeClr val="tx1"/>
                </a:solidFill>
                <a:effectLst/>
                <a:latin typeface="Arial"/>
                <a:ea typeface="ＭＳ Ｐゴシック" pitchFamily="-111" charset="-128"/>
                <a:cs typeface="Arial"/>
              </a:rPr>
              <a:t> </a:t>
            </a:r>
            <a:r>
              <a:rPr lang="en-US" sz="1200" kern="1200" dirty="0">
                <a:solidFill>
                  <a:schemeClr val="tx1"/>
                </a:solidFill>
                <a:effectLst/>
                <a:latin typeface="Arial"/>
                <a:ea typeface="ＭＳ Ｐゴシック" pitchFamily="-111" charset="-128"/>
                <a:cs typeface="Arial"/>
              </a:rPr>
              <a:t>presence will not remain when we insist on sin</a:t>
            </a:r>
            <a:r>
              <a:rPr lang="en-SG" sz="1200" kern="1200" dirty="0">
                <a:solidFill>
                  <a:schemeClr val="tx1"/>
                </a:solidFill>
                <a:effectLst/>
                <a:latin typeface="Arial"/>
                <a:ea typeface="ＭＳ Ｐゴシック" pitchFamily="-111" charset="-128"/>
                <a:cs typeface="Arial"/>
              </a:rPr>
              <a:t>.</a:t>
            </a:r>
          </a:p>
          <a:p>
            <a:r>
              <a:rPr lang="zh-CN" altLang="en-US" dirty="0">
                <a:latin typeface="Arial"/>
                <a:cs typeface="Arial"/>
              </a:rPr>
              <a:t>当我们坚持犯罪时，我们就不会感受到上帝的存在。</a:t>
            </a:r>
            <a:endParaRPr lang="en-US" dirty="0">
              <a:latin typeface="Arial"/>
              <a:cs typeface="Arial"/>
            </a:endParaRPr>
          </a:p>
        </p:txBody>
      </p:sp>
    </p:spTree>
    <p:extLst>
      <p:ext uri="{BB962C8B-B14F-4D97-AF65-F5344CB8AC3E}">
        <p14:creationId xmlns:p14="http://schemas.microsoft.com/office/powerpoint/2010/main" val="2554659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A585C344-1D41-AA48-A37E-AA1D1F206770}" type="slidenum">
              <a:rPr lang="en-US" sz="1200" b="0"/>
              <a:pPr/>
              <a:t>93</a:t>
            </a:fld>
            <a:endParaRPr lang="en-US" sz="1200" b="0"/>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41867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042E0F2-43EA-8643-BC51-631DF10BB84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596994" name="Rectangle 2"/>
          <p:cNvSpPr>
            <a:spLocks noGrp="1" noRot="1" noChangeAspect="1" noChangeArrowheads="1" noTextEdit="1"/>
          </p:cNvSpPr>
          <p:nvPr>
            <p:ph type="sldImg"/>
          </p:nvPr>
        </p:nvSpPr>
        <p:spPr>
          <a:ln/>
        </p:spPr>
      </p:sp>
      <p:sp>
        <p:nvSpPr>
          <p:cNvPr id="596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I believe that these special creatures symbolize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creation and are related to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covenant with Noah (Gen. 9:8–17). The faces of the living creatures parallel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statement in Genesis 9:10—His covenant is with Noah (the face of the man), the fowl (the face of the eagle), the cattle (the face of the calf), and the beasts of the earth (the face of the lion)</a:t>
            </a:r>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(Wiersbe on Revelation 4:7).</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D91783B-D41E-1F4A-8354-B7F279D5DFA3}" type="slidenum">
              <a:rPr lang="en-GB" sz="1200">
                <a:solidFill>
                  <a:srgbClr val="FFFFFF"/>
                </a:solidFill>
                <a:latin typeface="Comic Sans MS" charset="0"/>
              </a:rPr>
              <a:pPr/>
              <a:t>100</a:t>
            </a:fld>
            <a:endParaRPr lang="en-GB" sz="1200">
              <a:solidFill>
                <a:srgbClr val="FFFFFF"/>
              </a:solidFill>
              <a:latin typeface="Comic Sans MS" charset="0"/>
            </a:endParaRPr>
          </a:p>
        </p:txBody>
      </p:sp>
      <p:sp>
        <p:nvSpPr>
          <p:cNvPr id="599042" name="Rectangle 2"/>
          <p:cNvSpPr>
            <a:spLocks noGrp="1" noRot="1" noChangeAspect="1" noChangeArrowheads="1" noTextEdit="1"/>
          </p:cNvSpPr>
          <p:nvPr>
            <p:ph type="sldImg"/>
          </p:nvPr>
        </p:nvSpPr>
        <p:spPr>
          <a:ln/>
        </p:spPr>
      </p:sp>
      <p:sp>
        <p:nvSpPr>
          <p:cNvPr id="599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I believe that these special creatures symbolize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creation and are related to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covenant with Noah (Gen. 9:8–17). The faces of the living creatures parallel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statement in Genesis 9:10—His covenant is with Noah (the face of the man), the fowl (the face of the eagle), the cattle (the face of the calf), and the beasts of the earth (the face of the lion)</a:t>
            </a:r>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(Wiersbe on Revelation 4:7).</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“我相信这些特殊的活物象征着神的创造，并且与神和挪亚立的约有关（创世记 </a:t>
            </a:r>
            <a:r>
              <a:rPr lang="en-US" altLang="zh-CN" dirty="0">
                <a:latin typeface="Times New Roman" charset="0"/>
                <a:ea typeface="ＭＳ Ｐゴシック" charset="0"/>
                <a:cs typeface="ＭＳ Ｐゴシック" charset="0"/>
              </a:rPr>
              <a:t>9:8-17</a:t>
            </a:r>
            <a:r>
              <a:rPr lang="zh-CN" altLang="en-US" dirty="0">
                <a:latin typeface="Times New Roman" charset="0"/>
                <a:ea typeface="ＭＳ Ｐゴシック" charset="0"/>
                <a:cs typeface="ＭＳ Ｐゴシック" charset="0"/>
              </a:rPr>
              <a:t>）。这些活物的面貌与创世记 </a:t>
            </a:r>
            <a:r>
              <a:rPr lang="en-US" altLang="zh-CN" dirty="0">
                <a:latin typeface="Times New Roman" charset="0"/>
                <a:ea typeface="ＭＳ Ｐゴシック" charset="0"/>
                <a:cs typeface="ＭＳ Ｐゴシック" charset="0"/>
              </a:rPr>
              <a:t>9:10 </a:t>
            </a:r>
            <a:r>
              <a:rPr lang="zh-CN" altLang="en-US" dirty="0">
                <a:latin typeface="Times New Roman" charset="0"/>
                <a:ea typeface="ＭＳ Ｐゴシック" charset="0"/>
                <a:cs typeface="ＭＳ Ｐゴシック" charset="0"/>
              </a:rPr>
              <a:t>中神的话相对应</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祂的约是与挪亚（人脸）、飞鸟（鹰脸）、牲畜（牛犊脸）和地上的野兽（狮子脸）立的。”（韦尔斯比关于启示录 </a:t>
            </a:r>
            <a:r>
              <a:rPr lang="en-US" altLang="zh-CN" dirty="0">
                <a:latin typeface="Times New Roman" charset="0"/>
                <a:ea typeface="ＭＳ Ｐゴシック" charset="0"/>
                <a:cs typeface="ＭＳ Ｐゴシック" charset="0"/>
              </a:rPr>
              <a:t>4:7 </a:t>
            </a:r>
            <a:r>
              <a:rPr lang="zh-CN" altLang="en-US" dirty="0">
                <a:latin typeface="Times New Roman" charset="0"/>
                <a:ea typeface="ＭＳ Ｐゴシック" charset="0"/>
                <a:cs typeface="ＭＳ Ｐゴシック" charset="0"/>
              </a:rPr>
              <a:t>的注释）</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796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Each creature was next to an amazing wheel configuration with horizontal wheels within vertical wheels.</a:t>
            </a:r>
          </a:p>
          <a:p>
            <a:r>
              <a:rPr lang="zh-CN" altLang="en-US" dirty="0">
                <a:latin typeface="Arial" panose="020B0604020202020204" pitchFamily="34" charset="0"/>
                <a:cs typeface="Arial" panose="020B0604020202020204" pitchFamily="34" charset="0"/>
              </a:rPr>
              <a:t>每个活物旁边都有一个令人惊叹的轮子结构，里面有水平轮子与垂直轮子交织在一起。</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68749860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268B6B9-A154-714E-83F3-893D199F4B5E}" type="slidenum">
              <a:rPr lang="en-GB" sz="1200">
                <a:solidFill>
                  <a:srgbClr val="FFFFFF"/>
                </a:solidFill>
                <a:latin typeface="Comic Sans MS" charset="0"/>
              </a:rPr>
              <a:pPr/>
              <a:t>102</a:t>
            </a:fld>
            <a:endParaRPr lang="en-GB" sz="1200">
              <a:solidFill>
                <a:srgbClr val="FFFFFF"/>
              </a:solidFill>
              <a:latin typeface="Comic Sans MS" charset="0"/>
            </a:endParaRPr>
          </a:p>
        </p:txBody>
      </p:sp>
      <p:sp>
        <p:nvSpPr>
          <p:cNvPr id="601090" name="Rectangle 2"/>
          <p:cNvSpPr>
            <a:spLocks noGrp="1" noRot="1" noChangeAspect="1" noChangeArrowheads="1" noTextEdit="1"/>
          </p:cNvSpPr>
          <p:nvPr>
            <p:ph type="sldImg"/>
          </p:nvPr>
        </p:nvSpPr>
        <p:spPr>
          <a:ln/>
        </p:spPr>
      </p:sp>
      <p:sp>
        <p:nvSpPr>
          <p:cNvPr id="601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These four living creatures may depict four types of created beings over which the Father and the Lamb have authority: wild beasts, tame beasts, humans, and birds.</a:t>
            </a:r>
          </a:p>
          <a:p>
            <a:endParaRPr lang="en-US" dirty="0">
              <a:latin typeface="Times New Roman" charset="0"/>
              <a:ea typeface="ＭＳ Ｐゴシック" charset="0"/>
              <a:cs typeface="ＭＳ Ｐゴシック" charset="0"/>
            </a:endParaRPr>
          </a:p>
          <a:p>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I believe that these special creatures symbolize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creation and are related to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covenant with Noah (Gen. 9:8–17). The faces of the living creatures parallel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statement in Genesis 9:10—His covenant is with Noah (the face of the man), the fowl (the face of the eagle), the cattle (the face of the calf), and the beasts of the earth (the face of the lion)</a:t>
            </a:r>
            <a:r>
              <a:rPr lang="ru-RU"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Wiersbe</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这四个活物可能代表四类受造之物，父和羔羊对其拥有权柄：野兽、家畜、人类和飞鸟。</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“我相信这些特殊的活物象征着神的创造，并且与神和挪亚立的约有关（创世记 </a:t>
            </a:r>
            <a:r>
              <a:rPr lang="en-US" altLang="zh-CN" dirty="0">
                <a:latin typeface="Times New Roman" charset="0"/>
                <a:ea typeface="ＭＳ Ｐゴシック" charset="0"/>
                <a:cs typeface="ＭＳ Ｐゴシック" charset="0"/>
              </a:rPr>
              <a:t>9:8-17</a:t>
            </a:r>
            <a:r>
              <a:rPr lang="zh-CN" altLang="en-US" dirty="0">
                <a:latin typeface="Times New Roman" charset="0"/>
                <a:ea typeface="ＭＳ Ｐゴシック" charset="0"/>
                <a:cs typeface="ＭＳ Ｐゴシック" charset="0"/>
              </a:rPr>
              <a:t>）。这些活物的面貌与创世记 </a:t>
            </a:r>
            <a:r>
              <a:rPr lang="en-US" altLang="zh-CN" dirty="0">
                <a:latin typeface="Times New Roman" charset="0"/>
                <a:ea typeface="ＭＳ Ｐゴシック" charset="0"/>
                <a:cs typeface="ＭＳ Ｐゴシック" charset="0"/>
              </a:rPr>
              <a:t>9:10 </a:t>
            </a:r>
            <a:r>
              <a:rPr lang="zh-CN" altLang="en-US" dirty="0">
                <a:latin typeface="Times New Roman" charset="0"/>
                <a:ea typeface="ＭＳ Ｐゴシック" charset="0"/>
                <a:cs typeface="ＭＳ Ｐゴシック" charset="0"/>
              </a:rPr>
              <a:t>中神的话相对应</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祂的约是与挪亚（人脸）、飞鸟（鹰脸）、牲畜（牛犊脸）和地上的野兽（狮子脸）立的。”（韦尔斯比）</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078410A-B19C-D149-BAD1-9F07221B37E0}" type="slidenum">
              <a:rPr lang="en-US" sz="1200"/>
              <a:pPr/>
              <a:t>104</a:t>
            </a:fld>
            <a:endParaRPr lang="en-US" sz="1200"/>
          </a:p>
        </p:txBody>
      </p:sp>
      <p:sp>
        <p:nvSpPr>
          <p:cNvPr id="594946" name="Rectangle 2"/>
          <p:cNvSpPr>
            <a:spLocks noGrp="1" noRot="1" noChangeAspect="1" noChangeArrowheads="1" noTextEdit="1"/>
          </p:cNvSpPr>
          <p:nvPr>
            <p:ph type="sldImg"/>
          </p:nvPr>
        </p:nvSpPr>
        <p:spPr>
          <a:ln/>
        </p:spPr>
      </p:sp>
      <p:sp>
        <p:nvSpPr>
          <p:cNvPr id="594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Picture from http://</a:t>
            </a:r>
            <a:r>
              <a:rPr lang="en-US" dirty="0" err="1">
                <a:latin typeface="Times New Roman" charset="0"/>
                <a:ea typeface="ＭＳ Ｐゴシック" charset="0"/>
                <a:cs typeface="ＭＳ Ｐゴシック" charset="0"/>
              </a:rPr>
              <a:t>ldsscriptureteachings.org</a:t>
            </a:r>
            <a:r>
              <a:rPr lang="en-US" dirty="0">
                <a:latin typeface="Times New Roman" charset="0"/>
                <a:ea typeface="ＭＳ Ｐゴシック" charset="0"/>
                <a:cs typeface="ＭＳ Ｐゴシック" charset="0"/>
              </a:rPr>
              <a:t>/2012/05/02/</a:t>
            </a:r>
            <a:r>
              <a:rPr lang="ko-KR" altLang="en-US" dirty="0">
                <a:latin typeface="Times New Roman" charset="0"/>
                <a:ea typeface="ＭＳ Ｐゴシック" charset="0"/>
                <a:cs typeface="ＭＳ Ｐゴシック" charset="0"/>
              </a:rPr>
              <a:t>以西结书</a:t>
            </a:r>
            <a:r>
              <a:rPr lang="en-US" dirty="0">
                <a:latin typeface="Times New Roman" charset="0"/>
                <a:ea typeface="ＭＳ Ｐゴシック" charset="0"/>
                <a:cs typeface="ＭＳ Ｐゴシック" charset="0"/>
              </a:rPr>
              <a:t>s-vision-</a:t>
            </a:r>
            <a:r>
              <a:rPr lang="ko-KR" altLang="en-US" dirty="0">
                <a:latin typeface="Times New Roman" charset="0"/>
                <a:ea typeface="ＭＳ Ｐゴシック" charset="0"/>
                <a:cs typeface="ＭＳ Ｐゴシック" charset="0"/>
              </a:rPr>
              <a:t>以西结书</a:t>
            </a:r>
            <a:r>
              <a:rPr lang="en-US" dirty="0">
                <a:latin typeface="Times New Roman" charset="0"/>
                <a:ea typeface="ＭＳ Ｐゴシック" charset="0"/>
                <a:cs typeface="ＭＳ Ｐゴシック" charset="0"/>
              </a:rPr>
              <a:t>-1-3/</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85260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a:defRPr sz="3600">
                <a:solidFill>
                  <a:schemeClr val="tx1"/>
                </a:solidFill>
                <a:latin typeface="Garamond" pitchFamily="18" charset="0"/>
                <a:ea typeface="MS PGothic" pitchFamily="34" charset="-128"/>
              </a:defRPr>
            </a:lvl1pPr>
            <a:lvl2pPr marL="742950" indent="-285750">
              <a:defRPr sz="3600">
                <a:solidFill>
                  <a:schemeClr val="tx1"/>
                </a:solidFill>
                <a:latin typeface="Garamond" pitchFamily="18" charset="0"/>
                <a:ea typeface="MS PGothic" pitchFamily="34" charset="-128"/>
              </a:defRPr>
            </a:lvl2pPr>
            <a:lvl3pPr marL="1143000" indent="-228600">
              <a:defRPr sz="3600">
                <a:solidFill>
                  <a:schemeClr val="tx1"/>
                </a:solidFill>
                <a:latin typeface="Garamond" pitchFamily="18" charset="0"/>
                <a:ea typeface="MS PGothic" pitchFamily="34" charset="-128"/>
              </a:defRPr>
            </a:lvl3pPr>
            <a:lvl4pPr marL="1600200" indent="-228600">
              <a:defRPr sz="3600">
                <a:solidFill>
                  <a:schemeClr val="tx1"/>
                </a:solidFill>
                <a:latin typeface="Garamond" pitchFamily="18" charset="0"/>
                <a:ea typeface="MS PGothic" pitchFamily="34" charset="-128"/>
              </a:defRPr>
            </a:lvl4pPr>
            <a:lvl5pPr marL="2057400" indent="-228600">
              <a:defRPr sz="3600">
                <a:solidFill>
                  <a:schemeClr val="tx1"/>
                </a:solidFill>
                <a:latin typeface="Garamond" pitchFamily="18" charset="0"/>
                <a:ea typeface="MS PGothic" pitchFamily="34" charset="-128"/>
              </a:defRPr>
            </a:lvl5pPr>
            <a:lvl6pPr marL="2514600" indent="-228600" eaLnBrk="0" fontAlgn="t" hangingPunct="0">
              <a:spcBef>
                <a:spcPct val="50000"/>
              </a:spcBef>
              <a:spcAft>
                <a:spcPct val="0"/>
              </a:spcAft>
              <a:defRPr sz="3600">
                <a:solidFill>
                  <a:schemeClr val="tx1"/>
                </a:solidFill>
                <a:latin typeface="Garamond" pitchFamily="18" charset="0"/>
                <a:ea typeface="MS PGothic" pitchFamily="34" charset="-128"/>
              </a:defRPr>
            </a:lvl6pPr>
            <a:lvl7pPr marL="2971800" indent="-228600" eaLnBrk="0" fontAlgn="t" hangingPunct="0">
              <a:spcBef>
                <a:spcPct val="50000"/>
              </a:spcBef>
              <a:spcAft>
                <a:spcPct val="0"/>
              </a:spcAft>
              <a:defRPr sz="3600">
                <a:solidFill>
                  <a:schemeClr val="tx1"/>
                </a:solidFill>
                <a:latin typeface="Garamond" pitchFamily="18" charset="0"/>
                <a:ea typeface="MS PGothic" pitchFamily="34" charset="-128"/>
              </a:defRPr>
            </a:lvl7pPr>
            <a:lvl8pPr marL="3429000" indent="-228600" eaLnBrk="0" fontAlgn="t" hangingPunct="0">
              <a:spcBef>
                <a:spcPct val="50000"/>
              </a:spcBef>
              <a:spcAft>
                <a:spcPct val="0"/>
              </a:spcAft>
              <a:defRPr sz="3600">
                <a:solidFill>
                  <a:schemeClr val="tx1"/>
                </a:solidFill>
                <a:latin typeface="Garamond" pitchFamily="18" charset="0"/>
                <a:ea typeface="MS PGothic" pitchFamily="34" charset="-128"/>
              </a:defRPr>
            </a:lvl8pPr>
            <a:lvl9pPr marL="3886200" indent="-228600" eaLnBrk="0" fontAlgn="t" hangingPunct="0">
              <a:spcBef>
                <a:spcPct val="50000"/>
              </a:spcBef>
              <a:spcAft>
                <a:spcPct val="0"/>
              </a:spcAft>
              <a:defRPr sz="3600">
                <a:solidFill>
                  <a:schemeClr val="tx1"/>
                </a:solidFill>
                <a:latin typeface="Garamond" pitchFamily="18" charset="0"/>
                <a:ea typeface="MS PGothic" pitchFamily="34" charset="-128"/>
              </a:defRPr>
            </a:lvl9pPr>
          </a:lstStyle>
          <a:p>
            <a:fld id="{1E2C744E-0685-4EF3-BC06-7E17DA60F543}" type="slidenum">
              <a:rPr lang="en-US" altLang="en-US" sz="1200">
                <a:solidFill>
                  <a:prstClr val="black"/>
                </a:solidFill>
                <a:latin typeface="Arial" pitchFamily="34" charset="0"/>
              </a:rPr>
              <a:pPr/>
              <a:t>112</a:t>
            </a:fld>
            <a:endParaRPr lang="en-US" altLang="en-US" sz="1200">
              <a:solidFill>
                <a:prstClr val="black"/>
              </a:solidFill>
              <a:latin typeface="Arial" pitchFamily="34" charset="0"/>
            </a:endParaRPr>
          </a:p>
        </p:txBody>
      </p:sp>
      <p:sp>
        <p:nvSpPr>
          <p:cNvPr id="225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528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2B2CD42-C335-0647-8377-F461974C262F}" type="slidenum">
              <a:rPr lang="en-US" sz="1200" b="0"/>
              <a:pPr/>
              <a:t>116</a:t>
            </a:fld>
            <a:endParaRPr lang="en-US" sz="1200" b="0"/>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690964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2B2CD42-C335-0647-8377-F461974C262F}" type="slidenum">
              <a:rPr lang="en-US" sz="1200" b="0">
                <a:solidFill>
                  <a:prstClr val="black"/>
                </a:solidFill>
              </a:rPr>
              <a:pPr/>
              <a:t>118</a:t>
            </a:fld>
            <a:endParaRPr lang="en-US" sz="1200" b="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690964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2B2CD42-C335-0647-8377-F461974C262F}" type="slidenum">
              <a:rPr lang="en-US" sz="1200" b="0">
                <a:solidFill>
                  <a:prstClr val="black"/>
                </a:solidFill>
              </a:rPr>
              <a:pPr/>
              <a:t>120</a:t>
            </a:fld>
            <a:endParaRPr lang="en-US" sz="1200" b="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69096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Know that the </a:t>
            </a:r>
            <a:r>
              <a:rPr lang="en-US" sz="1200" i="1" kern="1200" dirty="0">
                <a:solidFill>
                  <a:schemeClr val="tx1"/>
                </a:solidFill>
                <a:effectLst/>
                <a:latin typeface="Arial"/>
                <a:ea typeface="ＭＳ Ｐゴシック" pitchFamily="-111" charset="-128"/>
                <a:cs typeface="Arial"/>
              </a:rPr>
              <a:t>Shekinah</a:t>
            </a:r>
            <a:r>
              <a:rPr lang="en-US" sz="1200" kern="1200" dirty="0">
                <a:solidFill>
                  <a:schemeClr val="tx1"/>
                </a:solidFill>
                <a:effectLst/>
                <a:latin typeface="Arial"/>
                <a:ea typeface="ＭＳ Ｐゴシック" pitchFamily="-111" charset="-128"/>
                <a:cs typeface="Arial"/>
              </a:rPr>
              <a:t> presence of the LORD will purge all forms of darkness.</a:t>
            </a:r>
            <a:r>
              <a:rPr lang="en-SG" dirty="0">
                <a:effectLst/>
                <a:latin typeface="Arial"/>
                <a:cs typeface="Arial"/>
              </a:rPr>
              <a:t> </a:t>
            </a:r>
          </a:p>
          <a:p>
            <a:r>
              <a:rPr lang="zh-CN" altLang="en-US" dirty="0">
                <a:latin typeface="Arial"/>
                <a:cs typeface="Arial"/>
              </a:rPr>
              <a:t>要知道，主的荣光将会净化一切形式的黑暗。</a:t>
            </a:r>
            <a:endParaRPr lang="en-US" dirty="0">
              <a:latin typeface="Arial"/>
              <a:cs typeface="Arial"/>
            </a:endParaRPr>
          </a:p>
        </p:txBody>
      </p:sp>
    </p:spTree>
    <p:extLst>
      <p:ext uri="{BB962C8B-B14F-4D97-AF65-F5344CB8AC3E}">
        <p14:creationId xmlns:p14="http://schemas.microsoft.com/office/powerpoint/2010/main" val="359368878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Why was God's glory leaving the temple and going into the courtyard? </a:t>
            </a:r>
            <a:r>
              <a:rPr lang="ko-KR" altLang="en-US" dirty="0">
                <a:latin typeface="Arial" panose="020B0604020202020204" pitchFamily="34" charset="0"/>
                <a:cs typeface="Arial" panose="020B0604020202020204" pitchFamily="34" charset="0"/>
              </a:rPr>
              <a:t>以西结书</a:t>
            </a:r>
            <a:r>
              <a:rPr lang="en-US" dirty="0">
                <a:latin typeface="Arial" panose="020B0604020202020204" pitchFamily="34" charset="0"/>
                <a:cs typeface="Arial" panose="020B0604020202020204" pitchFamily="34" charset="0"/>
              </a:rPr>
              <a:t> 11 shows pagan ceremonies right in the temple itself!</a:t>
            </a:r>
          </a:p>
          <a:p>
            <a:r>
              <a:rPr lang="zh-CN" altLang="en-US" dirty="0">
                <a:latin typeface="Arial" panose="020B0604020202020204" pitchFamily="34" charset="0"/>
                <a:cs typeface="Arial" panose="020B0604020202020204" pitchFamily="34" charset="0"/>
              </a:rPr>
              <a:t>为什么神的荣耀离开圣殿进入了院子？以西结书第</a:t>
            </a:r>
            <a:r>
              <a:rPr lang="en-US" altLang="zh-CN" dirty="0">
                <a:latin typeface="Arial" panose="020B0604020202020204" pitchFamily="34" charset="0"/>
                <a:cs typeface="Arial" panose="020B0604020202020204" pitchFamily="34" charset="0"/>
              </a:rPr>
              <a:t>11</a:t>
            </a:r>
            <a:r>
              <a:rPr lang="zh-CN" altLang="en-US" dirty="0">
                <a:latin typeface="Arial" panose="020B0604020202020204" pitchFamily="34" charset="0"/>
                <a:cs typeface="Arial" panose="020B0604020202020204" pitchFamily="34" charset="0"/>
              </a:rPr>
              <a:t>章显示了异教仪式竟然在圣殿中进行！</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42038215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42B2CD42-C335-0647-8377-F461974C262F}" type="slidenum">
              <a:rPr lang="en-US" sz="1200" b="0">
                <a:solidFill>
                  <a:prstClr val="black"/>
                </a:solidFill>
              </a:rPr>
              <a:pPr/>
              <a:t>122</a:t>
            </a:fld>
            <a:endParaRPr lang="en-US" sz="1200" b="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369096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C10B159-FC2D-434B-B67A-B7834A5A32DA}" type="slidenum">
              <a:rPr lang="en-US" sz="1200">
                <a:solidFill>
                  <a:srgbClr val="000000"/>
                </a:solidFill>
              </a:rPr>
              <a:pPr/>
              <a:t>124</a:t>
            </a:fld>
            <a:endParaRPr lang="en-US" sz="1200">
              <a:solidFill>
                <a:srgbClr val="000000"/>
              </a:solidFill>
            </a:endParaRPr>
          </a:p>
        </p:txBody>
      </p:sp>
      <p:sp>
        <p:nvSpPr>
          <p:cNvPr id="615426" name="Rectangle 1026"/>
          <p:cNvSpPr>
            <a:spLocks noGrp="1" noRot="1" noChangeAspect="1" noChangeArrowheads="1"/>
          </p:cNvSpPr>
          <p:nvPr>
            <p:ph type="sldImg"/>
          </p:nvPr>
        </p:nvSpPr>
        <p:spPr>
          <a:solidFill>
            <a:srgbClr val="FFFFFF"/>
          </a:solidFill>
          <a:ln/>
        </p:spPr>
      </p:sp>
      <p:sp>
        <p:nvSpPr>
          <p:cNvPr id="6154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A239654-A572-F44C-8F80-A10DDCE093BE}" type="slidenum">
              <a:rPr lang="en-US" sz="1200">
                <a:solidFill>
                  <a:srgbClr val="000000"/>
                </a:solidFill>
              </a:rPr>
              <a:pPr/>
              <a:t>125</a:t>
            </a:fld>
            <a:endParaRPr lang="en-US" sz="1200">
              <a:solidFill>
                <a:srgbClr val="000000"/>
              </a:solidFill>
            </a:endParaRPr>
          </a:p>
        </p:txBody>
      </p:sp>
      <p:sp>
        <p:nvSpPr>
          <p:cNvPr id="617474" name="Rectangle 1026"/>
          <p:cNvSpPr>
            <a:spLocks noGrp="1" noRot="1" noChangeAspect="1" noChangeArrowheads="1"/>
          </p:cNvSpPr>
          <p:nvPr>
            <p:ph type="sldImg"/>
          </p:nvPr>
        </p:nvSpPr>
        <p:spPr>
          <a:solidFill>
            <a:srgbClr val="FFFFFF"/>
          </a:solidFill>
          <a:ln/>
        </p:spPr>
      </p:sp>
      <p:sp>
        <p:nvSpPr>
          <p:cNvPr id="6174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5620115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E9F359D-698F-404A-A6FC-C09817F41743}" type="slidenum">
              <a:rPr lang="en-US" sz="1200">
                <a:solidFill>
                  <a:prstClr val="black"/>
                </a:solidFill>
              </a:rPr>
              <a:pPr/>
              <a:t>126</a:t>
            </a:fld>
            <a:endParaRPr lang="en-US" sz="1200">
              <a:solidFill>
                <a:prstClr val="black"/>
              </a:solidFill>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8E98081-DEDA-4243-B4E5-FABD49D07D4B}" type="slidenum">
              <a:rPr lang="en-US" sz="1200">
                <a:solidFill>
                  <a:prstClr val="black"/>
                </a:solidFill>
              </a:rPr>
              <a:pPr/>
              <a:t>128</a:t>
            </a:fld>
            <a:endParaRPr lang="en-US" sz="1200">
              <a:solidFill>
                <a:prstClr val="black"/>
              </a:solidFill>
            </a:endParaRPr>
          </a:p>
        </p:txBody>
      </p:sp>
      <p:sp>
        <p:nvSpPr>
          <p:cNvPr id="621570" name="Rectangle 2"/>
          <p:cNvSpPr>
            <a:spLocks noGrp="1" noRot="1" noChangeAspect="1" noChangeArrowheads="1" noTextEdit="1"/>
          </p:cNvSpPr>
          <p:nvPr>
            <p:ph type="sldImg"/>
          </p:nvPr>
        </p:nvSpPr>
        <p:spPr>
          <a:ln/>
        </p:spPr>
      </p:sp>
      <p:sp>
        <p:nvSpPr>
          <p:cNvPr id="62157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A41980D-5B08-424A-8040-1DFE006F6050}" type="slidenum">
              <a:rPr lang="en-US" sz="1200">
                <a:solidFill>
                  <a:prstClr val="black"/>
                </a:solidFill>
              </a:rPr>
              <a:pPr/>
              <a:t>129</a:t>
            </a:fld>
            <a:endParaRPr lang="en-US" sz="1200">
              <a:solidFill>
                <a:prstClr val="black"/>
              </a:solidFill>
            </a:endParaRPr>
          </a:p>
        </p:txBody>
      </p:sp>
      <p:sp>
        <p:nvSpPr>
          <p:cNvPr id="623618" name="Rectangle 2"/>
          <p:cNvSpPr>
            <a:spLocks noGrp="1" noRot="1" noChangeAspect="1" noChangeArrowheads="1" noTextEdit="1"/>
          </p:cNvSpPr>
          <p:nvPr>
            <p:ph type="sldImg"/>
          </p:nvPr>
        </p:nvSpPr>
        <p:spPr>
          <a:ln/>
        </p:spPr>
      </p:sp>
      <p:sp>
        <p:nvSpPr>
          <p:cNvPr id="623619"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Slide Image Placeholder 1"/>
          <p:cNvSpPr>
            <a:spLocks noGrp="1" noRot="1" noChangeAspect="1"/>
          </p:cNvSpPr>
          <p:nvPr>
            <p:ph type="sldImg"/>
          </p:nvPr>
        </p:nvSpPr>
        <p:spPr>
          <a:ln/>
        </p:spPr>
      </p:sp>
      <p:sp>
        <p:nvSpPr>
          <p:cNvPr id="2467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600" baseline="30000" dirty="0">
                <a:latin typeface="Times New Roman" charset="0"/>
              </a:rPr>
              <a:t>32 </a:t>
            </a:r>
            <a:r>
              <a:rPr lang="en-US" altLang="ja-JP" sz="1600" dirty="0">
                <a:latin typeface="Times New Roman" charset="0"/>
              </a:rPr>
              <a:t>"You say, </a:t>
            </a:r>
            <a:r>
              <a:rPr lang="fr-FR" altLang="ja-JP" sz="1600" dirty="0">
                <a:latin typeface="Times New Roman" charset="0"/>
              </a:rPr>
              <a:t>'</a:t>
            </a:r>
            <a:r>
              <a:rPr lang="en-US" altLang="ja-JP" sz="1600" dirty="0">
                <a:latin typeface="Times New Roman" charset="0"/>
              </a:rPr>
              <a:t>We want to be like the nations all around us, who serve idols of wood and stone.</a:t>
            </a:r>
            <a:r>
              <a:rPr lang="fr-FR" altLang="ja-JP" sz="1600" dirty="0">
                <a:latin typeface="Times New Roman" charset="0"/>
              </a:rPr>
              <a:t>'</a:t>
            </a:r>
            <a:r>
              <a:rPr lang="en-US" altLang="ja-JP" sz="1600" dirty="0">
                <a:latin typeface="Times New Roman" charset="0"/>
              </a:rPr>
              <a:t> But what you have in mind will never happen. </a:t>
            </a:r>
            <a:r>
              <a:rPr lang="en-US" altLang="ja-JP" sz="1600" baseline="30000" dirty="0">
                <a:latin typeface="Times New Roman" charset="0"/>
              </a:rPr>
              <a:t>33 </a:t>
            </a:r>
            <a:r>
              <a:rPr lang="en-US" altLang="ja-JP" sz="1600" dirty="0">
                <a:latin typeface="Times New Roman" charset="0"/>
              </a:rPr>
              <a:t>As surely as I live, says the Sovereign Lord, I will rule over you with an iron fist in great anger and with awesome power. </a:t>
            </a:r>
            <a:r>
              <a:rPr lang="en-US" altLang="ja-JP" sz="1600" baseline="30000" dirty="0">
                <a:latin typeface="Times New Roman" charset="0"/>
              </a:rPr>
              <a:t>34 </a:t>
            </a:r>
            <a:r>
              <a:rPr lang="en-US" altLang="ja-JP" sz="1600" dirty="0">
                <a:latin typeface="Times New Roman" charset="0"/>
              </a:rPr>
              <a:t>And in anger I will reach out with my strong hand and powerful arm, and I will bring you back</a:t>
            </a:r>
            <a:r>
              <a:rPr lang="en-US" altLang="ja-JP" sz="1600" baseline="30000" dirty="0">
                <a:latin typeface="Times New Roman" charset="0"/>
              </a:rPr>
              <a:t>*</a:t>
            </a:r>
            <a:r>
              <a:rPr lang="en-US" altLang="ja-JP" sz="1600" dirty="0">
                <a:latin typeface="Times New Roman" charset="0"/>
              </a:rPr>
              <a:t> from the lands where you are scattered. </a:t>
            </a:r>
            <a:r>
              <a:rPr lang="en-US" altLang="ja-JP" sz="1600" baseline="30000" dirty="0">
                <a:latin typeface="Times New Roman" charset="0"/>
              </a:rPr>
              <a:t>35 </a:t>
            </a:r>
            <a:r>
              <a:rPr lang="en-US" altLang="ja-JP" sz="1600" dirty="0">
                <a:latin typeface="Times New Roman" charset="0"/>
              </a:rPr>
              <a:t>I will bring you into the wilderness of the nations, and there I will judge you face to face. </a:t>
            </a:r>
            <a:r>
              <a:rPr lang="en-US" altLang="ja-JP" sz="1600" baseline="30000" dirty="0">
                <a:latin typeface="Times New Roman" charset="0"/>
              </a:rPr>
              <a:t>36 </a:t>
            </a:r>
            <a:r>
              <a:rPr lang="en-US" altLang="ja-JP" sz="1600" dirty="0">
                <a:latin typeface="Times New Roman" charset="0"/>
              </a:rPr>
              <a:t>I will judge you there just as I did your ancestors in the wilderness after bringing them out of Egypt, says the Sovereign Lord. </a:t>
            </a:r>
            <a:r>
              <a:rPr lang="en-US" altLang="ja-JP" sz="1600" baseline="30000" dirty="0">
                <a:latin typeface="Times New Roman" charset="0"/>
              </a:rPr>
              <a:t>37 </a:t>
            </a:r>
            <a:r>
              <a:rPr lang="en-US" altLang="ja-JP" sz="1600" dirty="0">
                <a:latin typeface="Times New Roman" charset="0"/>
              </a:rPr>
              <a:t>I will examine you carefully and hold you to the terms of the covenant. </a:t>
            </a:r>
            <a:r>
              <a:rPr lang="en-US" altLang="ja-JP" sz="1600" baseline="30000" dirty="0">
                <a:latin typeface="Times New Roman" charset="0"/>
              </a:rPr>
              <a:t>38 </a:t>
            </a:r>
            <a:r>
              <a:rPr lang="en-US" altLang="ja-JP" sz="1600" dirty="0">
                <a:latin typeface="Times New Roman" charset="0"/>
              </a:rPr>
              <a:t>I will purge you of all those who rebel and revolt against me. I will bring them out of the countries where they are in exile, but they will never enter the land of Israel. Then you will know that I am the Lord" (Eze 20:32-38 NLT).</a:t>
            </a:r>
          </a:p>
          <a:p>
            <a:endParaRPr lang="en-US" altLang="ja-JP" sz="1600" dirty="0">
              <a:latin typeface="Times New Roman" charset="0"/>
            </a:endParaRPr>
          </a:p>
          <a:p>
            <a:pPr algn="l"/>
            <a:r>
              <a:rPr lang="zh-CN" altLang="en-US" sz="2400" b="0" i="0" dirty="0">
                <a:solidFill>
                  <a:srgbClr val="121212"/>
                </a:solidFill>
                <a:effectLst/>
                <a:highlight>
                  <a:srgbClr val="FFFFFF"/>
                </a:highlight>
                <a:latin typeface="Source Serif Pro" panose="02040603050405020204" pitchFamily="18" charset="0"/>
              </a:rPr>
              <a:t>你们说：我们要像列国的人，像列邦的各族一样去事奉木头和石头。你们心里所起的这意念，必不能成就。</a:t>
            </a:r>
          </a:p>
          <a:p>
            <a:pPr algn="l"/>
            <a:r>
              <a:rPr lang="zh-CN" altLang="en-US" sz="2400" b="1" i="0" dirty="0">
                <a:solidFill>
                  <a:srgbClr val="121212"/>
                </a:solidFill>
                <a:effectLst/>
                <a:highlight>
                  <a:srgbClr val="FFFFFF"/>
                </a:highlight>
                <a:latin typeface="Source Serif Pro" panose="02040603050405020204" pitchFamily="18" charset="0"/>
              </a:rPr>
              <a:t>重归故土的应许</a:t>
            </a:r>
          </a:p>
          <a:p>
            <a:pPr algn="l"/>
            <a:r>
              <a:rPr lang="en-US" altLang="zh-CN" sz="2400" b="0" i="0" dirty="0">
                <a:solidFill>
                  <a:srgbClr val="777A7B"/>
                </a:solidFill>
                <a:effectLst/>
                <a:highlight>
                  <a:srgbClr val="FFFFFF"/>
                </a:highlight>
                <a:latin typeface="Source Serif Pro" panose="02040603050405020204" pitchFamily="18" charset="0"/>
              </a:rPr>
              <a:t>33</a:t>
            </a:r>
            <a:r>
              <a:rPr lang="zh-CN" altLang="en-US" sz="2400" b="0" i="0" dirty="0">
                <a:solidFill>
                  <a:srgbClr val="121212"/>
                </a:solidFill>
                <a:effectLst/>
                <a:highlight>
                  <a:srgbClr val="FFFFFF"/>
                </a:highlight>
                <a:latin typeface="Source Serif Pro" panose="02040603050405020204" pitchFamily="18" charset="0"/>
              </a:rPr>
              <a:t>“‘我指着我的永生起誓：我必用大能的手，伸出来的膀臂，以及倒出来的烈怒，统治你们。这是主耶和华的宣告。</a:t>
            </a:r>
            <a:r>
              <a:rPr lang="en-US" altLang="zh-CN" sz="2400" b="0" i="0" dirty="0">
                <a:solidFill>
                  <a:srgbClr val="777A7B"/>
                </a:solidFill>
                <a:effectLst/>
                <a:highlight>
                  <a:srgbClr val="FFFFFF"/>
                </a:highlight>
                <a:latin typeface="Source Serif Pro" panose="02040603050405020204" pitchFamily="18" charset="0"/>
              </a:rPr>
              <a:t>34</a:t>
            </a:r>
            <a:r>
              <a:rPr lang="zh-CN" altLang="en-US" sz="2400" b="0" i="0" dirty="0">
                <a:solidFill>
                  <a:srgbClr val="121212"/>
                </a:solidFill>
                <a:effectLst/>
                <a:highlight>
                  <a:srgbClr val="FFFFFF"/>
                </a:highlight>
                <a:latin typeface="Source Serif Pro" panose="02040603050405020204" pitchFamily="18" charset="0"/>
              </a:rPr>
              <a:t>我必用大能的手，伸出来的膀臂，以及倒出来的烈怒，把你们从万族中领出来，从你们所分散到的列邦招聚你们。</a:t>
            </a:r>
            <a:r>
              <a:rPr lang="en-US" altLang="zh-CN" sz="2400" b="0" i="0" dirty="0">
                <a:solidFill>
                  <a:srgbClr val="777A7B"/>
                </a:solidFill>
                <a:effectLst/>
                <a:highlight>
                  <a:srgbClr val="FFFFFF"/>
                </a:highlight>
                <a:latin typeface="Source Serif Pro" panose="02040603050405020204" pitchFamily="18" charset="0"/>
              </a:rPr>
              <a:t>35</a:t>
            </a:r>
            <a:r>
              <a:rPr lang="zh-CN" altLang="en-US" sz="2400" b="0" i="0" dirty="0">
                <a:solidFill>
                  <a:srgbClr val="121212"/>
                </a:solidFill>
                <a:effectLst/>
                <a:highlight>
                  <a:srgbClr val="FFFFFF"/>
                </a:highlight>
                <a:latin typeface="Source Serif Pro" panose="02040603050405020204" pitchFamily="18" charset="0"/>
              </a:rPr>
              <a:t>我要把你们带到万族的旷野，在那里当面审判你们。</a:t>
            </a:r>
            <a:r>
              <a:rPr lang="en-US" altLang="zh-CN" sz="2400" b="0" i="0" dirty="0">
                <a:solidFill>
                  <a:srgbClr val="777A7B"/>
                </a:solidFill>
                <a:effectLst/>
                <a:highlight>
                  <a:srgbClr val="FFFFFF"/>
                </a:highlight>
                <a:latin typeface="Source Serif Pro" panose="02040603050405020204" pitchFamily="18" charset="0"/>
              </a:rPr>
              <a:t>36</a:t>
            </a:r>
            <a:r>
              <a:rPr lang="zh-CN" altLang="en-US" sz="2400" b="0" i="0" dirty="0">
                <a:solidFill>
                  <a:srgbClr val="121212"/>
                </a:solidFill>
                <a:effectLst/>
                <a:highlight>
                  <a:srgbClr val="FFFFFF"/>
                </a:highlight>
                <a:latin typeface="Source Serif Pro" panose="02040603050405020204" pitchFamily="18" charset="0"/>
              </a:rPr>
              <a:t>我怎样在埃及地的旷野审判你们的祖先，也必怎样审判你们。这是主耶和华的宣告。</a:t>
            </a:r>
            <a:r>
              <a:rPr lang="en-US" altLang="zh-CN" sz="2400" b="0" i="0" dirty="0">
                <a:solidFill>
                  <a:srgbClr val="777A7B"/>
                </a:solidFill>
                <a:effectLst/>
                <a:highlight>
                  <a:srgbClr val="FFFFFF"/>
                </a:highlight>
                <a:latin typeface="Source Serif Pro" panose="02040603050405020204" pitchFamily="18" charset="0"/>
              </a:rPr>
              <a:t>37</a:t>
            </a:r>
            <a:r>
              <a:rPr lang="zh-CN" altLang="en-US" sz="2400" b="0" i="0" dirty="0">
                <a:solidFill>
                  <a:srgbClr val="121212"/>
                </a:solidFill>
                <a:effectLst/>
                <a:highlight>
                  <a:srgbClr val="FFFFFF"/>
                </a:highlight>
                <a:latin typeface="Source Serif Pro" panose="02040603050405020204" pitchFamily="18" charset="0"/>
              </a:rPr>
              <a:t>我必使你们从牧人的杖下经过，使你们进入盟约的约束。</a:t>
            </a:r>
            <a:r>
              <a:rPr lang="en-US" altLang="zh-CN" sz="2400" b="0" i="0" dirty="0">
                <a:solidFill>
                  <a:srgbClr val="777A7B"/>
                </a:solidFill>
                <a:effectLst/>
                <a:highlight>
                  <a:srgbClr val="FFFFFF"/>
                </a:highlight>
                <a:latin typeface="Source Serif Pro" panose="02040603050405020204" pitchFamily="18" charset="0"/>
              </a:rPr>
              <a:t>38</a:t>
            </a:r>
            <a:r>
              <a:rPr lang="zh-CN" altLang="en-US" sz="2400" b="0" i="0" dirty="0">
                <a:solidFill>
                  <a:srgbClr val="121212"/>
                </a:solidFill>
                <a:effectLst/>
                <a:highlight>
                  <a:srgbClr val="FFFFFF"/>
                </a:highlight>
                <a:latin typeface="Source Serif Pro" panose="02040603050405020204" pitchFamily="18" charset="0"/>
              </a:rPr>
              <a:t>我必从你们中间除净那些背叛和得罪我的人，我虽把他们从寄居之地领出来，可是他们不得进入以色列地；这样，你们就知道我是耶和华。</a:t>
            </a:r>
          </a:p>
          <a:p>
            <a:endParaRPr lang="en-US" sz="1600" dirty="0">
              <a:latin typeface="Times New Roman" charset="0"/>
            </a:endParaRPr>
          </a:p>
        </p:txBody>
      </p:sp>
      <p:sp>
        <p:nvSpPr>
          <p:cNvPr id="2467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fld id="{F249024E-C33A-854D-8473-1457EB4943ED}" type="slidenum">
              <a:rPr lang="en-US" sz="1200"/>
              <a:pPr/>
              <a:t>138</a:t>
            </a:fld>
            <a:endParaRPr lang="en-US" sz="1200"/>
          </a:p>
        </p:txBody>
      </p:sp>
    </p:spTree>
    <p:extLst>
      <p:ext uri="{BB962C8B-B14F-4D97-AF65-F5344CB8AC3E}">
        <p14:creationId xmlns:p14="http://schemas.microsoft.com/office/powerpoint/2010/main" val="25052781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B20FA61-0031-E843-89A9-CFF0A0E2DA59}" type="slidenum">
              <a:rPr lang="en-US" sz="1200">
                <a:solidFill>
                  <a:prstClr val="black"/>
                </a:solidFill>
              </a:rPr>
              <a:pPr/>
              <a:t>141</a:t>
            </a:fld>
            <a:endParaRPr lang="en-US" sz="1200">
              <a:solidFill>
                <a:prstClr val="black"/>
              </a:solidFill>
            </a:endParaRPr>
          </a:p>
        </p:txBody>
      </p:sp>
      <p:sp>
        <p:nvSpPr>
          <p:cNvPr id="625666" name="Rectangle 2"/>
          <p:cNvSpPr>
            <a:spLocks noGrp="1" noRot="1" noChangeAspect="1" noChangeArrowheads="1" noTextEdit="1"/>
          </p:cNvSpPr>
          <p:nvPr>
            <p:ph type="sldImg"/>
          </p:nvPr>
        </p:nvSpPr>
        <p:spPr>
          <a:ln/>
        </p:spPr>
      </p:sp>
      <p:sp>
        <p:nvSpPr>
          <p:cNvPr id="625667"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B35274C-08B4-4335-BB5A-D694FF26E5B8}" type="slidenum">
              <a:rPr kumimoji="0" lang="en-US" altLang="en-US" sz="1200" b="0" i="0" u="none" strike="noStrike" kern="1200" cap="none" spc="0" normalizeH="0" baseline="0" noProof="0">
                <a:ln>
                  <a:noFill/>
                </a:ln>
                <a:solidFill>
                  <a:prstClr val="black"/>
                </a:solidFill>
                <a:effectLst/>
                <a:uLnTx/>
                <a:uFillTx/>
                <a:latin typeface="Times New Roman" pitchFamily="18"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altLang="en-US" sz="1200" b="0" i="0" u="none" strike="noStrike" kern="1200" cap="none" spc="0" normalizeH="0" baseline="0" noProof="0">
              <a:ln>
                <a:noFill/>
              </a:ln>
              <a:solidFill>
                <a:prstClr val="black"/>
              </a:solidFill>
              <a:effectLst/>
              <a:uLnTx/>
              <a:uFillTx/>
              <a:latin typeface="Times New Roman" pitchFamily="18" charset="0"/>
              <a:ea typeface="MS PGothic" pitchFamily="34" charset="-128"/>
            </a:endParaRPr>
          </a:p>
        </p:txBody>
      </p:sp>
      <p:sp>
        <p:nvSpPr>
          <p:cNvPr id="233474" name="Rectangle 2"/>
          <p:cNvSpPr>
            <a:spLocks noGrp="1" noRot="1" noChangeAspect="1" noChangeArrowheads="1" noTextEdit="1"/>
          </p:cNvSpPr>
          <p:nvPr>
            <p:ph type="sldImg"/>
          </p:nvPr>
        </p:nvSpPr>
        <p:spPr>
          <a:ln/>
        </p:spPr>
      </p:sp>
      <p:sp>
        <p:nvSpPr>
          <p:cNvPr id="21507" name="Rectangle 3"/>
          <p:cNvSpPr>
            <a:spLocks noGrp="1" noChangeArrowheads="1"/>
          </p:cNvSpPr>
          <p:nvPr>
            <p:ph type="body" idx="1"/>
          </p:nvPr>
        </p:nvSpPr>
        <p:spPr/>
        <p:txBody>
          <a:bodyPr/>
          <a:lstStyle/>
          <a:p>
            <a:pPr>
              <a:defRPr/>
            </a:pPr>
            <a:r>
              <a:rPr lang="en-US">
                <a:ea typeface="ＭＳ Ｐゴシック" charset="0"/>
                <a:cs typeface="+mn-cs"/>
              </a:rPr>
              <a:t>Why the Exile?</a:t>
            </a:r>
          </a:p>
        </p:txBody>
      </p:sp>
    </p:spTree>
    <p:extLst>
      <p:ext uri="{BB962C8B-B14F-4D97-AF65-F5344CB8AC3E}">
        <p14:creationId xmlns:p14="http://schemas.microsoft.com/office/powerpoint/2010/main" val="1071276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Live as if the future really does include God’s blessing once again.</a:t>
            </a:r>
            <a:r>
              <a:rPr lang="en-SG" dirty="0">
                <a:effectLst/>
                <a:latin typeface="Arial"/>
                <a:cs typeface="Arial"/>
              </a:rPr>
              <a:t> </a:t>
            </a:r>
          </a:p>
          <a:p>
            <a:r>
              <a:rPr lang="zh-CN" altLang="en-US" dirty="0">
                <a:latin typeface="Arial"/>
                <a:cs typeface="Arial"/>
              </a:rPr>
              <a:t>生活就像未来真的再次受到上帝的祝福一样。</a:t>
            </a:r>
            <a:endParaRPr lang="en-US" dirty="0">
              <a:latin typeface="Arial"/>
              <a:cs typeface="Arial"/>
            </a:endParaRPr>
          </a:p>
        </p:txBody>
      </p:sp>
    </p:spTree>
    <p:extLst>
      <p:ext uri="{BB962C8B-B14F-4D97-AF65-F5344CB8AC3E}">
        <p14:creationId xmlns:p14="http://schemas.microsoft.com/office/powerpoint/2010/main" val="15911361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1517320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txBox="1">
            <a:spLocks noGrp="1" noChangeArrowheads="1"/>
          </p:cNvSpPr>
          <p:nvPr/>
        </p:nvSpPr>
        <p:spPr bwMode="auto">
          <a:xfrm>
            <a:off x="3886200" y="87630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ED9727-200E-924C-9698-865EAE4A27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8770" name="Rectangle 2"/>
          <p:cNvSpPr>
            <a:spLocks noGrp="1" noRot="1" noChangeAspect="1" noChangeArrowheads="1" noTextEdit="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kumimoji="0" lang="en-US" dirty="0">
              <a:latin typeface="Futura" charset="0"/>
              <a:ea typeface="ＭＳ Ｐゴシック" charset="0"/>
              <a:cs typeface="ＭＳ Ｐゴシック" charset="0"/>
            </a:endParaRPr>
          </a:p>
        </p:txBody>
      </p:sp>
    </p:spTree>
    <p:extLst>
      <p:ext uri="{BB962C8B-B14F-4D97-AF65-F5344CB8AC3E}">
        <p14:creationId xmlns:p14="http://schemas.microsoft.com/office/powerpoint/2010/main" val="367895023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txBox="1">
            <a:spLocks noGrp="1" noChangeArrowheads="1"/>
          </p:cNvSpPr>
          <p:nvPr/>
        </p:nvSpPr>
        <p:spPr bwMode="auto">
          <a:xfrm>
            <a:off x="3886200" y="87630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041C497-737D-9D4F-8B08-7CBF95BF9A2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solidFill>
            <a:srgbClr val="FFFFFF"/>
          </a:solidFill>
          <a:ln/>
        </p:spPr>
      </p:sp>
      <p:sp>
        <p:nvSpPr>
          <p:cNvPr id="294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Jesus promised that the Holy Spirit would never leave us when we truly know him (John 14:15-17).</a:t>
            </a:r>
          </a:p>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charset="0"/>
                <a:ea typeface="ＭＳ Ｐゴシック" charset="0"/>
                <a:cs typeface="ＭＳ Ｐゴシック" charset="0"/>
              </a:rPr>
              <a:t>耶稣应许，当我们真正认识他时，圣灵就永不会离开我们（约翰福音 </a:t>
            </a:r>
            <a:r>
              <a:rPr lang="en-US" altLang="zh-CN" dirty="0">
                <a:latin typeface="Arial" charset="0"/>
                <a:ea typeface="ＭＳ Ｐゴシック" charset="0"/>
                <a:cs typeface="ＭＳ Ｐゴシック" charset="0"/>
              </a:rPr>
              <a:t>14:15-17</a:t>
            </a:r>
            <a:r>
              <a:rPr lang="zh-CN" altLang="en-US"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3080423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However, we can certainly quench the Spirit through sin (1 Thess 5:19). </a:t>
            </a:r>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“Do not put out the Spirit’s fire” (NIV) is more literal.</a:t>
            </a:r>
          </a:p>
          <a:p>
            <a:r>
              <a:rPr lang="en-US" dirty="0">
                <a:latin typeface="Arial" panose="020B0604020202020204" pitchFamily="34" charset="0"/>
                <a:cs typeface="Arial" panose="020B0604020202020204" pitchFamily="34" charset="0"/>
              </a:rPr>
              <a:t>Is God trying to ignite a fire in you but you keep throwing cold water on him?</a:t>
            </a:r>
          </a:p>
          <a:p>
            <a:r>
              <a:rPr lang="en-US" dirty="0">
                <a:latin typeface="Arial" panose="020B0604020202020204" pitchFamily="34" charset="0"/>
                <a:cs typeface="Arial" panose="020B0604020202020204" pitchFamily="34" charset="0"/>
              </a:rPr>
              <a:t>Do you want God’s glory in your life but also want to hold onto your sin? </a:t>
            </a:r>
          </a:p>
          <a:p>
            <a:r>
              <a:rPr lang="en-US" dirty="0">
                <a:latin typeface="Arial" panose="020B0604020202020204" pitchFamily="34" charset="0"/>
                <a:cs typeface="Arial" panose="020B0604020202020204" pitchFamily="34" charset="0"/>
              </a:rPr>
              <a:t>It doesn’t work that way!</a:t>
            </a:r>
          </a:p>
          <a:p>
            <a:r>
              <a:rPr lang="zh-CN" altLang="en-US" dirty="0">
                <a:latin typeface="Arial" panose="020B0604020202020204" pitchFamily="34" charset="0"/>
                <a:cs typeface="Arial" panose="020B0604020202020204" pitchFamily="34" charset="0"/>
              </a:rPr>
              <a:t>然而，我们确实可能因罪消灭圣灵（帖撒罗尼迦前书 </a:t>
            </a:r>
            <a:r>
              <a:rPr lang="en-US" altLang="zh-CN" dirty="0">
                <a:latin typeface="Arial" panose="020B0604020202020204" pitchFamily="34" charset="0"/>
                <a:cs typeface="Arial" panose="020B0604020202020204" pitchFamily="34" charset="0"/>
              </a:rPr>
              <a:t>5:19</a:t>
            </a:r>
            <a:r>
              <a:rPr lang="zh-CN" altLang="en-US" dirty="0">
                <a:latin typeface="Arial" panose="020B0604020202020204" pitchFamily="34" charset="0"/>
                <a:cs typeface="Arial" panose="020B0604020202020204" pitchFamily="34" charset="0"/>
              </a:rPr>
              <a:t>）。“不要熄灭圣灵的火”（</a:t>
            </a:r>
            <a:r>
              <a:rPr lang="en-US" dirty="0">
                <a:latin typeface="Arial" panose="020B0604020202020204" pitchFamily="34" charset="0"/>
                <a:cs typeface="Arial" panose="020B0604020202020204" pitchFamily="34" charset="0"/>
              </a:rPr>
              <a:t>NIV</a:t>
            </a:r>
            <a:r>
              <a:rPr lang="zh-CN" altLang="en-US" dirty="0">
                <a:latin typeface="Arial" panose="020B0604020202020204" pitchFamily="34" charset="0"/>
                <a:cs typeface="Arial" panose="020B0604020202020204" pitchFamily="34" charset="0"/>
              </a:rPr>
              <a:t>译本）是更直译的表达。</a:t>
            </a:r>
          </a:p>
          <a:p>
            <a:endParaRPr lang="zh-CN" altLang="en-US" dirty="0">
              <a:latin typeface="Arial" panose="020B0604020202020204" pitchFamily="34" charset="0"/>
              <a:cs typeface="Arial" panose="020B0604020202020204" pitchFamily="34" charset="0"/>
            </a:endParaRPr>
          </a:p>
          <a:p>
            <a:r>
              <a:rPr lang="zh-CN" altLang="en-US" dirty="0">
                <a:latin typeface="Arial" panose="020B0604020202020204" pitchFamily="34" charset="0"/>
                <a:cs typeface="Arial" panose="020B0604020202020204" pitchFamily="34" charset="0"/>
              </a:rPr>
              <a:t>神是否想在你心中点燃火焰，而你却不断往上泼冷水？你是否渴望神的荣耀在你生命中，却又想抓住你的罪不放？这样行不通的！</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970048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sz="1200" kern="1200" dirty="0">
                <a:solidFill>
                  <a:schemeClr val="tx1"/>
                </a:solidFill>
                <a:effectLst/>
                <a:latin typeface="Arial" panose="020B0604020202020204" pitchFamily="34" charset="0"/>
                <a:ea typeface="+mn-ea"/>
                <a:cs typeface="Arial" panose="020B0604020202020204" pitchFamily="34" charset="0"/>
              </a:rPr>
              <a:t>Through the entire book of </a:t>
            </a:r>
            <a:r>
              <a:rPr lang="ko-KR" altLang="en-US" sz="1200" kern="1200" dirty="0">
                <a:solidFill>
                  <a:schemeClr val="tx1"/>
                </a:solidFill>
                <a:effectLst/>
                <a:latin typeface="Arial" panose="020B0604020202020204" pitchFamily="34" charset="0"/>
                <a:ea typeface="+mn-ea"/>
                <a:cs typeface="Arial" panose="020B0604020202020204" pitchFamily="34" charset="0"/>
              </a:rPr>
              <a:t>以西结书</a:t>
            </a:r>
            <a:r>
              <a:rPr lang="en-US" sz="1200" kern="1200" dirty="0">
                <a:solidFill>
                  <a:schemeClr val="tx1"/>
                </a:solidFill>
                <a:effectLst/>
                <a:latin typeface="Arial" panose="020B0604020202020204" pitchFamily="34" charset="0"/>
                <a:ea typeface="+mn-ea"/>
                <a:cs typeface="Arial" panose="020B0604020202020204" pitchFamily="34" charset="0"/>
              </a:rPr>
              <a:t>, we will see </a:t>
            </a:r>
            <a:r>
              <a:rPr lang="en-US" sz="1200" i="1" kern="1200" dirty="0">
                <a:solidFill>
                  <a:schemeClr val="tx1"/>
                </a:solidFill>
                <a:effectLst/>
                <a:latin typeface="Arial" panose="020B0604020202020204" pitchFamily="34" charset="0"/>
                <a:ea typeface="+mn-ea"/>
                <a:cs typeface="Arial" panose="020B0604020202020204" pitchFamily="34" charset="0"/>
              </a:rPr>
              <a:t>three steps</a:t>
            </a:r>
            <a:r>
              <a:rPr lang="en-US" sz="1200" kern="1200" dirty="0">
                <a:solidFill>
                  <a:schemeClr val="tx1"/>
                </a:solidFill>
                <a:effectLst/>
                <a:latin typeface="Arial" panose="020B0604020202020204" pitchFamily="34" charset="0"/>
                <a:ea typeface="+mn-ea"/>
                <a:cs typeface="Arial" panose="020B0604020202020204" pitchFamily="34" charset="0"/>
              </a:rPr>
              <a:t> to expect God’s glory to return in your life. </a:t>
            </a:r>
          </a:p>
          <a:p>
            <a:r>
              <a:rPr lang="en-US" sz="1200" kern="1200" dirty="0">
                <a:solidFill>
                  <a:schemeClr val="tx1"/>
                </a:solidFill>
                <a:effectLst/>
                <a:latin typeface="Arial" panose="020B0604020202020204" pitchFamily="34" charset="0"/>
                <a:ea typeface="+mn-ea"/>
                <a:cs typeface="Arial" panose="020B0604020202020204" pitchFamily="34" charset="0"/>
              </a:rPr>
              <a:t>What is the first step to expect God’s glory to return in your life? To see a solution, we must first confess there is a problem, so…</a:t>
            </a:r>
          </a:p>
          <a:p>
            <a:r>
              <a:rPr lang="zh-CN" altLang="en-US" dirty="0">
                <a:latin typeface="Arial" panose="020B0604020202020204" pitchFamily="34" charset="0"/>
                <a:cs typeface="Arial" panose="020B0604020202020204" pitchFamily="34" charset="0"/>
              </a:rPr>
              <a:t>在整本</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以西结书</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中，我们将看到期盼神荣耀回归生命的三个步骤。要期盼神的荣耀回归生命的第一步是什么？要看到解决方案，我们必须首先承认问题的存在，所以</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28342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The sense of God's</a:t>
            </a:r>
            <a:r>
              <a:rPr lang="en-US" sz="1200" kern="1200" baseline="0" dirty="0">
                <a:solidFill>
                  <a:schemeClr val="tx1"/>
                </a:solidFill>
                <a:effectLst/>
                <a:latin typeface="Arial"/>
                <a:ea typeface="ＭＳ Ｐゴシック" pitchFamily="-111" charset="-128"/>
                <a:cs typeface="Arial"/>
              </a:rPr>
              <a:t> </a:t>
            </a:r>
            <a:r>
              <a:rPr lang="en-US" sz="1200" kern="1200" dirty="0">
                <a:solidFill>
                  <a:schemeClr val="tx1"/>
                </a:solidFill>
                <a:effectLst/>
                <a:latin typeface="Arial"/>
                <a:ea typeface="ＭＳ Ｐゴシック" pitchFamily="-111" charset="-128"/>
                <a:cs typeface="Arial"/>
              </a:rPr>
              <a:t>presence will not remain when we insist on sin</a:t>
            </a:r>
            <a:r>
              <a:rPr lang="en-SG" sz="1200" kern="1200" dirty="0">
                <a:solidFill>
                  <a:schemeClr val="tx1"/>
                </a:solidFill>
                <a:effectLst/>
                <a:latin typeface="Arial"/>
                <a:ea typeface="ＭＳ Ｐゴシック" pitchFamily="-111" charset="-128"/>
                <a:cs typeface="Arial"/>
              </a:rPr>
              <a:t>.</a:t>
            </a:r>
          </a:p>
          <a:p>
            <a:r>
              <a:rPr lang="zh-CN" altLang="en-US" dirty="0">
                <a:latin typeface="Arial"/>
                <a:cs typeface="Arial"/>
              </a:rPr>
              <a:t>当我们坚持犯罪时，我们就不会感受到上帝的存在。</a:t>
            </a:r>
            <a:endParaRPr lang="en-US" dirty="0">
              <a:latin typeface="Arial"/>
              <a:cs typeface="Arial"/>
            </a:endParaRPr>
          </a:p>
        </p:txBody>
      </p:sp>
    </p:spTree>
    <p:extLst>
      <p:ext uri="{BB962C8B-B14F-4D97-AF65-F5344CB8AC3E}">
        <p14:creationId xmlns:p14="http://schemas.microsoft.com/office/powerpoint/2010/main" val="957453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1" charset="-128"/>
                <a:cs typeface="Arial"/>
              </a:rPr>
              <a:t>Know that the </a:t>
            </a:r>
            <a:r>
              <a:rPr lang="en-US" sz="1200" i="1" kern="1200" dirty="0">
                <a:solidFill>
                  <a:schemeClr val="tx1"/>
                </a:solidFill>
                <a:effectLst/>
                <a:latin typeface="Arial"/>
                <a:ea typeface="ＭＳ Ｐゴシック" pitchFamily="-111" charset="-128"/>
                <a:cs typeface="Arial"/>
              </a:rPr>
              <a:t>Shekinah</a:t>
            </a:r>
            <a:r>
              <a:rPr lang="en-US" sz="1200" kern="1200" dirty="0">
                <a:solidFill>
                  <a:schemeClr val="tx1"/>
                </a:solidFill>
                <a:effectLst/>
                <a:latin typeface="Arial"/>
                <a:ea typeface="ＭＳ Ｐゴシック" pitchFamily="-111" charset="-128"/>
                <a:cs typeface="Arial"/>
              </a:rPr>
              <a:t> presence of the LORD will purge all forms of darkness.</a:t>
            </a:r>
            <a:r>
              <a:rPr lang="en-SG" dirty="0">
                <a:effectLst/>
                <a:latin typeface="Arial"/>
                <a:cs typeface="Arial"/>
              </a:rPr>
              <a:t> </a:t>
            </a:r>
          </a:p>
          <a:p>
            <a:r>
              <a:rPr lang="zh-CN" altLang="en-US" dirty="0">
                <a:latin typeface="Arial"/>
                <a:cs typeface="Arial"/>
              </a:rPr>
              <a:t>要知道，主的荣光将会净化一切形式的黑暗。</a:t>
            </a:r>
            <a:endParaRPr lang="en-US" dirty="0">
              <a:latin typeface="Arial"/>
              <a:cs typeface="Arial"/>
            </a:endParaRPr>
          </a:p>
        </p:txBody>
      </p:sp>
    </p:spTree>
    <p:extLst>
      <p:ext uri="{BB962C8B-B14F-4D97-AF65-F5344CB8AC3E}">
        <p14:creationId xmlns:p14="http://schemas.microsoft.com/office/powerpoint/2010/main" val="259846809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DF19E0-EBC0-634E-BF94-1C822D209A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7714" name="Rectangle 2"/>
          <p:cNvSpPr>
            <a:spLocks noGrp="1" noRot="1" noChangeAspect="1" noChangeArrowheads="1" noTextEdit="1"/>
          </p:cNvSpPr>
          <p:nvPr>
            <p:ph type="sldImg"/>
          </p:nvPr>
        </p:nvSpPr>
        <p:spPr>
          <a:ln/>
        </p:spPr>
      </p:sp>
      <p:sp>
        <p:nvSpPr>
          <p:cNvPr id="627715"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227614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29762"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62976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fld id="{25C71EBF-71C5-B846-B07B-65A8D96527D6}" type="slidenum">
              <a:rPr lang="en-GB" sz="1200">
                <a:solidFill>
                  <a:srgbClr val="000000"/>
                </a:solidFill>
                <a:latin typeface="Calibri" charset="0"/>
              </a:rPr>
              <a:pPr eaLnBrk="1" hangingPunct="1"/>
              <a:t>154</a:t>
            </a:fld>
            <a:endParaRPr lang="en-GB" sz="1200">
              <a:solidFill>
                <a:srgbClr val="000000"/>
              </a:solidFill>
              <a:latin typeface="Calibri" charset="0"/>
            </a:endParaRPr>
          </a:p>
        </p:txBody>
      </p:sp>
      <p:sp>
        <p:nvSpPr>
          <p:cNvPr id="62976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1B267F81-1452-864F-A8E0-FA323BD22252}" type="slidenum">
              <a:rPr lang="en-GB" sz="1200" b="0">
                <a:solidFill>
                  <a:srgbClr val="000000"/>
                </a:solidFill>
                <a:latin typeface="Calibri" charset="0"/>
              </a:rPr>
              <a:pPr algn="r" eaLnBrk="1" hangingPunct="1">
                <a:buClr>
                  <a:srgbClr val="000000"/>
                </a:buClr>
                <a:buSzPct val="100000"/>
                <a:buFont typeface="Calibri" charset="0"/>
                <a:buNone/>
              </a:pPr>
              <a:t>154</a:t>
            </a:fld>
            <a:endParaRPr lang="en-GB" sz="1200" b="0">
              <a:solidFill>
                <a:srgbClr val="000000"/>
              </a:solidFill>
              <a:latin typeface="Calibri" charset="0"/>
            </a:endParaRPr>
          </a:p>
        </p:txBody>
      </p:sp>
      <p:sp>
        <p:nvSpPr>
          <p:cNvPr id="62976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endParaRPr lang="en-US" b="0">
              <a:solidFill>
                <a:srgbClr val="FFFFFF"/>
              </a:solidFill>
            </a:endParaRPr>
          </a:p>
        </p:txBody>
      </p:sp>
      <p:sp>
        <p:nvSpPr>
          <p:cNvPr id="629766" name="Rectangle 3"/>
          <p:cNvSpPr>
            <a:spLocks noGrp="1" noChangeArrowheads="1"/>
          </p:cNvSpPr>
          <p:nvPr>
            <p:ph type="body"/>
          </p:nvPr>
        </p:nvSpPr>
        <p:spPr>
          <a:xfrm>
            <a:off x="685800" y="4343400"/>
            <a:ext cx="5486400" cy="4114800"/>
          </a:xfrm>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D40CC1-E5EB-8444-B753-2406CA4EC688}" type="slidenum">
              <a:rPr lang="en-US" sz="1200">
                <a:solidFill>
                  <a:srgbClr val="000000"/>
                </a:solidFill>
                <a:latin typeface="Times New Roman" charset="0"/>
              </a:rPr>
              <a:pPr eaLnBrk="1" hangingPunct="1"/>
              <a:t>155</a:t>
            </a:fld>
            <a:endParaRPr lang="en-US" sz="1200">
              <a:solidFill>
                <a:srgbClr val="000000"/>
              </a:solidFill>
              <a:latin typeface="Times New Roman" charset="0"/>
            </a:endParaRPr>
          </a:p>
        </p:txBody>
      </p:sp>
      <p:sp>
        <p:nvSpPr>
          <p:cNvPr id="631810" name="Rectangle 2"/>
          <p:cNvSpPr>
            <a:spLocks noGrp="1" noRot="1" noChangeAspect="1" noChangeArrowheads="1" noTextEdit="1"/>
          </p:cNvSpPr>
          <p:nvPr>
            <p:ph type="sldImg"/>
          </p:nvPr>
        </p:nvSpPr>
        <p:spPr>
          <a:ln/>
        </p:spPr>
      </p:sp>
      <p:sp>
        <p:nvSpPr>
          <p:cNvPr id="631811" name="Rectangle 3"/>
          <p:cNvSpPr>
            <a:spLocks noGrp="1" noChangeArrowheads="1"/>
          </p:cNvSpPr>
          <p:nvPr>
            <p:ph type="body" idx="1"/>
          </p:nvPr>
        </p:nvSpPr>
        <p:spPr>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4.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hemeOverride" Target="../theme/themeOverride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7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2493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24931" name="Rectangle 1027"/>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A3CCD99C-9DFD-E648-89A6-31075EE19370}" type="slidenum">
              <a:rPr lang="en-US"/>
              <a:pPr/>
              <a:t>‹#›</a:t>
            </a:fld>
            <a:endParaRPr lang="en-US"/>
          </a:p>
        </p:txBody>
      </p:sp>
    </p:spTree>
    <p:extLst>
      <p:ext uri="{BB962C8B-B14F-4D97-AF65-F5344CB8AC3E}">
        <p14:creationId xmlns:p14="http://schemas.microsoft.com/office/powerpoint/2010/main" val="40145874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E994FEC-1C24-354C-9748-E3395B4F6A8D}" type="slidenum">
              <a:rPr lang="en-US"/>
              <a:pPr/>
              <a:t>‹#›</a:t>
            </a:fld>
            <a:endParaRPr lang="en-US"/>
          </a:p>
        </p:txBody>
      </p:sp>
    </p:spTree>
    <p:extLst>
      <p:ext uri="{BB962C8B-B14F-4D97-AF65-F5344CB8AC3E}">
        <p14:creationId xmlns:p14="http://schemas.microsoft.com/office/powerpoint/2010/main" val="403042832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F60C3516-B4EE-594E-A434-122792FE2454}" type="slidenum">
              <a:rPr lang="en-US"/>
              <a:pPr/>
              <a:t>‹#›</a:t>
            </a:fld>
            <a:endParaRPr lang="en-US"/>
          </a:p>
        </p:txBody>
      </p:sp>
    </p:spTree>
    <p:extLst>
      <p:ext uri="{BB962C8B-B14F-4D97-AF65-F5344CB8AC3E}">
        <p14:creationId xmlns:p14="http://schemas.microsoft.com/office/powerpoint/2010/main" val="2408011542"/>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a:pPr>
                <a:defRPr/>
              </a:pPr>
              <a:t>‹#›</a:t>
            </a:fld>
            <a:endParaRPr lang="en-US" altLang="zh-TW"/>
          </a:p>
        </p:txBody>
      </p:sp>
    </p:spTree>
    <p:extLst>
      <p:ext uri="{BB962C8B-B14F-4D97-AF65-F5344CB8AC3E}">
        <p14:creationId xmlns:p14="http://schemas.microsoft.com/office/powerpoint/2010/main" val="13370418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a:pPr>
                <a:defRPr/>
              </a:pPr>
              <a:t>‹#›</a:t>
            </a:fld>
            <a:endParaRPr lang="en-US" altLang="zh-TW"/>
          </a:p>
        </p:txBody>
      </p:sp>
    </p:spTree>
    <p:extLst>
      <p:ext uri="{BB962C8B-B14F-4D97-AF65-F5344CB8AC3E}">
        <p14:creationId xmlns:p14="http://schemas.microsoft.com/office/powerpoint/2010/main" val="2669144708"/>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a:pPr>
                <a:defRPr/>
              </a:pPr>
              <a:t>‹#›</a:t>
            </a:fld>
            <a:endParaRPr lang="en-US" altLang="zh-TW"/>
          </a:p>
        </p:txBody>
      </p:sp>
    </p:spTree>
    <p:extLst>
      <p:ext uri="{BB962C8B-B14F-4D97-AF65-F5344CB8AC3E}">
        <p14:creationId xmlns:p14="http://schemas.microsoft.com/office/powerpoint/2010/main" val="4093112089"/>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a:pPr>
                <a:defRPr/>
              </a:pPr>
              <a:t>‹#›</a:t>
            </a:fld>
            <a:endParaRPr lang="en-US" altLang="zh-TW"/>
          </a:p>
        </p:txBody>
      </p:sp>
    </p:spTree>
    <p:extLst>
      <p:ext uri="{BB962C8B-B14F-4D97-AF65-F5344CB8AC3E}">
        <p14:creationId xmlns:p14="http://schemas.microsoft.com/office/powerpoint/2010/main" val="277257634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a:pPr>
                <a:defRPr/>
              </a:pPr>
              <a:t>‹#›</a:t>
            </a:fld>
            <a:endParaRPr lang="en-US" altLang="zh-TW"/>
          </a:p>
        </p:txBody>
      </p:sp>
    </p:spTree>
    <p:extLst>
      <p:ext uri="{BB962C8B-B14F-4D97-AF65-F5344CB8AC3E}">
        <p14:creationId xmlns:p14="http://schemas.microsoft.com/office/powerpoint/2010/main" val="209973474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a:pPr>
                <a:defRPr/>
              </a:pPr>
              <a:t>‹#›</a:t>
            </a:fld>
            <a:endParaRPr lang="en-US" altLang="zh-TW"/>
          </a:p>
        </p:txBody>
      </p:sp>
    </p:spTree>
    <p:extLst>
      <p:ext uri="{BB962C8B-B14F-4D97-AF65-F5344CB8AC3E}">
        <p14:creationId xmlns:p14="http://schemas.microsoft.com/office/powerpoint/2010/main" val="3176542343"/>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a:pPr>
                <a:defRPr/>
              </a:pPr>
              <a:t>‹#›</a:t>
            </a:fld>
            <a:endParaRPr lang="en-US" altLang="zh-TW"/>
          </a:p>
        </p:txBody>
      </p:sp>
    </p:spTree>
    <p:extLst>
      <p:ext uri="{BB962C8B-B14F-4D97-AF65-F5344CB8AC3E}">
        <p14:creationId xmlns:p14="http://schemas.microsoft.com/office/powerpoint/2010/main" val="4048811165"/>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a:pPr>
                <a:defRPr/>
              </a:pPr>
              <a:t>‹#›</a:t>
            </a:fld>
            <a:endParaRPr lang="en-US" altLang="zh-TW"/>
          </a:p>
        </p:txBody>
      </p:sp>
    </p:spTree>
    <p:extLst>
      <p:ext uri="{BB962C8B-B14F-4D97-AF65-F5344CB8AC3E}">
        <p14:creationId xmlns:p14="http://schemas.microsoft.com/office/powerpoint/2010/main" val="2428756391"/>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a:pPr>
                <a:defRPr/>
              </a:pPr>
              <a:t>‹#›</a:t>
            </a:fld>
            <a:endParaRPr lang="en-US" altLang="zh-TW"/>
          </a:p>
        </p:txBody>
      </p:sp>
    </p:spTree>
    <p:extLst>
      <p:ext uri="{BB962C8B-B14F-4D97-AF65-F5344CB8AC3E}">
        <p14:creationId xmlns:p14="http://schemas.microsoft.com/office/powerpoint/2010/main" val="265176000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3CD5960-DE58-9549-9D1E-9977B1E46550}" type="slidenum">
              <a:rPr lang="en-US"/>
              <a:pPr>
                <a:defRPr/>
              </a:pPr>
              <a:t>‹#›</a:t>
            </a:fld>
            <a:endParaRPr lang="en-US"/>
          </a:p>
        </p:txBody>
      </p:sp>
    </p:spTree>
    <p:extLst>
      <p:ext uri="{BB962C8B-B14F-4D97-AF65-F5344CB8AC3E}">
        <p14:creationId xmlns:p14="http://schemas.microsoft.com/office/powerpoint/2010/main" val="1585519288"/>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1E6B92FF-28D9-504A-AE19-23F6639CDAA3}" type="slidenum">
              <a:rPr lang="en-US"/>
              <a:pPr/>
              <a:t>‹#›</a:t>
            </a:fld>
            <a:endParaRPr lang="en-US"/>
          </a:p>
        </p:txBody>
      </p:sp>
    </p:spTree>
    <p:extLst>
      <p:ext uri="{BB962C8B-B14F-4D97-AF65-F5344CB8AC3E}">
        <p14:creationId xmlns:p14="http://schemas.microsoft.com/office/powerpoint/2010/main" val="323154771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8E2AC4BD-ACA5-1742-B980-96D34637DAFF}" type="slidenum">
              <a:rPr lang="en-US"/>
              <a:pPr>
                <a:defRPr/>
              </a:pPr>
              <a:t>‹#›</a:t>
            </a:fld>
            <a:endParaRPr lang="en-US"/>
          </a:p>
        </p:txBody>
      </p:sp>
    </p:spTree>
    <p:extLst>
      <p:ext uri="{BB962C8B-B14F-4D97-AF65-F5344CB8AC3E}">
        <p14:creationId xmlns:p14="http://schemas.microsoft.com/office/powerpoint/2010/main" val="3073740440"/>
      </p:ext>
    </p:extLst>
  </p:cSld>
  <p:clrMapOvr>
    <a:masterClrMapping/>
  </p:clrMapOvr>
  <p:transition spd="med">
    <p:randomBar dir="vert"/>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E1435CDD-509D-714C-A80F-7530A5D2713B}" type="slidenum">
              <a:rPr lang="en-US"/>
              <a:pPr>
                <a:defRPr/>
              </a:pPr>
              <a:t>‹#›</a:t>
            </a:fld>
            <a:endParaRPr lang="en-US"/>
          </a:p>
        </p:txBody>
      </p:sp>
    </p:spTree>
    <p:extLst>
      <p:ext uri="{BB962C8B-B14F-4D97-AF65-F5344CB8AC3E}">
        <p14:creationId xmlns:p14="http://schemas.microsoft.com/office/powerpoint/2010/main" val="17527025"/>
      </p:ext>
    </p:extLst>
  </p:cSld>
  <p:clrMapOvr>
    <a:masterClrMapping/>
  </p:clrMapOvr>
  <p:transition spd="med">
    <p:randomBar dir="vert"/>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9AA48C59-6889-A94B-A32E-C1872191FB51}" type="slidenum">
              <a:rPr lang="en-US"/>
              <a:pPr>
                <a:defRPr/>
              </a:pPr>
              <a:t>‹#›</a:t>
            </a:fld>
            <a:endParaRPr lang="en-US"/>
          </a:p>
        </p:txBody>
      </p:sp>
    </p:spTree>
    <p:extLst>
      <p:ext uri="{BB962C8B-B14F-4D97-AF65-F5344CB8AC3E}">
        <p14:creationId xmlns:p14="http://schemas.microsoft.com/office/powerpoint/2010/main" val="2289591881"/>
      </p:ext>
    </p:extLst>
  </p:cSld>
  <p:clrMapOvr>
    <a:masterClrMapping/>
  </p:clrMapOvr>
  <p:transition spd="med">
    <p:randomBar dir="vert"/>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F7579BF-60A4-7F4A-8582-C0CFBFEE3485}" type="slidenum">
              <a:rPr lang="en-US"/>
              <a:pPr>
                <a:defRPr/>
              </a:pPr>
              <a:t>‹#›</a:t>
            </a:fld>
            <a:endParaRPr lang="en-US"/>
          </a:p>
        </p:txBody>
      </p:sp>
    </p:spTree>
    <p:extLst>
      <p:ext uri="{BB962C8B-B14F-4D97-AF65-F5344CB8AC3E}">
        <p14:creationId xmlns:p14="http://schemas.microsoft.com/office/powerpoint/2010/main" val="1231537286"/>
      </p:ext>
    </p:extLst>
  </p:cSld>
  <p:clrMapOvr>
    <a:masterClrMapping/>
  </p:clrMapOvr>
  <p:transition spd="med">
    <p:randomBar dir="vert"/>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C4FF0426-95B7-0C4E-BD70-7BCDA2379B19}" type="slidenum">
              <a:rPr lang="en-US"/>
              <a:pPr>
                <a:defRPr/>
              </a:pPr>
              <a:t>‹#›</a:t>
            </a:fld>
            <a:endParaRPr lang="en-US"/>
          </a:p>
        </p:txBody>
      </p:sp>
    </p:spTree>
    <p:extLst>
      <p:ext uri="{BB962C8B-B14F-4D97-AF65-F5344CB8AC3E}">
        <p14:creationId xmlns:p14="http://schemas.microsoft.com/office/powerpoint/2010/main" val="2184266744"/>
      </p:ext>
    </p:extLst>
  </p:cSld>
  <p:clrMapOvr>
    <a:masterClrMapping/>
  </p:clrMapOvr>
  <p:transition spd="med">
    <p:randomBar dir="vert"/>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6E38683F-DEE4-5844-8D80-5DD23667B768}" type="slidenum">
              <a:rPr lang="en-US"/>
              <a:pPr>
                <a:defRPr/>
              </a:pPr>
              <a:t>‹#›</a:t>
            </a:fld>
            <a:endParaRPr lang="en-US"/>
          </a:p>
        </p:txBody>
      </p:sp>
    </p:spTree>
    <p:extLst>
      <p:ext uri="{BB962C8B-B14F-4D97-AF65-F5344CB8AC3E}">
        <p14:creationId xmlns:p14="http://schemas.microsoft.com/office/powerpoint/2010/main" val="3047673920"/>
      </p:ext>
    </p:extLst>
  </p:cSld>
  <p:clrMapOvr>
    <a:masterClrMapping/>
  </p:clrMapOvr>
  <p:transition spd="med">
    <p:randomBar dir="vert"/>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B0E2CB0F-D506-4849-8809-7B22F00A106F}" type="slidenum">
              <a:rPr lang="en-US"/>
              <a:pPr>
                <a:defRPr/>
              </a:pPr>
              <a:t>‹#›</a:t>
            </a:fld>
            <a:endParaRPr lang="en-US"/>
          </a:p>
        </p:txBody>
      </p:sp>
    </p:spTree>
    <p:extLst>
      <p:ext uri="{BB962C8B-B14F-4D97-AF65-F5344CB8AC3E}">
        <p14:creationId xmlns:p14="http://schemas.microsoft.com/office/powerpoint/2010/main" val="967965669"/>
      </p:ext>
    </p:extLst>
  </p:cSld>
  <p:clrMapOvr>
    <a:masterClrMapping/>
  </p:clrMapOvr>
  <p:transition spd="med">
    <p:randomBar dir="vert"/>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2AB7C18-1181-5A4C-A52A-C747D58A3FED}" type="slidenum">
              <a:rPr lang="en-US"/>
              <a:pPr>
                <a:defRPr/>
              </a:pPr>
              <a:t>‹#›</a:t>
            </a:fld>
            <a:endParaRPr lang="en-US"/>
          </a:p>
        </p:txBody>
      </p:sp>
    </p:spTree>
    <p:extLst>
      <p:ext uri="{BB962C8B-B14F-4D97-AF65-F5344CB8AC3E}">
        <p14:creationId xmlns:p14="http://schemas.microsoft.com/office/powerpoint/2010/main" val="3001641144"/>
      </p:ext>
    </p:extLst>
  </p:cSld>
  <p:clrMapOvr>
    <a:masterClrMapping/>
  </p:clrMapOvr>
  <p:transition spd="med">
    <p:randomBar dir="vert"/>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F8DE9536-7A89-1245-8034-B4013A423F98}" type="slidenum">
              <a:rPr lang="en-US"/>
              <a:pPr>
                <a:defRPr/>
              </a:pPr>
              <a:t>‹#›</a:t>
            </a:fld>
            <a:endParaRPr lang="en-US"/>
          </a:p>
        </p:txBody>
      </p:sp>
    </p:spTree>
    <p:extLst>
      <p:ext uri="{BB962C8B-B14F-4D97-AF65-F5344CB8AC3E}">
        <p14:creationId xmlns:p14="http://schemas.microsoft.com/office/powerpoint/2010/main" val="2544573737"/>
      </p:ext>
    </p:extLst>
  </p:cSld>
  <p:clrMapOvr>
    <a:masterClrMapping/>
  </p:clrMapOvr>
  <p:transition spd="med">
    <p:randomBar dir="vert"/>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0B79D637-9252-0645-9228-66DAD93D573D}" type="slidenum">
              <a:rPr lang="en-US"/>
              <a:pPr>
                <a:defRPr/>
              </a:pPr>
              <a:t>‹#›</a:t>
            </a:fld>
            <a:endParaRPr lang="en-US"/>
          </a:p>
        </p:txBody>
      </p:sp>
    </p:spTree>
    <p:extLst>
      <p:ext uri="{BB962C8B-B14F-4D97-AF65-F5344CB8AC3E}">
        <p14:creationId xmlns:p14="http://schemas.microsoft.com/office/powerpoint/2010/main" val="1799767609"/>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C54427E-A972-5146-9FFA-2DA75A87DCF7}" type="slidenum">
              <a:rPr lang="en-US"/>
              <a:pPr/>
              <a:t>‹#›</a:t>
            </a:fld>
            <a:endParaRPr lang="en-US"/>
          </a:p>
        </p:txBody>
      </p:sp>
    </p:spTree>
    <p:extLst>
      <p:ext uri="{BB962C8B-B14F-4D97-AF65-F5344CB8AC3E}">
        <p14:creationId xmlns:p14="http://schemas.microsoft.com/office/powerpoint/2010/main" val="347443646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ACB891B-C895-1549-93E8-4C2F5329292B}" type="slidenum">
              <a:rPr lang="en-US"/>
              <a:pPr>
                <a:defRPr/>
              </a:pPr>
              <a:t>‹#›</a:t>
            </a:fld>
            <a:endParaRPr lang="en-US"/>
          </a:p>
        </p:txBody>
      </p:sp>
    </p:spTree>
    <p:extLst>
      <p:ext uri="{BB962C8B-B14F-4D97-AF65-F5344CB8AC3E}">
        <p14:creationId xmlns:p14="http://schemas.microsoft.com/office/powerpoint/2010/main" val="853793794"/>
      </p:ext>
    </p:extLst>
  </p:cSld>
  <p:clrMapOvr>
    <a:masterClrMapping/>
  </p:clrMapOvr>
  <p:transition spd="med">
    <p:randomBar dir="vert"/>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a:pPr>
                <a:defRPr/>
              </a:pPr>
              <a:t>‹#›</a:t>
            </a:fld>
            <a:endParaRPr lang="en-US" altLang="zh-TW"/>
          </a:p>
        </p:txBody>
      </p:sp>
    </p:spTree>
    <p:extLst>
      <p:ext uri="{BB962C8B-B14F-4D97-AF65-F5344CB8AC3E}">
        <p14:creationId xmlns:p14="http://schemas.microsoft.com/office/powerpoint/2010/main" val="393968935"/>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0"/>
          <p:cNvGrpSpPr>
            <a:grpSpLocks/>
          </p:cNvGrpSpPr>
          <p:nvPr/>
        </p:nvGrpSpPr>
        <p:grpSpPr bwMode="auto">
          <a:xfrm>
            <a:off x="457200" y="2362200"/>
            <a:ext cx="8305800" cy="1295400"/>
            <a:chOff x="288" y="192"/>
            <a:chExt cx="5232" cy="816"/>
          </a:xfrm>
        </p:grpSpPr>
        <p:sp>
          <p:nvSpPr>
            <p:cNvPr id="5" name="AutoShape 1031"/>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sz="2400" b="0">
                <a:solidFill>
                  <a:srgbClr val="000000"/>
                </a:solidFill>
              </a:endParaRPr>
            </a:p>
          </p:txBody>
        </p:sp>
        <p:sp>
          <p:nvSpPr>
            <p:cNvPr id="6" name="AutoShape 1032"/>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sz="2400" b="0">
                <a:solidFill>
                  <a:srgbClr val="000000"/>
                </a:solidFill>
              </a:endParaRPr>
            </a:p>
          </p:txBody>
        </p:sp>
        <p:sp>
          <p:nvSpPr>
            <p:cNvPr id="7" name="Freeform 1033"/>
            <p:cNvSpPr>
              <a:spLocks/>
            </p:cNvSpPr>
            <p:nvPr/>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sz="2400" b="0">
                <a:solidFill>
                  <a:srgbClr val="000000"/>
                </a:solidFill>
              </a:endParaRPr>
            </a:p>
          </p:txBody>
        </p:sp>
        <p:sp>
          <p:nvSpPr>
            <p:cNvPr id="8" name="Freeform 1034"/>
            <p:cNvSpPr>
              <a:spLocks/>
            </p:cNvSpPr>
            <p:nvPr/>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sz="2400" b="0">
                <a:solidFill>
                  <a:srgbClr val="000000"/>
                </a:solidFill>
              </a:endParaRPr>
            </a:p>
          </p:txBody>
        </p:sp>
        <p:sp>
          <p:nvSpPr>
            <p:cNvPr id="9" name="Freeform 1035"/>
            <p:cNvSpPr>
              <a:spLocks/>
            </p:cNvSpPr>
            <p:nvPr/>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sz="2400" b="0">
                <a:solidFill>
                  <a:srgbClr val="000000"/>
                </a:solidFill>
              </a:endParaRPr>
            </a:p>
          </p:txBody>
        </p:sp>
      </p:grpSp>
      <p:sp>
        <p:nvSpPr>
          <p:cNvPr id="29701" name="Rectangle 1029"/>
          <p:cNvSpPr>
            <a:spLocks noGrp="1" noChangeArrowheads="1"/>
          </p:cNvSpPr>
          <p:nvPr>
            <p:ph type="subTitle" idx="1"/>
          </p:nvPr>
        </p:nvSpPr>
        <p:spPr>
          <a:xfrm>
            <a:off x="1371600" y="3886200"/>
            <a:ext cx="6400800" cy="1752600"/>
          </a:xfrm>
        </p:spPr>
        <p:txBody>
          <a:bodyPr/>
          <a:lstStyle>
            <a:lvl1pPr marL="0" indent="0" algn="ctr">
              <a:buFont typeface="Arial" pitchFamily="-111" charset="0"/>
              <a:buNone/>
              <a:defRPr/>
            </a:lvl1pPr>
          </a:lstStyle>
          <a:p>
            <a:r>
              <a:rPr lang="en-US"/>
              <a:t>Click to edit Master subtitle style</a:t>
            </a:r>
          </a:p>
        </p:txBody>
      </p:sp>
      <p:sp>
        <p:nvSpPr>
          <p:cNvPr id="29708" name="Rectangle 1036"/>
          <p:cNvSpPr>
            <a:spLocks noGrp="1" noChangeArrowheads="1"/>
          </p:cNvSpPr>
          <p:nvPr>
            <p:ph type="ctrTitle" sz="quarter"/>
          </p:nvPr>
        </p:nvSpPr>
        <p:spPr>
          <a:xfrm>
            <a:off x="685800" y="2438400"/>
            <a:ext cx="7772400" cy="1143000"/>
          </a:xfrm>
        </p:spPr>
        <p:txBody>
          <a:bodyPr/>
          <a:lstStyle>
            <a:lvl1pPr>
              <a:defRPr/>
            </a:lvl1pPr>
          </a:lstStyle>
          <a:p>
            <a:r>
              <a:rPr lang="en-US"/>
              <a:t>Click to edit Master title style</a:t>
            </a:r>
          </a:p>
        </p:txBody>
      </p:sp>
      <p:sp>
        <p:nvSpPr>
          <p:cNvPr id="10" name="Rectangle 1026"/>
          <p:cNvSpPr>
            <a:spLocks noGrp="1" noChangeArrowheads="1"/>
          </p:cNvSpPr>
          <p:nvPr>
            <p:ph type="dt" sz="half" idx="10"/>
          </p:nvPr>
        </p:nvSpPr>
        <p:spPr>
          <a:xfrm>
            <a:off x="152400" y="6248400"/>
            <a:ext cx="1905000" cy="457200"/>
          </a:xfrm>
        </p:spPr>
        <p:txBody>
          <a:bodyPr/>
          <a:lstStyle>
            <a:lvl1pPr eaLnBrk="1" hangingPunct="1">
              <a:defRPr/>
            </a:lvl1pPr>
          </a:lstStyle>
          <a:p>
            <a:pPr>
              <a:defRPr/>
            </a:pPr>
            <a:endParaRPr lang="en-US">
              <a:solidFill>
                <a:srgbClr val="000000"/>
              </a:solidFill>
            </a:endParaRPr>
          </a:p>
        </p:txBody>
      </p:sp>
      <p:sp>
        <p:nvSpPr>
          <p:cNvPr id="11" name="Rectangle 1027"/>
          <p:cNvSpPr>
            <a:spLocks noGrp="1" noChangeArrowheads="1"/>
          </p:cNvSpPr>
          <p:nvPr>
            <p:ph type="ftr" sz="quarter" idx="11"/>
          </p:nvPr>
        </p:nvSpPr>
        <p:spPr>
          <a:xfrm>
            <a:off x="2133600" y="6248400"/>
            <a:ext cx="4876800" cy="457200"/>
          </a:xfrm>
        </p:spPr>
        <p:txBody>
          <a:bodyPr/>
          <a:lstStyle>
            <a:lvl1pPr eaLnBrk="1" hangingPunct="1">
              <a:defRPr/>
            </a:lvl1pPr>
          </a:lstStyle>
          <a:p>
            <a:pPr>
              <a:defRPr/>
            </a:pPr>
            <a:endParaRPr lang="en-US">
              <a:solidFill>
                <a:srgbClr val="000000"/>
              </a:solidFill>
            </a:endParaRPr>
          </a:p>
        </p:txBody>
      </p:sp>
      <p:sp>
        <p:nvSpPr>
          <p:cNvPr id="12" name="Rectangle 1028"/>
          <p:cNvSpPr>
            <a:spLocks noGrp="1" noChangeArrowheads="1"/>
          </p:cNvSpPr>
          <p:nvPr>
            <p:ph type="sldNum" sz="quarter" idx="12"/>
          </p:nvPr>
        </p:nvSpPr>
        <p:spPr>
          <a:xfrm>
            <a:off x="7086600" y="6248400"/>
            <a:ext cx="1905000" cy="457200"/>
          </a:xfrm>
        </p:spPr>
        <p:txBody>
          <a:bodyPr/>
          <a:lstStyle>
            <a:lvl1pPr eaLnBrk="1" hangingPunct="1">
              <a:defRPr/>
            </a:lvl1pPr>
          </a:lstStyle>
          <a:p>
            <a:pPr>
              <a:defRPr/>
            </a:pPr>
            <a:fld id="{CCDA24F5-C245-B847-AB55-B1716ED06D96}"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69745094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AEF18-C9FF-9442-A1B9-4BB1C81F0FBD}"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385620122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3F60C47-03B7-E746-A2A4-15585EF2697D}"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61446494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58869C63-5AC0-1C4D-9325-2BC939DC147D}"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51609374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0B197669-BC57-6C49-A0F2-B644A481C768}"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86361387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79374479-CFAB-CB49-868B-5C0C87503206}"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2000052145"/>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CEE80027-D3EE-A449-9347-518D30B6FFE5}"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347316758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34CBE487-714E-9248-B971-14106194D5AD}"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352145170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26513C00-1414-DB48-9560-2E7816DD57C7}" type="slidenum">
              <a:rPr lang="en-US"/>
              <a:pPr/>
              <a:t>‹#›</a:t>
            </a:fld>
            <a:endParaRPr lang="en-US"/>
          </a:p>
        </p:txBody>
      </p:sp>
    </p:spTree>
    <p:extLst>
      <p:ext uri="{BB962C8B-B14F-4D97-AF65-F5344CB8AC3E}">
        <p14:creationId xmlns:p14="http://schemas.microsoft.com/office/powerpoint/2010/main" val="811353959"/>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A67F8E52-679B-1D45-968B-E4D999570BD7}"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3856753869"/>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61B89A8D-C124-1C4D-A720-0516601011A5}"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50220738"/>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483BCF4-6C59-924B-9D0B-B332BF3CF114}" type="slidenum">
              <a:rPr lang="en-US">
                <a:solidFill>
                  <a:srgbClr val="5B87F2"/>
                </a:solidFill>
              </a:rPr>
              <a:pPr>
                <a:defRPr/>
              </a:pPr>
              <a:t>‹#›</a:t>
            </a:fld>
            <a:endParaRPr lang="en-US">
              <a:solidFill>
                <a:srgbClr val="5B87F2"/>
              </a:solidFill>
            </a:endParaRPr>
          </a:p>
        </p:txBody>
      </p:sp>
    </p:spTree>
    <p:extLst>
      <p:ext uri="{BB962C8B-B14F-4D97-AF65-F5344CB8AC3E}">
        <p14:creationId xmlns:p14="http://schemas.microsoft.com/office/powerpoint/2010/main" val="278149563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623078-F2FB-A445-9078-ADB421B3EB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421352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8AFE0C-272C-A04E-A110-3D02D6D3B8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65354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9E8EC5-4E74-E84D-9A5C-853116D5FF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15256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BA0EA6-D77A-4946-82C1-1F0F958C0D7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9172574"/>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51A4FBA-4F93-D44B-AE2C-D6F3CF56FD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299682"/>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60B3172-E3B8-0C41-93B6-68D2C29605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95868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5ACBCC4-397D-8145-80BA-BD330F06FF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080444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EE2D3B23-F867-E54F-93C2-B1C22AAA5456}" type="slidenum">
              <a:rPr lang="en-US"/>
              <a:pPr/>
              <a:t>‹#›</a:t>
            </a:fld>
            <a:endParaRPr lang="en-US"/>
          </a:p>
        </p:txBody>
      </p:sp>
    </p:spTree>
    <p:extLst>
      <p:ext uri="{BB962C8B-B14F-4D97-AF65-F5344CB8AC3E}">
        <p14:creationId xmlns:p14="http://schemas.microsoft.com/office/powerpoint/2010/main" val="3025300223"/>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3FDD1-9627-9140-B983-7A3387E39B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19702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9AA879-E687-644C-B810-CAFA61EA02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557279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3EF1C1-489F-8D4D-AC20-796737AA4BE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9396544"/>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7C8A43E-CE0F-894F-B208-61EA925D66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2298879"/>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cs typeface="新細明體" charset="0"/>
              </a:defRPr>
            </a:lvl1pPr>
          </a:lstStyle>
          <a:p>
            <a:fld id="{141254B1-34EA-3640-AC71-6047CBBC85FF}" type="slidenum">
              <a:rPr lang="en-US" altLang="zh-TW">
                <a:solidFill>
                  <a:srgbClr val="000000"/>
                </a:solidFill>
              </a:rPr>
              <a:pPr/>
              <a:t>‹#›</a:t>
            </a:fld>
            <a:endParaRPr lang="en-US" altLang="zh-TW">
              <a:solidFill>
                <a:srgbClr val="000000"/>
              </a:solidFill>
            </a:endParaRPr>
          </a:p>
        </p:txBody>
      </p:sp>
    </p:spTree>
    <p:extLst>
      <p:ext uri="{BB962C8B-B14F-4D97-AF65-F5344CB8AC3E}">
        <p14:creationId xmlns:p14="http://schemas.microsoft.com/office/powerpoint/2010/main" val="4269271104"/>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1FE48C-42B8-294B-86D1-FEF2728ACD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805622"/>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ADF0B5-1FEC-7C4A-B642-CED132B086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813881"/>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2D30A1-0803-1A48-8E8D-A6C76C07F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3698275"/>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CC461-474C-5A45-A902-03B30343CC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59113"/>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7EBEC2E-FE47-0844-98BD-70130831C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725554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C521C744-53F7-9547-BA03-F037389DD927}" type="slidenum">
              <a:rPr lang="en-US"/>
              <a:pPr/>
              <a:t>‹#›</a:t>
            </a:fld>
            <a:endParaRPr lang="en-US"/>
          </a:p>
        </p:txBody>
      </p:sp>
    </p:spTree>
    <p:extLst>
      <p:ext uri="{BB962C8B-B14F-4D97-AF65-F5344CB8AC3E}">
        <p14:creationId xmlns:p14="http://schemas.microsoft.com/office/powerpoint/2010/main" val="98681690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6DFFD8B-2E1B-CF4A-8B7A-26D71EE009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188262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396902-477E-1C4F-9D77-EFC42A9D0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9248219"/>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523AF4-D29E-3449-AB74-8BB28EE9A5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508026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3B6ABF0-AFCC-0E4B-AE83-6ECC3F2623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8897685"/>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A0596A-DF81-EA45-A86F-4BD276D466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086424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0DF4A8-E559-FF4D-AD0B-FD67B617D5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1754901"/>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zh-TW"/>
          </a:p>
        </p:txBody>
      </p:sp>
      <p:sp>
        <p:nvSpPr>
          <p:cNvPr id="5" name="Rectangle 5"/>
          <p:cNvSpPr>
            <a:spLocks noGrp="1" noChangeArrowheads="1"/>
          </p:cNvSpPr>
          <p:nvPr>
            <p:ph type="ftr" sz="quarter" idx="11"/>
          </p:nvPr>
        </p:nvSpPr>
        <p:spPr>
          <a:ln/>
        </p:spPr>
        <p:txBody>
          <a:bodyPr/>
          <a:lstStyle>
            <a:lvl1pPr>
              <a:defRPr/>
            </a:lvl1pPr>
          </a:lstStyle>
          <a:p>
            <a:endParaRPr lang="en-US" altLang="zh-TW"/>
          </a:p>
        </p:txBody>
      </p:sp>
      <p:sp>
        <p:nvSpPr>
          <p:cNvPr id="6" name="Rectangle 6"/>
          <p:cNvSpPr>
            <a:spLocks noGrp="1" noChangeArrowheads="1"/>
          </p:cNvSpPr>
          <p:nvPr>
            <p:ph type="sldNum" sz="quarter" idx="12"/>
          </p:nvPr>
        </p:nvSpPr>
        <p:spPr>
          <a:ln/>
        </p:spPr>
        <p:txBody>
          <a:bodyPr/>
          <a:lstStyle>
            <a:lvl1pPr>
              <a:defRPr/>
            </a:lvl1pPr>
          </a:lstStyle>
          <a:p>
            <a:fld id="{C5293488-5DC5-CC46-8C86-51D9FFBF6F39}" type="slidenum">
              <a:rPr lang="en-US" altLang="zh-TW"/>
              <a:pPr/>
              <a:t>‹#›</a:t>
            </a:fld>
            <a:endParaRPr lang="en-US" altLang="zh-TW"/>
          </a:p>
        </p:txBody>
      </p:sp>
    </p:spTree>
    <p:extLst>
      <p:ext uri="{BB962C8B-B14F-4D97-AF65-F5344CB8AC3E}">
        <p14:creationId xmlns:p14="http://schemas.microsoft.com/office/powerpoint/2010/main" val="387043721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zh-TW"/>
          </a:p>
        </p:txBody>
      </p:sp>
      <p:sp>
        <p:nvSpPr>
          <p:cNvPr id="5" name="Rectangle 5"/>
          <p:cNvSpPr>
            <a:spLocks noGrp="1" noChangeArrowheads="1"/>
          </p:cNvSpPr>
          <p:nvPr>
            <p:ph type="ftr" sz="quarter" idx="11"/>
          </p:nvPr>
        </p:nvSpPr>
        <p:spPr>
          <a:ln/>
        </p:spPr>
        <p:txBody>
          <a:bodyPr/>
          <a:lstStyle>
            <a:lvl1pPr>
              <a:defRPr/>
            </a:lvl1pPr>
          </a:lstStyle>
          <a:p>
            <a:endParaRPr lang="en-US" altLang="zh-TW"/>
          </a:p>
        </p:txBody>
      </p:sp>
      <p:sp>
        <p:nvSpPr>
          <p:cNvPr id="6" name="Rectangle 6"/>
          <p:cNvSpPr>
            <a:spLocks noGrp="1" noChangeArrowheads="1"/>
          </p:cNvSpPr>
          <p:nvPr>
            <p:ph type="sldNum" sz="quarter" idx="12"/>
          </p:nvPr>
        </p:nvSpPr>
        <p:spPr>
          <a:ln/>
        </p:spPr>
        <p:txBody>
          <a:bodyPr/>
          <a:lstStyle>
            <a:lvl1pPr>
              <a:defRPr/>
            </a:lvl1pPr>
          </a:lstStyle>
          <a:p>
            <a:fld id="{4711BC31-8CA6-7840-872C-143074D10636}" type="slidenum">
              <a:rPr lang="en-US" altLang="zh-TW"/>
              <a:pPr/>
              <a:t>‹#›</a:t>
            </a:fld>
            <a:endParaRPr lang="en-US" altLang="zh-TW"/>
          </a:p>
        </p:txBody>
      </p:sp>
    </p:spTree>
    <p:extLst>
      <p:ext uri="{BB962C8B-B14F-4D97-AF65-F5344CB8AC3E}">
        <p14:creationId xmlns:p14="http://schemas.microsoft.com/office/powerpoint/2010/main" val="2366582692"/>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TW"/>
          </a:p>
        </p:txBody>
      </p:sp>
      <p:sp>
        <p:nvSpPr>
          <p:cNvPr id="5" name="Rectangle 5"/>
          <p:cNvSpPr>
            <a:spLocks noGrp="1" noChangeArrowheads="1"/>
          </p:cNvSpPr>
          <p:nvPr>
            <p:ph type="ftr" sz="quarter" idx="11"/>
          </p:nvPr>
        </p:nvSpPr>
        <p:spPr>
          <a:ln/>
        </p:spPr>
        <p:txBody>
          <a:bodyPr/>
          <a:lstStyle>
            <a:lvl1pPr>
              <a:defRPr/>
            </a:lvl1pPr>
          </a:lstStyle>
          <a:p>
            <a:endParaRPr lang="en-US" altLang="zh-TW"/>
          </a:p>
        </p:txBody>
      </p:sp>
      <p:sp>
        <p:nvSpPr>
          <p:cNvPr id="6" name="Rectangle 6"/>
          <p:cNvSpPr>
            <a:spLocks noGrp="1" noChangeArrowheads="1"/>
          </p:cNvSpPr>
          <p:nvPr>
            <p:ph type="sldNum" sz="quarter" idx="12"/>
          </p:nvPr>
        </p:nvSpPr>
        <p:spPr>
          <a:ln/>
        </p:spPr>
        <p:txBody>
          <a:bodyPr/>
          <a:lstStyle>
            <a:lvl1pPr>
              <a:defRPr/>
            </a:lvl1pPr>
          </a:lstStyle>
          <a:p>
            <a:fld id="{31489886-BA66-1449-8371-E390DBCE039B}" type="slidenum">
              <a:rPr lang="en-US" altLang="zh-TW"/>
              <a:pPr/>
              <a:t>‹#›</a:t>
            </a:fld>
            <a:endParaRPr lang="en-US" altLang="zh-TW"/>
          </a:p>
        </p:txBody>
      </p:sp>
    </p:spTree>
    <p:extLst>
      <p:ext uri="{BB962C8B-B14F-4D97-AF65-F5344CB8AC3E}">
        <p14:creationId xmlns:p14="http://schemas.microsoft.com/office/powerpoint/2010/main" val="3112647108"/>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zh-TW"/>
          </a:p>
        </p:txBody>
      </p:sp>
      <p:sp>
        <p:nvSpPr>
          <p:cNvPr id="6" name="Rectangle 5"/>
          <p:cNvSpPr>
            <a:spLocks noGrp="1" noChangeArrowheads="1"/>
          </p:cNvSpPr>
          <p:nvPr>
            <p:ph type="ftr" sz="quarter" idx="11"/>
          </p:nvPr>
        </p:nvSpPr>
        <p:spPr>
          <a:ln/>
        </p:spPr>
        <p:txBody>
          <a:bodyPr/>
          <a:lstStyle>
            <a:lvl1pPr>
              <a:defRPr/>
            </a:lvl1pPr>
          </a:lstStyle>
          <a:p>
            <a:endParaRPr lang="en-US" altLang="zh-TW"/>
          </a:p>
        </p:txBody>
      </p:sp>
      <p:sp>
        <p:nvSpPr>
          <p:cNvPr id="7" name="Rectangle 6"/>
          <p:cNvSpPr>
            <a:spLocks noGrp="1" noChangeArrowheads="1"/>
          </p:cNvSpPr>
          <p:nvPr>
            <p:ph type="sldNum" sz="quarter" idx="12"/>
          </p:nvPr>
        </p:nvSpPr>
        <p:spPr>
          <a:ln/>
        </p:spPr>
        <p:txBody>
          <a:bodyPr/>
          <a:lstStyle>
            <a:lvl1pPr>
              <a:defRPr/>
            </a:lvl1pPr>
          </a:lstStyle>
          <a:p>
            <a:fld id="{64F63867-B195-164F-94AA-DA9CBC97AB7C}" type="slidenum">
              <a:rPr lang="en-US" altLang="zh-TW"/>
              <a:pPr/>
              <a:t>‹#›</a:t>
            </a:fld>
            <a:endParaRPr lang="en-US" altLang="zh-TW"/>
          </a:p>
        </p:txBody>
      </p:sp>
    </p:spTree>
    <p:extLst>
      <p:ext uri="{BB962C8B-B14F-4D97-AF65-F5344CB8AC3E}">
        <p14:creationId xmlns:p14="http://schemas.microsoft.com/office/powerpoint/2010/main" val="209648425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pPr/>
              <a:t>‹#›</a:t>
            </a:fld>
            <a:endParaRPr lang="en-US"/>
          </a:p>
        </p:txBody>
      </p:sp>
    </p:spTree>
    <p:extLst>
      <p:ext uri="{BB962C8B-B14F-4D97-AF65-F5344CB8AC3E}">
        <p14:creationId xmlns:p14="http://schemas.microsoft.com/office/powerpoint/2010/main" val="145193348"/>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zh-TW"/>
          </a:p>
        </p:txBody>
      </p:sp>
      <p:sp>
        <p:nvSpPr>
          <p:cNvPr id="8" name="Rectangle 5"/>
          <p:cNvSpPr>
            <a:spLocks noGrp="1" noChangeArrowheads="1"/>
          </p:cNvSpPr>
          <p:nvPr>
            <p:ph type="ftr" sz="quarter" idx="11"/>
          </p:nvPr>
        </p:nvSpPr>
        <p:spPr>
          <a:ln/>
        </p:spPr>
        <p:txBody>
          <a:bodyPr/>
          <a:lstStyle>
            <a:lvl1pPr>
              <a:defRPr/>
            </a:lvl1pPr>
          </a:lstStyle>
          <a:p>
            <a:endParaRPr lang="en-US" altLang="zh-TW"/>
          </a:p>
        </p:txBody>
      </p:sp>
      <p:sp>
        <p:nvSpPr>
          <p:cNvPr id="9" name="Rectangle 6"/>
          <p:cNvSpPr>
            <a:spLocks noGrp="1" noChangeArrowheads="1"/>
          </p:cNvSpPr>
          <p:nvPr>
            <p:ph type="sldNum" sz="quarter" idx="12"/>
          </p:nvPr>
        </p:nvSpPr>
        <p:spPr>
          <a:ln/>
        </p:spPr>
        <p:txBody>
          <a:bodyPr/>
          <a:lstStyle>
            <a:lvl1pPr>
              <a:defRPr/>
            </a:lvl1pPr>
          </a:lstStyle>
          <a:p>
            <a:fld id="{A7546D63-B2CC-764A-A6A7-CA619E6F8469}" type="slidenum">
              <a:rPr lang="en-US" altLang="zh-TW"/>
              <a:pPr/>
              <a:t>‹#›</a:t>
            </a:fld>
            <a:endParaRPr lang="en-US" altLang="zh-TW"/>
          </a:p>
        </p:txBody>
      </p:sp>
    </p:spTree>
    <p:extLst>
      <p:ext uri="{BB962C8B-B14F-4D97-AF65-F5344CB8AC3E}">
        <p14:creationId xmlns:p14="http://schemas.microsoft.com/office/powerpoint/2010/main" val="581466526"/>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zh-TW"/>
          </a:p>
        </p:txBody>
      </p:sp>
      <p:sp>
        <p:nvSpPr>
          <p:cNvPr id="4" name="Rectangle 5"/>
          <p:cNvSpPr>
            <a:spLocks noGrp="1" noChangeArrowheads="1"/>
          </p:cNvSpPr>
          <p:nvPr>
            <p:ph type="ftr" sz="quarter" idx="11"/>
          </p:nvPr>
        </p:nvSpPr>
        <p:spPr>
          <a:ln/>
        </p:spPr>
        <p:txBody>
          <a:bodyPr/>
          <a:lstStyle>
            <a:lvl1pPr>
              <a:defRPr/>
            </a:lvl1pPr>
          </a:lstStyle>
          <a:p>
            <a:endParaRPr lang="en-US" altLang="zh-TW"/>
          </a:p>
        </p:txBody>
      </p:sp>
      <p:sp>
        <p:nvSpPr>
          <p:cNvPr id="5" name="Rectangle 6"/>
          <p:cNvSpPr>
            <a:spLocks noGrp="1" noChangeArrowheads="1"/>
          </p:cNvSpPr>
          <p:nvPr>
            <p:ph type="sldNum" sz="quarter" idx="12"/>
          </p:nvPr>
        </p:nvSpPr>
        <p:spPr>
          <a:ln/>
        </p:spPr>
        <p:txBody>
          <a:bodyPr/>
          <a:lstStyle>
            <a:lvl1pPr>
              <a:defRPr/>
            </a:lvl1pPr>
          </a:lstStyle>
          <a:p>
            <a:fld id="{CBEA26A0-6520-7143-8B1B-96B4C26C0A74}" type="slidenum">
              <a:rPr lang="en-US" altLang="zh-TW"/>
              <a:pPr/>
              <a:t>‹#›</a:t>
            </a:fld>
            <a:endParaRPr lang="en-US" altLang="zh-TW"/>
          </a:p>
        </p:txBody>
      </p:sp>
    </p:spTree>
    <p:extLst>
      <p:ext uri="{BB962C8B-B14F-4D97-AF65-F5344CB8AC3E}">
        <p14:creationId xmlns:p14="http://schemas.microsoft.com/office/powerpoint/2010/main" val="99684126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TW"/>
          </a:p>
        </p:txBody>
      </p:sp>
      <p:sp>
        <p:nvSpPr>
          <p:cNvPr id="3" name="Rectangle 5"/>
          <p:cNvSpPr>
            <a:spLocks noGrp="1" noChangeArrowheads="1"/>
          </p:cNvSpPr>
          <p:nvPr>
            <p:ph type="ftr" sz="quarter" idx="11"/>
          </p:nvPr>
        </p:nvSpPr>
        <p:spPr>
          <a:ln/>
        </p:spPr>
        <p:txBody>
          <a:bodyPr/>
          <a:lstStyle>
            <a:lvl1pPr>
              <a:defRPr/>
            </a:lvl1pPr>
          </a:lstStyle>
          <a:p>
            <a:endParaRPr lang="en-US" altLang="zh-TW"/>
          </a:p>
        </p:txBody>
      </p:sp>
      <p:sp>
        <p:nvSpPr>
          <p:cNvPr id="4" name="Rectangle 6"/>
          <p:cNvSpPr>
            <a:spLocks noGrp="1" noChangeArrowheads="1"/>
          </p:cNvSpPr>
          <p:nvPr>
            <p:ph type="sldNum" sz="quarter" idx="12"/>
          </p:nvPr>
        </p:nvSpPr>
        <p:spPr>
          <a:ln/>
        </p:spPr>
        <p:txBody>
          <a:bodyPr/>
          <a:lstStyle>
            <a:lvl1pPr>
              <a:defRPr/>
            </a:lvl1pPr>
          </a:lstStyle>
          <a:p>
            <a:fld id="{8BA50360-AF96-074D-BF28-E0785362A0B3}" type="slidenum">
              <a:rPr lang="en-US" altLang="zh-TW"/>
              <a:pPr/>
              <a:t>‹#›</a:t>
            </a:fld>
            <a:endParaRPr lang="en-US" altLang="zh-TW"/>
          </a:p>
        </p:txBody>
      </p:sp>
    </p:spTree>
    <p:extLst>
      <p:ext uri="{BB962C8B-B14F-4D97-AF65-F5344CB8AC3E}">
        <p14:creationId xmlns:p14="http://schemas.microsoft.com/office/powerpoint/2010/main" val="1961724665"/>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TW"/>
          </a:p>
        </p:txBody>
      </p:sp>
      <p:sp>
        <p:nvSpPr>
          <p:cNvPr id="6" name="Rectangle 5"/>
          <p:cNvSpPr>
            <a:spLocks noGrp="1" noChangeArrowheads="1"/>
          </p:cNvSpPr>
          <p:nvPr>
            <p:ph type="ftr" sz="quarter" idx="11"/>
          </p:nvPr>
        </p:nvSpPr>
        <p:spPr>
          <a:ln/>
        </p:spPr>
        <p:txBody>
          <a:bodyPr/>
          <a:lstStyle>
            <a:lvl1pPr>
              <a:defRPr/>
            </a:lvl1pPr>
          </a:lstStyle>
          <a:p>
            <a:endParaRPr lang="en-US" altLang="zh-TW"/>
          </a:p>
        </p:txBody>
      </p:sp>
      <p:sp>
        <p:nvSpPr>
          <p:cNvPr id="7" name="Rectangle 6"/>
          <p:cNvSpPr>
            <a:spLocks noGrp="1" noChangeArrowheads="1"/>
          </p:cNvSpPr>
          <p:nvPr>
            <p:ph type="sldNum" sz="quarter" idx="12"/>
          </p:nvPr>
        </p:nvSpPr>
        <p:spPr>
          <a:ln/>
        </p:spPr>
        <p:txBody>
          <a:bodyPr/>
          <a:lstStyle>
            <a:lvl1pPr>
              <a:defRPr/>
            </a:lvl1pPr>
          </a:lstStyle>
          <a:p>
            <a:fld id="{FCD53053-27C4-FF4E-90ED-0E285E211F16}" type="slidenum">
              <a:rPr lang="en-US" altLang="zh-TW"/>
              <a:pPr/>
              <a:t>‹#›</a:t>
            </a:fld>
            <a:endParaRPr lang="en-US" altLang="zh-TW"/>
          </a:p>
        </p:txBody>
      </p:sp>
    </p:spTree>
    <p:extLst>
      <p:ext uri="{BB962C8B-B14F-4D97-AF65-F5344CB8AC3E}">
        <p14:creationId xmlns:p14="http://schemas.microsoft.com/office/powerpoint/2010/main" val="4034275057"/>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TW"/>
          </a:p>
        </p:txBody>
      </p:sp>
      <p:sp>
        <p:nvSpPr>
          <p:cNvPr id="6" name="Rectangle 5"/>
          <p:cNvSpPr>
            <a:spLocks noGrp="1" noChangeArrowheads="1"/>
          </p:cNvSpPr>
          <p:nvPr>
            <p:ph type="ftr" sz="quarter" idx="11"/>
          </p:nvPr>
        </p:nvSpPr>
        <p:spPr>
          <a:ln/>
        </p:spPr>
        <p:txBody>
          <a:bodyPr/>
          <a:lstStyle>
            <a:lvl1pPr>
              <a:defRPr/>
            </a:lvl1pPr>
          </a:lstStyle>
          <a:p>
            <a:endParaRPr lang="en-US" altLang="zh-TW"/>
          </a:p>
        </p:txBody>
      </p:sp>
      <p:sp>
        <p:nvSpPr>
          <p:cNvPr id="7" name="Rectangle 6"/>
          <p:cNvSpPr>
            <a:spLocks noGrp="1" noChangeArrowheads="1"/>
          </p:cNvSpPr>
          <p:nvPr>
            <p:ph type="sldNum" sz="quarter" idx="12"/>
          </p:nvPr>
        </p:nvSpPr>
        <p:spPr>
          <a:ln/>
        </p:spPr>
        <p:txBody>
          <a:bodyPr/>
          <a:lstStyle>
            <a:lvl1pPr>
              <a:defRPr/>
            </a:lvl1pPr>
          </a:lstStyle>
          <a:p>
            <a:fld id="{575956EA-509A-BB47-B816-F111AF09DA47}" type="slidenum">
              <a:rPr lang="en-US" altLang="zh-TW"/>
              <a:pPr/>
              <a:t>‹#›</a:t>
            </a:fld>
            <a:endParaRPr lang="en-US" altLang="zh-TW"/>
          </a:p>
        </p:txBody>
      </p:sp>
    </p:spTree>
    <p:extLst>
      <p:ext uri="{BB962C8B-B14F-4D97-AF65-F5344CB8AC3E}">
        <p14:creationId xmlns:p14="http://schemas.microsoft.com/office/powerpoint/2010/main" val="2910093467"/>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zh-TW"/>
          </a:p>
        </p:txBody>
      </p:sp>
      <p:sp>
        <p:nvSpPr>
          <p:cNvPr id="5" name="Rectangle 5"/>
          <p:cNvSpPr>
            <a:spLocks noGrp="1" noChangeArrowheads="1"/>
          </p:cNvSpPr>
          <p:nvPr>
            <p:ph type="ftr" sz="quarter" idx="11"/>
          </p:nvPr>
        </p:nvSpPr>
        <p:spPr>
          <a:ln/>
        </p:spPr>
        <p:txBody>
          <a:bodyPr/>
          <a:lstStyle>
            <a:lvl1pPr>
              <a:defRPr/>
            </a:lvl1pPr>
          </a:lstStyle>
          <a:p>
            <a:endParaRPr lang="en-US" altLang="zh-TW"/>
          </a:p>
        </p:txBody>
      </p:sp>
      <p:sp>
        <p:nvSpPr>
          <p:cNvPr id="6" name="Rectangle 6"/>
          <p:cNvSpPr>
            <a:spLocks noGrp="1" noChangeArrowheads="1"/>
          </p:cNvSpPr>
          <p:nvPr>
            <p:ph type="sldNum" sz="quarter" idx="12"/>
          </p:nvPr>
        </p:nvSpPr>
        <p:spPr>
          <a:ln/>
        </p:spPr>
        <p:txBody>
          <a:bodyPr/>
          <a:lstStyle>
            <a:lvl1pPr>
              <a:defRPr/>
            </a:lvl1pPr>
          </a:lstStyle>
          <a:p>
            <a:fld id="{B616D86F-D63E-1740-84C6-C5DCB5AAD143}" type="slidenum">
              <a:rPr lang="en-US" altLang="zh-TW"/>
              <a:pPr/>
              <a:t>‹#›</a:t>
            </a:fld>
            <a:endParaRPr lang="en-US" altLang="zh-TW"/>
          </a:p>
        </p:txBody>
      </p:sp>
    </p:spTree>
    <p:extLst>
      <p:ext uri="{BB962C8B-B14F-4D97-AF65-F5344CB8AC3E}">
        <p14:creationId xmlns:p14="http://schemas.microsoft.com/office/powerpoint/2010/main" val="902080211"/>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zh-TW"/>
          </a:p>
        </p:txBody>
      </p:sp>
      <p:sp>
        <p:nvSpPr>
          <p:cNvPr id="5" name="Rectangle 5"/>
          <p:cNvSpPr>
            <a:spLocks noGrp="1" noChangeArrowheads="1"/>
          </p:cNvSpPr>
          <p:nvPr>
            <p:ph type="ftr" sz="quarter" idx="11"/>
          </p:nvPr>
        </p:nvSpPr>
        <p:spPr>
          <a:ln/>
        </p:spPr>
        <p:txBody>
          <a:bodyPr/>
          <a:lstStyle>
            <a:lvl1pPr>
              <a:defRPr/>
            </a:lvl1pPr>
          </a:lstStyle>
          <a:p>
            <a:endParaRPr lang="en-US" altLang="zh-TW"/>
          </a:p>
        </p:txBody>
      </p:sp>
      <p:sp>
        <p:nvSpPr>
          <p:cNvPr id="6" name="Rectangle 6"/>
          <p:cNvSpPr>
            <a:spLocks noGrp="1" noChangeArrowheads="1"/>
          </p:cNvSpPr>
          <p:nvPr>
            <p:ph type="sldNum" sz="quarter" idx="12"/>
          </p:nvPr>
        </p:nvSpPr>
        <p:spPr>
          <a:ln/>
        </p:spPr>
        <p:txBody>
          <a:bodyPr/>
          <a:lstStyle>
            <a:lvl1pPr>
              <a:defRPr/>
            </a:lvl1pPr>
          </a:lstStyle>
          <a:p>
            <a:fld id="{820FC512-7D54-7640-9422-2FE7EE239B9E}" type="slidenum">
              <a:rPr lang="en-US" altLang="zh-TW"/>
              <a:pPr/>
              <a:t>‹#›</a:t>
            </a:fld>
            <a:endParaRPr lang="en-US" altLang="zh-TW"/>
          </a:p>
        </p:txBody>
      </p:sp>
    </p:spTree>
    <p:extLst>
      <p:ext uri="{BB962C8B-B14F-4D97-AF65-F5344CB8AC3E}">
        <p14:creationId xmlns:p14="http://schemas.microsoft.com/office/powerpoint/2010/main" val="315154615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1FE48C-42B8-294B-86D1-FEF2728ACD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998404"/>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ADF0B5-1FEC-7C4A-B642-CED132B086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801973"/>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2D30A1-0803-1A48-8E8D-A6C76C07F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68950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pPr/>
              <a:t>‹#›</a:t>
            </a:fld>
            <a:endParaRPr lang="en-US"/>
          </a:p>
        </p:txBody>
      </p:sp>
    </p:spTree>
    <p:extLst>
      <p:ext uri="{BB962C8B-B14F-4D97-AF65-F5344CB8AC3E}">
        <p14:creationId xmlns:p14="http://schemas.microsoft.com/office/powerpoint/2010/main" val="2225241606"/>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CC461-474C-5A45-A902-03B30343CC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214293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7EBEC2E-FE47-0844-98BD-70130831C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8137131"/>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6DFFD8B-2E1B-CF4A-8B7A-26D71EE009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7882693"/>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396902-477E-1C4F-9D77-EFC42A9D0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130270"/>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523AF4-D29E-3449-AB74-8BB28EE9A5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6628275"/>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3B6ABF0-AFCC-0E4B-AE83-6ECC3F2623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348617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A0596A-DF81-EA45-A86F-4BD276D466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9086876"/>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0DF4A8-E559-FF4D-AD0B-FD67B617D5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148905"/>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charset="0"/>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642233FB-707B-6048-A73D-97A2DAB9699E}" type="slidenum">
              <a:rPr lang="en-US"/>
              <a:pPr>
                <a:defRPr/>
              </a:pPr>
              <a:t>‹#›</a:t>
            </a:fld>
            <a:endParaRPr lang="en-US"/>
          </a:p>
        </p:txBody>
      </p:sp>
    </p:spTree>
    <p:extLst>
      <p:ext uri="{BB962C8B-B14F-4D97-AF65-F5344CB8AC3E}">
        <p14:creationId xmlns:p14="http://schemas.microsoft.com/office/powerpoint/2010/main" val="404241223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5" name="Slide Number Placeholder 4"/>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206A7631-1077-744E-AA52-4D2F12111D5C}" type="slidenum">
              <a:rPr lang="en-US"/>
              <a:pPr>
                <a:defRPr/>
              </a:pPr>
              <a:t>‹#›</a:t>
            </a:fld>
            <a:endParaRPr lang="en-US"/>
          </a:p>
        </p:txBody>
      </p:sp>
      <p:sp>
        <p:nvSpPr>
          <p:cNvPr id="6" name="Footer Placeholder 5"/>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391059018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pPr/>
              <a:t>‹#›</a:t>
            </a:fld>
            <a:endParaRPr lang="en-US"/>
          </a:p>
        </p:txBody>
      </p:sp>
    </p:spTree>
    <p:extLst>
      <p:ext uri="{BB962C8B-B14F-4D97-AF65-F5344CB8AC3E}">
        <p14:creationId xmlns:p14="http://schemas.microsoft.com/office/powerpoint/2010/main" val="314247138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5" name="Slide Number Placeholder 4"/>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A24FBC69-F53F-974D-85EE-167272C74B6F}" type="slidenum">
              <a:rPr lang="en-US"/>
              <a:pPr>
                <a:defRPr/>
              </a:pPr>
              <a:t>‹#›</a:t>
            </a:fld>
            <a:endParaRPr lang="en-US"/>
          </a:p>
        </p:txBody>
      </p:sp>
      <p:sp>
        <p:nvSpPr>
          <p:cNvPr id="6" name="Footer Placeholder 5"/>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44613416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6" name="Slide Number Placeholder 5"/>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19659E4B-38AF-C041-B4C7-DAEE48947882}" type="slidenum">
              <a:rPr lang="en-US"/>
              <a:pPr>
                <a:defRPr/>
              </a:pPr>
              <a:t>‹#›</a:t>
            </a:fld>
            <a:endParaRPr lang="en-US"/>
          </a:p>
        </p:txBody>
      </p:sp>
      <p:sp>
        <p:nvSpPr>
          <p:cNvPr id="7" name="Footer Placeholder 6"/>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237473606"/>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8" name="Slide Number Placeholder 7"/>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E53FD81D-DA66-6841-92AF-831566E542D2}" type="slidenum">
              <a:rPr lang="en-US"/>
              <a:pPr>
                <a:defRPr/>
              </a:pPr>
              <a:t>‹#›</a:t>
            </a:fld>
            <a:endParaRPr lang="en-US"/>
          </a:p>
        </p:txBody>
      </p:sp>
      <p:sp>
        <p:nvSpPr>
          <p:cNvPr id="9" name="Footer Placeholder 8"/>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552211180"/>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4" name="Slide Number Placeholder 3"/>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5D03CD07-7DC6-9547-BF97-B73AF2ECB0F4}" type="slidenum">
              <a:rPr lang="en-US"/>
              <a:pPr>
                <a:defRPr/>
              </a:pPr>
              <a:t>‹#›</a:t>
            </a:fld>
            <a:endParaRPr lang="en-US"/>
          </a:p>
        </p:txBody>
      </p:sp>
      <p:sp>
        <p:nvSpPr>
          <p:cNvPr id="5" name="Footer Placeholder 4"/>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204772529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3" name="Slide Number Placeholder 2"/>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5E0FFF87-5603-674A-88A5-69DF3158A66F}" type="slidenum">
              <a:rPr lang="en-US"/>
              <a:pPr>
                <a:defRPr/>
              </a:pPr>
              <a:t>‹#›</a:t>
            </a:fld>
            <a:endParaRPr lang="en-US"/>
          </a:p>
        </p:txBody>
      </p:sp>
      <p:sp>
        <p:nvSpPr>
          <p:cNvPr id="4" name="Footer Placeholder 3"/>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246913726"/>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6" name="Slide Number Placeholder 5"/>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458594EF-7FF9-0A4F-BC04-F00B4BCF9AEB}" type="slidenum">
              <a:rPr lang="en-US"/>
              <a:pPr>
                <a:defRPr/>
              </a:pPr>
              <a:t>‹#›</a:t>
            </a:fld>
            <a:endParaRPr lang="en-US"/>
          </a:p>
        </p:txBody>
      </p:sp>
      <p:sp>
        <p:nvSpPr>
          <p:cNvPr id="7" name="Footer Placeholder 6"/>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99662961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6" name="Slide Number Placeholder 5"/>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F4C0A949-EB04-B744-9D00-D2EE4ADEDC10}" type="slidenum">
              <a:rPr lang="en-US"/>
              <a:pPr>
                <a:defRPr/>
              </a:pPr>
              <a:t>‹#›</a:t>
            </a:fld>
            <a:endParaRPr lang="en-US"/>
          </a:p>
        </p:txBody>
      </p:sp>
      <p:sp>
        <p:nvSpPr>
          <p:cNvPr id="7" name="Footer Placeholder 6"/>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268283435"/>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5" name="Slide Number Placeholder 4"/>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8DE656E5-7769-7E4A-AD3F-616EAFE38043}" type="slidenum">
              <a:rPr lang="en-US"/>
              <a:pPr>
                <a:defRPr/>
              </a:pPr>
              <a:t>‹#›</a:t>
            </a:fld>
            <a:endParaRPr lang="en-US"/>
          </a:p>
        </p:txBody>
      </p:sp>
      <p:sp>
        <p:nvSpPr>
          <p:cNvPr id="6" name="Footer Placeholder 5"/>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2623167716"/>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5" name="Slide Number Placeholder 4"/>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B002E6C0-6DBB-A24E-9DCB-7C8E7F6500C9}" type="slidenum">
              <a:rPr lang="en-US"/>
              <a:pPr>
                <a:defRPr/>
              </a:pPr>
              <a:t>‹#›</a:t>
            </a:fld>
            <a:endParaRPr lang="en-US"/>
          </a:p>
        </p:txBody>
      </p:sp>
      <p:sp>
        <p:nvSpPr>
          <p:cNvPr id="6" name="Footer Placeholder 5"/>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609299471"/>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
        <p:nvSpPr>
          <p:cNvPr id="7" name="Slide Number Placeholder 6"/>
          <p:cNvSpPr>
            <a:spLocks noGrp="1"/>
          </p:cNvSpPr>
          <p:nvPr>
            <p:ph type="sldNum" sz="quarter" idx="11"/>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fld id="{1F66692C-5451-BE41-A91B-447FE5493034}" type="slidenum">
              <a:rPr lang="en-US"/>
              <a:pPr>
                <a:defRPr/>
              </a:pPr>
              <a:t>‹#›</a:t>
            </a:fld>
            <a:endParaRPr lang="en-US"/>
          </a:p>
        </p:txBody>
      </p:sp>
      <p:sp>
        <p:nvSpPr>
          <p:cNvPr id="8" name="Footer Placeholder 7"/>
          <p:cNvSpPr>
            <a:spLocks noGrp="1"/>
          </p:cNvSpPr>
          <p:nvPr>
            <p:ph type="ftr" sz="quarter" idx="12"/>
          </p:nvPr>
        </p:nvSpPr>
        <p:spPr/>
        <p:txBody>
          <a:bodyPr/>
          <a:lstStyle>
            <a:lvl1pPr fontAlgn="t">
              <a:spcBef>
                <a:spcPct val="50000"/>
              </a:spcBef>
              <a:defRPr>
                <a:effectLst>
                  <a:outerShdw blurRad="38100" dist="38100" dir="2700000" algn="tl">
                    <a:srgbClr val="000000">
                      <a:alpha val="43137"/>
                    </a:srgbClr>
                  </a:outerShdw>
                </a:effectLst>
                <a:latin typeface="Garamond" charset="0"/>
              </a:defRPr>
            </a:lvl1pPr>
          </a:lstStyle>
          <a:p>
            <a:pPr>
              <a:defRPr/>
            </a:pPr>
            <a:endParaRPr lang="en-US"/>
          </a:p>
        </p:txBody>
      </p:sp>
    </p:spTree>
    <p:extLst>
      <p:ext uri="{BB962C8B-B14F-4D97-AF65-F5344CB8AC3E}">
        <p14:creationId xmlns:p14="http://schemas.microsoft.com/office/powerpoint/2010/main" val="180755171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48791830-16C8-4341-B432-BFEE55ED0717}" type="slidenum">
              <a:rPr lang="en-US"/>
              <a:pPr/>
              <a:t>‹#›</a:t>
            </a:fld>
            <a:endParaRPr lang="en-US"/>
          </a:p>
        </p:txBody>
      </p:sp>
    </p:spTree>
    <p:extLst>
      <p:ext uri="{BB962C8B-B14F-4D97-AF65-F5344CB8AC3E}">
        <p14:creationId xmlns:p14="http://schemas.microsoft.com/office/powerpoint/2010/main" val="785174497"/>
      </p:ext>
    </p:extLst>
  </p:cSld>
  <p:clrMapOvr>
    <a:masterClrMapping/>
  </p:clrMapOvr>
  <p:transition spd="med">
    <p:randomBar dir="vert"/>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623078-F2FB-A445-9078-ADB421B3EB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3157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8AFE0C-272C-A04E-A110-3D02D6D3B8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3469060"/>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9E8EC5-4E74-E84D-9A5C-853116D5FF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765060"/>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BA0EA6-D77A-4946-82C1-1F0F958C0D7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7583550"/>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51A4FBA-4F93-D44B-AE2C-D6F3CF56FD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1107494"/>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60B3172-E3B8-0C41-93B6-68D2C29605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4109422"/>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5ACBCC4-397D-8145-80BA-BD330F06FF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9817564"/>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3FDD1-9627-9140-B983-7A3387E39B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2127682"/>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9AA879-E687-644C-B810-CAFA61EA02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25000"/>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3EF1C1-489F-8D4D-AC20-796737AA4BE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72160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DD26D44-1755-5546-8868-E44A6DE3096E}" type="slidenum">
              <a:rPr lang="en-US"/>
              <a:pPr/>
              <a:t>‹#›</a:t>
            </a:fld>
            <a:endParaRPr lang="en-US"/>
          </a:p>
        </p:txBody>
      </p:sp>
    </p:spTree>
    <p:extLst>
      <p:ext uri="{BB962C8B-B14F-4D97-AF65-F5344CB8AC3E}">
        <p14:creationId xmlns:p14="http://schemas.microsoft.com/office/powerpoint/2010/main" val="25032992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35491347-C511-AE43-99D4-27DB9F19A954}" type="slidenum">
              <a:rPr lang="en-US"/>
              <a:pPr/>
              <a:t>‹#›</a:t>
            </a:fld>
            <a:endParaRPr lang="en-US"/>
          </a:p>
        </p:txBody>
      </p:sp>
    </p:spTree>
    <p:extLst>
      <p:ext uri="{BB962C8B-B14F-4D97-AF65-F5344CB8AC3E}">
        <p14:creationId xmlns:p14="http://schemas.microsoft.com/office/powerpoint/2010/main" val="1478375322"/>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7C8A43E-CE0F-894F-B208-61EA925D66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0961069"/>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cs typeface="新細明體" charset="0"/>
              </a:defRPr>
            </a:lvl1pPr>
          </a:lstStyle>
          <a:p>
            <a:fld id="{141254B1-34EA-3640-AC71-6047CBBC85FF}" type="slidenum">
              <a:rPr lang="en-US" altLang="zh-TW">
                <a:solidFill>
                  <a:srgbClr val="000000"/>
                </a:solidFill>
              </a:rPr>
              <a:pPr/>
              <a:t>‹#›</a:t>
            </a:fld>
            <a:endParaRPr lang="en-US" altLang="zh-TW">
              <a:solidFill>
                <a:srgbClr val="000000"/>
              </a:solidFill>
            </a:endParaRPr>
          </a:p>
        </p:txBody>
      </p:sp>
    </p:spTree>
    <p:extLst>
      <p:ext uri="{BB962C8B-B14F-4D97-AF65-F5344CB8AC3E}">
        <p14:creationId xmlns:p14="http://schemas.microsoft.com/office/powerpoint/2010/main" val="718283738"/>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49443374"/>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7172470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964622727"/>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2187721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84544834"/>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15904236"/>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42716566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2793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96EFFF6C-F9FF-9744-970B-29E37ED25DB6}" type="slidenum">
              <a:rPr lang="en-US"/>
              <a:pPr/>
              <a:t>‹#›</a:t>
            </a:fld>
            <a:endParaRPr lang="en-US"/>
          </a:p>
        </p:txBody>
      </p:sp>
    </p:spTree>
    <p:extLst>
      <p:ext uri="{BB962C8B-B14F-4D97-AF65-F5344CB8AC3E}">
        <p14:creationId xmlns:p14="http://schemas.microsoft.com/office/powerpoint/2010/main" val="1190364237"/>
      </p:ext>
    </p:extLst>
  </p:cSld>
  <p:clrMapOvr>
    <a:masterClrMapping/>
  </p:clrMapOvr>
  <p:transition spd="med">
    <p:randomBar dir="vert"/>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1335615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413937"/>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485178587"/>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51919204"/>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91516034"/>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9E0A043-B4F7-F64C-849D-46F73A94CF57}"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34740997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141F8E9D-BB58-AC44-9CE3-23BBBA1FE86D}"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02130135"/>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68C49F24-A33B-1047-A9AA-1D1DC211E502}"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25558448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63524A9-0BBE-5842-92D4-6FCB4C809C78}"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711239151"/>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37CDA97E-2937-D14F-AB53-CEC28EF89D0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6630174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1E10F4FC-6F17-6D40-A3F0-94E5EE8314A2}" type="slidenum">
              <a:rPr lang="en-US"/>
              <a:pPr/>
              <a:t>‹#›</a:t>
            </a:fld>
            <a:endParaRPr lang="en-US"/>
          </a:p>
        </p:txBody>
      </p:sp>
    </p:spTree>
    <p:extLst>
      <p:ext uri="{BB962C8B-B14F-4D97-AF65-F5344CB8AC3E}">
        <p14:creationId xmlns:p14="http://schemas.microsoft.com/office/powerpoint/2010/main" val="473645899"/>
      </p:ext>
    </p:extLst>
  </p:cSld>
  <p:clrMapOvr>
    <a:masterClrMapping/>
  </p:clrMapOvr>
  <p:transition spd="med">
    <p:randomBar dir="vert"/>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17A7381-4952-B84A-BFE6-D9F329E33D0C}"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02521393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F38424AE-FBFC-8F42-A8FB-2F7615D33653}"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4257523775"/>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05E32143-A039-6645-B7EC-79BB5C3B589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489250132"/>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E00C8404-4098-A949-8AAA-BD01FDD477E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2354173762"/>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62AC6E8F-33C2-1942-ABD5-7A0DDBAC112F}"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244427104"/>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B0DB011-BE8E-9E45-8B3B-36509527361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555178090"/>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E0387C0F-7843-C647-91B0-A48F65BEEBCC}"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732443473"/>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D593E023-55B1-8C4A-AF5F-3D1F87F7A846}"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3754041155"/>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AE86E345-BC1C-5F4E-BEEF-4986331C3D39}" type="slidenum">
              <a:rPr lang="en-US" altLang="zh-TW">
                <a:solidFill>
                  <a:srgbClr val="FFFFCC"/>
                </a:solidFill>
                <a:latin typeface="Arial" charset="0"/>
              </a:rPr>
              <a:pPr defTabSz="914400" eaLnBrk="0" fontAlgn="base" hangingPunct="0">
                <a:spcBef>
                  <a:spcPct val="0"/>
                </a:spcBef>
                <a:spcAft>
                  <a:spcPct val="0"/>
                </a:spcAft>
                <a:defRPr/>
              </a:pPr>
              <a:t>‹#›</a:t>
            </a:fld>
            <a:endParaRPr lang="en-US" altLang="zh-TW">
              <a:solidFill>
                <a:srgbClr val="FFFFCC"/>
              </a:solidFill>
              <a:latin typeface="Arial" charset="0"/>
            </a:endParaRPr>
          </a:p>
        </p:txBody>
      </p:sp>
    </p:spTree>
    <p:extLst>
      <p:ext uri="{BB962C8B-B14F-4D97-AF65-F5344CB8AC3E}">
        <p14:creationId xmlns:p14="http://schemas.microsoft.com/office/powerpoint/2010/main" val="1452327606"/>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48791830-16C8-4341-B432-BFEE55ED071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462064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36739F43-70C5-4C44-BA0C-88ED52ED1171}" type="slidenum">
              <a:rPr lang="en-US"/>
              <a:pPr/>
              <a:t>‹#›</a:t>
            </a:fld>
            <a:endParaRPr lang="en-US"/>
          </a:p>
        </p:txBody>
      </p:sp>
    </p:spTree>
    <p:extLst>
      <p:ext uri="{BB962C8B-B14F-4D97-AF65-F5344CB8AC3E}">
        <p14:creationId xmlns:p14="http://schemas.microsoft.com/office/powerpoint/2010/main" val="899103404"/>
      </p:ext>
    </p:extLst>
  </p:cSld>
  <p:clrMapOvr>
    <a:masterClrMapping/>
  </p:clrMapOvr>
  <p:transition spd="med">
    <p:randomBar dir="vert"/>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5491347-C511-AE43-99D4-27DB9F19A95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48127397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6EFFF6C-F9FF-9744-970B-29E37ED25DB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17425343"/>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1E10F4FC-6F17-6D40-A3F0-94E5EE8314A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93575099"/>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6739F43-70C5-4C44-BA0C-88ED52ED117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391111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F60C3516-B4EE-594E-A434-122792FE2454}"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888288684"/>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1E6B92FF-28D9-504A-AE19-23F6639CDAA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66040239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C54427E-A972-5146-9FFA-2DA75A87DCF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59534671"/>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26513C00-1414-DB48-9560-2E7816DD57C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84890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EE2D3B23-F867-E54F-93C2-B1C22AAA545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71767294"/>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C521C744-53F7-9547-BA03-F037389DD92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0452135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F60C3516-B4EE-594E-A434-122792FE2454}" type="slidenum">
              <a:rPr lang="en-US"/>
              <a:pPr/>
              <a:t>‹#›</a:t>
            </a:fld>
            <a:endParaRPr lang="en-US"/>
          </a:p>
        </p:txBody>
      </p:sp>
    </p:spTree>
    <p:extLst>
      <p:ext uri="{BB962C8B-B14F-4D97-AF65-F5344CB8AC3E}">
        <p14:creationId xmlns:p14="http://schemas.microsoft.com/office/powerpoint/2010/main" val="486421025"/>
      </p:ext>
    </p:extLst>
  </p:cSld>
  <p:clrMapOvr>
    <a:masterClrMapping/>
  </p:clrMapOvr>
  <p:transition spd="med">
    <p:randomBar dir="vert"/>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31357060"/>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1735954"/>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0356288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ltLang="zh-TW"/>
          </a:p>
        </p:txBody>
      </p:sp>
      <p:sp>
        <p:nvSpPr>
          <p:cNvPr id="5" name="Rectangle 1069"/>
          <p:cNvSpPr>
            <a:spLocks noGrp="1" noChangeArrowheads="1"/>
          </p:cNvSpPr>
          <p:nvPr>
            <p:ph type="ftr" sz="quarter" idx="11"/>
          </p:nvPr>
        </p:nvSpPr>
        <p:spPr>
          <a:ln/>
        </p:spPr>
        <p:txBody>
          <a:bodyPr/>
          <a:lstStyle>
            <a:lvl1pPr>
              <a:defRPr/>
            </a:lvl1pPr>
          </a:lstStyle>
          <a:p>
            <a:endParaRPr lang="en-US" altLang="zh-TW"/>
          </a:p>
        </p:txBody>
      </p:sp>
      <p:sp>
        <p:nvSpPr>
          <p:cNvPr id="6" name="Rectangle 1070"/>
          <p:cNvSpPr>
            <a:spLocks noGrp="1" noChangeArrowheads="1"/>
          </p:cNvSpPr>
          <p:nvPr>
            <p:ph type="sldNum" sz="quarter" idx="12"/>
          </p:nvPr>
        </p:nvSpPr>
        <p:spPr>
          <a:ln/>
        </p:spPr>
        <p:txBody>
          <a:bodyPr/>
          <a:lstStyle>
            <a:lvl1pPr>
              <a:defRPr/>
            </a:lvl1pPr>
          </a:lstStyle>
          <a:p>
            <a:fld id="{4711BC31-8CA6-7840-872C-143074D10636}" type="slidenum">
              <a:rPr lang="en-US" altLang="zh-TW"/>
              <a:pPr/>
              <a:t>‹#›</a:t>
            </a:fld>
            <a:endParaRPr lang="en-US" altLang="zh-TW"/>
          </a:p>
        </p:txBody>
      </p:sp>
    </p:spTree>
    <p:extLst>
      <p:ext uri="{BB962C8B-B14F-4D97-AF65-F5344CB8AC3E}">
        <p14:creationId xmlns:p14="http://schemas.microsoft.com/office/powerpoint/2010/main" val="216548865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endParaRPr lang="en-US" altLang="zh-TW"/>
          </a:p>
        </p:txBody>
      </p:sp>
      <p:sp>
        <p:nvSpPr>
          <p:cNvPr id="5" name="Rectangle 1069"/>
          <p:cNvSpPr>
            <a:spLocks noGrp="1" noChangeArrowheads="1"/>
          </p:cNvSpPr>
          <p:nvPr>
            <p:ph type="ftr" sz="quarter" idx="11"/>
          </p:nvPr>
        </p:nvSpPr>
        <p:spPr>
          <a:ln/>
        </p:spPr>
        <p:txBody>
          <a:bodyPr/>
          <a:lstStyle>
            <a:lvl1pPr>
              <a:defRPr/>
            </a:lvl1pPr>
          </a:lstStyle>
          <a:p>
            <a:endParaRPr lang="en-US" altLang="zh-TW"/>
          </a:p>
        </p:txBody>
      </p:sp>
      <p:sp>
        <p:nvSpPr>
          <p:cNvPr id="6" name="Rectangle 1070"/>
          <p:cNvSpPr>
            <a:spLocks noGrp="1" noChangeArrowheads="1"/>
          </p:cNvSpPr>
          <p:nvPr>
            <p:ph type="sldNum" sz="quarter" idx="12"/>
          </p:nvPr>
        </p:nvSpPr>
        <p:spPr>
          <a:ln/>
        </p:spPr>
        <p:txBody>
          <a:bodyPr/>
          <a:lstStyle>
            <a:lvl1pPr>
              <a:defRPr/>
            </a:lvl1pPr>
          </a:lstStyle>
          <a:p>
            <a:fld id="{31489886-BA66-1449-8371-E390DBCE039B}" type="slidenum">
              <a:rPr lang="en-US" altLang="zh-TW"/>
              <a:pPr/>
              <a:t>‹#›</a:t>
            </a:fld>
            <a:endParaRPr lang="en-US" altLang="zh-TW"/>
          </a:p>
        </p:txBody>
      </p:sp>
    </p:spTree>
    <p:extLst>
      <p:ext uri="{BB962C8B-B14F-4D97-AF65-F5344CB8AC3E}">
        <p14:creationId xmlns:p14="http://schemas.microsoft.com/office/powerpoint/2010/main" val="867284344"/>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endParaRPr lang="en-US" altLang="zh-TW"/>
          </a:p>
        </p:txBody>
      </p:sp>
      <p:sp>
        <p:nvSpPr>
          <p:cNvPr id="6" name="Rectangle 1069"/>
          <p:cNvSpPr>
            <a:spLocks noGrp="1" noChangeArrowheads="1"/>
          </p:cNvSpPr>
          <p:nvPr>
            <p:ph type="ftr" sz="quarter" idx="11"/>
          </p:nvPr>
        </p:nvSpPr>
        <p:spPr>
          <a:ln/>
        </p:spPr>
        <p:txBody>
          <a:bodyPr/>
          <a:lstStyle>
            <a:lvl1pPr>
              <a:defRPr/>
            </a:lvl1pPr>
          </a:lstStyle>
          <a:p>
            <a:endParaRPr lang="en-US" altLang="zh-TW"/>
          </a:p>
        </p:txBody>
      </p:sp>
      <p:sp>
        <p:nvSpPr>
          <p:cNvPr id="7" name="Rectangle 1070"/>
          <p:cNvSpPr>
            <a:spLocks noGrp="1" noChangeArrowheads="1"/>
          </p:cNvSpPr>
          <p:nvPr>
            <p:ph type="sldNum" sz="quarter" idx="12"/>
          </p:nvPr>
        </p:nvSpPr>
        <p:spPr>
          <a:ln/>
        </p:spPr>
        <p:txBody>
          <a:bodyPr/>
          <a:lstStyle>
            <a:lvl1pPr>
              <a:defRPr/>
            </a:lvl1pPr>
          </a:lstStyle>
          <a:p>
            <a:fld id="{64F63867-B195-164F-94AA-DA9CBC97AB7C}" type="slidenum">
              <a:rPr lang="en-US" altLang="zh-TW"/>
              <a:pPr/>
              <a:t>‹#›</a:t>
            </a:fld>
            <a:endParaRPr lang="en-US" altLang="zh-TW"/>
          </a:p>
        </p:txBody>
      </p:sp>
    </p:spTree>
    <p:extLst>
      <p:ext uri="{BB962C8B-B14F-4D97-AF65-F5344CB8AC3E}">
        <p14:creationId xmlns:p14="http://schemas.microsoft.com/office/powerpoint/2010/main" val="2486402597"/>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endParaRPr lang="en-US" altLang="zh-TW"/>
          </a:p>
        </p:txBody>
      </p:sp>
      <p:sp>
        <p:nvSpPr>
          <p:cNvPr id="8" name="Rectangle 1069"/>
          <p:cNvSpPr>
            <a:spLocks noGrp="1" noChangeArrowheads="1"/>
          </p:cNvSpPr>
          <p:nvPr>
            <p:ph type="ftr" sz="quarter" idx="11"/>
          </p:nvPr>
        </p:nvSpPr>
        <p:spPr>
          <a:ln/>
        </p:spPr>
        <p:txBody>
          <a:bodyPr/>
          <a:lstStyle>
            <a:lvl1pPr>
              <a:defRPr/>
            </a:lvl1pPr>
          </a:lstStyle>
          <a:p>
            <a:endParaRPr lang="en-US" altLang="zh-TW"/>
          </a:p>
        </p:txBody>
      </p:sp>
      <p:sp>
        <p:nvSpPr>
          <p:cNvPr id="9" name="Rectangle 1070"/>
          <p:cNvSpPr>
            <a:spLocks noGrp="1" noChangeArrowheads="1"/>
          </p:cNvSpPr>
          <p:nvPr>
            <p:ph type="sldNum" sz="quarter" idx="12"/>
          </p:nvPr>
        </p:nvSpPr>
        <p:spPr>
          <a:ln/>
        </p:spPr>
        <p:txBody>
          <a:bodyPr/>
          <a:lstStyle>
            <a:lvl1pPr>
              <a:defRPr/>
            </a:lvl1pPr>
          </a:lstStyle>
          <a:p>
            <a:fld id="{A7546D63-B2CC-764A-A6A7-CA619E6F8469}" type="slidenum">
              <a:rPr lang="en-US" altLang="zh-TW"/>
              <a:pPr/>
              <a:t>‹#›</a:t>
            </a:fld>
            <a:endParaRPr lang="en-US" altLang="zh-TW"/>
          </a:p>
        </p:txBody>
      </p:sp>
    </p:spTree>
    <p:extLst>
      <p:ext uri="{BB962C8B-B14F-4D97-AF65-F5344CB8AC3E}">
        <p14:creationId xmlns:p14="http://schemas.microsoft.com/office/powerpoint/2010/main" val="838255649"/>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endParaRPr lang="en-US" altLang="zh-TW"/>
          </a:p>
        </p:txBody>
      </p:sp>
      <p:sp>
        <p:nvSpPr>
          <p:cNvPr id="4" name="Rectangle 1069"/>
          <p:cNvSpPr>
            <a:spLocks noGrp="1" noChangeArrowheads="1"/>
          </p:cNvSpPr>
          <p:nvPr>
            <p:ph type="ftr" sz="quarter" idx="11"/>
          </p:nvPr>
        </p:nvSpPr>
        <p:spPr>
          <a:ln/>
        </p:spPr>
        <p:txBody>
          <a:bodyPr/>
          <a:lstStyle>
            <a:lvl1pPr>
              <a:defRPr/>
            </a:lvl1pPr>
          </a:lstStyle>
          <a:p>
            <a:endParaRPr lang="en-US" altLang="zh-TW"/>
          </a:p>
        </p:txBody>
      </p:sp>
      <p:sp>
        <p:nvSpPr>
          <p:cNvPr id="5" name="Rectangle 1070"/>
          <p:cNvSpPr>
            <a:spLocks noGrp="1" noChangeArrowheads="1"/>
          </p:cNvSpPr>
          <p:nvPr>
            <p:ph type="sldNum" sz="quarter" idx="12"/>
          </p:nvPr>
        </p:nvSpPr>
        <p:spPr>
          <a:ln/>
        </p:spPr>
        <p:txBody>
          <a:bodyPr/>
          <a:lstStyle>
            <a:lvl1pPr>
              <a:defRPr/>
            </a:lvl1pPr>
          </a:lstStyle>
          <a:p>
            <a:fld id="{CBEA26A0-6520-7143-8B1B-96B4C26C0A74}" type="slidenum">
              <a:rPr lang="en-US" altLang="zh-TW"/>
              <a:pPr/>
              <a:t>‹#›</a:t>
            </a:fld>
            <a:endParaRPr lang="en-US" altLang="zh-TW"/>
          </a:p>
        </p:txBody>
      </p:sp>
    </p:spTree>
    <p:extLst>
      <p:ext uri="{BB962C8B-B14F-4D97-AF65-F5344CB8AC3E}">
        <p14:creationId xmlns:p14="http://schemas.microsoft.com/office/powerpoint/2010/main" val="3276472660"/>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endParaRPr lang="en-US" altLang="zh-TW"/>
          </a:p>
        </p:txBody>
      </p:sp>
      <p:sp>
        <p:nvSpPr>
          <p:cNvPr id="3" name="Rectangle 1069"/>
          <p:cNvSpPr>
            <a:spLocks noGrp="1" noChangeArrowheads="1"/>
          </p:cNvSpPr>
          <p:nvPr>
            <p:ph type="ftr" sz="quarter" idx="11"/>
          </p:nvPr>
        </p:nvSpPr>
        <p:spPr>
          <a:ln/>
        </p:spPr>
        <p:txBody>
          <a:bodyPr/>
          <a:lstStyle>
            <a:lvl1pPr>
              <a:defRPr/>
            </a:lvl1pPr>
          </a:lstStyle>
          <a:p>
            <a:endParaRPr lang="en-US" altLang="zh-TW"/>
          </a:p>
        </p:txBody>
      </p:sp>
      <p:sp>
        <p:nvSpPr>
          <p:cNvPr id="4" name="Rectangle 1070"/>
          <p:cNvSpPr>
            <a:spLocks noGrp="1" noChangeArrowheads="1"/>
          </p:cNvSpPr>
          <p:nvPr>
            <p:ph type="sldNum" sz="quarter" idx="12"/>
          </p:nvPr>
        </p:nvSpPr>
        <p:spPr>
          <a:ln/>
        </p:spPr>
        <p:txBody>
          <a:bodyPr/>
          <a:lstStyle>
            <a:lvl1pPr>
              <a:defRPr/>
            </a:lvl1pPr>
          </a:lstStyle>
          <a:p>
            <a:fld id="{8BA50360-AF96-074D-BF28-E0785362A0B3}" type="slidenum">
              <a:rPr lang="en-US" altLang="zh-TW"/>
              <a:pPr/>
              <a:t>‹#›</a:t>
            </a:fld>
            <a:endParaRPr lang="en-US" altLang="zh-TW"/>
          </a:p>
        </p:txBody>
      </p:sp>
    </p:spTree>
    <p:extLst>
      <p:ext uri="{BB962C8B-B14F-4D97-AF65-F5344CB8AC3E}">
        <p14:creationId xmlns:p14="http://schemas.microsoft.com/office/powerpoint/2010/main" val="2837195508"/>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endParaRPr lang="en-US" altLang="zh-TW"/>
          </a:p>
        </p:txBody>
      </p:sp>
      <p:sp>
        <p:nvSpPr>
          <p:cNvPr id="6" name="Rectangle 1069"/>
          <p:cNvSpPr>
            <a:spLocks noGrp="1" noChangeArrowheads="1"/>
          </p:cNvSpPr>
          <p:nvPr>
            <p:ph type="ftr" sz="quarter" idx="11"/>
          </p:nvPr>
        </p:nvSpPr>
        <p:spPr>
          <a:ln/>
        </p:spPr>
        <p:txBody>
          <a:bodyPr/>
          <a:lstStyle>
            <a:lvl1pPr>
              <a:defRPr/>
            </a:lvl1pPr>
          </a:lstStyle>
          <a:p>
            <a:endParaRPr lang="en-US" altLang="zh-TW"/>
          </a:p>
        </p:txBody>
      </p:sp>
      <p:sp>
        <p:nvSpPr>
          <p:cNvPr id="7" name="Rectangle 1070"/>
          <p:cNvSpPr>
            <a:spLocks noGrp="1" noChangeArrowheads="1"/>
          </p:cNvSpPr>
          <p:nvPr>
            <p:ph type="sldNum" sz="quarter" idx="12"/>
          </p:nvPr>
        </p:nvSpPr>
        <p:spPr>
          <a:ln/>
        </p:spPr>
        <p:txBody>
          <a:bodyPr/>
          <a:lstStyle>
            <a:lvl1pPr>
              <a:defRPr/>
            </a:lvl1pPr>
          </a:lstStyle>
          <a:p>
            <a:fld id="{FCD53053-27C4-FF4E-90ED-0E285E211F16}" type="slidenum">
              <a:rPr lang="en-US" altLang="zh-TW"/>
              <a:pPr/>
              <a:t>‹#›</a:t>
            </a:fld>
            <a:endParaRPr lang="en-US" altLang="zh-TW"/>
          </a:p>
        </p:txBody>
      </p:sp>
    </p:spTree>
    <p:extLst>
      <p:ext uri="{BB962C8B-B14F-4D97-AF65-F5344CB8AC3E}">
        <p14:creationId xmlns:p14="http://schemas.microsoft.com/office/powerpoint/2010/main" val="5517334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1E6B92FF-28D9-504A-AE19-23F6639CDAA3}" type="slidenum">
              <a:rPr lang="en-US"/>
              <a:pPr/>
              <a:t>‹#›</a:t>
            </a:fld>
            <a:endParaRPr lang="en-US"/>
          </a:p>
        </p:txBody>
      </p:sp>
    </p:spTree>
    <p:extLst>
      <p:ext uri="{BB962C8B-B14F-4D97-AF65-F5344CB8AC3E}">
        <p14:creationId xmlns:p14="http://schemas.microsoft.com/office/powerpoint/2010/main" val="1324823234"/>
      </p:ext>
    </p:extLst>
  </p:cSld>
  <p:clrMapOvr>
    <a:masterClrMapping/>
  </p:clrMapOvr>
  <p:transition spd="med">
    <p:randomBar dir="vert"/>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endParaRPr lang="en-US" altLang="zh-TW"/>
          </a:p>
        </p:txBody>
      </p:sp>
      <p:sp>
        <p:nvSpPr>
          <p:cNvPr id="6" name="Rectangle 1069"/>
          <p:cNvSpPr>
            <a:spLocks noGrp="1" noChangeArrowheads="1"/>
          </p:cNvSpPr>
          <p:nvPr>
            <p:ph type="ftr" sz="quarter" idx="11"/>
          </p:nvPr>
        </p:nvSpPr>
        <p:spPr>
          <a:ln/>
        </p:spPr>
        <p:txBody>
          <a:bodyPr/>
          <a:lstStyle>
            <a:lvl1pPr>
              <a:defRPr/>
            </a:lvl1pPr>
          </a:lstStyle>
          <a:p>
            <a:endParaRPr lang="en-US" altLang="zh-TW"/>
          </a:p>
        </p:txBody>
      </p:sp>
      <p:sp>
        <p:nvSpPr>
          <p:cNvPr id="7" name="Rectangle 1070"/>
          <p:cNvSpPr>
            <a:spLocks noGrp="1" noChangeArrowheads="1"/>
          </p:cNvSpPr>
          <p:nvPr>
            <p:ph type="sldNum" sz="quarter" idx="12"/>
          </p:nvPr>
        </p:nvSpPr>
        <p:spPr>
          <a:ln/>
        </p:spPr>
        <p:txBody>
          <a:bodyPr/>
          <a:lstStyle>
            <a:lvl1pPr>
              <a:defRPr/>
            </a:lvl1pPr>
          </a:lstStyle>
          <a:p>
            <a:fld id="{575956EA-509A-BB47-B816-F111AF09DA47}" type="slidenum">
              <a:rPr lang="en-US" altLang="zh-TW"/>
              <a:pPr/>
              <a:t>‹#›</a:t>
            </a:fld>
            <a:endParaRPr lang="en-US" altLang="zh-TW"/>
          </a:p>
        </p:txBody>
      </p:sp>
    </p:spTree>
    <p:extLst>
      <p:ext uri="{BB962C8B-B14F-4D97-AF65-F5344CB8AC3E}">
        <p14:creationId xmlns:p14="http://schemas.microsoft.com/office/powerpoint/2010/main" val="2639896409"/>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ltLang="zh-TW"/>
          </a:p>
        </p:txBody>
      </p:sp>
      <p:sp>
        <p:nvSpPr>
          <p:cNvPr id="5" name="Rectangle 1069"/>
          <p:cNvSpPr>
            <a:spLocks noGrp="1" noChangeArrowheads="1"/>
          </p:cNvSpPr>
          <p:nvPr>
            <p:ph type="ftr" sz="quarter" idx="11"/>
          </p:nvPr>
        </p:nvSpPr>
        <p:spPr>
          <a:ln/>
        </p:spPr>
        <p:txBody>
          <a:bodyPr/>
          <a:lstStyle>
            <a:lvl1pPr>
              <a:defRPr/>
            </a:lvl1pPr>
          </a:lstStyle>
          <a:p>
            <a:endParaRPr lang="en-US" altLang="zh-TW"/>
          </a:p>
        </p:txBody>
      </p:sp>
      <p:sp>
        <p:nvSpPr>
          <p:cNvPr id="6" name="Rectangle 1070"/>
          <p:cNvSpPr>
            <a:spLocks noGrp="1" noChangeArrowheads="1"/>
          </p:cNvSpPr>
          <p:nvPr>
            <p:ph type="sldNum" sz="quarter" idx="12"/>
          </p:nvPr>
        </p:nvSpPr>
        <p:spPr>
          <a:ln/>
        </p:spPr>
        <p:txBody>
          <a:bodyPr/>
          <a:lstStyle>
            <a:lvl1pPr>
              <a:defRPr/>
            </a:lvl1pPr>
          </a:lstStyle>
          <a:p>
            <a:fld id="{B616D86F-D63E-1740-84C6-C5DCB5AAD143}" type="slidenum">
              <a:rPr lang="en-US" altLang="zh-TW"/>
              <a:pPr/>
              <a:t>‹#›</a:t>
            </a:fld>
            <a:endParaRPr lang="en-US" altLang="zh-TW"/>
          </a:p>
        </p:txBody>
      </p:sp>
    </p:spTree>
    <p:extLst>
      <p:ext uri="{BB962C8B-B14F-4D97-AF65-F5344CB8AC3E}">
        <p14:creationId xmlns:p14="http://schemas.microsoft.com/office/powerpoint/2010/main" val="3908439588"/>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ltLang="zh-TW"/>
          </a:p>
        </p:txBody>
      </p:sp>
      <p:sp>
        <p:nvSpPr>
          <p:cNvPr id="5" name="Rectangle 1069"/>
          <p:cNvSpPr>
            <a:spLocks noGrp="1" noChangeArrowheads="1"/>
          </p:cNvSpPr>
          <p:nvPr>
            <p:ph type="ftr" sz="quarter" idx="11"/>
          </p:nvPr>
        </p:nvSpPr>
        <p:spPr>
          <a:ln/>
        </p:spPr>
        <p:txBody>
          <a:bodyPr/>
          <a:lstStyle>
            <a:lvl1pPr>
              <a:defRPr/>
            </a:lvl1pPr>
          </a:lstStyle>
          <a:p>
            <a:endParaRPr lang="en-US" altLang="zh-TW"/>
          </a:p>
        </p:txBody>
      </p:sp>
      <p:sp>
        <p:nvSpPr>
          <p:cNvPr id="6" name="Rectangle 1070"/>
          <p:cNvSpPr>
            <a:spLocks noGrp="1" noChangeArrowheads="1"/>
          </p:cNvSpPr>
          <p:nvPr>
            <p:ph type="sldNum" sz="quarter" idx="12"/>
          </p:nvPr>
        </p:nvSpPr>
        <p:spPr>
          <a:ln/>
        </p:spPr>
        <p:txBody>
          <a:bodyPr/>
          <a:lstStyle>
            <a:lvl1pPr>
              <a:defRPr/>
            </a:lvl1pPr>
          </a:lstStyle>
          <a:p>
            <a:fld id="{820FC512-7D54-7640-9422-2FE7EE239B9E}" type="slidenum">
              <a:rPr lang="en-US" altLang="zh-TW"/>
              <a:pPr/>
              <a:t>‹#›</a:t>
            </a:fld>
            <a:endParaRPr lang="en-US" altLang="zh-TW"/>
          </a:p>
        </p:txBody>
      </p:sp>
    </p:spTree>
    <p:extLst>
      <p:ext uri="{BB962C8B-B14F-4D97-AF65-F5344CB8AC3E}">
        <p14:creationId xmlns:p14="http://schemas.microsoft.com/office/powerpoint/2010/main" val="1001398450"/>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568758683"/>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3544800741"/>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2455734343"/>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617279545"/>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227805303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393020568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61543612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3C54427E-A972-5146-9FFA-2DA75A87DCF7}" type="slidenum">
              <a:rPr lang="en-US"/>
              <a:pPr/>
              <a:t>‹#›</a:t>
            </a:fld>
            <a:endParaRPr lang="en-US"/>
          </a:p>
        </p:txBody>
      </p:sp>
    </p:spTree>
    <p:extLst>
      <p:ext uri="{BB962C8B-B14F-4D97-AF65-F5344CB8AC3E}">
        <p14:creationId xmlns:p14="http://schemas.microsoft.com/office/powerpoint/2010/main" val="1121640185"/>
      </p:ext>
    </p:extLst>
  </p:cSld>
  <p:clrMapOvr>
    <a:masterClrMapping/>
  </p:clrMapOvr>
  <p:transition spd="med">
    <p:randomBar dir="vert"/>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1967845730"/>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796247650"/>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2512745046"/>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295212167"/>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933993478"/>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4159871750"/>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0"/>
        <p:cNvGrpSpPr/>
        <p:nvPr/>
      </p:nvGrpSpPr>
      <p:grpSpPr>
        <a:xfrm>
          <a:off x="0" y="0"/>
          <a:ext cx="0" cy="0"/>
          <a:chOff x="0" y="0"/>
          <a:chExt cx="0" cy="0"/>
        </a:xfrm>
      </p:grpSpPr>
      <p:sp>
        <p:nvSpPr>
          <p:cNvPr id="191" name="Google Shape;191;p28"/>
          <p:cNvSpPr txBox="1">
            <a:spLocks noGrp="1"/>
          </p:cNvSpPr>
          <p:nvPr>
            <p:ph type="ctrTitle"/>
          </p:nvPr>
        </p:nvSpPr>
        <p:spPr>
          <a:xfrm>
            <a:off x="685800" y="2130425"/>
            <a:ext cx="7772400" cy="1470025"/>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2" name="Google Shape;192;p28"/>
          <p:cNvSpPr txBox="1">
            <a:spLocks noGrp="1"/>
          </p:cNvSpPr>
          <p:nvPr>
            <p:ph type="subTitle" idx="1"/>
          </p:nvPr>
        </p:nvSpPr>
        <p:spPr>
          <a:xfrm>
            <a:off x="1371600" y="3886200"/>
            <a:ext cx="6400800" cy="1752600"/>
          </a:xfrm>
          <a:prstGeom prst="rect">
            <a:avLst/>
          </a:prstGeom>
          <a:noFill/>
          <a:ln>
            <a:noFill/>
          </a:ln>
        </p:spPr>
        <p:txBody>
          <a:bodyPr spcFirstLastPara="1" wrap="square" lIns="91425" tIns="45700" rIns="91425" bIns="45700" anchor="t" anchorCtr="0"/>
          <a:lstStyle>
            <a:lvl1pPr lvl="0" algn="ctr">
              <a:spcBef>
                <a:spcPts val="640"/>
              </a:spcBef>
              <a:spcAft>
                <a:spcPts val="0"/>
              </a:spcAft>
              <a:buClr>
                <a:schemeClr val="lt1"/>
              </a:buClr>
              <a:buSzPts val="3200"/>
              <a:buFont typeface="Arial"/>
              <a:buNone/>
              <a:defRPr/>
            </a:lvl1pPr>
            <a:lvl2pPr lvl="1" algn="ctr">
              <a:spcBef>
                <a:spcPts val="560"/>
              </a:spcBef>
              <a:spcAft>
                <a:spcPts val="0"/>
              </a:spcAft>
              <a:buClr>
                <a:schemeClr val="lt1"/>
              </a:buClr>
              <a:buSzPts val="2800"/>
              <a:buFont typeface="Arial"/>
              <a:buNone/>
              <a:defRPr/>
            </a:lvl2pPr>
            <a:lvl3pPr lvl="2" algn="ctr">
              <a:spcBef>
                <a:spcPts val="480"/>
              </a:spcBef>
              <a:spcAft>
                <a:spcPts val="0"/>
              </a:spcAft>
              <a:buClr>
                <a:schemeClr val="lt1"/>
              </a:buClr>
              <a:buSzPts val="2400"/>
              <a:buFont typeface="Arial"/>
              <a:buNone/>
              <a:defRPr/>
            </a:lvl3pPr>
            <a:lvl4pPr lvl="3" algn="ctr">
              <a:spcBef>
                <a:spcPts val="400"/>
              </a:spcBef>
              <a:spcAft>
                <a:spcPts val="0"/>
              </a:spcAft>
              <a:buClr>
                <a:schemeClr val="lt1"/>
              </a:buClr>
              <a:buSzPts val="2000"/>
              <a:buFont typeface="Arial"/>
              <a:buNone/>
              <a:defRPr/>
            </a:lvl4pPr>
            <a:lvl5pPr lvl="4" algn="ctr">
              <a:spcBef>
                <a:spcPts val="400"/>
              </a:spcBef>
              <a:spcAft>
                <a:spcPts val="0"/>
              </a:spcAft>
              <a:buClr>
                <a:schemeClr val="lt1"/>
              </a:buClr>
              <a:buSzPts val="2000"/>
              <a:buFont typeface="Arial"/>
              <a:buNone/>
              <a:defRPr/>
            </a:lvl5pPr>
            <a:lvl6pPr lvl="5" algn="ctr">
              <a:spcBef>
                <a:spcPts val="400"/>
              </a:spcBef>
              <a:spcAft>
                <a:spcPts val="0"/>
              </a:spcAft>
              <a:buClr>
                <a:schemeClr val="dk1"/>
              </a:buClr>
              <a:buSzPts val="2000"/>
              <a:buFont typeface="Times New Roman"/>
              <a:buNone/>
              <a:defRPr/>
            </a:lvl6pPr>
            <a:lvl7pPr lvl="6" algn="ctr">
              <a:spcBef>
                <a:spcPts val="400"/>
              </a:spcBef>
              <a:spcAft>
                <a:spcPts val="0"/>
              </a:spcAft>
              <a:buClr>
                <a:schemeClr val="dk1"/>
              </a:buClr>
              <a:buSzPts val="2000"/>
              <a:buFont typeface="Times New Roman"/>
              <a:buNone/>
              <a:defRPr/>
            </a:lvl7pPr>
            <a:lvl8pPr lvl="7" algn="ctr">
              <a:spcBef>
                <a:spcPts val="400"/>
              </a:spcBef>
              <a:spcAft>
                <a:spcPts val="0"/>
              </a:spcAft>
              <a:buClr>
                <a:schemeClr val="dk1"/>
              </a:buClr>
              <a:buSzPts val="2000"/>
              <a:buFont typeface="Times New Roman"/>
              <a:buNone/>
              <a:defRPr/>
            </a:lvl8pPr>
            <a:lvl9pPr lvl="8" algn="ctr">
              <a:spcBef>
                <a:spcPts val="400"/>
              </a:spcBef>
              <a:spcAft>
                <a:spcPts val="0"/>
              </a:spcAft>
              <a:buClr>
                <a:schemeClr val="dk1"/>
              </a:buClr>
              <a:buSzPts val="2000"/>
              <a:buFont typeface="Times New Roman"/>
              <a:buNone/>
              <a:defRPr/>
            </a:lvl9pPr>
          </a:lstStyle>
          <a:p>
            <a:endParaRPr/>
          </a:p>
        </p:txBody>
      </p:sp>
      <p:sp>
        <p:nvSpPr>
          <p:cNvPr id="193" name="Google Shape;193;p2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4" name="Google Shape;194;p2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 name="Google Shape;195;p2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311666751"/>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6"/>
        <p:cNvGrpSpPr/>
        <p:nvPr/>
      </p:nvGrpSpPr>
      <p:grpSpPr>
        <a:xfrm>
          <a:off x="0" y="0"/>
          <a:ext cx="0" cy="0"/>
          <a:chOff x="0" y="0"/>
          <a:chExt cx="0" cy="0"/>
        </a:xfrm>
      </p:grpSpPr>
      <p:sp>
        <p:nvSpPr>
          <p:cNvPr id="197" name="Google Shape;197;p29"/>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98" name="Google Shape;198;p29"/>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199" name="Google Shape;199;p2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0" name="Google Shape;200;p2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1" name="Google Shape;201;p2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48314770"/>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2"/>
        <p:cNvGrpSpPr/>
        <p:nvPr/>
      </p:nvGrpSpPr>
      <p:grpSpPr>
        <a:xfrm>
          <a:off x="0" y="0"/>
          <a:ext cx="0" cy="0"/>
          <a:chOff x="0" y="0"/>
          <a:chExt cx="0" cy="0"/>
        </a:xfrm>
      </p:grpSpPr>
      <p:sp>
        <p:nvSpPr>
          <p:cNvPr id="203" name="Google Shape;203;p30"/>
          <p:cNvSpPr txBox="1">
            <a:spLocks noGrp="1"/>
          </p:cNvSpPr>
          <p:nvPr>
            <p:ph type="title"/>
          </p:nvPr>
        </p:nvSpPr>
        <p:spPr>
          <a:xfrm>
            <a:off x="722313" y="4406900"/>
            <a:ext cx="7772400" cy="1362075"/>
          </a:xfrm>
          <a:prstGeom prst="rect">
            <a:avLst/>
          </a:prstGeom>
          <a:noFill/>
          <a:ln>
            <a:noFill/>
          </a:ln>
        </p:spPr>
        <p:txBody>
          <a:bodyPr spcFirstLastPara="1" wrap="square" lIns="91425" tIns="45700" rIns="91425" bIns="45700" anchor="t" anchorCtr="0"/>
          <a:lstStyle>
            <a:lvl1pPr lvl="0" algn="l">
              <a:spcBef>
                <a:spcPts val="0"/>
              </a:spcBef>
              <a:spcAft>
                <a:spcPts val="0"/>
              </a:spcAft>
              <a:buSzPts val="1400"/>
              <a:buNone/>
              <a:defRPr sz="4000" b="1" cap="none"/>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4" name="Google Shape;204;p30"/>
          <p:cNvSpPr txBox="1">
            <a:spLocks noGrp="1"/>
          </p:cNvSpPr>
          <p:nvPr>
            <p:ph type="body" idx="1"/>
          </p:nvPr>
        </p:nvSpPr>
        <p:spPr>
          <a:xfrm>
            <a:off x="722313" y="2906713"/>
            <a:ext cx="7772400" cy="1500187"/>
          </a:xfrm>
          <a:prstGeom prst="rect">
            <a:avLst/>
          </a:prstGeom>
          <a:noFill/>
          <a:ln>
            <a:noFill/>
          </a:ln>
        </p:spPr>
        <p:txBody>
          <a:bodyPr spcFirstLastPara="1" wrap="square" lIns="91425" tIns="45700" rIns="91425" bIns="45700" anchor="b" anchorCtr="0"/>
          <a:lstStyle>
            <a:lvl1pPr marL="457200" lvl="0" indent="-228600" algn="l">
              <a:spcBef>
                <a:spcPts val="400"/>
              </a:spcBef>
              <a:spcAft>
                <a:spcPts val="0"/>
              </a:spcAft>
              <a:buClr>
                <a:schemeClr val="lt1"/>
              </a:buClr>
              <a:buSzPts val="2000"/>
              <a:buFont typeface="Arial"/>
              <a:buNone/>
              <a:defRPr sz="2000"/>
            </a:lvl1pPr>
            <a:lvl2pPr marL="914400" lvl="1" indent="-228600" algn="l">
              <a:spcBef>
                <a:spcPts val="360"/>
              </a:spcBef>
              <a:spcAft>
                <a:spcPts val="0"/>
              </a:spcAft>
              <a:buClr>
                <a:schemeClr val="lt1"/>
              </a:buClr>
              <a:buSzPts val="1800"/>
              <a:buFont typeface="Arial"/>
              <a:buNone/>
              <a:defRPr sz="1800"/>
            </a:lvl2pPr>
            <a:lvl3pPr marL="1371600" lvl="2" indent="-228600" algn="l">
              <a:spcBef>
                <a:spcPts val="320"/>
              </a:spcBef>
              <a:spcAft>
                <a:spcPts val="0"/>
              </a:spcAft>
              <a:buClr>
                <a:schemeClr val="lt1"/>
              </a:buClr>
              <a:buSzPts val="1600"/>
              <a:buFont typeface="Arial"/>
              <a:buNone/>
              <a:defRPr sz="1600"/>
            </a:lvl3pPr>
            <a:lvl4pPr marL="1828800" lvl="3" indent="-228600" algn="l">
              <a:spcBef>
                <a:spcPts val="280"/>
              </a:spcBef>
              <a:spcAft>
                <a:spcPts val="0"/>
              </a:spcAft>
              <a:buClr>
                <a:schemeClr val="lt1"/>
              </a:buClr>
              <a:buSzPts val="1400"/>
              <a:buFont typeface="Arial"/>
              <a:buNone/>
              <a:defRPr sz="1400"/>
            </a:lvl4pPr>
            <a:lvl5pPr marL="2286000" lvl="4" indent="-228600" algn="l">
              <a:spcBef>
                <a:spcPts val="280"/>
              </a:spcBef>
              <a:spcAft>
                <a:spcPts val="0"/>
              </a:spcAft>
              <a:buClr>
                <a:schemeClr val="lt1"/>
              </a:buClr>
              <a:buSzPts val="1400"/>
              <a:buFont typeface="Arial"/>
              <a:buNone/>
              <a:defRPr sz="1400"/>
            </a:lvl5pPr>
            <a:lvl6pPr marL="2743200" lvl="5" indent="-228600" algn="l">
              <a:spcBef>
                <a:spcPts val="280"/>
              </a:spcBef>
              <a:spcAft>
                <a:spcPts val="0"/>
              </a:spcAft>
              <a:buClr>
                <a:schemeClr val="dk1"/>
              </a:buClr>
              <a:buSzPts val="1400"/>
              <a:buFont typeface="Times New Roman"/>
              <a:buNone/>
              <a:defRPr sz="1400"/>
            </a:lvl6pPr>
            <a:lvl7pPr marL="3200400" lvl="6" indent="-228600" algn="l">
              <a:spcBef>
                <a:spcPts val="280"/>
              </a:spcBef>
              <a:spcAft>
                <a:spcPts val="0"/>
              </a:spcAft>
              <a:buClr>
                <a:schemeClr val="dk1"/>
              </a:buClr>
              <a:buSzPts val="1400"/>
              <a:buFont typeface="Times New Roman"/>
              <a:buNone/>
              <a:defRPr sz="1400"/>
            </a:lvl7pPr>
            <a:lvl8pPr marL="3657600" lvl="7" indent="-228600" algn="l">
              <a:spcBef>
                <a:spcPts val="280"/>
              </a:spcBef>
              <a:spcAft>
                <a:spcPts val="0"/>
              </a:spcAft>
              <a:buClr>
                <a:schemeClr val="dk1"/>
              </a:buClr>
              <a:buSzPts val="1400"/>
              <a:buFont typeface="Times New Roman"/>
              <a:buNone/>
              <a:defRPr sz="1400"/>
            </a:lvl8pPr>
            <a:lvl9pPr marL="4114800" lvl="8" indent="-228600" algn="l">
              <a:spcBef>
                <a:spcPts val="280"/>
              </a:spcBef>
              <a:spcAft>
                <a:spcPts val="0"/>
              </a:spcAft>
              <a:buClr>
                <a:schemeClr val="dk1"/>
              </a:buClr>
              <a:buSzPts val="1400"/>
              <a:buFont typeface="Times New Roman"/>
              <a:buNone/>
              <a:defRPr sz="1400"/>
            </a:lvl9pPr>
          </a:lstStyle>
          <a:p>
            <a:endParaRPr/>
          </a:p>
        </p:txBody>
      </p:sp>
      <p:sp>
        <p:nvSpPr>
          <p:cNvPr id="205" name="Google Shape;205;p3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6" name="Google Shape;206;p3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7" name="Google Shape;207;p3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18404521"/>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08"/>
        <p:cNvGrpSpPr/>
        <p:nvPr/>
      </p:nvGrpSpPr>
      <p:grpSpPr>
        <a:xfrm>
          <a:off x="0" y="0"/>
          <a:ext cx="0" cy="0"/>
          <a:chOff x="0" y="0"/>
          <a:chExt cx="0" cy="0"/>
        </a:xfrm>
      </p:grpSpPr>
      <p:sp>
        <p:nvSpPr>
          <p:cNvPr id="209" name="Google Shape;209;p31"/>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0" name="Google Shape;210;p31"/>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1" name="Google Shape;211;p31"/>
          <p:cNvSpPr txBox="1">
            <a:spLocks noGrp="1"/>
          </p:cNvSpPr>
          <p:nvPr>
            <p:ph type="body" idx="2"/>
          </p:nvPr>
        </p:nvSpPr>
        <p:spPr>
          <a:xfrm>
            <a:off x="4648200" y="1981200"/>
            <a:ext cx="3810000" cy="4114800"/>
          </a:xfrm>
          <a:prstGeom prst="rect">
            <a:avLst/>
          </a:prstGeom>
          <a:noFill/>
          <a:ln>
            <a:noFill/>
          </a:ln>
        </p:spPr>
        <p:txBody>
          <a:bodyPr spcFirstLastPara="1" wrap="square" lIns="91425" tIns="45700" rIns="91425" bIns="45700" anchor="t" anchorCtr="0"/>
          <a:lstStyle>
            <a:lvl1pPr marL="457200" lvl="0" indent="-406400" algn="l">
              <a:spcBef>
                <a:spcPts val="560"/>
              </a:spcBef>
              <a:spcAft>
                <a:spcPts val="0"/>
              </a:spcAft>
              <a:buClr>
                <a:schemeClr val="lt1"/>
              </a:buClr>
              <a:buSzPts val="2800"/>
              <a:buFont typeface="Arial"/>
              <a:buChar char="•"/>
              <a:defRPr sz="2800"/>
            </a:lvl1pPr>
            <a:lvl2pPr marL="914400" lvl="1" indent="-381000" algn="l">
              <a:spcBef>
                <a:spcPts val="480"/>
              </a:spcBef>
              <a:spcAft>
                <a:spcPts val="0"/>
              </a:spcAft>
              <a:buClr>
                <a:schemeClr val="lt1"/>
              </a:buClr>
              <a:buSzPts val="2400"/>
              <a:buFont typeface="Arial"/>
              <a:buChar char="–"/>
              <a:defRPr sz="2400"/>
            </a:lvl2pPr>
            <a:lvl3pPr marL="1371600" lvl="2" indent="-355600" algn="l">
              <a:spcBef>
                <a:spcPts val="400"/>
              </a:spcBef>
              <a:spcAft>
                <a:spcPts val="0"/>
              </a:spcAft>
              <a:buClr>
                <a:schemeClr val="lt1"/>
              </a:buClr>
              <a:buSzPts val="2000"/>
              <a:buFont typeface="Arial"/>
              <a:buChar char="•"/>
              <a:defRPr sz="2000"/>
            </a:lvl3pPr>
            <a:lvl4pPr marL="1828800" lvl="3" indent="-342900" algn="l">
              <a:spcBef>
                <a:spcPts val="360"/>
              </a:spcBef>
              <a:spcAft>
                <a:spcPts val="0"/>
              </a:spcAft>
              <a:buClr>
                <a:schemeClr val="lt1"/>
              </a:buClr>
              <a:buSzPts val="1800"/>
              <a:buFont typeface="Arial"/>
              <a:buChar char="–"/>
              <a:defRPr sz="1800"/>
            </a:lvl4pPr>
            <a:lvl5pPr marL="2286000" lvl="4" indent="-342900" algn="l">
              <a:spcBef>
                <a:spcPts val="360"/>
              </a:spcBef>
              <a:spcAft>
                <a:spcPts val="0"/>
              </a:spcAft>
              <a:buClr>
                <a:schemeClr val="lt1"/>
              </a:buClr>
              <a:buSzPts val="1800"/>
              <a:buFont typeface="Arial"/>
              <a:buChar char="»"/>
              <a:defRPr sz="1800"/>
            </a:lvl5pPr>
            <a:lvl6pPr marL="2743200" lvl="5" indent="-342900" algn="l">
              <a:spcBef>
                <a:spcPts val="360"/>
              </a:spcBef>
              <a:spcAft>
                <a:spcPts val="0"/>
              </a:spcAft>
              <a:buClr>
                <a:schemeClr val="dk1"/>
              </a:buClr>
              <a:buSzPts val="1800"/>
              <a:buFont typeface="Times New Roman"/>
              <a:buChar char="»"/>
              <a:defRPr sz="1800"/>
            </a:lvl6pPr>
            <a:lvl7pPr marL="3200400" lvl="6" indent="-342900" algn="l">
              <a:spcBef>
                <a:spcPts val="360"/>
              </a:spcBef>
              <a:spcAft>
                <a:spcPts val="0"/>
              </a:spcAft>
              <a:buClr>
                <a:schemeClr val="dk1"/>
              </a:buClr>
              <a:buSzPts val="1800"/>
              <a:buFont typeface="Times New Roman"/>
              <a:buChar char="»"/>
              <a:defRPr sz="1800"/>
            </a:lvl7pPr>
            <a:lvl8pPr marL="3657600" lvl="7" indent="-342900" algn="l">
              <a:spcBef>
                <a:spcPts val="360"/>
              </a:spcBef>
              <a:spcAft>
                <a:spcPts val="0"/>
              </a:spcAft>
              <a:buClr>
                <a:schemeClr val="dk1"/>
              </a:buClr>
              <a:buSzPts val="1800"/>
              <a:buFont typeface="Times New Roman"/>
              <a:buChar char="»"/>
              <a:defRPr sz="1800"/>
            </a:lvl8pPr>
            <a:lvl9pPr marL="4114800" lvl="8" indent="-342900" algn="l">
              <a:spcBef>
                <a:spcPts val="360"/>
              </a:spcBef>
              <a:spcAft>
                <a:spcPts val="0"/>
              </a:spcAft>
              <a:buClr>
                <a:schemeClr val="dk1"/>
              </a:buClr>
              <a:buSzPts val="1800"/>
              <a:buFont typeface="Times New Roman"/>
              <a:buChar char="»"/>
              <a:defRPr sz="1800"/>
            </a:lvl9pPr>
          </a:lstStyle>
          <a:p>
            <a:endParaRPr/>
          </a:p>
        </p:txBody>
      </p:sp>
      <p:sp>
        <p:nvSpPr>
          <p:cNvPr id="212" name="Google Shape;212;p31"/>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3" name="Google Shape;213;p31"/>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14" name="Google Shape;214;p31"/>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2036202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26513C00-1414-DB48-9560-2E7816DD57C7}" type="slidenum">
              <a:rPr lang="en-US"/>
              <a:pPr/>
              <a:t>‹#›</a:t>
            </a:fld>
            <a:endParaRPr lang="en-US"/>
          </a:p>
        </p:txBody>
      </p:sp>
    </p:spTree>
    <p:extLst>
      <p:ext uri="{BB962C8B-B14F-4D97-AF65-F5344CB8AC3E}">
        <p14:creationId xmlns:p14="http://schemas.microsoft.com/office/powerpoint/2010/main" val="1817930168"/>
      </p:ext>
    </p:extLst>
  </p:cSld>
  <p:clrMapOvr>
    <a:masterClrMapping/>
  </p:clrMapOvr>
  <p:transition spd="med">
    <p:randomBar dir="vert"/>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15"/>
        <p:cNvGrpSpPr/>
        <p:nvPr/>
      </p:nvGrpSpPr>
      <p:grpSpPr>
        <a:xfrm>
          <a:off x="0" y="0"/>
          <a:ext cx="0" cy="0"/>
          <a:chOff x="0" y="0"/>
          <a:chExt cx="0" cy="0"/>
        </a:xfrm>
      </p:grpSpPr>
      <p:sp>
        <p:nvSpPr>
          <p:cNvPr id="216" name="Google Shape;216;p32"/>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17" name="Google Shape;217;p32"/>
          <p:cNvSpPr txBox="1">
            <a:spLocks noGrp="1"/>
          </p:cNvSpPr>
          <p:nvPr>
            <p:ph type="body" idx="1"/>
          </p:nvPr>
        </p:nvSpPr>
        <p:spPr>
          <a:xfrm>
            <a:off x="457200" y="1535113"/>
            <a:ext cx="4040188"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18" name="Google Shape;218;p32"/>
          <p:cNvSpPr txBox="1">
            <a:spLocks noGrp="1"/>
          </p:cNvSpPr>
          <p:nvPr>
            <p:ph type="body" idx="2"/>
          </p:nvPr>
        </p:nvSpPr>
        <p:spPr>
          <a:xfrm>
            <a:off x="457200" y="2174875"/>
            <a:ext cx="4040188"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19" name="Google Shape;219;p32"/>
          <p:cNvSpPr txBox="1">
            <a:spLocks noGrp="1"/>
          </p:cNvSpPr>
          <p:nvPr>
            <p:ph type="body" idx="3"/>
          </p:nvPr>
        </p:nvSpPr>
        <p:spPr>
          <a:xfrm>
            <a:off x="4645025" y="1535113"/>
            <a:ext cx="4041775" cy="639762"/>
          </a:xfrm>
          <a:prstGeom prst="rect">
            <a:avLst/>
          </a:prstGeom>
          <a:noFill/>
          <a:ln>
            <a:noFill/>
          </a:ln>
        </p:spPr>
        <p:txBody>
          <a:bodyPr spcFirstLastPara="1" wrap="square" lIns="91425" tIns="45700" rIns="91425" bIns="45700" anchor="b" anchorCtr="0"/>
          <a:lstStyle>
            <a:lvl1pPr marL="457200" lvl="0" indent="-228600" algn="l">
              <a:spcBef>
                <a:spcPts val="480"/>
              </a:spcBef>
              <a:spcAft>
                <a:spcPts val="0"/>
              </a:spcAft>
              <a:buClr>
                <a:schemeClr val="lt1"/>
              </a:buClr>
              <a:buSzPts val="2400"/>
              <a:buFont typeface="Arial"/>
              <a:buNone/>
              <a:defRPr sz="2400" b="1"/>
            </a:lvl1pPr>
            <a:lvl2pPr marL="914400" lvl="1" indent="-228600" algn="l">
              <a:spcBef>
                <a:spcPts val="400"/>
              </a:spcBef>
              <a:spcAft>
                <a:spcPts val="0"/>
              </a:spcAft>
              <a:buClr>
                <a:schemeClr val="lt1"/>
              </a:buClr>
              <a:buSzPts val="2000"/>
              <a:buFont typeface="Arial"/>
              <a:buNone/>
              <a:defRPr sz="2000" b="1"/>
            </a:lvl2pPr>
            <a:lvl3pPr marL="1371600" lvl="2" indent="-228600" algn="l">
              <a:spcBef>
                <a:spcPts val="360"/>
              </a:spcBef>
              <a:spcAft>
                <a:spcPts val="0"/>
              </a:spcAft>
              <a:buClr>
                <a:schemeClr val="lt1"/>
              </a:buClr>
              <a:buSzPts val="1800"/>
              <a:buFont typeface="Arial"/>
              <a:buNone/>
              <a:defRPr sz="1800" b="1"/>
            </a:lvl3pPr>
            <a:lvl4pPr marL="1828800" lvl="3" indent="-228600" algn="l">
              <a:spcBef>
                <a:spcPts val="320"/>
              </a:spcBef>
              <a:spcAft>
                <a:spcPts val="0"/>
              </a:spcAft>
              <a:buClr>
                <a:schemeClr val="lt1"/>
              </a:buClr>
              <a:buSzPts val="1600"/>
              <a:buFont typeface="Arial"/>
              <a:buNone/>
              <a:defRPr sz="1600" b="1"/>
            </a:lvl4pPr>
            <a:lvl5pPr marL="2286000" lvl="4" indent="-228600" algn="l">
              <a:spcBef>
                <a:spcPts val="320"/>
              </a:spcBef>
              <a:spcAft>
                <a:spcPts val="0"/>
              </a:spcAft>
              <a:buClr>
                <a:schemeClr val="lt1"/>
              </a:buClr>
              <a:buSzPts val="1600"/>
              <a:buFont typeface="Arial"/>
              <a:buNone/>
              <a:defRPr sz="1600" b="1"/>
            </a:lvl5pPr>
            <a:lvl6pPr marL="2743200" lvl="5" indent="-228600" algn="l">
              <a:spcBef>
                <a:spcPts val="320"/>
              </a:spcBef>
              <a:spcAft>
                <a:spcPts val="0"/>
              </a:spcAft>
              <a:buClr>
                <a:schemeClr val="dk1"/>
              </a:buClr>
              <a:buSzPts val="1600"/>
              <a:buFont typeface="Times New Roman"/>
              <a:buNone/>
              <a:defRPr sz="1600" b="1"/>
            </a:lvl6pPr>
            <a:lvl7pPr marL="3200400" lvl="6" indent="-228600" algn="l">
              <a:spcBef>
                <a:spcPts val="320"/>
              </a:spcBef>
              <a:spcAft>
                <a:spcPts val="0"/>
              </a:spcAft>
              <a:buClr>
                <a:schemeClr val="dk1"/>
              </a:buClr>
              <a:buSzPts val="1600"/>
              <a:buFont typeface="Times New Roman"/>
              <a:buNone/>
              <a:defRPr sz="1600" b="1"/>
            </a:lvl7pPr>
            <a:lvl8pPr marL="3657600" lvl="7" indent="-228600" algn="l">
              <a:spcBef>
                <a:spcPts val="320"/>
              </a:spcBef>
              <a:spcAft>
                <a:spcPts val="0"/>
              </a:spcAft>
              <a:buClr>
                <a:schemeClr val="dk1"/>
              </a:buClr>
              <a:buSzPts val="1600"/>
              <a:buFont typeface="Times New Roman"/>
              <a:buNone/>
              <a:defRPr sz="1600" b="1"/>
            </a:lvl8pPr>
            <a:lvl9pPr marL="4114800" lvl="8" indent="-228600" algn="l">
              <a:spcBef>
                <a:spcPts val="320"/>
              </a:spcBef>
              <a:spcAft>
                <a:spcPts val="0"/>
              </a:spcAft>
              <a:buClr>
                <a:schemeClr val="dk1"/>
              </a:buClr>
              <a:buSzPts val="1600"/>
              <a:buFont typeface="Times New Roman"/>
              <a:buNone/>
              <a:defRPr sz="1600" b="1"/>
            </a:lvl9pPr>
          </a:lstStyle>
          <a:p>
            <a:endParaRPr/>
          </a:p>
        </p:txBody>
      </p:sp>
      <p:sp>
        <p:nvSpPr>
          <p:cNvPr id="220" name="Google Shape;220;p32"/>
          <p:cNvSpPr txBox="1">
            <a:spLocks noGrp="1"/>
          </p:cNvSpPr>
          <p:nvPr>
            <p:ph type="body" idx="4"/>
          </p:nvPr>
        </p:nvSpPr>
        <p:spPr>
          <a:xfrm>
            <a:off x="4645025" y="2174875"/>
            <a:ext cx="4041775" cy="3951288"/>
          </a:xfrm>
          <a:prstGeom prst="rect">
            <a:avLst/>
          </a:prstGeom>
          <a:noFill/>
          <a:ln>
            <a:noFill/>
          </a:ln>
        </p:spPr>
        <p:txBody>
          <a:bodyPr spcFirstLastPara="1" wrap="square" lIns="91425" tIns="45700" rIns="91425" bIns="45700" anchor="t" anchorCtr="0"/>
          <a:lstStyle>
            <a:lvl1pPr marL="457200" lvl="0" indent="-381000" algn="l">
              <a:spcBef>
                <a:spcPts val="480"/>
              </a:spcBef>
              <a:spcAft>
                <a:spcPts val="0"/>
              </a:spcAft>
              <a:buClr>
                <a:schemeClr val="lt1"/>
              </a:buClr>
              <a:buSzPts val="2400"/>
              <a:buFont typeface="Arial"/>
              <a:buChar char="•"/>
              <a:defRPr sz="2400"/>
            </a:lvl1pPr>
            <a:lvl2pPr marL="914400" lvl="1" indent="-355600" algn="l">
              <a:spcBef>
                <a:spcPts val="400"/>
              </a:spcBef>
              <a:spcAft>
                <a:spcPts val="0"/>
              </a:spcAft>
              <a:buClr>
                <a:schemeClr val="lt1"/>
              </a:buClr>
              <a:buSzPts val="2000"/>
              <a:buFont typeface="Arial"/>
              <a:buChar char="–"/>
              <a:defRPr sz="2000"/>
            </a:lvl2pPr>
            <a:lvl3pPr marL="1371600" lvl="2" indent="-342900" algn="l">
              <a:spcBef>
                <a:spcPts val="360"/>
              </a:spcBef>
              <a:spcAft>
                <a:spcPts val="0"/>
              </a:spcAft>
              <a:buClr>
                <a:schemeClr val="lt1"/>
              </a:buClr>
              <a:buSzPts val="1800"/>
              <a:buFont typeface="Arial"/>
              <a:buChar char="•"/>
              <a:defRPr sz="1800"/>
            </a:lvl3pPr>
            <a:lvl4pPr marL="1828800" lvl="3" indent="-330200" algn="l">
              <a:spcBef>
                <a:spcPts val="320"/>
              </a:spcBef>
              <a:spcAft>
                <a:spcPts val="0"/>
              </a:spcAft>
              <a:buClr>
                <a:schemeClr val="lt1"/>
              </a:buClr>
              <a:buSzPts val="1600"/>
              <a:buFont typeface="Arial"/>
              <a:buChar char="–"/>
              <a:defRPr sz="1600"/>
            </a:lvl4pPr>
            <a:lvl5pPr marL="2286000" lvl="4" indent="-330200" algn="l">
              <a:spcBef>
                <a:spcPts val="320"/>
              </a:spcBef>
              <a:spcAft>
                <a:spcPts val="0"/>
              </a:spcAft>
              <a:buClr>
                <a:schemeClr val="lt1"/>
              </a:buClr>
              <a:buSzPts val="1600"/>
              <a:buFont typeface="Arial"/>
              <a:buChar char="»"/>
              <a:defRPr sz="1600"/>
            </a:lvl5pPr>
            <a:lvl6pPr marL="2743200" lvl="5" indent="-330200" algn="l">
              <a:spcBef>
                <a:spcPts val="320"/>
              </a:spcBef>
              <a:spcAft>
                <a:spcPts val="0"/>
              </a:spcAft>
              <a:buClr>
                <a:schemeClr val="dk1"/>
              </a:buClr>
              <a:buSzPts val="1600"/>
              <a:buFont typeface="Times New Roman"/>
              <a:buChar char="»"/>
              <a:defRPr sz="1600"/>
            </a:lvl6pPr>
            <a:lvl7pPr marL="3200400" lvl="6" indent="-330200" algn="l">
              <a:spcBef>
                <a:spcPts val="320"/>
              </a:spcBef>
              <a:spcAft>
                <a:spcPts val="0"/>
              </a:spcAft>
              <a:buClr>
                <a:schemeClr val="dk1"/>
              </a:buClr>
              <a:buSzPts val="1600"/>
              <a:buFont typeface="Times New Roman"/>
              <a:buChar char="»"/>
              <a:defRPr sz="1600"/>
            </a:lvl7pPr>
            <a:lvl8pPr marL="3657600" lvl="7" indent="-330200" algn="l">
              <a:spcBef>
                <a:spcPts val="320"/>
              </a:spcBef>
              <a:spcAft>
                <a:spcPts val="0"/>
              </a:spcAft>
              <a:buClr>
                <a:schemeClr val="dk1"/>
              </a:buClr>
              <a:buSzPts val="1600"/>
              <a:buFont typeface="Times New Roman"/>
              <a:buChar char="»"/>
              <a:defRPr sz="1600"/>
            </a:lvl8pPr>
            <a:lvl9pPr marL="4114800" lvl="8" indent="-330200" algn="l">
              <a:spcBef>
                <a:spcPts val="320"/>
              </a:spcBef>
              <a:spcAft>
                <a:spcPts val="0"/>
              </a:spcAft>
              <a:buClr>
                <a:schemeClr val="dk1"/>
              </a:buClr>
              <a:buSzPts val="1600"/>
              <a:buFont typeface="Times New Roman"/>
              <a:buChar char="»"/>
              <a:defRPr sz="1600"/>
            </a:lvl9pPr>
          </a:lstStyle>
          <a:p>
            <a:endParaRPr/>
          </a:p>
        </p:txBody>
      </p:sp>
      <p:sp>
        <p:nvSpPr>
          <p:cNvPr id="221" name="Google Shape;221;p32"/>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2" name="Google Shape;222;p32"/>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3" name="Google Shape;223;p32"/>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42437471"/>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4"/>
        <p:cNvGrpSpPr/>
        <p:nvPr/>
      </p:nvGrpSpPr>
      <p:grpSpPr>
        <a:xfrm>
          <a:off x="0" y="0"/>
          <a:ext cx="0" cy="0"/>
          <a:chOff x="0" y="0"/>
          <a:chExt cx="0" cy="0"/>
        </a:xfrm>
      </p:grpSpPr>
      <p:sp>
        <p:nvSpPr>
          <p:cNvPr id="225" name="Google Shape;225;p33"/>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26" name="Google Shape;226;p33"/>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7" name="Google Shape;227;p33"/>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28" name="Google Shape;228;p33"/>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053785371"/>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29"/>
        <p:cNvGrpSpPr/>
        <p:nvPr/>
      </p:nvGrpSpPr>
      <p:grpSpPr>
        <a:xfrm>
          <a:off x="0" y="0"/>
          <a:ext cx="0" cy="0"/>
          <a:chOff x="0" y="0"/>
          <a:chExt cx="0" cy="0"/>
        </a:xfrm>
      </p:grpSpPr>
      <p:sp>
        <p:nvSpPr>
          <p:cNvPr id="230" name="Google Shape;230;p34"/>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1" name="Google Shape;231;p34"/>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2" name="Google Shape;232;p34"/>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860089154"/>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233"/>
        <p:cNvGrpSpPr/>
        <p:nvPr/>
      </p:nvGrpSpPr>
      <p:grpSpPr>
        <a:xfrm>
          <a:off x="0" y="0"/>
          <a:ext cx="0" cy="0"/>
          <a:chOff x="0" y="0"/>
          <a:chExt cx="0" cy="0"/>
        </a:xfrm>
      </p:grpSpPr>
      <p:sp>
        <p:nvSpPr>
          <p:cNvPr id="234" name="Google Shape;234;p35"/>
          <p:cNvSpPr txBox="1">
            <a:spLocks noGrp="1"/>
          </p:cNvSpPr>
          <p:nvPr>
            <p:ph type="title"/>
          </p:nvPr>
        </p:nvSpPr>
        <p:spPr>
          <a:xfrm>
            <a:off x="457200" y="273050"/>
            <a:ext cx="3008313" cy="1162050"/>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35" name="Google Shape;235;p35"/>
          <p:cNvSpPr txBox="1">
            <a:spLocks noGrp="1"/>
          </p:cNvSpPr>
          <p:nvPr>
            <p:ph type="body" idx="1"/>
          </p:nvPr>
        </p:nvSpPr>
        <p:spPr>
          <a:xfrm>
            <a:off x="3575050" y="273050"/>
            <a:ext cx="5111750" cy="5853113"/>
          </a:xfrm>
          <a:prstGeom prst="rect">
            <a:avLst/>
          </a:prstGeom>
          <a:noFill/>
          <a:ln>
            <a:noFill/>
          </a:ln>
        </p:spPr>
        <p:txBody>
          <a:bodyPr spcFirstLastPara="1" wrap="square" lIns="91425" tIns="45700" rIns="91425" bIns="45700" anchor="t" anchorCtr="0"/>
          <a:lstStyle>
            <a:lvl1pPr marL="457200" lvl="0" indent="-431800" algn="l">
              <a:spcBef>
                <a:spcPts val="640"/>
              </a:spcBef>
              <a:spcAft>
                <a:spcPts val="0"/>
              </a:spcAft>
              <a:buClr>
                <a:schemeClr val="lt1"/>
              </a:buClr>
              <a:buSzPts val="3200"/>
              <a:buFont typeface="Arial"/>
              <a:buChar char="•"/>
              <a:defRPr sz="3200"/>
            </a:lvl1pPr>
            <a:lvl2pPr marL="914400" lvl="1" indent="-406400" algn="l">
              <a:spcBef>
                <a:spcPts val="560"/>
              </a:spcBef>
              <a:spcAft>
                <a:spcPts val="0"/>
              </a:spcAft>
              <a:buClr>
                <a:schemeClr val="lt1"/>
              </a:buClr>
              <a:buSzPts val="2800"/>
              <a:buFont typeface="Arial"/>
              <a:buChar char="–"/>
              <a:defRPr sz="2800"/>
            </a:lvl2pPr>
            <a:lvl3pPr marL="1371600" lvl="2" indent="-381000" algn="l">
              <a:spcBef>
                <a:spcPts val="480"/>
              </a:spcBef>
              <a:spcAft>
                <a:spcPts val="0"/>
              </a:spcAft>
              <a:buClr>
                <a:schemeClr val="lt1"/>
              </a:buClr>
              <a:buSzPts val="2400"/>
              <a:buFont typeface="Arial"/>
              <a:buChar char="•"/>
              <a:defRPr sz="2400"/>
            </a:lvl3pPr>
            <a:lvl4pPr marL="1828800" lvl="3" indent="-355600" algn="l">
              <a:spcBef>
                <a:spcPts val="400"/>
              </a:spcBef>
              <a:spcAft>
                <a:spcPts val="0"/>
              </a:spcAft>
              <a:buClr>
                <a:schemeClr val="lt1"/>
              </a:buClr>
              <a:buSzPts val="2000"/>
              <a:buFont typeface="Arial"/>
              <a:buChar char="–"/>
              <a:defRPr sz="2000"/>
            </a:lvl4pPr>
            <a:lvl5pPr marL="2286000" lvl="4" indent="-355600" algn="l">
              <a:spcBef>
                <a:spcPts val="400"/>
              </a:spcBef>
              <a:spcAft>
                <a:spcPts val="0"/>
              </a:spcAft>
              <a:buClr>
                <a:schemeClr val="lt1"/>
              </a:buClr>
              <a:buSzPts val="2000"/>
              <a:buFont typeface="Arial"/>
              <a:buChar char="»"/>
              <a:defRPr sz="2000"/>
            </a:lvl5pPr>
            <a:lvl6pPr marL="2743200" lvl="5" indent="-355600" algn="l">
              <a:spcBef>
                <a:spcPts val="400"/>
              </a:spcBef>
              <a:spcAft>
                <a:spcPts val="0"/>
              </a:spcAft>
              <a:buClr>
                <a:schemeClr val="dk1"/>
              </a:buClr>
              <a:buSzPts val="2000"/>
              <a:buFont typeface="Times New Roman"/>
              <a:buChar char="»"/>
              <a:defRPr sz="2000"/>
            </a:lvl6pPr>
            <a:lvl7pPr marL="3200400" lvl="6" indent="-355600" algn="l">
              <a:spcBef>
                <a:spcPts val="400"/>
              </a:spcBef>
              <a:spcAft>
                <a:spcPts val="0"/>
              </a:spcAft>
              <a:buClr>
                <a:schemeClr val="dk1"/>
              </a:buClr>
              <a:buSzPts val="2000"/>
              <a:buFont typeface="Times New Roman"/>
              <a:buChar char="»"/>
              <a:defRPr sz="2000"/>
            </a:lvl7pPr>
            <a:lvl8pPr marL="3657600" lvl="7" indent="-355600" algn="l">
              <a:spcBef>
                <a:spcPts val="400"/>
              </a:spcBef>
              <a:spcAft>
                <a:spcPts val="0"/>
              </a:spcAft>
              <a:buClr>
                <a:schemeClr val="dk1"/>
              </a:buClr>
              <a:buSzPts val="2000"/>
              <a:buFont typeface="Times New Roman"/>
              <a:buChar char="»"/>
              <a:defRPr sz="2000"/>
            </a:lvl8pPr>
            <a:lvl9pPr marL="4114800" lvl="8" indent="-355600" algn="l">
              <a:spcBef>
                <a:spcPts val="400"/>
              </a:spcBef>
              <a:spcAft>
                <a:spcPts val="0"/>
              </a:spcAft>
              <a:buClr>
                <a:schemeClr val="dk1"/>
              </a:buClr>
              <a:buSzPts val="2000"/>
              <a:buFont typeface="Times New Roman"/>
              <a:buChar char="»"/>
              <a:defRPr sz="2000"/>
            </a:lvl9pPr>
          </a:lstStyle>
          <a:p>
            <a:endParaRPr/>
          </a:p>
        </p:txBody>
      </p:sp>
      <p:sp>
        <p:nvSpPr>
          <p:cNvPr id="236" name="Google Shape;236;p35"/>
          <p:cNvSpPr txBox="1">
            <a:spLocks noGrp="1"/>
          </p:cNvSpPr>
          <p:nvPr>
            <p:ph type="body" idx="2"/>
          </p:nvPr>
        </p:nvSpPr>
        <p:spPr>
          <a:xfrm>
            <a:off x="457200" y="1435100"/>
            <a:ext cx="3008313" cy="4691063"/>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37" name="Google Shape;237;p35"/>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8" name="Google Shape;238;p35"/>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9" name="Google Shape;239;p35"/>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66687360"/>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240"/>
        <p:cNvGrpSpPr/>
        <p:nvPr/>
      </p:nvGrpSpPr>
      <p:grpSpPr>
        <a:xfrm>
          <a:off x="0" y="0"/>
          <a:ext cx="0" cy="0"/>
          <a:chOff x="0" y="0"/>
          <a:chExt cx="0" cy="0"/>
        </a:xfrm>
      </p:grpSpPr>
      <p:sp>
        <p:nvSpPr>
          <p:cNvPr id="241" name="Google Shape;241;p36"/>
          <p:cNvSpPr txBox="1">
            <a:spLocks noGrp="1"/>
          </p:cNvSpPr>
          <p:nvPr>
            <p:ph type="title"/>
          </p:nvPr>
        </p:nvSpPr>
        <p:spPr>
          <a:xfrm>
            <a:off x="1792288" y="4800600"/>
            <a:ext cx="5486400" cy="566738"/>
          </a:xfrm>
          <a:prstGeom prst="rect">
            <a:avLst/>
          </a:prstGeom>
          <a:noFill/>
          <a:ln>
            <a:noFill/>
          </a:ln>
        </p:spPr>
        <p:txBody>
          <a:bodyPr spcFirstLastPara="1" wrap="square" lIns="91425" tIns="45700" rIns="91425" bIns="45700" anchor="b" anchorCtr="0"/>
          <a:lstStyle>
            <a:lvl1pPr lvl="0" algn="l">
              <a:spcBef>
                <a:spcPts val="0"/>
              </a:spcBef>
              <a:spcAft>
                <a:spcPts val="0"/>
              </a:spcAft>
              <a:buSzPts val="1400"/>
              <a:buNone/>
              <a:defRPr sz="2000" b="1"/>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2" name="Google Shape;242;p36"/>
          <p:cNvSpPr>
            <a:spLocks noGrp="1"/>
          </p:cNvSpPr>
          <p:nvPr>
            <p:ph type="pic" idx="2"/>
          </p:nvPr>
        </p:nvSpPr>
        <p:spPr>
          <a:xfrm>
            <a:off x="1792288" y="612775"/>
            <a:ext cx="5486400" cy="4114800"/>
          </a:xfrm>
          <a:prstGeom prst="rect">
            <a:avLst/>
          </a:prstGeom>
          <a:noFill/>
          <a:ln>
            <a:noFill/>
          </a:ln>
        </p:spPr>
        <p:txBody>
          <a:bodyPr spcFirstLastPara="1" wrap="square" lIns="91425" tIns="45700" rIns="91425" bIns="45700" anchor="t" anchorCtr="0"/>
          <a:lstStyle>
            <a:lvl1pPr marR="0" lvl="0" algn="l" rtl="0">
              <a:spcBef>
                <a:spcPts val="640"/>
              </a:spcBef>
              <a:spcAft>
                <a:spcPts val="0"/>
              </a:spcAft>
              <a:buClr>
                <a:schemeClr val="lt1"/>
              </a:buClr>
              <a:buSzPts val="3200"/>
              <a:buFont typeface="Arial"/>
              <a:buNone/>
              <a:defRPr sz="3200" b="0" i="0" u="none" strike="noStrike" cap="none">
                <a:solidFill>
                  <a:schemeClr val="lt1"/>
                </a:solidFill>
                <a:latin typeface="Arial"/>
                <a:ea typeface="Arial"/>
                <a:cs typeface="Arial"/>
                <a:sym typeface="Arial"/>
              </a:defRPr>
            </a:lvl1pPr>
            <a:lvl2pPr marR="0" lvl="1" algn="l" rtl="0">
              <a:spcBef>
                <a:spcPts val="560"/>
              </a:spcBef>
              <a:spcAft>
                <a:spcPts val="0"/>
              </a:spcAft>
              <a:buClr>
                <a:schemeClr val="lt1"/>
              </a:buClr>
              <a:buSzPts val="2800"/>
              <a:buFont typeface="Arial"/>
              <a:buNone/>
              <a:defRPr sz="2800" b="0" i="0" u="none" strike="noStrike" cap="none">
                <a:solidFill>
                  <a:schemeClr val="lt1"/>
                </a:solidFill>
                <a:latin typeface="Arial"/>
                <a:ea typeface="Arial"/>
                <a:cs typeface="Arial"/>
                <a:sym typeface="Arial"/>
              </a:defRPr>
            </a:lvl2pPr>
            <a:lvl3pPr marR="0" lvl="2" algn="l" rtl="0">
              <a:spcBef>
                <a:spcPts val="480"/>
              </a:spcBef>
              <a:spcAft>
                <a:spcPts val="0"/>
              </a:spcAft>
              <a:buClr>
                <a:schemeClr val="lt1"/>
              </a:buClr>
              <a:buSzPts val="2400"/>
              <a:buFont typeface="Arial"/>
              <a:buNone/>
              <a:defRPr sz="2400" b="0" i="0" u="none" strike="noStrike" cap="none">
                <a:solidFill>
                  <a:schemeClr val="lt1"/>
                </a:solidFill>
                <a:latin typeface="Arial"/>
                <a:ea typeface="Arial"/>
                <a:cs typeface="Arial"/>
                <a:sym typeface="Arial"/>
              </a:defRPr>
            </a:lvl3pPr>
            <a:lvl4pPr marR="0" lvl="3"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4pPr>
            <a:lvl5pPr marR="0" lvl="4" algn="l" rtl="0">
              <a:spcBef>
                <a:spcPts val="400"/>
              </a:spcBef>
              <a:spcAft>
                <a:spcPts val="0"/>
              </a:spcAft>
              <a:buClr>
                <a:schemeClr val="lt1"/>
              </a:buClr>
              <a:buSzPts val="2000"/>
              <a:buFont typeface="Arial"/>
              <a:buNone/>
              <a:defRPr sz="2000" b="0" i="0" u="none" strike="noStrike" cap="none">
                <a:solidFill>
                  <a:schemeClr val="lt1"/>
                </a:solidFill>
                <a:latin typeface="Arial"/>
                <a:ea typeface="Arial"/>
                <a:cs typeface="Arial"/>
                <a:sym typeface="Arial"/>
              </a:defRPr>
            </a:lvl5pPr>
            <a:lvl6pPr marR="0" lvl="5"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6pPr>
            <a:lvl7pPr marR="0" lvl="6"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7pPr>
            <a:lvl8pPr marR="0" lvl="7"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8pPr>
            <a:lvl9pPr marR="0" lvl="8" algn="l" rtl="0">
              <a:spcBef>
                <a:spcPts val="400"/>
              </a:spcBef>
              <a:spcAft>
                <a:spcPts val="0"/>
              </a:spcAft>
              <a:buClr>
                <a:schemeClr val="dk1"/>
              </a:buClr>
              <a:buSzPts val="2000"/>
              <a:buFont typeface="Times New Roman"/>
              <a:buNone/>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243" name="Google Shape;243;p36"/>
          <p:cNvSpPr txBox="1">
            <a:spLocks noGrp="1"/>
          </p:cNvSpPr>
          <p:nvPr>
            <p:ph type="body" idx="1"/>
          </p:nvPr>
        </p:nvSpPr>
        <p:spPr>
          <a:xfrm>
            <a:off x="1792288" y="5367338"/>
            <a:ext cx="5486400" cy="804862"/>
          </a:xfrm>
          <a:prstGeom prst="rect">
            <a:avLst/>
          </a:prstGeom>
          <a:noFill/>
          <a:ln>
            <a:noFill/>
          </a:ln>
        </p:spPr>
        <p:txBody>
          <a:bodyPr spcFirstLastPara="1" wrap="square" lIns="91425" tIns="45700" rIns="91425" bIns="45700" anchor="t" anchorCtr="0"/>
          <a:lstStyle>
            <a:lvl1pPr marL="457200" lvl="0" indent="-228600" algn="l">
              <a:spcBef>
                <a:spcPts val="280"/>
              </a:spcBef>
              <a:spcAft>
                <a:spcPts val="0"/>
              </a:spcAft>
              <a:buClr>
                <a:schemeClr val="lt1"/>
              </a:buClr>
              <a:buSzPts val="1400"/>
              <a:buFont typeface="Arial"/>
              <a:buNone/>
              <a:defRPr sz="1400"/>
            </a:lvl1pPr>
            <a:lvl2pPr marL="914400" lvl="1" indent="-228600" algn="l">
              <a:spcBef>
                <a:spcPts val="240"/>
              </a:spcBef>
              <a:spcAft>
                <a:spcPts val="0"/>
              </a:spcAft>
              <a:buClr>
                <a:schemeClr val="lt1"/>
              </a:buClr>
              <a:buSzPts val="1200"/>
              <a:buFont typeface="Arial"/>
              <a:buNone/>
              <a:defRPr sz="1200"/>
            </a:lvl2pPr>
            <a:lvl3pPr marL="1371600" lvl="2" indent="-228600" algn="l">
              <a:spcBef>
                <a:spcPts val="200"/>
              </a:spcBef>
              <a:spcAft>
                <a:spcPts val="0"/>
              </a:spcAft>
              <a:buClr>
                <a:schemeClr val="lt1"/>
              </a:buClr>
              <a:buSzPts val="1000"/>
              <a:buFont typeface="Arial"/>
              <a:buNone/>
              <a:defRPr sz="1000"/>
            </a:lvl3pPr>
            <a:lvl4pPr marL="1828800" lvl="3" indent="-228600" algn="l">
              <a:spcBef>
                <a:spcPts val="180"/>
              </a:spcBef>
              <a:spcAft>
                <a:spcPts val="0"/>
              </a:spcAft>
              <a:buClr>
                <a:schemeClr val="lt1"/>
              </a:buClr>
              <a:buSzPts val="900"/>
              <a:buFont typeface="Arial"/>
              <a:buNone/>
              <a:defRPr sz="900"/>
            </a:lvl4pPr>
            <a:lvl5pPr marL="2286000" lvl="4" indent="-228600" algn="l">
              <a:spcBef>
                <a:spcPts val="180"/>
              </a:spcBef>
              <a:spcAft>
                <a:spcPts val="0"/>
              </a:spcAft>
              <a:buClr>
                <a:schemeClr val="lt1"/>
              </a:buClr>
              <a:buSzPts val="900"/>
              <a:buFont typeface="Arial"/>
              <a:buNone/>
              <a:defRPr sz="900"/>
            </a:lvl5pPr>
            <a:lvl6pPr marL="2743200" lvl="5" indent="-228600" algn="l">
              <a:spcBef>
                <a:spcPts val="180"/>
              </a:spcBef>
              <a:spcAft>
                <a:spcPts val="0"/>
              </a:spcAft>
              <a:buClr>
                <a:schemeClr val="dk1"/>
              </a:buClr>
              <a:buSzPts val="900"/>
              <a:buFont typeface="Times New Roman"/>
              <a:buNone/>
              <a:defRPr sz="900"/>
            </a:lvl6pPr>
            <a:lvl7pPr marL="3200400" lvl="6" indent="-228600" algn="l">
              <a:spcBef>
                <a:spcPts val="180"/>
              </a:spcBef>
              <a:spcAft>
                <a:spcPts val="0"/>
              </a:spcAft>
              <a:buClr>
                <a:schemeClr val="dk1"/>
              </a:buClr>
              <a:buSzPts val="900"/>
              <a:buFont typeface="Times New Roman"/>
              <a:buNone/>
              <a:defRPr sz="900"/>
            </a:lvl7pPr>
            <a:lvl8pPr marL="3657600" lvl="7" indent="-228600" algn="l">
              <a:spcBef>
                <a:spcPts val="180"/>
              </a:spcBef>
              <a:spcAft>
                <a:spcPts val="0"/>
              </a:spcAft>
              <a:buClr>
                <a:schemeClr val="dk1"/>
              </a:buClr>
              <a:buSzPts val="900"/>
              <a:buFont typeface="Times New Roman"/>
              <a:buNone/>
              <a:defRPr sz="900"/>
            </a:lvl8pPr>
            <a:lvl9pPr marL="4114800" lvl="8" indent="-228600" algn="l">
              <a:spcBef>
                <a:spcPts val="180"/>
              </a:spcBef>
              <a:spcAft>
                <a:spcPts val="0"/>
              </a:spcAft>
              <a:buClr>
                <a:schemeClr val="dk1"/>
              </a:buClr>
              <a:buSzPts val="900"/>
              <a:buFont typeface="Times New Roman"/>
              <a:buNone/>
              <a:defRPr sz="900"/>
            </a:lvl9pPr>
          </a:lstStyle>
          <a:p>
            <a:endParaRPr/>
          </a:p>
        </p:txBody>
      </p:sp>
      <p:sp>
        <p:nvSpPr>
          <p:cNvPr id="244" name="Google Shape;244;p36"/>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5" name="Google Shape;245;p36"/>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6" name="Google Shape;246;p36"/>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307758966"/>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247"/>
        <p:cNvGrpSpPr/>
        <p:nvPr/>
      </p:nvGrpSpPr>
      <p:grpSpPr>
        <a:xfrm>
          <a:off x="0" y="0"/>
          <a:ext cx="0" cy="0"/>
          <a:chOff x="0" y="0"/>
          <a:chExt cx="0" cy="0"/>
        </a:xfrm>
      </p:grpSpPr>
      <p:sp>
        <p:nvSpPr>
          <p:cNvPr id="248" name="Google Shape;248;p3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49" name="Google Shape;249;p37"/>
          <p:cNvSpPr txBox="1">
            <a:spLocks noGrp="1"/>
          </p:cNvSpPr>
          <p:nvPr>
            <p:ph type="body" idx="1"/>
          </p:nvPr>
        </p:nvSpPr>
        <p:spPr>
          <a:xfrm rot="5400000">
            <a:off x="2514600" y="152400"/>
            <a:ext cx="4114800" cy="77724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0" name="Google Shape;250;p3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1" name="Google Shape;251;p3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2" name="Google Shape;252;p3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62947626"/>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253"/>
        <p:cNvGrpSpPr/>
        <p:nvPr/>
      </p:nvGrpSpPr>
      <p:grpSpPr>
        <a:xfrm>
          <a:off x="0" y="0"/>
          <a:ext cx="0" cy="0"/>
          <a:chOff x="0" y="0"/>
          <a:chExt cx="0" cy="0"/>
        </a:xfrm>
      </p:grpSpPr>
      <p:sp>
        <p:nvSpPr>
          <p:cNvPr id="254" name="Google Shape;254;p38"/>
          <p:cNvSpPr txBox="1">
            <a:spLocks noGrp="1"/>
          </p:cNvSpPr>
          <p:nvPr>
            <p:ph type="title"/>
          </p:nvPr>
        </p:nvSpPr>
        <p:spPr>
          <a:xfrm rot="5400000">
            <a:off x="4743450" y="2381250"/>
            <a:ext cx="5486400" cy="19431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55" name="Google Shape;255;p38"/>
          <p:cNvSpPr txBox="1">
            <a:spLocks noGrp="1"/>
          </p:cNvSpPr>
          <p:nvPr>
            <p:ph type="body" idx="1"/>
          </p:nvPr>
        </p:nvSpPr>
        <p:spPr>
          <a:xfrm rot="5400000">
            <a:off x="781050" y="514350"/>
            <a:ext cx="5486400" cy="56769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6" name="Google Shape;256;p38"/>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7" name="Google Shape;257;p38"/>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8" name="Google Shape;258;p38"/>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577235971"/>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matchingName="Title and 4 Content" type="fourObj">
  <p:cSld name="Title and 4 Content">
    <p:spTree>
      <p:nvGrpSpPr>
        <p:cNvPr id="1" name="Shape 259"/>
        <p:cNvGrpSpPr/>
        <p:nvPr/>
      </p:nvGrpSpPr>
      <p:grpSpPr>
        <a:xfrm>
          <a:off x="0" y="0"/>
          <a:ext cx="0" cy="0"/>
          <a:chOff x="0" y="0"/>
          <a:chExt cx="0" cy="0"/>
        </a:xfrm>
      </p:grpSpPr>
      <p:sp>
        <p:nvSpPr>
          <p:cNvPr id="260" name="Google Shape;260;p39"/>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61" name="Google Shape;261;p39"/>
          <p:cNvSpPr txBox="1">
            <a:spLocks noGrp="1"/>
          </p:cNvSpPr>
          <p:nvPr>
            <p:ph type="body" idx="1"/>
          </p:nvPr>
        </p:nvSpPr>
        <p:spPr>
          <a:xfrm>
            <a:off x="6858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2" name="Google Shape;262;p39"/>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3" name="Google Shape;263;p39"/>
          <p:cNvSpPr txBox="1">
            <a:spLocks noGrp="1"/>
          </p:cNvSpPr>
          <p:nvPr>
            <p:ph type="body" idx="3"/>
          </p:nvPr>
        </p:nvSpPr>
        <p:spPr>
          <a:xfrm>
            <a:off x="6858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4" name="Google Shape;264;p39"/>
          <p:cNvSpPr txBox="1">
            <a:spLocks noGrp="1"/>
          </p:cNvSpPr>
          <p:nvPr>
            <p:ph type="body" idx="4"/>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5" name="Google Shape;265;p39"/>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6" name="Google Shape;266;p39"/>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7" name="Google Shape;267;p39"/>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94767760"/>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Title, Content, and 2 Content" type="objAndTwoObj">
  <p:cSld name="Title, Content, and 2 Content">
    <p:spTree>
      <p:nvGrpSpPr>
        <p:cNvPr id="1" name="Shape 268"/>
        <p:cNvGrpSpPr/>
        <p:nvPr/>
      </p:nvGrpSpPr>
      <p:grpSpPr>
        <a:xfrm>
          <a:off x="0" y="0"/>
          <a:ext cx="0" cy="0"/>
          <a:chOff x="0" y="0"/>
          <a:chExt cx="0" cy="0"/>
        </a:xfrm>
      </p:grpSpPr>
      <p:sp>
        <p:nvSpPr>
          <p:cNvPr id="269" name="Google Shape;269;p40"/>
          <p:cNvSpPr txBox="1">
            <a:spLocks noGrp="1"/>
          </p:cNvSpPr>
          <p:nvPr>
            <p:ph type="title"/>
          </p:nvPr>
        </p:nvSpPr>
        <p:spPr>
          <a:xfrm>
            <a:off x="685800" y="609600"/>
            <a:ext cx="7772400" cy="1143000"/>
          </a:xfrm>
          <a:prstGeom prst="rect">
            <a:avLst/>
          </a:prstGeom>
          <a:noFill/>
          <a:ln>
            <a:noFill/>
          </a:ln>
        </p:spPr>
        <p:txBody>
          <a:bodyPr spcFirstLastPara="1" wrap="square" lIns="91425" tIns="45700" rIns="91425" bIns="45700" anchor="ctr" anchorCtr="0"/>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70" name="Google Shape;270;p40"/>
          <p:cNvSpPr txBox="1">
            <a:spLocks noGrp="1"/>
          </p:cNvSpPr>
          <p:nvPr>
            <p:ph type="body" idx="1"/>
          </p:nvPr>
        </p:nvSpPr>
        <p:spPr>
          <a:xfrm>
            <a:off x="685800" y="1981200"/>
            <a:ext cx="3810000" cy="41148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1" name="Google Shape;271;p40"/>
          <p:cNvSpPr txBox="1">
            <a:spLocks noGrp="1"/>
          </p:cNvSpPr>
          <p:nvPr>
            <p:ph type="body" idx="2"/>
          </p:nvPr>
        </p:nvSpPr>
        <p:spPr>
          <a:xfrm>
            <a:off x="4648200" y="19812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2" name="Google Shape;272;p40"/>
          <p:cNvSpPr txBox="1">
            <a:spLocks noGrp="1"/>
          </p:cNvSpPr>
          <p:nvPr>
            <p:ph type="body" idx="3"/>
          </p:nvPr>
        </p:nvSpPr>
        <p:spPr>
          <a:xfrm>
            <a:off x="4648200" y="4114800"/>
            <a:ext cx="3810000" cy="1981200"/>
          </a:xfrm>
          <a:prstGeom prst="rect">
            <a:avLst/>
          </a:prstGeom>
          <a:noFill/>
          <a:ln>
            <a:noFill/>
          </a:ln>
        </p:spPr>
        <p:txBody>
          <a:bodyPr spcFirstLastPara="1" wrap="square" lIns="91425" tIns="45700" rIns="91425" bIns="45700" anchor="t" anchorCtr="0"/>
          <a:lstStyle>
            <a:lvl1pPr marL="457200" lvl="0" indent="-342900" algn="l">
              <a:spcBef>
                <a:spcPts val="360"/>
              </a:spcBef>
              <a:spcAft>
                <a:spcPts val="0"/>
              </a:spcAft>
              <a:buClr>
                <a:schemeClr val="lt1"/>
              </a:buClr>
              <a:buSzPts val="1800"/>
              <a:buChar char="•"/>
              <a:defRPr/>
            </a:lvl1pPr>
            <a:lvl2pPr marL="914400" lvl="1" indent="-342900" algn="l">
              <a:spcBef>
                <a:spcPts val="360"/>
              </a:spcBef>
              <a:spcAft>
                <a:spcPts val="0"/>
              </a:spcAft>
              <a:buClr>
                <a:schemeClr val="lt1"/>
              </a:buClr>
              <a:buSzPts val="1800"/>
              <a:buChar char="–"/>
              <a:defRPr/>
            </a:lvl2pPr>
            <a:lvl3pPr marL="1371600" lvl="2" indent="-342900" algn="l">
              <a:spcBef>
                <a:spcPts val="360"/>
              </a:spcBef>
              <a:spcAft>
                <a:spcPts val="0"/>
              </a:spcAft>
              <a:buClr>
                <a:schemeClr val="lt1"/>
              </a:buClr>
              <a:buSzPts val="1800"/>
              <a:buChar char="•"/>
              <a:defRPr/>
            </a:lvl3pPr>
            <a:lvl4pPr marL="1828800" lvl="3" indent="-342900" algn="l">
              <a:spcBef>
                <a:spcPts val="360"/>
              </a:spcBef>
              <a:spcAft>
                <a:spcPts val="0"/>
              </a:spcAft>
              <a:buClr>
                <a:schemeClr val="lt1"/>
              </a:buClr>
              <a:buSzPts val="1800"/>
              <a:buChar char="–"/>
              <a:defRPr/>
            </a:lvl4pPr>
            <a:lvl5pPr marL="2286000" lvl="4" indent="-342900" algn="l">
              <a:spcBef>
                <a:spcPts val="360"/>
              </a:spcBef>
              <a:spcAft>
                <a:spcPts val="0"/>
              </a:spcAft>
              <a:buClr>
                <a:schemeClr val="lt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73" name="Google Shape;273;p40"/>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4" name="Google Shape;274;p40"/>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5" name="Google Shape;275;p40"/>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74934260"/>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79D372-1C68-8640-9FE8-D7ED0D1E05DE}" type="slidenum">
              <a:rPr lang="en-US"/>
              <a:pPr>
                <a:defRPr/>
              </a:pPr>
              <a:t>‹#›</a:t>
            </a:fld>
            <a:endParaRPr lang="en-US"/>
          </a:p>
        </p:txBody>
      </p:sp>
    </p:spTree>
    <p:extLst>
      <p:ext uri="{BB962C8B-B14F-4D97-AF65-F5344CB8AC3E}">
        <p14:creationId xmlns:p14="http://schemas.microsoft.com/office/powerpoint/2010/main" val="59833942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EE2D3B23-F867-E54F-93C2-B1C22AAA5456}" type="slidenum">
              <a:rPr lang="en-US"/>
              <a:pPr/>
              <a:t>‹#›</a:t>
            </a:fld>
            <a:endParaRPr lang="en-US"/>
          </a:p>
        </p:txBody>
      </p:sp>
    </p:spTree>
    <p:extLst>
      <p:ext uri="{BB962C8B-B14F-4D97-AF65-F5344CB8AC3E}">
        <p14:creationId xmlns:p14="http://schemas.microsoft.com/office/powerpoint/2010/main" val="167171880"/>
      </p:ext>
    </p:extLst>
  </p:cSld>
  <p:clrMapOvr>
    <a:masterClrMapping/>
  </p:clrMapOvr>
  <p:transition spd="med">
    <p:randomBar dir="vert"/>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A86FA8F-1F40-F045-B092-139F59E34F5A}" type="slidenum">
              <a:rPr lang="en-US"/>
              <a:pPr>
                <a:defRPr/>
              </a:pPr>
              <a:t>‹#›</a:t>
            </a:fld>
            <a:endParaRPr lang="en-US"/>
          </a:p>
        </p:txBody>
      </p:sp>
    </p:spTree>
    <p:extLst>
      <p:ext uri="{BB962C8B-B14F-4D97-AF65-F5344CB8AC3E}">
        <p14:creationId xmlns:p14="http://schemas.microsoft.com/office/powerpoint/2010/main" val="4017428752"/>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CE8CE1-DFA1-AD45-AB55-B5C87039DFA8}" type="slidenum">
              <a:rPr lang="en-US"/>
              <a:pPr>
                <a:defRPr/>
              </a:pPr>
              <a:t>‹#›</a:t>
            </a:fld>
            <a:endParaRPr lang="en-US"/>
          </a:p>
        </p:txBody>
      </p:sp>
    </p:spTree>
    <p:extLst>
      <p:ext uri="{BB962C8B-B14F-4D97-AF65-F5344CB8AC3E}">
        <p14:creationId xmlns:p14="http://schemas.microsoft.com/office/powerpoint/2010/main" val="1431483863"/>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D20EAA-67E4-D141-AB8B-FBC639A7D05B}" type="slidenum">
              <a:rPr lang="en-US"/>
              <a:pPr>
                <a:defRPr/>
              </a:pPr>
              <a:t>‹#›</a:t>
            </a:fld>
            <a:endParaRPr lang="en-US"/>
          </a:p>
        </p:txBody>
      </p:sp>
    </p:spTree>
    <p:extLst>
      <p:ext uri="{BB962C8B-B14F-4D97-AF65-F5344CB8AC3E}">
        <p14:creationId xmlns:p14="http://schemas.microsoft.com/office/powerpoint/2010/main" val="3481021724"/>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68F65DF-BD14-2849-8D88-221285A653A9}" type="slidenum">
              <a:rPr lang="en-US"/>
              <a:pPr>
                <a:defRPr/>
              </a:pPr>
              <a:t>‹#›</a:t>
            </a:fld>
            <a:endParaRPr lang="en-US"/>
          </a:p>
        </p:txBody>
      </p:sp>
    </p:spTree>
    <p:extLst>
      <p:ext uri="{BB962C8B-B14F-4D97-AF65-F5344CB8AC3E}">
        <p14:creationId xmlns:p14="http://schemas.microsoft.com/office/powerpoint/2010/main" val="2134543161"/>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54BF82-D5E5-EE44-B893-A2CF219237F9}" type="slidenum">
              <a:rPr lang="en-US"/>
              <a:pPr>
                <a:defRPr/>
              </a:pPr>
              <a:t>‹#›</a:t>
            </a:fld>
            <a:endParaRPr lang="en-US"/>
          </a:p>
        </p:txBody>
      </p:sp>
    </p:spTree>
    <p:extLst>
      <p:ext uri="{BB962C8B-B14F-4D97-AF65-F5344CB8AC3E}">
        <p14:creationId xmlns:p14="http://schemas.microsoft.com/office/powerpoint/2010/main" val="273022222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6793339-6E38-FF4D-8CC3-7D342A89BA05}" type="slidenum">
              <a:rPr lang="en-US"/>
              <a:pPr>
                <a:defRPr/>
              </a:pPr>
              <a:t>‹#›</a:t>
            </a:fld>
            <a:endParaRPr lang="en-US"/>
          </a:p>
        </p:txBody>
      </p:sp>
    </p:spTree>
    <p:extLst>
      <p:ext uri="{BB962C8B-B14F-4D97-AF65-F5344CB8AC3E}">
        <p14:creationId xmlns:p14="http://schemas.microsoft.com/office/powerpoint/2010/main" val="3454393018"/>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BC33BF-C797-0946-A06F-C61143F87F74}" type="slidenum">
              <a:rPr lang="en-US"/>
              <a:pPr>
                <a:defRPr/>
              </a:pPr>
              <a:t>‹#›</a:t>
            </a:fld>
            <a:endParaRPr lang="en-US"/>
          </a:p>
        </p:txBody>
      </p:sp>
    </p:spTree>
    <p:extLst>
      <p:ext uri="{BB962C8B-B14F-4D97-AF65-F5344CB8AC3E}">
        <p14:creationId xmlns:p14="http://schemas.microsoft.com/office/powerpoint/2010/main" val="2044808890"/>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3F60154-F682-2A42-86DA-1719B812BD7F}" type="slidenum">
              <a:rPr lang="en-US"/>
              <a:pPr>
                <a:defRPr/>
              </a:pPr>
              <a:t>‹#›</a:t>
            </a:fld>
            <a:endParaRPr lang="en-US"/>
          </a:p>
        </p:txBody>
      </p:sp>
    </p:spTree>
    <p:extLst>
      <p:ext uri="{BB962C8B-B14F-4D97-AF65-F5344CB8AC3E}">
        <p14:creationId xmlns:p14="http://schemas.microsoft.com/office/powerpoint/2010/main" val="88072634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0B5015-7438-6544-B7ED-336CA15FF0F6}" type="slidenum">
              <a:rPr lang="en-US"/>
              <a:pPr>
                <a:defRPr/>
              </a:pPr>
              <a:t>‹#›</a:t>
            </a:fld>
            <a:endParaRPr lang="en-US"/>
          </a:p>
        </p:txBody>
      </p:sp>
    </p:spTree>
    <p:extLst>
      <p:ext uri="{BB962C8B-B14F-4D97-AF65-F5344CB8AC3E}">
        <p14:creationId xmlns:p14="http://schemas.microsoft.com/office/powerpoint/2010/main" val="177153359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10C987-50BC-A449-B28A-B9654ADAC030}" type="slidenum">
              <a:rPr lang="en-US"/>
              <a:pPr>
                <a:defRPr/>
              </a:pPr>
              <a:t>‹#›</a:t>
            </a:fld>
            <a:endParaRPr lang="en-US"/>
          </a:p>
        </p:txBody>
      </p:sp>
    </p:spTree>
    <p:extLst>
      <p:ext uri="{BB962C8B-B14F-4D97-AF65-F5344CB8AC3E}">
        <p14:creationId xmlns:p14="http://schemas.microsoft.com/office/powerpoint/2010/main" val="103813440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C521C744-53F7-9547-BA03-F037389DD927}" type="slidenum">
              <a:rPr lang="en-US"/>
              <a:pPr/>
              <a:t>‹#›</a:t>
            </a:fld>
            <a:endParaRPr lang="en-US"/>
          </a:p>
        </p:txBody>
      </p:sp>
    </p:spTree>
    <p:extLst>
      <p:ext uri="{BB962C8B-B14F-4D97-AF65-F5344CB8AC3E}">
        <p14:creationId xmlns:p14="http://schemas.microsoft.com/office/powerpoint/2010/main" val="790574773"/>
      </p:ext>
    </p:extLst>
  </p:cSld>
  <p:clrMapOvr>
    <a:masterClrMapping/>
  </p:clrMapOvr>
  <p:transition spd="med">
    <p:randomBar dir="vert"/>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19969D5-87A7-CC44-A310-B92B2EAA4D0F}" type="slidenum">
              <a:rPr lang="en-US"/>
              <a:pPr>
                <a:defRPr/>
              </a:pPr>
              <a:t>‹#›</a:t>
            </a:fld>
            <a:endParaRPr lang="en-US"/>
          </a:p>
        </p:txBody>
      </p:sp>
    </p:spTree>
    <p:extLst>
      <p:ext uri="{BB962C8B-B14F-4D97-AF65-F5344CB8AC3E}">
        <p14:creationId xmlns:p14="http://schemas.microsoft.com/office/powerpoint/2010/main" val="4184863875"/>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ECD2AC41-9117-C343-B5C6-D5D903C77EC4}" type="slidenum">
              <a:rPr lang="en-US"/>
              <a:pPr>
                <a:defRPr/>
              </a:pPr>
              <a:t>‹#›</a:t>
            </a:fld>
            <a:endParaRPr lang="en-US"/>
          </a:p>
        </p:txBody>
      </p:sp>
    </p:spTree>
    <p:extLst>
      <p:ext uri="{BB962C8B-B14F-4D97-AF65-F5344CB8AC3E}">
        <p14:creationId xmlns:p14="http://schemas.microsoft.com/office/powerpoint/2010/main" val="3059028018"/>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5AF62F-385D-8442-9551-DC04C0A34B51}" type="slidenum">
              <a:rPr lang="en-US"/>
              <a:pPr>
                <a:defRPr/>
              </a:pPr>
              <a:t>‹#›</a:t>
            </a:fld>
            <a:endParaRPr lang="en-US"/>
          </a:p>
        </p:txBody>
      </p:sp>
    </p:spTree>
    <p:extLst>
      <p:ext uri="{BB962C8B-B14F-4D97-AF65-F5344CB8AC3E}">
        <p14:creationId xmlns:p14="http://schemas.microsoft.com/office/powerpoint/2010/main" val="3387116286"/>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5277216-D86B-B74D-B533-3BDB4E84FAC0}" type="slidenum">
              <a:rPr lang="en-US"/>
              <a:pPr>
                <a:defRPr/>
              </a:pPr>
              <a:t>‹#›</a:t>
            </a:fld>
            <a:endParaRPr lang="en-US"/>
          </a:p>
        </p:txBody>
      </p:sp>
    </p:spTree>
    <p:extLst>
      <p:ext uri="{BB962C8B-B14F-4D97-AF65-F5344CB8AC3E}">
        <p14:creationId xmlns:p14="http://schemas.microsoft.com/office/powerpoint/2010/main" val="70100221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31BF2-1BBD-0F45-878C-32154E769D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992890"/>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5F14FCC-3C20-2042-80F7-F54222AC10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119582"/>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2AC883-88A7-9648-824B-9FE9E261AD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6180669"/>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1B2C4E-80F5-6E4C-BE2B-D4738BDB8A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3805454"/>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34227CC-2BC8-2E48-8A91-B8E1DF6F8A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3510092"/>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F19A347-A4E7-FE49-ADC1-6B38E8FC9E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0948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endParaRPr lang="en-US" sz="1800" b="0"/>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endParaRPr lang="en-US" sz="1800" b="0"/>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endParaRPr lang="en-US" sz="1800" b="0"/>
            </a:p>
          </p:txBody>
        </p:sp>
        <p:sp>
          <p:nvSpPr>
            <p:cNvPr id="8" name="Freeform 1030"/>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endParaRPr lang="en-US" sz="1800" b="0"/>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endParaRPr lang="en-US" sz="1800" b="0"/>
            </a:p>
          </p:txBody>
        </p:sp>
        <p:sp>
          <p:nvSpPr>
            <p:cNvPr id="10" name="Freeform 1032"/>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endParaRPr lang="en-US" sz="1800" b="0"/>
            </a:p>
          </p:txBody>
        </p:sp>
        <p:sp>
          <p:nvSpPr>
            <p:cNvPr id="11" name="Freeform 1033"/>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endParaRPr lang="en-US" sz="1800" b="0"/>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endParaRPr lang="en-US" sz="1800" b="0"/>
            </a:p>
          </p:txBody>
        </p:sp>
        <p:sp>
          <p:nvSpPr>
            <p:cNvPr id="13" name="Freeform 1035"/>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endParaRPr lang="en-US" sz="1800" b="0"/>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endParaRPr lang="en-US" sz="1800" b="0"/>
            </a:p>
          </p:txBody>
        </p:sp>
        <p:sp>
          <p:nvSpPr>
            <p:cNvPr id="15" name="Freeform 1037"/>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endParaRPr lang="en-US" sz="1800" b="0"/>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endParaRPr lang="en-US" sz="1800" b="0"/>
            </a:p>
          </p:txBody>
        </p:sp>
        <p:sp>
          <p:nvSpPr>
            <p:cNvPr id="17" name="Freeform 1039"/>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endParaRPr lang="en-US" sz="1800" b="0"/>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endParaRPr lang="en-US" sz="1800" b="0"/>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endParaRPr lang="en-US" sz="1800" b="0"/>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endParaRPr lang="en-US" sz="1800" b="0"/>
            </a:p>
          </p:txBody>
        </p:sp>
        <p:sp>
          <p:nvSpPr>
            <p:cNvPr id="21" name="Freeform 1043"/>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endParaRPr lang="en-US" sz="1800" b="0"/>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endParaRPr lang="en-US" sz="1800" b="0"/>
            </a:p>
          </p:txBody>
        </p:sp>
        <p:sp>
          <p:nvSpPr>
            <p:cNvPr id="23" name="Freeform 1045"/>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endParaRPr lang="en-US" sz="1800" b="0"/>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endParaRPr lang="en-US" sz="1800" b="0"/>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endParaRPr lang="en-US" sz="1800" b="0"/>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endParaRPr lang="en-US" sz="1800" b="0"/>
            </a:p>
          </p:txBody>
        </p:sp>
        <p:sp>
          <p:nvSpPr>
            <p:cNvPr id="27" name="Freeform 1049"/>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endParaRPr lang="en-US" sz="1800" b="0"/>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endParaRPr lang="en-US" sz="1800" b="0"/>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endParaRPr lang="en-US" sz="1800" b="0"/>
            </a:p>
          </p:txBody>
        </p:sp>
        <p:sp>
          <p:nvSpPr>
            <p:cNvPr id="30" name="Freeform 1052"/>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endParaRPr lang="en-US" sz="1800" b="0"/>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endParaRPr lang="en-US" sz="1800" b="0"/>
            </a:p>
          </p:txBody>
        </p:sp>
        <p:sp>
          <p:nvSpPr>
            <p:cNvPr id="32" name="Freeform 1054"/>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endParaRPr lang="en-US" sz="1800" b="0"/>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endParaRPr lang="en-US" sz="1800" b="0"/>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endParaRPr lang="en-US" sz="1800" b="0"/>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endParaRPr lang="en-US" sz="1800" b="0"/>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endParaRPr lang="en-US" sz="1800" b="0"/>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endParaRPr lang="en-US" sz="1800" b="0"/>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endParaRPr lang="en-US" sz="1800" b="0"/>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endParaRPr lang="en-US" sz="1800" b="0"/>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endParaRPr lang="en-US" sz="1800" b="0"/>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endParaRPr lang="en-US" sz="1800" b="0"/>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endParaRPr lang="en-US" sz="1800" b="0"/>
              </a:p>
            </p:txBody>
          </p:sp>
        </p:grpSp>
      </p:grpSp>
      <p:sp>
        <p:nvSpPr>
          <p:cNvPr id="106538"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6539"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endParaRPr lang="en-US"/>
          </a:p>
        </p:txBody>
      </p:sp>
      <p:sp>
        <p:nvSpPr>
          <p:cNvPr id="45" name="Rectangle 1069"/>
          <p:cNvSpPr>
            <a:spLocks noGrp="1" noChangeArrowheads="1"/>
          </p:cNvSpPr>
          <p:nvPr>
            <p:ph type="ftr" sz="quarter" idx="11"/>
          </p:nvPr>
        </p:nvSpPr>
        <p:spPr/>
        <p:txBody>
          <a:bodyPr/>
          <a:lstStyle>
            <a:lvl1pPr>
              <a:defRPr/>
            </a:lvl1pPr>
          </a:lstStyle>
          <a:p>
            <a:endParaRPr lang="en-US"/>
          </a:p>
        </p:txBody>
      </p:sp>
      <p:sp>
        <p:nvSpPr>
          <p:cNvPr id="46" name="Rectangle 1070"/>
          <p:cNvSpPr>
            <a:spLocks noGrp="1" noChangeArrowheads="1"/>
          </p:cNvSpPr>
          <p:nvPr>
            <p:ph type="sldNum" sz="quarter" idx="12"/>
          </p:nvPr>
        </p:nvSpPr>
        <p:spPr/>
        <p:txBody>
          <a:bodyPr/>
          <a:lstStyle>
            <a:lvl1pPr>
              <a:defRPr/>
            </a:lvl1pPr>
          </a:lstStyle>
          <a:p>
            <a:fld id="{107637AD-3D41-9C43-A8BA-6A0A55815E6C}" type="slidenum">
              <a:rPr lang="en-US"/>
              <a:pPr/>
              <a:t>‹#›</a:t>
            </a:fld>
            <a:endParaRPr lang="en-US"/>
          </a:p>
        </p:txBody>
      </p:sp>
    </p:spTree>
    <p:extLst>
      <p:ext uri="{BB962C8B-B14F-4D97-AF65-F5344CB8AC3E}">
        <p14:creationId xmlns:p14="http://schemas.microsoft.com/office/powerpoint/2010/main" val="5539143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fld id="{9B9B5329-6C75-F04F-97B8-4B2DB2CFA019}" type="slidenum">
              <a:rPr lang="en-US"/>
              <a:pPr/>
              <a:t>‹#›</a:t>
            </a:fld>
            <a:endParaRPr lang="en-US"/>
          </a:p>
        </p:txBody>
      </p:sp>
    </p:spTree>
    <p:extLst>
      <p:ext uri="{BB962C8B-B14F-4D97-AF65-F5344CB8AC3E}">
        <p14:creationId xmlns:p14="http://schemas.microsoft.com/office/powerpoint/2010/main" val="2385111899"/>
      </p:ext>
    </p:extLst>
  </p:cSld>
  <p:clrMapOvr>
    <a:masterClrMapping/>
  </p:clrMapOvr>
  <p:transition spd="med">
    <p:randomBar dir="vert"/>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D34317C-5155-3743-9E88-7720F2240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846174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352C3C8-DC08-7041-87EB-67FA010CAC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4355771"/>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66AB08-12CA-5846-8A1F-721AFD6343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505146"/>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A04D17-279F-1C4F-9AE2-F6CD88CC1D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7265962"/>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9681D1-55BA-954E-8070-C5E9481AD7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7019206"/>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227BD2-8A2B-024C-B97F-09A96D8A87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8446660"/>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6E9899-9251-644D-B536-C3ED397BC8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8984488"/>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D0D6E6-1BB9-B847-B084-08F3B554AD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4947481"/>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FDAD0CDE-13CF-7F4A-859F-8D84F62646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0469474"/>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7726206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B9B5329-6C75-F04F-97B8-4B2DB2CFA019}" type="slidenum">
              <a:rPr lang="en-US"/>
              <a:pPr/>
              <a:t>‹#›</a:t>
            </a:fld>
            <a:endParaRPr lang="en-US"/>
          </a:p>
        </p:txBody>
      </p:sp>
    </p:spTree>
    <p:extLst>
      <p:ext uri="{BB962C8B-B14F-4D97-AF65-F5344CB8AC3E}">
        <p14:creationId xmlns:p14="http://schemas.microsoft.com/office/powerpoint/2010/main" val="145193348"/>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362379877"/>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361572539"/>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819387405"/>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397262440"/>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909639804"/>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213089768"/>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622802084"/>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3566910492"/>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876591894"/>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11862905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endParaRPr lang="en-US"/>
          </a:p>
        </p:txBody>
      </p:sp>
      <p:sp>
        <p:nvSpPr>
          <p:cNvPr id="28" name="Rectangle 28"/>
          <p:cNvSpPr>
            <a:spLocks noGrp="1" noChangeArrowheads="1"/>
          </p:cNvSpPr>
          <p:nvPr>
            <p:ph type="ftr" sz="quarter" idx="11"/>
          </p:nvPr>
        </p:nvSpPr>
        <p:spPr/>
        <p:txBody>
          <a:bodyPr/>
          <a:lstStyle>
            <a:lvl1pPr>
              <a:defRPr b="0"/>
            </a:lvl1pPr>
          </a:lstStyle>
          <a:p>
            <a:endParaRPr lang="en-US"/>
          </a:p>
        </p:txBody>
      </p:sp>
      <p:sp>
        <p:nvSpPr>
          <p:cNvPr id="29" name="Rectangle 29"/>
          <p:cNvSpPr>
            <a:spLocks noGrp="1" noChangeArrowheads="1"/>
          </p:cNvSpPr>
          <p:nvPr>
            <p:ph type="sldNum" sz="quarter" idx="12"/>
          </p:nvPr>
        </p:nvSpPr>
        <p:spPr/>
        <p:txBody>
          <a:bodyPr/>
          <a:lstStyle>
            <a:lvl1pPr eaLnBrk="0" hangingPunct="0">
              <a:defRPr b="0">
                <a:latin typeface="Arial" charset="0"/>
              </a:defRPr>
            </a:lvl1pPr>
          </a:lstStyle>
          <a:p>
            <a:fld id="{48791830-16C8-4341-B432-BFEE55ED0717}" type="slidenum">
              <a:rPr lang="en-US"/>
              <a:pPr/>
              <a:t>‹#›</a:t>
            </a:fld>
            <a:endParaRPr lang="en-US"/>
          </a:p>
        </p:txBody>
      </p:sp>
    </p:spTree>
    <p:extLst>
      <p:ext uri="{BB962C8B-B14F-4D97-AF65-F5344CB8AC3E}">
        <p14:creationId xmlns:p14="http://schemas.microsoft.com/office/powerpoint/2010/main" val="67702745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893062113"/>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8C8B9081-9FA4-C749-B377-7F0D0C7F84E2}"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95151071"/>
      </p:ext>
    </p:extLst>
  </p:cSld>
  <p:clrMapOvr>
    <a:masterClrMapping/>
  </p:clrMapOvr>
  <p:transition spd="med">
    <p:randomBar dir="vert"/>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5E419DB5-B62D-F948-97A8-2A021FCD0360}"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461140736"/>
      </p:ext>
    </p:extLst>
  </p:cSld>
  <p:clrMapOvr>
    <a:masterClrMapping/>
  </p:clrMapOvr>
  <p:transition spd="med">
    <p:randomBar dir="vert"/>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AD309095-E2F1-D14D-8CEA-27900A3FB3B6}"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211584727"/>
      </p:ext>
    </p:extLst>
  </p:cSld>
  <p:clrMapOvr>
    <a:masterClrMapping/>
  </p:clrMapOvr>
  <p:transition spd="med">
    <p:randomBar dir="vert"/>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416C3312-98A1-8941-8FC0-5FC255147CCF}"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86493520"/>
      </p:ext>
    </p:extLst>
  </p:cSld>
  <p:clrMapOvr>
    <a:masterClrMapping/>
  </p:clrMapOvr>
  <p:transition spd="med">
    <p:randomBar dir="vert"/>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379AD300-47C8-AA40-932C-2671B134E9B3}"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910673492"/>
      </p:ext>
    </p:extLst>
  </p:cSld>
  <p:clrMapOvr>
    <a:masterClrMapping/>
  </p:clrMapOvr>
  <p:transition spd="med">
    <p:randomBar dir="vert"/>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AFA99122-805C-414E-8861-63DF805A8B9A}"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1589897"/>
      </p:ext>
    </p:extLst>
  </p:cSld>
  <p:clrMapOvr>
    <a:masterClrMapping/>
  </p:clrMapOvr>
  <p:transition spd="med">
    <p:randomBar dir="vert"/>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1E912391-36D3-A24F-A247-B6EDADB4CD58}"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8605793"/>
      </p:ext>
    </p:extLst>
  </p:cSld>
  <p:clrMapOvr>
    <a:masterClrMapping/>
  </p:clrMapOvr>
  <p:transition spd="med">
    <p:randomBar dir="vert"/>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8307D6C1-26DE-774A-AB06-C79CFFDFE377}"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93716291"/>
      </p:ext>
    </p:extLst>
  </p:cSld>
  <p:clrMapOvr>
    <a:masterClrMapping/>
  </p:clrMapOvr>
  <p:transition spd="med">
    <p:randomBar dir="vert"/>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C01F901D-6BC8-1D4D-889F-FC74B46DBE62}"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0250375"/>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86494738"/>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1A49B3FE-370C-8940-A831-05F018C209BE}"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327868816"/>
      </p:ext>
    </p:extLst>
  </p:cSld>
  <p:clrMapOvr>
    <a:masterClrMapping/>
  </p:clrMapOvr>
  <p:transition spd="med">
    <p:randomBar dir="vert"/>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54B538EA-CBB2-7D44-B30A-F37DB512087D}"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932916637"/>
      </p:ext>
    </p:extLst>
  </p:cSld>
  <p:clrMapOvr>
    <a:masterClrMapping/>
  </p:clrMapOvr>
  <p:transition spd="med">
    <p:randomBar dir="vert"/>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endParaRPr lang="en-US">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defTabSz="914400" eaLnBrk="0" fontAlgn="base" hangingPunct="0">
              <a:spcBef>
                <a:spcPct val="0"/>
              </a:spcBef>
              <a:spcAft>
                <a:spcPct val="0"/>
              </a:spcAft>
              <a:defRPr/>
            </a:pPr>
            <a:fld id="{E9052A9D-B530-474D-9C99-7809E92A31F1}" type="slidenum">
              <a:rPr lang="en-US">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393517398"/>
      </p:ext>
    </p:extLst>
  </p:cSld>
  <p:clrMapOvr>
    <a:masterClrMapping/>
  </p:clrMapOvr>
  <p:transition spd="med">
    <p:randomBar dir="vert"/>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defTabSz="914400" eaLnBrk="0" fontAlgn="base" hangingPunct="0">
              <a:spcBef>
                <a:spcPct val="0"/>
              </a:spcBef>
              <a:spcAft>
                <a:spcPct val="0"/>
              </a:spcAft>
              <a:defRPr/>
            </a:pPr>
            <a:endParaRPr lang="en-US" altLang="zh-TW">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defTabSz="914400" eaLnBrk="0" fontAlgn="base" hangingPunct="0">
              <a:spcBef>
                <a:spcPct val="0"/>
              </a:spcBef>
              <a:spcAft>
                <a:spcPct val="0"/>
              </a:spcAft>
              <a:defRPr/>
            </a:pPr>
            <a:fld id="{E0387C0F-7843-C647-91B0-A48F65BEEBCC}" type="slidenum">
              <a:rPr lang="en-US" altLang="zh-TW">
                <a:solidFill>
                  <a:srgbClr val="000000"/>
                </a:solidFill>
                <a:latin typeface="Arial" charset="0"/>
              </a:rPr>
              <a:pPr defTabSz="914400" eaLnBrk="0" fontAlgn="base" hangingPunct="0">
                <a:spcBef>
                  <a:spcPct val="0"/>
                </a:spcBef>
                <a:spcAft>
                  <a:spcPct val="0"/>
                </a:spcAft>
                <a:defRPr/>
              </a:pPr>
              <a:t>‹#›</a:t>
            </a:fld>
            <a:endParaRPr lang="en-US" altLang="zh-TW">
              <a:solidFill>
                <a:srgbClr val="000000"/>
              </a:solidFill>
              <a:latin typeface="Arial" charset="0"/>
            </a:endParaRPr>
          </a:p>
        </p:txBody>
      </p:sp>
    </p:spTree>
    <p:extLst>
      <p:ext uri="{BB962C8B-B14F-4D97-AF65-F5344CB8AC3E}">
        <p14:creationId xmlns:p14="http://schemas.microsoft.com/office/powerpoint/2010/main" val="3545435722"/>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64841398"/>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5711769"/>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2273818"/>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6593914"/>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4973591"/>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723943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47406549"/>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0301905"/>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4660538"/>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0743761"/>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20553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2990980"/>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773A81-C0ED-F94C-9522-AC06CEEDF1AD}" type="slidenum">
              <a:rPr lang="en-US"/>
              <a:pPr>
                <a:defRPr/>
              </a:pPr>
              <a:t>‹#›</a:t>
            </a:fld>
            <a:endParaRPr lang="en-US"/>
          </a:p>
        </p:txBody>
      </p:sp>
    </p:spTree>
    <p:extLst>
      <p:ext uri="{BB962C8B-B14F-4D97-AF65-F5344CB8AC3E}">
        <p14:creationId xmlns:p14="http://schemas.microsoft.com/office/powerpoint/2010/main" val="1100180532"/>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51E136B9-5D50-724E-99DD-334C0E0D7715}" type="slidenum">
              <a:rPr lang="en-US"/>
              <a:pPr>
                <a:defRPr/>
              </a:pPr>
              <a:t>‹#›</a:t>
            </a:fld>
            <a:endParaRPr lang="en-US"/>
          </a:p>
        </p:txBody>
      </p:sp>
    </p:spTree>
    <p:extLst>
      <p:ext uri="{BB962C8B-B14F-4D97-AF65-F5344CB8AC3E}">
        <p14:creationId xmlns:p14="http://schemas.microsoft.com/office/powerpoint/2010/main" val="289240531"/>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1FD5F38-E312-5A48-BEEB-A7F71BFFCA88}" type="slidenum">
              <a:rPr lang="en-US"/>
              <a:pPr>
                <a:defRPr/>
              </a:pPr>
              <a:t>‹#›</a:t>
            </a:fld>
            <a:endParaRPr lang="en-US"/>
          </a:p>
        </p:txBody>
      </p:sp>
    </p:spTree>
    <p:extLst>
      <p:ext uri="{BB962C8B-B14F-4D97-AF65-F5344CB8AC3E}">
        <p14:creationId xmlns:p14="http://schemas.microsoft.com/office/powerpoint/2010/main" val="710125075"/>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802A939-EA89-2C4B-A51E-24102B3E9637}" type="slidenum">
              <a:rPr lang="en-US"/>
              <a:pPr>
                <a:defRPr/>
              </a:pPr>
              <a:t>‹#›</a:t>
            </a:fld>
            <a:endParaRPr lang="en-US"/>
          </a:p>
        </p:txBody>
      </p:sp>
    </p:spTree>
    <p:extLst>
      <p:ext uri="{BB962C8B-B14F-4D97-AF65-F5344CB8AC3E}">
        <p14:creationId xmlns:p14="http://schemas.microsoft.com/office/powerpoint/2010/main" val="145134861"/>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1CDD36F-7046-FF4D-BED2-1FC2EE08E296}" type="slidenum">
              <a:rPr lang="en-US"/>
              <a:pPr>
                <a:defRPr/>
              </a:pPr>
              <a:t>‹#›</a:t>
            </a:fld>
            <a:endParaRPr lang="en-US"/>
          </a:p>
        </p:txBody>
      </p:sp>
    </p:spTree>
    <p:extLst>
      <p:ext uri="{BB962C8B-B14F-4D97-AF65-F5344CB8AC3E}">
        <p14:creationId xmlns:p14="http://schemas.microsoft.com/office/powerpoint/2010/main" val="25621986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6947010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50B5B1-F231-2A4A-A91F-E5628428E5A6}" type="slidenum">
              <a:rPr lang="en-US"/>
              <a:pPr>
                <a:defRPr/>
              </a:pPr>
              <a:t>‹#›</a:t>
            </a:fld>
            <a:endParaRPr lang="en-US"/>
          </a:p>
        </p:txBody>
      </p:sp>
    </p:spTree>
    <p:extLst>
      <p:ext uri="{BB962C8B-B14F-4D97-AF65-F5344CB8AC3E}">
        <p14:creationId xmlns:p14="http://schemas.microsoft.com/office/powerpoint/2010/main" val="999512214"/>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1A820EE-2B72-0647-A224-62F4BEF65944}" type="slidenum">
              <a:rPr lang="en-US"/>
              <a:pPr>
                <a:defRPr/>
              </a:pPr>
              <a:t>‹#›</a:t>
            </a:fld>
            <a:endParaRPr lang="en-US"/>
          </a:p>
        </p:txBody>
      </p:sp>
    </p:spTree>
    <p:extLst>
      <p:ext uri="{BB962C8B-B14F-4D97-AF65-F5344CB8AC3E}">
        <p14:creationId xmlns:p14="http://schemas.microsoft.com/office/powerpoint/2010/main" val="941234723"/>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5381FC31-2F8F-AD46-B093-393171BD20D3}" type="slidenum">
              <a:rPr lang="en-US"/>
              <a:pPr>
                <a:defRPr/>
              </a:pPr>
              <a:t>‹#›</a:t>
            </a:fld>
            <a:endParaRPr lang="en-US"/>
          </a:p>
        </p:txBody>
      </p:sp>
    </p:spTree>
    <p:extLst>
      <p:ext uri="{BB962C8B-B14F-4D97-AF65-F5344CB8AC3E}">
        <p14:creationId xmlns:p14="http://schemas.microsoft.com/office/powerpoint/2010/main" val="1001268749"/>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BF3A4A3-75EC-F74F-983E-01C87491CCBC}" type="slidenum">
              <a:rPr lang="en-US"/>
              <a:pPr>
                <a:defRPr/>
              </a:pPr>
              <a:t>‹#›</a:t>
            </a:fld>
            <a:endParaRPr lang="en-US"/>
          </a:p>
        </p:txBody>
      </p:sp>
    </p:spTree>
    <p:extLst>
      <p:ext uri="{BB962C8B-B14F-4D97-AF65-F5344CB8AC3E}">
        <p14:creationId xmlns:p14="http://schemas.microsoft.com/office/powerpoint/2010/main" val="1867555393"/>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A85BD4-0E8E-F641-ADC3-692D77231B1A}" type="slidenum">
              <a:rPr lang="en-US"/>
              <a:pPr>
                <a:defRPr/>
              </a:pPr>
              <a:t>‹#›</a:t>
            </a:fld>
            <a:endParaRPr lang="en-US"/>
          </a:p>
        </p:txBody>
      </p:sp>
    </p:spTree>
    <p:extLst>
      <p:ext uri="{BB962C8B-B14F-4D97-AF65-F5344CB8AC3E}">
        <p14:creationId xmlns:p14="http://schemas.microsoft.com/office/powerpoint/2010/main" val="1905815318"/>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A5644E-B10B-164D-B326-89A73D120775}" type="slidenum">
              <a:rPr lang="en-US"/>
              <a:pPr>
                <a:defRPr/>
              </a:pPr>
              <a:t>‹#›</a:t>
            </a:fld>
            <a:endParaRPr lang="en-US"/>
          </a:p>
        </p:txBody>
      </p:sp>
    </p:spTree>
    <p:extLst>
      <p:ext uri="{BB962C8B-B14F-4D97-AF65-F5344CB8AC3E}">
        <p14:creationId xmlns:p14="http://schemas.microsoft.com/office/powerpoint/2010/main" val="3040376147"/>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8D011D-0BAC-704B-9713-E5DB8B92B577}" type="slidenum">
              <a:rPr lang="en-US"/>
              <a:pPr>
                <a:defRPr/>
              </a:pPr>
              <a:t>‹#›</a:t>
            </a:fld>
            <a:endParaRPr lang="en-US"/>
          </a:p>
        </p:txBody>
      </p:sp>
    </p:spTree>
    <p:extLst>
      <p:ext uri="{BB962C8B-B14F-4D97-AF65-F5344CB8AC3E}">
        <p14:creationId xmlns:p14="http://schemas.microsoft.com/office/powerpoint/2010/main" val="184002090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5D36CA-AFDF-6E49-90D7-283572532449}" type="slidenum">
              <a:rPr lang="en-US"/>
              <a:pPr>
                <a:defRPr/>
              </a:pPr>
              <a:t>‹#›</a:t>
            </a:fld>
            <a:endParaRPr lang="en-US"/>
          </a:p>
        </p:txBody>
      </p:sp>
    </p:spTree>
    <p:extLst>
      <p:ext uri="{BB962C8B-B14F-4D97-AF65-F5344CB8AC3E}">
        <p14:creationId xmlns:p14="http://schemas.microsoft.com/office/powerpoint/2010/main" val="647213213"/>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6DF8EEA-03EA-F845-BFD0-7FA2670F3071}" type="slidenum">
              <a:rPr lang="en-US"/>
              <a:pPr>
                <a:defRPr/>
              </a:pPr>
              <a:t>‹#›</a:t>
            </a:fld>
            <a:endParaRPr lang="en-US"/>
          </a:p>
        </p:txBody>
      </p:sp>
    </p:spTree>
    <p:extLst>
      <p:ext uri="{BB962C8B-B14F-4D97-AF65-F5344CB8AC3E}">
        <p14:creationId xmlns:p14="http://schemas.microsoft.com/office/powerpoint/2010/main" val="178892456"/>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F5D9F17-05FA-4F4D-8EE2-E422BFDBD539}" type="slidenum">
              <a:rPr lang="en-US"/>
              <a:pPr>
                <a:defRPr/>
              </a:pPr>
              <a:t>‹#›</a:t>
            </a:fld>
            <a:endParaRPr lang="en-US"/>
          </a:p>
        </p:txBody>
      </p:sp>
    </p:spTree>
    <p:extLst>
      <p:ext uri="{BB962C8B-B14F-4D97-AF65-F5344CB8AC3E}">
        <p14:creationId xmlns:p14="http://schemas.microsoft.com/office/powerpoint/2010/main" val="24430781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58645848"/>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69"/>
          <p:cNvSpPr>
            <a:spLocks noGrp="1" noChangeArrowheads="1"/>
          </p:cNvSpPr>
          <p:nvPr>
            <p:ph type="dt" sz="half" idx="10"/>
          </p:nvPr>
        </p:nvSpPr>
        <p:spPr/>
        <p:txBody>
          <a:bodyPr/>
          <a:lstStyle>
            <a:lvl1pPr eaLnBrk="1" hangingPunct="1">
              <a:defRPr>
                <a:solidFill>
                  <a:srgbClr val="FFFFFF"/>
                </a:solidFill>
                <a:latin typeface="Arial"/>
              </a:defRPr>
            </a:lvl1pPr>
          </a:lstStyle>
          <a:p>
            <a:pPr>
              <a:defRPr/>
            </a:pPr>
            <a:endParaRPr lang="en-US"/>
          </a:p>
        </p:txBody>
      </p:sp>
      <p:sp>
        <p:nvSpPr>
          <p:cNvPr id="5" name="Rectangle 70"/>
          <p:cNvSpPr>
            <a:spLocks noGrp="1" noChangeArrowheads="1"/>
          </p:cNvSpPr>
          <p:nvPr>
            <p:ph type="ftr" sz="quarter" idx="11"/>
          </p:nvPr>
        </p:nvSpPr>
        <p:spPr/>
        <p:txBody>
          <a:bodyPr/>
          <a:lstStyle>
            <a:lvl1pPr eaLnBrk="1" hangingPunct="1">
              <a:defRPr>
                <a:solidFill>
                  <a:srgbClr val="FFFFFF"/>
                </a:solidFill>
                <a:latin typeface="Arial"/>
              </a:defRPr>
            </a:lvl1pPr>
          </a:lstStyle>
          <a:p>
            <a:pPr>
              <a:defRPr/>
            </a:pPr>
            <a:endParaRPr lang="en-US"/>
          </a:p>
        </p:txBody>
      </p:sp>
      <p:sp>
        <p:nvSpPr>
          <p:cNvPr id="6" name="Rectangle 71"/>
          <p:cNvSpPr>
            <a:spLocks noGrp="1" noChangeArrowheads="1"/>
          </p:cNvSpPr>
          <p:nvPr>
            <p:ph type="sldNum" sz="quarter" idx="12"/>
          </p:nvPr>
        </p:nvSpPr>
        <p:spPr/>
        <p:txBody>
          <a:bodyPr/>
          <a:lstStyle>
            <a:lvl1pPr eaLnBrk="1" hangingPunct="1">
              <a:defRPr>
                <a:solidFill>
                  <a:srgbClr val="FFFFFF"/>
                </a:solidFill>
                <a:latin typeface="Arial"/>
              </a:defRPr>
            </a:lvl1pPr>
          </a:lstStyle>
          <a:p>
            <a:pPr>
              <a:defRPr/>
            </a:pPr>
            <a:fld id="{FB79FCF7-A00F-1641-8CC6-272D6CDAE929}" type="slidenum">
              <a:rPr lang="en-US"/>
              <a:pPr>
                <a:defRPr/>
              </a:pPr>
              <a:t>‹#›</a:t>
            </a:fld>
            <a:endParaRPr lang="en-US"/>
          </a:p>
        </p:txBody>
      </p:sp>
    </p:spTree>
    <p:extLst>
      <p:ext uri="{BB962C8B-B14F-4D97-AF65-F5344CB8AC3E}">
        <p14:creationId xmlns:p14="http://schemas.microsoft.com/office/powerpoint/2010/main" val="3556848988"/>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08186" indent="0" algn="ctr">
              <a:buNone/>
              <a:defRPr>
                <a:solidFill>
                  <a:schemeClr val="tx1">
                    <a:tint val="75000"/>
                  </a:schemeClr>
                </a:solidFill>
              </a:defRPr>
            </a:lvl2pPr>
            <a:lvl3pPr marL="816371" indent="0" algn="ctr">
              <a:buNone/>
              <a:defRPr>
                <a:solidFill>
                  <a:schemeClr val="tx1">
                    <a:tint val="75000"/>
                  </a:schemeClr>
                </a:solidFill>
              </a:defRPr>
            </a:lvl3pPr>
            <a:lvl4pPr marL="1224557" indent="0" algn="ctr">
              <a:buNone/>
              <a:defRPr>
                <a:solidFill>
                  <a:schemeClr val="tx1">
                    <a:tint val="75000"/>
                  </a:schemeClr>
                </a:solidFill>
              </a:defRPr>
            </a:lvl4pPr>
            <a:lvl5pPr marL="1632742" indent="0" algn="ctr">
              <a:buNone/>
              <a:defRPr>
                <a:solidFill>
                  <a:schemeClr val="tx1">
                    <a:tint val="75000"/>
                  </a:schemeClr>
                </a:solidFill>
              </a:defRPr>
            </a:lvl5pPr>
            <a:lvl6pPr marL="2040928" indent="0" algn="ctr">
              <a:buNone/>
              <a:defRPr>
                <a:solidFill>
                  <a:schemeClr val="tx1">
                    <a:tint val="75000"/>
                  </a:schemeClr>
                </a:solidFill>
              </a:defRPr>
            </a:lvl6pPr>
            <a:lvl7pPr marL="2449114" indent="0" algn="ctr">
              <a:buNone/>
              <a:defRPr>
                <a:solidFill>
                  <a:schemeClr val="tx1">
                    <a:tint val="75000"/>
                  </a:schemeClr>
                </a:solidFill>
              </a:defRPr>
            </a:lvl7pPr>
            <a:lvl8pPr marL="2857299" indent="0" algn="ctr">
              <a:buNone/>
              <a:defRPr>
                <a:solidFill>
                  <a:schemeClr val="tx1">
                    <a:tint val="75000"/>
                  </a:schemeClr>
                </a:solidFill>
              </a:defRPr>
            </a:lvl8pPr>
            <a:lvl9pPr marL="3265485"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78C2A32-E772-4F6B-AD10-D74DDF0B6C58}"/>
              </a:ext>
            </a:extLst>
          </p:cNvPr>
          <p:cNvSpPr>
            <a:spLocks noGrp="1"/>
          </p:cNvSpPr>
          <p:nvPr>
            <p:ph type="dt" sz="half" idx="10"/>
          </p:nvPr>
        </p:nvSpPr>
        <p:spPr/>
        <p:txBody>
          <a:bodyPr/>
          <a:lstStyle>
            <a:lvl1pPr>
              <a:defRPr/>
            </a:lvl1pPr>
          </a:lstStyle>
          <a:p>
            <a:fld id="{626F1A91-B7B0-4D62-9447-82AA6E55F660}"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3D36F9CE-5462-4F46-A4BD-E95C91D1FF19}"/>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8C5D39B-DD40-4234-AEEB-FB15B2B8648A}"/>
              </a:ext>
            </a:extLst>
          </p:cNvPr>
          <p:cNvSpPr>
            <a:spLocks noGrp="1"/>
          </p:cNvSpPr>
          <p:nvPr>
            <p:ph type="sldNum" sz="quarter" idx="12"/>
          </p:nvPr>
        </p:nvSpPr>
        <p:spPr/>
        <p:txBody>
          <a:bodyPr/>
          <a:lstStyle>
            <a:lvl1pPr>
              <a:defRPr/>
            </a:lvl1pPr>
          </a:lstStyle>
          <a:p>
            <a:fld id="{F939B551-40E8-454B-8BFC-4F222135D370}" type="slidenum">
              <a:rPr lang="en-US" altLang="en-US"/>
              <a:pPr/>
              <a:t>‹#›</a:t>
            </a:fld>
            <a:endParaRPr lang="en-US" altLang="en-US"/>
          </a:p>
        </p:txBody>
      </p:sp>
    </p:spTree>
    <p:extLst>
      <p:ext uri="{BB962C8B-B14F-4D97-AF65-F5344CB8AC3E}">
        <p14:creationId xmlns:p14="http://schemas.microsoft.com/office/powerpoint/2010/main" val="3357722681"/>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5819385-FA8A-4A7B-A7E2-5C2A1A9957D5}"/>
              </a:ext>
            </a:extLst>
          </p:cNvPr>
          <p:cNvSpPr>
            <a:spLocks noGrp="1"/>
          </p:cNvSpPr>
          <p:nvPr>
            <p:ph type="dt" sz="half" idx="10"/>
          </p:nvPr>
        </p:nvSpPr>
        <p:spPr/>
        <p:txBody>
          <a:bodyPr/>
          <a:lstStyle>
            <a:lvl1pPr>
              <a:defRPr/>
            </a:lvl1pPr>
          </a:lstStyle>
          <a:p>
            <a:fld id="{8A50F9AA-5771-4F59-9309-7F1EE4AB04BF}"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49B15343-7666-45C4-9685-45B326406559}"/>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CA81660-DB6F-4780-9403-564BD1A70FF9}"/>
              </a:ext>
            </a:extLst>
          </p:cNvPr>
          <p:cNvSpPr>
            <a:spLocks noGrp="1"/>
          </p:cNvSpPr>
          <p:nvPr>
            <p:ph type="sldNum" sz="quarter" idx="12"/>
          </p:nvPr>
        </p:nvSpPr>
        <p:spPr/>
        <p:txBody>
          <a:bodyPr/>
          <a:lstStyle>
            <a:lvl1pPr>
              <a:defRPr/>
            </a:lvl1pPr>
          </a:lstStyle>
          <a:p>
            <a:fld id="{53E15B0A-378C-46F6-8728-F0169ACB3C44}" type="slidenum">
              <a:rPr lang="en-US" altLang="en-US"/>
              <a:pPr/>
              <a:t>‹#›</a:t>
            </a:fld>
            <a:endParaRPr lang="en-US" altLang="en-US"/>
          </a:p>
        </p:txBody>
      </p:sp>
    </p:spTree>
    <p:extLst>
      <p:ext uri="{BB962C8B-B14F-4D97-AF65-F5344CB8AC3E}">
        <p14:creationId xmlns:p14="http://schemas.microsoft.com/office/powerpoint/2010/main" val="569245448"/>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3554"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1797">
                <a:solidFill>
                  <a:schemeClr val="tx1">
                    <a:tint val="75000"/>
                  </a:schemeClr>
                </a:solidFill>
              </a:defRPr>
            </a:lvl1pPr>
            <a:lvl2pPr marL="408186" indent="0">
              <a:buNone/>
              <a:defRPr sz="1601">
                <a:solidFill>
                  <a:schemeClr val="tx1">
                    <a:tint val="75000"/>
                  </a:schemeClr>
                </a:solidFill>
              </a:defRPr>
            </a:lvl2pPr>
            <a:lvl3pPr marL="816371" indent="0">
              <a:buNone/>
              <a:defRPr sz="1445">
                <a:solidFill>
                  <a:schemeClr val="tx1">
                    <a:tint val="75000"/>
                  </a:schemeClr>
                </a:solidFill>
              </a:defRPr>
            </a:lvl3pPr>
            <a:lvl4pPr marL="1224557" indent="0">
              <a:buNone/>
              <a:defRPr sz="1250">
                <a:solidFill>
                  <a:schemeClr val="tx1">
                    <a:tint val="75000"/>
                  </a:schemeClr>
                </a:solidFill>
              </a:defRPr>
            </a:lvl4pPr>
            <a:lvl5pPr marL="1632742" indent="0">
              <a:buNone/>
              <a:defRPr sz="1250">
                <a:solidFill>
                  <a:schemeClr val="tx1">
                    <a:tint val="75000"/>
                  </a:schemeClr>
                </a:solidFill>
              </a:defRPr>
            </a:lvl5pPr>
            <a:lvl6pPr marL="2040928" indent="0">
              <a:buNone/>
              <a:defRPr sz="1250">
                <a:solidFill>
                  <a:schemeClr val="tx1">
                    <a:tint val="75000"/>
                  </a:schemeClr>
                </a:solidFill>
              </a:defRPr>
            </a:lvl6pPr>
            <a:lvl7pPr marL="2449114" indent="0">
              <a:buNone/>
              <a:defRPr sz="1250">
                <a:solidFill>
                  <a:schemeClr val="tx1">
                    <a:tint val="75000"/>
                  </a:schemeClr>
                </a:solidFill>
              </a:defRPr>
            </a:lvl7pPr>
            <a:lvl8pPr marL="2857299" indent="0">
              <a:buNone/>
              <a:defRPr sz="1250">
                <a:solidFill>
                  <a:schemeClr val="tx1">
                    <a:tint val="75000"/>
                  </a:schemeClr>
                </a:solidFill>
              </a:defRPr>
            </a:lvl8pPr>
            <a:lvl9pPr marL="3265485" indent="0">
              <a:buNone/>
              <a:defRPr sz="125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95CA0DF-0E7F-417C-ADC0-0868F8E38BC1}"/>
              </a:ext>
            </a:extLst>
          </p:cNvPr>
          <p:cNvSpPr>
            <a:spLocks noGrp="1"/>
          </p:cNvSpPr>
          <p:nvPr>
            <p:ph type="dt" sz="half" idx="10"/>
          </p:nvPr>
        </p:nvSpPr>
        <p:spPr/>
        <p:txBody>
          <a:bodyPr/>
          <a:lstStyle>
            <a:lvl1pPr>
              <a:defRPr/>
            </a:lvl1pPr>
          </a:lstStyle>
          <a:p>
            <a:fld id="{6634B9D3-1E4A-42FC-839A-3A8BD2E3B45F}"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C7EFECCB-D836-4ED4-9EFF-688532A33A8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6A39D21-8F0C-477B-BEDE-3B0EF366F18C}"/>
              </a:ext>
            </a:extLst>
          </p:cNvPr>
          <p:cNvSpPr>
            <a:spLocks noGrp="1"/>
          </p:cNvSpPr>
          <p:nvPr>
            <p:ph type="sldNum" sz="quarter" idx="12"/>
          </p:nvPr>
        </p:nvSpPr>
        <p:spPr/>
        <p:txBody>
          <a:bodyPr/>
          <a:lstStyle>
            <a:lvl1pPr>
              <a:defRPr/>
            </a:lvl1pPr>
          </a:lstStyle>
          <a:p>
            <a:fld id="{8AD1045B-D21D-4BC6-9BEC-F1413A0DF38B}" type="slidenum">
              <a:rPr lang="en-US" altLang="en-US"/>
              <a:pPr/>
              <a:t>‹#›</a:t>
            </a:fld>
            <a:endParaRPr lang="en-US" altLang="en-US"/>
          </a:p>
        </p:txBody>
      </p:sp>
    </p:spTree>
    <p:extLst>
      <p:ext uri="{BB962C8B-B14F-4D97-AF65-F5344CB8AC3E}">
        <p14:creationId xmlns:p14="http://schemas.microsoft.com/office/powerpoint/2010/main" val="1332453740"/>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3071814"/>
            <a:ext cx="10458450" cy="8689975"/>
          </a:xfrm>
        </p:spPr>
        <p:txBody>
          <a:bodyPr/>
          <a:lstStyle>
            <a:lvl1pPr>
              <a:defRPr sz="2500"/>
            </a:lvl1pPr>
            <a:lvl2pPr>
              <a:defRPr sz="2148"/>
            </a:lvl2pPr>
            <a:lvl3pPr>
              <a:defRPr sz="1797"/>
            </a:lvl3pPr>
            <a:lvl4pPr>
              <a:defRPr sz="1601"/>
            </a:lvl4pPr>
            <a:lvl5pPr>
              <a:defRPr sz="1601"/>
            </a:lvl5pPr>
            <a:lvl6pPr>
              <a:defRPr sz="1601"/>
            </a:lvl6pPr>
            <a:lvl7pPr>
              <a:defRPr sz="1601"/>
            </a:lvl7pPr>
            <a:lvl8pPr>
              <a:defRPr sz="1601"/>
            </a:lvl8pPr>
            <a:lvl9pPr>
              <a:defRPr sz="160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1780838" y="3071814"/>
            <a:ext cx="10458450" cy="8689975"/>
          </a:xfrm>
        </p:spPr>
        <p:txBody>
          <a:bodyPr/>
          <a:lstStyle>
            <a:lvl1pPr>
              <a:defRPr sz="2500"/>
            </a:lvl1pPr>
            <a:lvl2pPr>
              <a:defRPr sz="2148"/>
            </a:lvl2pPr>
            <a:lvl3pPr>
              <a:defRPr sz="1797"/>
            </a:lvl3pPr>
            <a:lvl4pPr>
              <a:defRPr sz="1601"/>
            </a:lvl4pPr>
            <a:lvl5pPr>
              <a:defRPr sz="1601"/>
            </a:lvl5pPr>
            <a:lvl6pPr>
              <a:defRPr sz="1601"/>
            </a:lvl6pPr>
            <a:lvl7pPr>
              <a:defRPr sz="1601"/>
            </a:lvl7pPr>
            <a:lvl8pPr>
              <a:defRPr sz="1601"/>
            </a:lvl8pPr>
            <a:lvl9pPr>
              <a:defRPr sz="160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F9A1C37-7167-4CF8-A164-AA8C97D3EF88}"/>
              </a:ext>
            </a:extLst>
          </p:cNvPr>
          <p:cNvSpPr>
            <a:spLocks noGrp="1"/>
          </p:cNvSpPr>
          <p:nvPr>
            <p:ph type="dt" sz="half" idx="10"/>
          </p:nvPr>
        </p:nvSpPr>
        <p:spPr/>
        <p:txBody>
          <a:bodyPr/>
          <a:lstStyle>
            <a:lvl1pPr>
              <a:defRPr/>
            </a:lvl1pPr>
          </a:lstStyle>
          <a:p>
            <a:fld id="{44584187-7FFC-4781-BD97-55E652F66E22}" type="datetimeFigureOut">
              <a:rPr lang="en-US" altLang="en-US"/>
              <a:pPr/>
              <a:t>11/15/24</a:t>
            </a:fld>
            <a:endParaRPr lang="en-US" altLang="en-US"/>
          </a:p>
        </p:txBody>
      </p:sp>
      <p:sp>
        <p:nvSpPr>
          <p:cNvPr id="6" name="Footer Placeholder 4">
            <a:extLst>
              <a:ext uri="{FF2B5EF4-FFF2-40B4-BE49-F238E27FC236}">
                <a16:creationId xmlns:a16="http://schemas.microsoft.com/office/drawing/2014/main" id="{D5BA872E-C6EC-4255-BF11-E531EFDFFE56}"/>
              </a:ext>
            </a:extLst>
          </p:cNvPr>
          <p:cNvSpPr>
            <a:spLocks noGrp="1"/>
          </p:cNvSpPr>
          <p:nvPr>
            <p:ph type="ftr" sz="quarter" idx="11"/>
          </p:nvPr>
        </p:nvSpPr>
        <p:spPr/>
        <p:txBody>
          <a:bodyPr/>
          <a:lstStyle>
            <a:lvl1pPr>
              <a:defRPr/>
            </a:lvl1pPr>
          </a:lstStyle>
          <a:p>
            <a:endParaRPr lang="en-US" altLang="en-US"/>
          </a:p>
        </p:txBody>
      </p:sp>
      <p:sp>
        <p:nvSpPr>
          <p:cNvPr id="7" name="Slide Number Placeholder 5">
            <a:extLst>
              <a:ext uri="{FF2B5EF4-FFF2-40B4-BE49-F238E27FC236}">
                <a16:creationId xmlns:a16="http://schemas.microsoft.com/office/drawing/2014/main" id="{C18ECEA6-8893-41FF-AA05-6662D72977B3}"/>
              </a:ext>
            </a:extLst>
          </p:cNvPr>
          <p:cNvSpPr>
            <a:spLocks noGrp="1"/>
          </p:cNvSpPr>
          <p:nvPr>
            <p:ph type="sldNum" sz="quarter" idx="12"/>
          </p:nvPr>
        </p:nvSpPr>
        <p:spPr/>
        <p:txBody>
          <a:bodyPr/>
          <a:lstStyle>
            <a:lvl1pPr>
              <a:defRPr/>
            </a:lvl1pPr>
          </a:lstStyle>
          <a:p>
            <a:fld id="{6D3D2629-F65E-4D8C-AC83-4BBFC505E6F7}" type="slidenum">
              <a:rPr lang="en-US" altLang="en-US"/>
              <a:pPr/>
              <a:t>‹#›</a:t>
            </a:fld>
            <a:endParaRPr lang="en-US" altLang="en-US"/>
          </a:p>
        </p:txBody>
      </p:sp>
    </p:spTree>
    <p:extLst>
      <p:ext uri="{BB962C8B-B14F-4D97-AF65-F5344CB8AC3E}">
        <p14:creationId xmlns:p14="http://schemas.microsoft.com/office/powerpoint/2010/main" val="256292408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148" b="1"/>
            </a:lvl1pPr>
            <a:lvl2pPr marL="408186" indent="0">
              <a:buNone/>
              <a:defRPr sz="1797" b="1"/>
            </a:lvl2pPr>
            <a:lvl3pPr marL="816371" indent="0">
              <a:buNone/>
              <a:defRPr sz="1601" b="1"/>
            </a:lvl3pPr>
            <a:lvl4pPr marL="1224557" indent="0">
              <a:buNone/>
              <a:defRPr sz="1445" b="1"/>
            </a:lvl4pPr>
            <a:lvl5pPr marL="1632742" indent="0">
              <a:buNone/>
              <a:defRPr sz="1445" b="1"/>
            </a:lvl5pPr>
            <a:lvl6pPr marL="2040928" indent="0">
              <a:buNone/>
              <a:defRPr sz="1445" b="1"/>
            </a:lvl6pPr>
            <a:lvl7pPr marL="2449114" indent="0">
              <a:buNone/>
              <a:defRPr sz="1445" b="1"/>
            </a:lvl7pPr>
            <a:lvl8pPr marL="2857299" indent="0">
              <a:buNone/>
              <a:defRPr sz="1445" b="1"/>
            </a:lvl8pPr>
            <a:lvl9pPr marL="3265485" indent="0">
              <a:buNone/>
              <a:defRPr sz="1445"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148"/>
            </a:lvl1pPr>
            <a:lvl2pPr>
              <a:defRPr sz="1797"/>
            </a:lvl2pPr>
            <a:lvl3pPr>
              <a:defRPr sz="1601"/>
            </a:lvl3pPr>
            <a:lvl4pPr>
              <a:defRPr sz="1445"/>
            </a:lvl4pPr>
            <a:lvl5pPr>
              <a:defRPr sz="1445"/>
            </a:lvl5pPr>
            <a:lvl6pPr>
              <a:defRPr sz="1445"/>
            </a:lvl6pPr>
            <a:lvl7pPr>
              <a:defRPr sz="1445"/>
            </a:lvl7pPr>
            <a:lvl8pPr>
              <a:defRPr sz="1445"/>
            </a:lvl8pPr>
            <a:lvl9pPr>
              <a:defRPr sz="14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148" b="1"/>
            </a:lvl1pPr>
            <a:lvl2pPr marL="408186" indent="0">
              <a:buNone/>
              <a:defRPr sz="1797" b="1"/>
            </a:lvl2pPr>
            <a:lvl3pPr marL="816371" indent="0">
              <a:buNone/>
              <a:defRPr sz="1601" b="1"/>
            </a:lvl3pPr>
            <a:lvl4pPr marL="1224557" indent="0">
              <a:buNone/>
              <a:defRPr sz="1445" b="1"/>
            </a:lvl4pPr>
            <a:lvl5pPr marL="1632742" indent="0">
              <a:buNone/>
              <a:defRPr sz="1445" b="1"/>
            </a:lvl5pPr>
            <a:lvl6pPr marL="2040928" indent="0">
              <a:buNone/>
              <a:defRPr sz="1445" b="1"/>
            </a:lvl6pPr>
            <a:lvl7pPr marL="2449114" indent="0">
              <a:buNone/>
              <a:defRPr sz="1445" b="1"/>
            </a:lvl7pPr>
            <a:lvl8pPr marL="2857299" indent="0">
              <a:buNone/>
              <a:defRPr sz="1445" b="1"/>
            </a:lvl8pPr>
            <a:lvl9pPr marL="3265485" indent="0">
              <a:buNone/>
              <a:defRPr sz="1445"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148"/>
            </a:lvl1pPr>
            <a:lvl2pPr>
              <a:defRPr sz="1797"/>
            </a:lvl2pPr>
            <a:lvl3pPr>
              <a:defRPr sz="1601"/>
            </a:lvl3pPr>
            <a:lvl4pPr>
              <a:defRPr sz="1445"/>
            </a:lvl4pPr>
            <a:lvl5pPr>
              <a:defRPr sz="1445"/>
            </a:lvl5pPr>
            <a:lvl6pPr>
              <a:defRPr sz="1445"/>
            </a:lvl6pPr>
            <a:lvl7pPr>
              <a:defRPr sz="1445"/>
            </a:lvl7pPr>
            <a:lvl8pPr>
              <a:defRPr sz="1445"/>
            </a:lvl8pPr>
            <a:lvl9pPr>
              <a:defRPr sz="144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5DC90831-4810-4A17-ADAC-FDCD0B701305}"/>
              </a:ext>
            </a:extLst>
          </p:cNvPr>
          <p:cNvSpPr>
            <a:spLocks noGrp="1"/>
          </p:cNvSpPr>
          <p:nvPr>
            <p:ph type="dt" sz="half" idx="10"/>
          </p:nvPr>
        </p:nvSpPr>
        <p:spPr/>
        <p:txBody>
          <a:bodyPr/>
          <a:lstStyle>
            <a:lvl1pPr>
              <a:defRPr/>
            </a:lvl1pPr>
          </a:lstStyle>
          <a:p>
            <a:fld id="{64C5C1B2-BC40-43B6-99A7-9475A6E7075F}" type="datetimeFigureOut">
              <a:rPr lang="en-US" altLang="en-US"/>
              <a:pPr/>
              <a:t>11/15/24</a:t>
            </a:fld>
            <a:endParaRPr lang="en-US" altLang="en-US"/>
          </a:p>
        </p:txBody>
      </p:sp>
      <p:sp>
        <p:nvSpPr>
          <p:cNvPr id="8" name="Footer Placeholder 4">
            <a:extLst>
              <a:ext uri="{FF2B5EF4-FFF2-40B4-BE49-F238E27FC236}">
                <a16:creationId xmlns:a16="http://schemas.microsoft.com/office/drawing/2014/main" id="{8961185D-D9D9-40FE-B2EF-24C04EC5765D}"/>
              </a:ext>
            </a:extLst>
          </p:cNvPr>
          <p:cNvSpPr>
            <a:spLocks noGrp="1"/>
          </p:cNvSpPr>
          <p:nvPr>
            <p:ph type="ftr" sz="quarter" idx="11"/>
          </p:nvPr>
        </p:nvSpPr>
        <p:spPr/>
        <p:txBody>
          <a:bodyPr/>
          <a:lstStyle>
            <a:lvl1pPr>
              <a:defRPr/>
            </a:lvl1pPr>
          </a:lstStyle>
          <a:p>
            <a:endParaRPr lang="en-US" altLang="en-US"/>
          </a:p>
        </p:txBody>
      </p:sp>
      <p:sp>
        <p:nvSpPr>
          <p:cNvPr id="9" name="Slide Number Placeholder 5">
            <a:extLst>
              <a:ext uri="{FF2B5EF4-FFF2-40B4-BE49-F238E27FC236}">
                <a16:creationId xmlns:a16="http://schemas.microsoft.com/office/drawing/2014/main" id="{7C31DD7E-734A-46CC-AE1E-026C67CDC9DA}"/>
              </a:ext>
            </a:extLst>
          </p:cNvPr>
          <p:cNvSpPr>
            <a:spLocks noGrp="1"/>
          </p:cNvSpPr>
          <p:nvPr>
            <p:ph type="sldNum" sz="quarter" idx="12"/>
          </p:nvPr>
        </p:nvSpPr>
        <p:spPr/>
        <p:txBody>
          <a:bodyPr/>
          <a:lstStyle>
            <a:lvl1pPr>
              <a:defRPr/>
            </a:lvl1pPr>
          </a:lstStyle>
          <a:p>
            <a:fld id="{636F3647-4B78-4F11-8483-F654110D519D}" type="slidenum">
              <a:rPr lang="en-US" altLang="en-US"/>
              <a:pPr/>
              <a:t>‹#›</a:t>
            </a:fld>
            <a:endParaRPr lang="en-US" altLang="en-US"/>
          </a:p>
        </p:txBody>
      </p:sp>
    </p:spTree>
    <p:extLst>
      <p:ext uri="{BB962C8B-B14F-4D97-AF65-F5344CB8AC3E}">
        <p14:creationId xmlns:p14="http://schemas.microsoft.com/office/powerpoint/2010/main" val="2833473673"/>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421E131-901C-4FF3-A8DC-A7DE7D7BBEF0}"/>
              </a:ext>
            </a:extLst>
          </p:cNvPr>
          <p:cNvSpPr>
            <a:spLocks noGrp="1"/>
          </p:cNvSpPr>
          <p:nvPr>
            <p:ph type="dt" sz="half" idx="10"/>
          </p:nvPr>
        </p:nvSpPr>
        <p:spPr/>
        <p:txBody>
          <a:bodyPr/>
          <a:lstStyle>
            <a:lvl1pPr>
              <a:defRPr/>
            </a:lvl1pPr>
          </a:lstStyle>
          <a:p>
            <a:fld id="{EE191EB4-15C0-4FD4-9297-BCA5DFEBD408}" type="datetimeFigureOut">
              <a:rPr lang="en-US" altLang="en-US"/>
              <a:pPr/>
              <a:t>11/15/24</a:t>
            </a:fld>
            <a:endParaRPr lang="en-US" altLang="en-US"/>
          </a:p>
        </p:txBody>
      </p:sp>
      <p:sp>
        <p:nvSpPr>
          <p:cNvPr id="4" name="Footer Placeholder 4">
            <a:extLst>
              <a:ext uri="{FF2B5EF4-FFF2-40B4-BE49-F238E27FC236}">
                <a16:creationId xmlns:a16="http://schemas.microsoft.com/office/drawing/2014/main" id="{70EADE6E-5CF3-4B05-BB16-B73163CBC3B1}"/>
              </a:ext>
            </a:extLst>
          </p:cNvPr>
          <p:cNvSpPr>
            <a:spLocks noGrp="1"/>
          </p:cNvSpPr>
          <p:nvPr>
            <p:ph type="ftr" sz="quarter" idx="11"/>
          </p:nvPr>
        </p:nvSpPr>
        <p:spPr/>
        <p:txBody>
          <a:bodyPr/>
          <a:lstStyle>
            <a:lvl1pPr>
              <a:defRPr/>
            </a:lvl1pPr>
          </a:lstStyle>
          <a:p>
            <a:endParaRPr lang="en-US" altLang="en-US"/>
          </a:p>
        </p:txBody>
      </p:sp>
      <p:sp>
        <p:nvSpPr>
          <p:cNvPr id="5" name="Slide Number Placeholder 5">
            <a:extLst>
              <a:ext uri="{FF2B5EF4-FFF2-40B4-BE49-F238E27FC236}">
                <a16:creationId xmlns:a16="http://schemas.microsoft.com/office/drawing/2014/main" id="{280340D9-DF7D-4F53-8E65-877C9C5839D1}"/>
              </a:ext>
            </a:extLst>
          </p:cNvPr>
          <p:cNvSpPr>
            <a:spLocks noGrp="1"/>
          </p:cNvSpPr>
          <p:nvPr>
            <p:ph type="sldNum" sz="quarter" idx="12"/>
          </p:nvPr>
        </p:nvSpPr>
        <p:spPr/>
        <p:txBody>
          <a:bodyPr/>
          <a:lstStyle>
            <a:lvl1pPr>
              <a:defRPr/>
            </a:lvl1pPr>
          </a:lstStyle>
          <a:p>
            <a:fld id="{551877ED-B8E7-4C22-89EF-5E25C15B64CD}" type="slidenum">
              <a:rPr lang="en-US" altLang="en-US"/>
              <a:pPr/>
              <a:t>‹#›</a:t>
            </a:fld>
            <a:endParaRPr lang="en-US" altLang="en-US"/>
          </a:p>
        </p:txBody>
      </p:sp>
    </p:spTree>
    <p:extLst>
      <p:ext uri="{BB962C8B-B14F-4D97-AF65-F5344CB8AC3E}">
        <p14:creationId xmlns:p14="http://schemas.microsoft.com/office/powerpoint/2010/main" val="2304271566"/>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0594DE9-A0C6-4262-A992-883D4B3324A9}"/>
              </a:ext>
            </a:extLst>
          </p:cNvPr>
          <p:cNvSpPr>
            <a:spLocks noGrp="1"/>
          </p:cNvSpPr>
          <p:nvPr>
            <p:ph type="dt" sz="half" idx="10"/>
          </p:nvPr>
        </p:nvSpPr>
        <p:spPr/>
        <p:txBody>
          <a:bodyPr/>
          <a:lstStyle>
            <a:lvl1pPr>
              <a:defRPr/>
            </a:lvl1pPr>
          </a:lstStyle>
          <a:p>
            <a:fld id="{5C75B66F-BDA0-4E9C-86A1-A449F6FD3798}" type="datetimeFigureOut">
              <a:rPr lang="en-US" altLang="en-US"/>
              <a:pPr/>
              <a:t>11/15/24</a:t>
            </a:fld>
            <a:endParaRPr lang="en-US" altLang="en-US"/>
          </a:p>
        </p:txBody>
      </p:sp>
      <p:sp>
        <p:nvSpPr>
          <p:cNvPr id="3" name="Footer Placeholder 4">
            <a:extLst>
              <a:ext uri="{FF2B5EF4-FFF2-40B4-BE49-F238E27FC236}">
                <a16:creationId xmlns:a16="http://schemas.microsoft.com/office/drawing/2014/main" id="{9B85F284-1E35-47AC-968D-4A17C1876197}"/>
              </a:ext>
            </a:extLst>
          </p:cNvPr>
          <p:cNvSpPr>
            <a:spLocks noGrp="1"/>
          </p:cNvSpPr>
          <p:nvPr>
            <p:ph type="ftr" sz="quarter" idx="11"/>
          </p:nvPr>
        </p:nvSpPr>
        <p:spPr/>
        <p:txBody>
          <a:bodyPr/>
          <a:lstStyle>
            <a:lvl1pPr>
              <a:defRPr/>
            </a:lvl1pPr>
          </a:lstStyle>
          <a:p>
            <a:endParaRPr lang="en-US" altLang="en-US"/>
          </a:p>
        </p:txBody>
      </p:sp>
      <p:sp>
        <p:nvSpPr>
          <p:cNvPr id="4" name="Slide Number Placeholder 5">
            <a:extLst>
              <a:ext uri="{FF2B5EF4-FFF2-40B4-BE49-F238E27FC236}">
                <a16:creationId xmlns:a16="http://schemas.microsoft.com/office/drawing/2014/main" id="{120BF3EF-FF45-42ED-AE24-B9BF0F0AF52D}"/>
              </a:ext>
            </a:extLst>
          </p:cNvPr>
          <p:cNvSpPr>
            <a:spLocks noGrp="1"/>
          </p:cNvSpPr>
          <p:nvPr>
            <p:ph type="sldNum" sz="quarter" idx="12"/>
          </p:nvPr>
        </p:nvSpPr>
        <p:spPr/>
        <p:txBody>
          <a:bodyPr/>
          <a:lstStyle>
            <a:lvl1pPr>
              <a:defRPr/>
            </a:lvl1pPr>
          </a:lstStyle>
          <a:p>
            <a:fld id="{7ACF5204-C432-4C69-8F36-A014E705A8B6}" type="slidenum">
              <a:rPr lang="en-US" altLang="en-US"/>
              <a:pPr/>
              <a:t>‹#›</a:t>
            </a:fld>
            <a:endParaRPr lang="en-US" altLang="en-US"/>
          </a:p>
        </p:txBody>
      </p:sp>
    </p:spTree>
    <p:extLst>
      <p:ext uri="{BB962C8B-B14F-4D97-AF65-F5344CB8AC3E}">
        <p14:creationId xmlns:p14="http://schemas.microsoft.com/office/powerpoint/2010/main" val="382500325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1797"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2851"/>
            </a:lvl1pPr>
            <a:lvl2pPr>
              <a:defRPr sz="2500"/>
            </a:lvl2pPr>
            <a:lvl3pPr>
              <a:defRPr sz="2148"/>
            </a:lvl3pPr>
            <a:lvl4pPr>
              <a:defRPr sz="1797"/>
            </a:lvl4pPr>
            <a:lvl5pPr>
              <a:defRPr sz="1797"/>
            </a:lvl5pPr>
            <a:lvl6pPr>
              <a:defRPr sz="1797"/>
            </a:lvl6pPr>
            <a:lvl7pPr>
              <a:defRPr sz="1797"/>
            </a:lvl7pPr>
            <a:lvl8pPr>
              <a:defRPr sz="1797"/>
            </a:lvl8pPr>
            <a:lvl9pPr>
              <a:defRPr sz="179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1"/>
            <a:ext cx="3008313" cy="4691063"/>
          </a:xfrm>
        </p:spPr>
        <p:txBody>
          <a:bodyPr/>
          <a:lstStyle>
            <a:lvl1pPr marL="0" indent="0">
              <a:buNone/>
              <a:defRPr sz="1250"/>
            </a:lvl1pPr>
            <a:lvl2pPr marL="408186" indent="0">
              <a:buNone/>
              <a:defRPr sz="1055"/>
            </a:lvl2pPr>
            <a:lvl3pPr marL="816371" indent="0">
              <a:buNone/>
              <a:defRPr sz="898"/>
            </a:lvl3pPr>
            <a:lvl4pPr marL="1224557" indent="0">
              <a:buNone/>
              <a:defRPr sz="820"/>
            </a:lvl4pPr>
            <a:lvl5pPr marL="1632742" indent="0">
              <a:buNone/>
              <a:defRPr sz="820"/>
            </a:lvl5pPr>
            <a:lvl6pPr marL="2040928" indent="0">
              <a:buNone/>
              <a:defRPr sz="820"/>
            </a:lvl6pPr>
            <a:lvl7pPr marL="2449114" indent="0">
              <a:buNone/>
              <a:defRPr sz="820"/>
            </a:lvl7pPr>
            <a:lvl8pPr marL="2857299" indent="0">
              <a:buNone/>
              <a:defRPr sz="820"/>
            </a:lvl8pPr>
            <a:lvl9pPr marL="3265485" indent="0">
              <a:buNone/>
              <a:defRPr sz="820"/>
            </a:lvl9pPr>
          </a:lstStyle>
          <a:p>
            <a:pPr lvl="0"/>
            <a:r>
              <a:rPr lang="en-US"/>
              <a:t>Click to edit Master text styles</a:t>
            </a:r>
          </a:p>
        </p:txBody>
      </p:sp>
      <p:sp>
        <p:nvSpPr>
          <p:cNvPr id="5" name="Date Placeholder 3">
            <a:extLst>
              <a:ext uri="{FF2B5EF4-FFF2-40B4-BE49-F238E27FC236}">
                <a16:creationId xmlns:a16="http://schemas.microsoft.com/office/drawing/2014/main" id="{6DBE6DA2-9B80-401A-891A-1DB64B66FBB3}"/>
              </a:ext>
            </a:extLst>
          </p:cNvPr>
          <p:cNvSpPr>
            <a:spLocks noGrp="1"/>
          </p:cNvSpPr>
          <p:nvPr>
            <p:ph type="dt" sz="half" idx="10"/>
          </p:nvPr>
        </p:nvSpPr>
        <p:spPr/>
        <p:txBody>
          <a:bodyPr/>
          <a:lstStyle>
            <a:lvl1pPr>
              <a:defRPr/>
            </a:lvl1pPr>
          </a:lstStyle>
          <a:p>
            <a:fld id="{7B3EA4E2-4961-4D27-B9EC-4B078D1A1FC7}" type="datetimeFigureOut">
              <a:rPr lang="en-US" altLang="en-US"/>
              <a:pPr/>
              <a:t>11/15/24</a:t>
            </a:fld>
            <a:endParaRPr lang="en-US" altLang="en-US"/>
          </a:p>
        </p:txBody>
      </p:sp>
      <p:sp>
        <p:nvSpPr>
          <p:cNvPr id="6" name="Footer Placeholder 4">
            <a:extLst>
              <a:ext uri="{FF2B5EF4-FFF2-40B4-BE49-F238E27FC236}">
                <a16:creationId xmlns:a16="http://schemas.microsoft.com/office/drawing/2014/main" id="{7D2E723A-4C2F-4814-BF0D-8F616E41335E}"/>
              </a:ext>
            </a:extLst>
          </p:cNvPr>
          <p:cNvSpPr>
            <a:spLocks noGrp="1"/>
          </p:cNvSpPr>
          <p:nvPr>
            <p:ph type="ftr" sz="quarter" idx="11"/>
          </p:nvPr>
        </p:nvSpPr>
        <p:spPr/>
        <p:txBody>
          <a:bodyPr/>
          <a:lstStyle>
            <a:lvl1pPr>
              <a:defRPr/>
            </a:lvl1pPr>
          </a:lstStyle>
          <a:p>
            <a:endParaRPr lang="en-US" altLang="en-US"/>
          </a:p>
        </p:txBody>
      </p:sp>
      <p:sp>
        <p:nvSpPr>
          <p:cNvPr id="7" name="Slide Number Placeholder 5">
            <a:extLst>
              <a:ext uri="{FF2B5EF4-FFF2-40B4-BE49-F238E27FC236}">
                <a16:creationId xmlns:a16="http://schemas.microsoft.com/office/drawing/2014/main" id="{01EEF21A-2F2F-4DC6-9AFD-B745F9447058}"/>
              </a:ext>
            </a:extLst>
          </p:cNvPr>
          <p:cNvSpPr>
            <a:spLocks noGrp="1"/>
          </p:cNvSpPr>
          <p:nvPr>
            <p:ph type="sldNum" sz="quarter" idx="12"/>
          </p:nvPr>
        </p:nvSpPr>
        <p:spPr/>
        <p:txBody>
          <a:bodyPr/>
          <a:lstStyle>
            <a:lvl1pPr>
              <a:defRPr/>
            </a:lvl1pPr>
          </a:lstStyle>
          <a:p>
            <a:fld id="{49C249AC-B536-4A39-82E0-C52746BBC6D9}" type="slidenum">
              <a:rPr lang="en-US" altLang="en-US"/>
              <a:pPr/>
              <a:t>‹#›</a:t>
            </a:fld>
            <a:endParaRPr lang="en-US" altLang="en-US"/>
          </a:p>
        </p:txBody>
      </p:sp>
    </p:spTree>
    <p:extLst>
      <p:ext uri="{BB962C8B-B14F-4D97-AF65-F5344CB8AC3E}">
        <p14:creationId xmlns:p14="http://schemas.microsoft.com/office/powerpoint/2010/main" val="1321692755"/>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797"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2851"/>
            </a:lvl1pPr>
            <a:lvl2pPr marL="408186" indent="0">
              <a:buNone/>
              <a:defRPr sz="2500"/>
            </a:lvl2pPr>
            <a:lvl3pPr marL="816371" indent="0">
              <a:buNone/>
              <a:defRPr sz="2148"/>
            </a:lvl3pPr>
            <a:lvl4pPr marL="1224557" indent="0">
              <a:buNone/>
              <a:defRPr sz="1797"/>
            </a:lvl4pPr>
            <a:lvl5pPr marL="1632742" indent="0">
              <a:buNone/>
              <a:defRPr sz="1797"/>
            </a:lvl5pPr>
            <a:lvl6pPr marL="2040928" indent="0">
              <a:buNone/>
              <a:defRPr sz="1797"/>
            </a:lvl6pPr>
            <a:lvl7pPr marL="2449114" indent="0">
              <a:buNone/>
              <a:defRPr sz="1797"/>
            </a:lvl7pPr>
            <a:lvl8pPr marL="2857299" indent="0">
              <a:buNone/>
              <a:defRPr sz="1797"/>
            </a:lvl8pPr>
            <a:lvl9pPr marL="3265485" indent="0">
              <a:buNone/>
              <a:defRPr sz="1797"/>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250"/>
            </a:lvl1pPr>
            <a:lvl2pPr marL="408186" indent="0">
              <a:buNone/>
              <a:defRPr sz="1055"/>
            </a:lvl2pPr>
            <a:lvl3pPr marL="816371" indent="0">
              <a:buNone/>
              <a:defRPr sz="898"/>
            </a:lvl3pPr>
            <a:lvl4pPr marL="1224557" indent="0">
              <a:buNone/>
              <a:defRPr sz="820"/>
            </a:lvl4pPr>
            <a:lvl5pPr marL="1632742" indent="0">
              <a:buNone/>
              <a:defRPr sz="820"/>
            </a:lvl5pPr>
            <a:lvl6pPr marL="2040928" indent="0">
              <a:buNone/>
              <a:defRPr sz="820"/>
            </a:lvl6pPr>
            <a:lvl7pPr marL="2449114" indent="0">
              <a:buNone/>
              <a:defRPr sz="820"/>
            </a:lvl7pPr>
            <a:lvl8pPr marL="2857299" indent="0">
              <a:buNone/>
              <a:defRPr sz="820"/>
            </a:lvl8pPr>
            <a:lvl9pPr marL="3265485" indent="0">
              <a:buNone/>
              <a:defRPr sz="820"/>
            </a:lvl9pPr>
          </a:lstStyle>
          <a:p>
            <a:pPr lvl="0"/>
            <a:r>
              <a:rPr lang="en-US"/>
              <a:t>Click to edit Master text styles</a:t>
            </a:r>
          </a:p>
        </p:txBody>
      </p:sp>
      <p:sp>
        <p:nvSpPr>
          <p:cNvPr id="5" name="Date Placeholder 3">
            <a:extLst>
              <a:ext uri="{FF2B5EF4-FFF2-40B4-BE49-F238E27FC236}">
                <a16:creationId xmlns:a16="http://schemas.microsoft.com/office/drawing/2014/main" id="{A1AB1BB6-DE1E-40C8-9998-B3E0113A433F}"/>
              </a:ext>
            </a:extLst>
          </p:cNvPr>
          <p:cNvSpPr>
            <a:spLocks noGrp="1"/>
          </p:cNvSpPr>
          <p:nvPr>
            <p:ph type="dt" sz="half" idx="10"/>
          </p:nvPr>
        </p:nvSpPr>
        <p:spPr/>
        <p:txBody>
          <a:bodyPr/>
          <a:lstStyle>
            <a:lvl1pPr>
              <a:defRPr/>
            </a:lvl1pPr>
          </a:lstStyle>
          <a:p>
            <a:fld id="{2439E29F-943C-4208-9BD8-E2D38DC5C162}" type="datetimeFigureOut">
              <a:rPr lang="en-US" altLang="en-US"/>
              <a:pPr/>
              <a:t>11/15/24</a:t>
            </a:fld>
            <a:endParaRPr lang="en-US" altLang="en-US"/>
          </a:p>
        </p:txBody>
      </p:sp>
      <p:sp>
        <p:nvSpPr>
          <p:cNvPr id="6" name="Footer Placeholder 4">
            <a:extLst>
              <a:ext uri="{FF2B5EF4-FFF2-40B4-BE49-F238E27FC236}">
                <a16:creationId xmlns:a16="http://schemas.microsoft.com/office/drawing/2014/main" id="{CB53E64C-E8E5-4A19-ADF0-93089E854CF2}"/>
              </a:ext>
            </a:extLst>
          </p:cNvPr>
          <p:cNvSpPr>
            <a:spLocks noGrp="1"/>
          </p:cNvSpPr>
          <p:nvPr>
            <p:ph type="ftr" sz="quarter" idx="11"/>
          </p:nvPr>
        </p:nvSpPr>
        <p:spPr/>
        <p:txBody>
          <a:bodyPr/>
          <a:lstStyle>
            <a:lvl1pPr>
              <a:defRPr/>
            </a:lvl1pPr>
          </a:lstStyle>
          <a:p>
            <a:endParaRPr lang="en-US" altLang="en-US"/>
          </a:p>
        </p:txBody>
      </p:sp>
      <p:sp>
        <p:nvSpPr>
          <p:cNvPr id="7" name="Slide Number Placeholder 5">
            <a:extLst>
              <a:ext uri="{FF2B5EF4-FFF2-40B4-BE49-F238E27FC236}">
                <a16:creationId xmlns:a16="http://schemas.microsoft.com/office/drawing/2014/main" id="{765B3D59-FAB8-4438-ACEB-BE18A8E70744}"/>
              </a:ext>
            </a:extLst>
          </p:cNvPr>
          <p:cNvSpPr>
            <a:spLocks noGrp="1"/>
          </p:cNvSpPr>
          <p:nvPr>
            <p:ph type="sldNum" sz="quarter" idx="12"/>
          </p:nvPr>
        </p:nvSpPr>
        <p:spPr/>
        <p:txBody>
          <a:bodyPr/>
          <a:lstStyle>
            <a:lvl1pPr>
              <a:defRPr/>
            </a:lvl1pPr>
          </a:lstStyle>
          <a:p>
            <a:fld id="{C3A34503-4EBC-4103-ADC0-28D4220F39C7}" type="slidenum">
              <a:rPr lang="en-US" altLang="en-US"/>
              <a:pPr/>
              <a:t>‹#›</a:t>
            </a:fld>
            <a:endParaRPr lang="en-US" altLang="en-US"/>
          </a:p>
        </p:txBody>
      </p:sp>
    </p:spTree>
    <p:extLst>
      <p:ext uri="{BB962C8B-B14F-4D97-AF65-F5344CB8AC3E}">
        <p14:creationId xmlns:p14="http://schemas.microsoft.com/office/powerpoint/2010/main" val="7532739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11102992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687298-4B5F-41F1-A3E1-C71B67DAC21A}"/>
              </a:ext>
            </a:extLst>
          </p:cNvPr>
          <p:cNvSpPr>
            <a:spLocks noGrp="1"/>
          </p:cNvSpPr>
          <p:nvPr>
            <p:ph type="dt" sz="half" idx="10"/>
          </p:nvPr>
        </p:nvSpPr>
        <p:spPr/>
        <p:txBody>
          <a:bodyPr/>
          <a:lstStyle>
            <a:lvl1pPr>
              <a:defRPr/>
            </a:lvl1pPr>
          </a:lstStyle>
          <a:p>
            <a:fld id="{FFA340CC-49B9-4D7D-B491-90938BD552C8}"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CCD31138-534A-4879-9D7C-AF01FFE1C5F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6A6B1B1-8B8F-4E2F-A446-A022A65799BB}"/>
              </a:ext>
            </a:extLst>
          </p:cNvPr>
          <p:cNvSpPr>
            <a:spLocks noGrp="1"/>
          </p:cNvSpPr>
          <p:nvPr>
            <p:ph type="sldNum" sz="quarter" idx="12"/>
          </p:nvPr>
        </p:nvSpPr>
        <p:spPr/>
        <p:txBody>
          <a:bodyPr/>
          <a:lstStyle>
            <a:lvl1pPr>
              <a:defRPr/>
            </a:lvl1pPr>
          </a:lstStyle>
          <a:p>
            <a:fld id="{11F987B6-1D9E-4EBD-A36E-8FE4904C4F60}" type="slidenum">
              <a:rPr lang="en-US" altLang="en-US"/>
              <a:pPr/>
              <a:t>‹#›</a:t>
            </a:fld>
            <a:endParaRPr lang="en-US" altLang="en-US"/>
          </a:p>
        </p:txBody>
      </p:sp>
    </p:spTree>
    <p:extLst>
      <p:ext uri="{BB962C8B-B14F-4D97-AF65-F5344CB8AC3E}">
        <p14:creationId xmlns:p14="http://schemas.microsoft.com/office/powerpoint/2010/main" val="1867463143"/>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6971963" y="527050"/>
            <a:ext cx="5267325" cy="112347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69989" y="527050"/>
            <a:ext cx="15649575" cy="112347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B89ECB-1400-4C48-9F55-EAEDB08BAE16}"/>
              </a:ext>
            </a:extLst>
          </p:cNvPr>
          <p:cNvSpPr>
            <a:spLocks noGrp="1"/>
          </p:cNvSpPr>
          <p:nvPr>
            <p:ph type="dt" sz="half" idx="10"/>
          </p:nvPr>
        </p:nvSpPr>
        <p:spPr/>
        <p:txBody>
          <a:bodyPr/>
          <a:lstStyle>
            <a:lvl1pPr>
              <a:defRPr/>
            </a:lvl1pPr>
          </a:lstStyle>
          <a:p>
            <a:fld id="{227E67D4-F320-4CB9-A5A2-183F640C78A3}"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A210473D-B547-40FF-A4B2-5C7810E89F6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1B8E51F-B392-4E4D-8215-B8D6A8559A92}"/>
              </a:ext>
            </a:extLst>
          </p:cNvPr>
          <p:cNvSpPr>
            <a:spLocks noGrp="1"/>
          </p:cNvSpPr>
          <p:nvPr>
            <p:ph type="sldNum" sz="quarter" idx="12"/>
          </p:nvPr>
        </p:nvSpPr>
        <p:spPr/>
        <p:txBody>
          <a:bodyPr/>
          <a:lstStyle>
            <a:lvl1pPr>
              <a:defRPr/>
            </a:lvl1pPr>
          </a:lstStyle>
          <a:p>
            <a:fld id="{4BF33E8E-6D5A-4E91-BE47-A0DD8AD7F356}" type="slidenum">
              <a:rPr lang="en-US" altLang="en-US"/>
              <a:pPr/>
              <a:t>‹#›</a:t>
            </a:fld>
            <a:endParaRPr lang="en-US" altLang="en-US"/>
          </a:p>
        </p:txBody>
      </p:sp>
    </p:spTree>
    <p:extLst>
      <p:ext uri="{BB962C8B-B14F-4D97-AF65-F5344CB8AC3E}">
        <p14:creationId xmlns:p14="http://schemas.microsoft.com/office/powerpoint/2010/main" val="292890683"/>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F9102E3B-4572-4FD1-B13A-BE2874FCB1D4}" type="slidenum">
              <a:rPr lang="en-US" altLang="en-US"/>
              <a:pPr/>
              <a:t>‹#›</a:t>
            </a:fld>
            <a:endParaRPr lang="en-US" altLang="en-US"/>
          </a:p>
        </p:txBody>
      </p:sp>
    </p:spTree>
    <p:extLst>
      <p:ext uri="{BB962C8B-B14F-4D97-AF65-F5344CB8AC3E}">
        <p14:creationId xmlns:p14="http://schemas.microsoft.com/office/powerpoint/2010/main" val="2996168240"/>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B56BB032-8F08-4C0C-88EB-28C92E481CFB}" type="slidenum">
              <a:rPr lang="en-US" altLang="en-US"/>
              <a:pPr/>
              <a:t>‹#›</a:t>
            </a:fld>
            <a:endParaRPr lang="en-US" altLang="en-US"/>
          </a:p>
        </p:txBody>
      </p:sp>
    </p:spTree>
    <p:extLst>
      <p:ext uri="{BB962C8B-B14F-4D97-AF65-F5344CB8AC3E}">
        <p14:creationId xmlns:p14="http://schemas.microsoft.com/office/powerpoint/2010/main" val="3042247814"/>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E6D03B54-C4F7-4457-8337-15F23CDEE16C}" type="slidenum">
              <a:rPr lang="en-US" altLang="en-US"/>
              <a:pPr/>
              <a:t>‹#›</a:t>
            </a:fld>
            <a:endParaRPr lang="en-US" altLang="en-US"/>
          </a:p>
        </p:txBody>
      </p:sp>
    </p:spTree>
    <p:extLst>
      <p:ext uri="{BB962C8B-B14F-4D97-AF65-F5344CB8AC3E}">
        <p14:creationId xmlns:p14="http://schemas.microsoft.com/office/powerpoint/2010/main" val="104025351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4A471FF8-C80A-4CD5-B23E-1E4DEEAA0DCA}" type="slidenum">
              <a:rPr lang="en-US" altLang="en-US"/>
              <a:pPr/>
              <a:t>‹#›</a:t>
            </a:fld>
            <a:endParaRPr lang="en-US" altLang="en-US"/>
          </a:p>
        </p:txBody>
      </p:sp>
    </p:spTree>
    <p:extLst>
      <p:ext uri="{BB962C8B-B14F-4D97-AF65-F5344CB8AC3E}">
        <p14:creationId xmlns:p14="http://schemas.microsoft.com/office/powerpoint/2010/main" val="2968389828"/>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p>
        </p:txBody>
      </p:sp>
      <p:sp>
        <p:nvSpPr>
          <p:cNvPr id="8" name="Rectangle 5"/>
          <p:cNvSpPr>
            <a:spLocks noGrp="1" noChangeArrowheads="1"/>
          </p:cNvSpPr>
          <p:nvPr>
            <p:ph type="ftr" sz="quarter" idx="11"/>
          </p:nvPr>
        </p:nvSpPr>
        <p:spPr>
          <a:ln/>
        </p:spPr>
        <p:txBody>
          <a:bodyPr/>
          <a:lstStyle>
            <a:lvl1pPr>
              <a:defRPr/>
            </a:lvl1pPr>
          </a:lstStyle>
          <a:p>
            <a:endParaRPr lang="en-US" altLang="en-US"/>
          </a:p>
        </p:txBody>
      </p:sp>
      <p:sp>
        <p:nvSpPr>
          <p:cNvPr id="9" name="Rectangle 6"/>
          <p:cNvSpPr>
            <a:spLocks noGrp="1" noChangeArrowheads="1"/>
          </p:cNvSpPr>
          <p:nvPr>
            <p:ph type="sldNum" sz="quarter" idx="12"/>
          </p:nvPr>
        </p:nvSpPr>
        <p:spPr>
          <a:ln/>
        </p:spPr>
        <p:txBody>
          <a:bodyPr/>
          <a:lstStyle>
            <a:lvl1pPr>
              <a:defRPr/>
            </a:lvl1pPr>
          </a:lstStyle>
          <a:p>
            <a:fld id="{E0F2CE0B-02A5-4099-9EF6-9D08017039CD}" type="slidenum">
              <a:rPr lang="en-US" altLang="en-US"/>
              <a:pPr/>
              <a:t>‹#›</a:t>
            </a:fld>
            <a:endParaRPr lang="en-US" altLang="en-US"/>
          </a:p>
        </p:txBody>
      </p:sp>
    </p:spTree>
    <p:extLst>
      <p:ext uri="{BB962C8B-B14F-4D97-AF65-F5344CB8AC3E}">
        <p14:creationId xmlns:p14="http://schemas.microsoft.com/office/powerpoint/2010/main" val="4124905696"/>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p>
        </p:txBody>
      </p:sp>
      <p:sp>
        <p:nvSpPr>
          <p:cNvPr id="4" name="Rectangle 5"/>
          <p:cNvSpPr>
            <a:spLocks noGrp="1" noChangeArrowheads="1"/>
          </p:cNvSpPr>
          <p:nvPr>
            <p:ph type="ftr" sz="quarter" idx="11"/>
          </p:nvPr>
        </p:nvSpPr>
        <p:spPr>
          <a:ln/>
        </p:spPr>
        <p:txBody>
          <a:bodyPr/>
          <a:lstStyle>
            <a:lvl1pPr>
              <a:defRPr/>
            </a:lvl1pPr>
          </a:lstStyle>
          <a:p>
            <a:endParaRPr lang="en-US" altLang="en-US"/>
          </a:p>
        </p:txBody>
      </p:sp>
      <p:sp>
        <p:nvSpPr>
          <p:cNvPr id="5" name="Rectangle 6"/>
          <p:cNvSpPr>
            <a:spLocks noGrp="1" noChangeArrowheads="1"/>
          </p:cNvSpPr>
          <p:nvPr>
            <p:ph type="sldNum" sz="quarter" idx="12"/>
          </p:nvPr>
        </p:nvSpPr>
        <p:spPr>
          <a:ln/>
        </p:spPr>
        <p:txBody>
          <a:bodyPr/>
          <a:lstStyle>
            <a:lvl1pPr>
              <a:defRPr/>
            </a:lvl1pPr>
          </a:lstStyle>
          <a:p>
            <a:fld id="{265D1A89-DDD7-4CBF-8758-6B90BFCDB6FB}" type="slidenum">
              <a:rPr lang="en-US" altLang="en-US"/>
              <a:pPr/>
              <a:t>‹#›</a:t>
            </a:fld>
            <a:endParaRPr lang="en-US" altLang="en-US"/>
          </a:p>
        </p:txBody>
      </p:sp>
    </p:spTree>
    <p:extLst>
      <p:ext uri="{BB962C8B-B14F-4D97-AF65-F5344CB8AC3E}">
        <p14:creationId xmlns:p14="http://schemas.microsoft.com/office/powerpoint/2010/main" val="357254196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p>
        </p:txBody>
      </p:sp>
      <p:sp>
        <p:nvSpPr>
          <p:cNvPr id="3" name="Rectangle 5"/>
          <p:cNvSpPr>
            <a:spLocks noGrp="1" noChangeArrowheads="1"/>
          </p:cNvSpPr>
          <p:nvPr>
            <p:ph type="ftr" sz="quarter" idx="11"/>
          </p:nvPr>
        </p:nvSpPr>
        <p:spPr>
          <a:ln/>
        </p:spPr>
        <p:txBody>
          <a:bodyPr/>
          <a:lstStyle>
            <a:lvl1pPr>
              <a:defRPr/>
            </a:lvl1pPr>
          </a:lstStyle>
          <a:p>
            <a:endParaRPr lang="en-US" altLang="en-US"/>
          </a:p>
        </p:txBody>
      </p:sp>
      <p:sp>
        <p:nvSpPr>
          <p:cNvPr id="4" name="Rectangle 6"/>
          <p:cNvSpPr>
            <a:spLocks noGrp="1" noChangeArrowheads="1"/>
          </p:cNvSpPr>
          <p:nvPr>
            <p:ph type="sldNum" sz="quarter" idx="12"/>
          </p:nvPr>
        </p:nvSpPr>
        <p:spPr>
          <a:ln/>
        </p:spPr>
        <p:txBody>
          <a:bodyPr/>
          <a:lstStyle>
            <a:lvl1pPr>
              <a:defRPr/>
            </a:lvl1pPr>
          </a:lstStyle>
          <a:p>
            <a:fld id="{256F3512-363C-46C6-B7F4-8B488C9BD36C}" type="slidenum">
              <a:rPr lang="en-US" altLang="en-US"/>
              <a:pPr/>
              <a:t>‹#›</a:t>
            </a:fld>
            <a:endParaRPr lang="en-US" altLang="en-US"/>
          </a:p>
        </p:txBody>
      </p:sp>
    </p:spTree>
    <p:extLst>
      <p:ext uri="{BB962C8B-B14F-4D97-AF65-F5344CB8AC3E}">
        <p14:creationId xmlns:p14="http://schemas.microsoft.com/office/powerpoint/2010/main" val="3717977598"/>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0855B013-A413-4154-9A21-3D821BD5A781}" type="slidenum">
              <a:rPr lang="en-US" altLang="en-US"/>
              <a:pPr/>
              <a:t>‹#›</a:t>
            </a:fld>
            <a:endParaRPr lang="en-US" altLang="en-US"/>
          </a:p>
        </p:txBody>
      </p:sp>
    </p:spTree>
    <p:extLst>
      <p:ext uri="{BB962C8B-B14F-4D97-AF65-F5344CB8AC3E}">
        <p14:creationId xmlns:p14="http://schemas.microsoft.com/office/powerpoint/2010/main" val="409508650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5653452"/>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806208BC-B084-451A-A092-0DD03A8AB93F}" type="slidenum">
              <a:rPr lang="en-US" altLang="en-US"/>
              <a:pPr/>
              <a:t>‹#›</a:t>
            </a:fld>
            <a:endParaRPr lang="en-US" altLang="en-US"/>
          </a:p>
        </p:txBody>
      </p:sp>
    </p:spTree>
    <p:extLst>
      <p:ext uri="{BB962C8B-B14F-4D97-AF65-F5344CB8AC3E}">
        <p14:creationId xmlns:p14="http://schemas.microsoft.com/office/powerpoint/2010/main" val="3956986408"/>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02CE92E0-D283-4BCA-9380-531D78B62ADA}" type="slidenum">
              <a:rPr lang="en-US" altLang="en-US"/>
              <a:pPr/>
              <a:t>‹#›</a:t>
            </a:fld>
            <a:endParaRPr lang="en-US" altLang="en-US"/>
          </a:p>
        </p:txBody>
      </p:sp>
    </p:spTree>
    <p:extLst>
      <p:ext uri="{BB962C8B-B14F-4D97-AF65-F5344CB8AC3E}">
        <p14:creationId xmlns:p14="http://schemas.microsoft.com/office/powerpoint/2010/main" val="7384993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4C16A44E-F242-4C6C-B082-EBB5B191BCA7}" type="slidenum">
              <a:rPr lang="en-US" altLang="en-US"/>
              <a:pPr/>
              <a:t>‹#›</a:t>
            </a:fld>
            <a:endParaRPr lang="en-US" altLang="en-US"/>
          </a:p>
        </p:txBody>
      </p:sp>
    </p:spTree>
    <p:extLst>
      <p:ext uri="{BB962C8B-B14F-4D97-AF65-F5344CB8AC3E}">
        <p14:creationId xmlns:p14="http://schemas.microsoft.com/office/powerpoint/2010/main" val="143191306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773A81-C0ED-F94C-9522-AC06CEEDF1AD}" type="slidenum">
              <a:rPr lang="en-US"/>
              <a:pPr>
                <a:defRPr/>
              </a:pPr>
              <a:t>‹#›</a:t>
            </a:fld>
            <a:endParaRPr lang="en-US"/>
          </a:p>
        </p:txBody>
      </p:sp>
    </p:spTree>
    <p:extLst>
      <p:ext uri="{BB962C8B-B14F-4D97-AF65-F5344CB8AC3E}">
        <p14:creationId xmlns:p14="http://schemas.microsoft.com/office/powerpoint/2010/main" val="3383636481"/>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51E136B9-5D50-724E-99DD-334C0E0D7715}" type="slidenum">
              <a:rPr lang="en-US"/>
              <a:pPr>
                <a:defRPr/>
              </a:pPr>
              <a:t>‹#›</a:t>
            </a:fld>
            <a:endParaRPr lang="en-US"/>
          </a:p>
        </p:txBody>
      </p:sp>
    </p:spTree>
    <p:extLst>
      <p:ext uri="{BB962C8B-B14F-4D97-AF65-F5344CB8AC3E}">
        <p14:creationId xmlns:p14="http://schemas.microsoft.com/office/powerpoint/2010/main" val="192313966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0694792-23DE-F740-AC07-C145BBEF94C1}" type="slidenum">
              <a:rPr lang="en-GB"/>
              <a:pPr>
                <a:defRPr/>
              </a:pPr>
              <a:t>‹#›</a:t>
            </a:fld>
            <a:endParaRPr lang="en-GB"/>
          </a:p>
        </p:txBody>
      </p:sp>
    </p:spTree>
    <p:extLst>
      <p:ext uri="{BB962C8B-B14F-4D97-AF65-F5344CB8AC3E}">
        <p14:creationId xmlns:p14="http://schemas.microsoft.com/office/powerpoint/2010/main" val="3807293027"/>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319C81D-2652-AE43-9009-1A1470FF2653}" type="slidenum">
              <a:rPr lang="en-GB"/>
              <a:pPr>
                <a:defRPr/>
              </a:pPr>
              <a:t>‹#›</a:t>
            </a:fld>
            <a:endParaRPr lang="en-GB"/>
          </a:p>
        </p:txBody>
      </p:sp>
    </p:spTree>
    <p:extLst>
      <p:ext uri="{BB962C8B-B14F-4D97-AF65-F5344CB8AC3E}">
        <p14:creationId xmlns:p14="http://schemas.microsoft.com/office/powerpoint/2010/main" val="688978297"/>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AD0F4B49-9AD4-A04D-BEE2-D3F64416279A}" type="slidenum">
              <a:rPr lang="en-GB"/>
              <a:pPr>
                <a:defRPr/>
              </a:pPr>
              <a:t>‹#›</a:t>
            </a:fld>
            <a:endParaRPr lang="en-GB"/>
          </a:p>
        </p:txBody>
      </p:sp>
    </p:spTree>
    <p:extLst>
      <p:ext uri="{BB962C8B-B14F-4D97-AF65-F5344CB8AC3E}">
        <p14:creationId xmlns:p14="http://schemas.microsoft.com/office/powerpoint/2010/main" val="2772794478"/>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07A32F25-0336-8449-AB93-2C277B1B8DF0}" type="slidenum">
              <a:rPr lang="en-GB"/>
              <a:pPr>
                <a:defRPr/>
              </a:pPr>
              <a:t>‹#›</a:t>
            </a:fld>
            <a:endParaRPr lang="en-GB"/>
          </a:p>
        </p:txBody>
      </p:sp>
    </p:spTree>
    <p:extLst>
      <p:ext uri="{BB962C8B-B14F-4D97-AF65-F5344CB8AC3E}">
        <p14:creationId xmlns:p14="http://schemas.microsoft.com/office/powerpoint/2010/main" val="278286028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DFE07559-90A1-ED47-93C2-895770656568}" type="slidenum">
              <a:rPr lang="en-GB"/>
              <a:pPr>
                <a:defRPr/>
              </a:pPr>
              <a:t>‹#›</a:t>
            </a:fld>
            <a:endParaRPr lang="en-GB"/>
          </a:p>
        </p:txBody>
      </p:sp>
    </p:spTree>
    <p:extLst>
      <p:ext uri="{BB962C8B-B14F-4D97-AF65-F5344CB8AC3E}">
        <p14:creationId xmlns:p14="http://schemas.microsoft.com/office/powerpoint/2010/main" val="289837148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719156795"/>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9E818964-A79C-7D4E-80EB-C9E5660D4956}" type="slidenum">
              <a:rPr lang="en-GB"/>
              <a:pPr>
                <a:defRPr/>
              </a:pPr>
              <a:t>‹#›</a:t>
            </a:fld>
            <a:endParaRPr lang="en-GB"/>
          </a:p>
        </p:txBody>
      </p:sp>
    </p:spTree>
    <p:extLst>
      <p:ext uri="{BB962C8B-B14F-4D97-AF65-F5344CB8AC3E}">
        <p14:creationId xmlns:p14="http://schemas.microsoft.com/office/powerpoint/2010/main" val="3619949278"/>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C4E89099-8519-6948-8DF4-72CC5DFCBF38}" type="slidenum">
              <a:rPr lang="en-GB"/>
              <a:pPr>
                <a:defRPr/>
              </a:pPr>
              <a:t>‹#›</a:t>
            </a:fld>
            <a:endParaRPr lang="en-GB"/>
          </a:p>
        </p:txBody>
      </p:sp>
    </p:spTree>
    <p:extLst>
      <p:ext uri="{BB962C8B-B14F-4D97-AF65-F5344CB8AC3E}">
        <p14:creationId xmlns:p14="http://schemas.microsoft.com/office/powerpoint/2010/main" val="842603508"/>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55D3B6FE-E075-A044-BAF4-5E9142D598B5}" type="slidenum">
              <a:rPr lang="en-GB"/>
              <a:pPr>
                <a:defRPr/>
              </a:pPr>
              <a:t>‹#›</a:t>
            </a:fld>
            <a:endParaRPr lang="en-GB"/>
          </a:p>
        </p:txBody>
      </p:sp>
    </p:spTree>
    <p:extLst>
      <p:ext uri="{BB962C8B-B14F-4D97-AF65-F5344CB8AC3E}">
        <p14:creationId xmlns:p14="http://schemas.microsoft.com/office/powerpoint/2010/main" val="53987124"/>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44A5483D-2CB2-1F46-AC27-2B5CB728BD16}" type="slidenum">
              <a:rPr lang="en-GB"/>
              <a:pPr>
                <a:defRPr/>
              </a:pPr>
              <a:t>‹#›</a:t>
            </a:fld>
            <a:endParaRPr lang="en-GB"/>
          </a:p>
        </p:txBody>
      </p:sp>
    </p:spTree>
    <p:extLst>
      <p:ext uri="{BB962C8B-B14F-4D97-AF65-F5344CB8AC3E}">
        <p14:creationId xmlns:p14="http://schemas.microsoft.com/office/powerpoint/2010/main" val="261217700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1DC1BC-8A39-8A46-9D25-C74A7C93AD13}" type="slidenum">
              <a:rPr lang="en-GB"/>
              <a:pPr>
                <a:defRPr/>
              </a:pPr>
              <a:t>‹#›</a:t>
            </a:fld>
            <a:endParaRPr lang="en-GB"/>
          </a:p>
        </p:txBody>
      </p:sp>
    </p:spTree>
    <p:extLst>
      <p:ext uri="{BB962C8B-B14F-4D97-AF65-F5344CB8AC3E}">
        <p14:creationId xmlns:p14="http://schemas.microsoft.com/office/powerpoint/2010/main" val="2266534422"/>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99DF6CB-99F5-094D-81BC-579F47B949AE}" type="slidenum">
              <a:rPr lang="en-GB"/>
              <a:pPr>
                <a:defRPr/>
              </a:pPr>
              <a:t>‹#›</a:t>
            </a:fld>
            <a:endParaRPr lang="en-GB"/>
          </a:p>
        </p:txBody>
      </p:sp>
    </p:spTree>
    <p:extLst>
      <p:ext uri="{BB962C8B-B14F-4D97-AF65-F5344CB8AC3E}">
        <p14:creationId xmlns:p14="http://schemas.microsoft.com/office/powerpoint/2010/main" val="98559214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268561115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12223051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317814987"/>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453954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p>
        </p:txBody>
      </p:sp>
      <p:sp>
        <p:nvSpPr>
          <p:cNvPr id="5" name="Rectangle 1069"/>
          <p:cNvSpPr>
            <a:spLocks noGrp="1" noChangeArrowheads="1"/>
          </p:cNvSpPr>
          <p:nvPr>
            <p:ph type="ftr" sz="quarter" idx="11"/>
          </p:nvPr>
        </p:nvSpPr>
        <p:spPr>
          <a:ln/>
        </p:spPr>
        <p:txBody>
          <a:bodyPr/>
          <a:lstStyle>
            <a:lvl1pPr>
              <a:defRPr/>
            </a:lvl1pPr>
          </a:lstStyle>
          <a:p>
            <a:endParaRPr lang="en-US"/>
          </a:p>
        </p:txBody>
      </p:sp>
      <p:sp>
        <p:nvSpPr>
          <p:cNvPr id="6" name="Rectangle 1070"/>
          <p:cNvSpPr>
            <a:spLocks noGrp="1" noChangeArrowheads="1"/>
          </p:cNvSpPr>
          <p:nvPr>
            <p:ph type="sldNum" sz="quarter" idx="12"/>
          </p:nvPr>
        </p:nvSpPr>
        <p:spPr>
          <a:ln/>
        </p:spPr>
        <p:txBody>
          <a:bodyPr/>
          <a:lstStyle>
            <a:lvl1pPr>
              <a:defRPr/>
            </a:lvl1pPr>
          </a:lstStyle>
          <a:p>
            <a:fld id="{56BCEE8E-D832-A84E-A240-B61DDFD09E2B}" type="slidenum">
              <a:rPr lang="en-US"/>
              <a:pPr/>
              <a:t>‹#›</a:t>
            </a:fld>
            <a:endParaRPr lang="en-US"/>
          </a:p>
        </p:txBody>
      </p:sp>
    </p:spTree>
    <p:extLst>
      <p:ext uri="{BB962C8B-B14F-4D97-AF65-F5344CB8AC3E}">
        <p14:creationId xmlns:p14="http://schemas.microsoft.com/office/powerpoint/2010/main" val="34458742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574027618"/>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38829530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330916184"/>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3342429323"/>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283269801"/>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032299793"/>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1455119187"/>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1256350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47305613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1642545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17161055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4728047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81266722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6625352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2342071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4872676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08297712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endParaRPr lang="en-US"/>
          </a:p>
        </p:txBody>
      </p:sp>
      <p:sp>
        <p:nvSpPr>
          <p:cNvPr id="5" name="Rectangle 1069"/>
          <p:cNvSpPr>
            <a:spLocks noGrp="1" noChangeArrowheads="1"/>
          </p:cNvSpPr>
          <p:nvPr>
            <p:ph type="ftr" sz="quarter" idx="11"/>
          </p:nvPr>
        </p:nvSpPr>
        <p:spPr>
          <a:ln/>
        </p:spPr>
        <p:txBody>
          <a:bodyPr/>
          <a:lstStyle>
            <a:lvl1pPr>
              <a:defRPr/>
            </a:lvl1pPr>
          </a:lstStyle>
          <a:p>
            <a:endParaRPr lang="en-US"/>
          </a:p>
        </p:txBody>
      </p:sp>
      <p:sp>
        <p:nvSpPr>
          <p:cNvPr id="6" name="Rectangle 1070"/>
          <p:cNvSpPr>
            <a:spLocks noGrp="1" noChangeArrowheads="1"/>
          </p:cNvSpPr>
          <p:nvPr>
            <p:ph type="sldNum" sz="quarter" idx="12"/>
          </p:nvPr>
        </p:nvSpPr>
        <p:spPr>
          <a:ln/>
        </p:spPr>
        <p:txBody>
          <a:bodyPr/>
          <a:lstStyle>
            <a:lvl1pPr>
              <a:defRPr/>
            </a:lvl1pPr>
          </a:lstStyle>
          <a:p>
            <a:fld id="{B4E3F097-0B1A-C540-A162-A121928239FB}" type="slidenum">
              <a:rPr lang="en-US"/>
              <a:pPr/>
              <a:t>‹#›</a:t>
            </a:fld>
            <a:endParaRPr lang="en-US"/>
          </a:p>
        </p:txBody>
      </p:sp>
    </p:spTree>
    <p:extLst>
      <p:ext uri="{BB962C8B-B14F-4D97-AF65-F5344CB8AC3E}">
        <p14:creationId xmlns:p14="http://schemas.microsoft.com/office/powerpoint/2010/main" val="135313049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99032995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7125443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84374942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7320041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7505819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1542576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169189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06670074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75123601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159966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endParaRPr lang="en-US"/>
          </a:p>
        </p:txBody>
      </p:sp>
      <p:sp>
        <p:nvSpPr>
          <p:cNvPr id="6" name="Rectangle 1069"/>
          <p:cNvSpPr>
            <a:spLocks noGrp="1" noChangeArrowheads="1"/>
          </p:cNvSpPr>
          <p:nvPr>
            <p:ph type="ftr" sz="quarter" idx="11"/>
          </p:nvPr>
        </p:nvSpPr>
        <p:spPr>
          <a:ln/>
        </p:spPr>
        <p:txBody>
          <a:bodyPr/>
          <a:lstStyle>
            <a:lvl1pPr>
              <a:defRPr/>
            </a:lvl1pPr>
          </a:lstStyle>
          <a:p>
            <a:endParaRPr lang="en-US"/>
          </a:p>
        </p:txBody>
      </p:sp>
      <p:sp>
        <p:nvSpPr>
          <p:cNvPr id="7" name="Rectangle 1070"/>
          <p:cNvSpPr>
            <a:spLocks noGrp="1" noChangeArrowheads="1"/>
          </p:cNvSpPr>
          <p:nvPr>
            <p:ph type="sldNum" sz="quarter" idx="12"/>
          </p:nvPr>
        </p:nvSpPr>
        <p:spPr>
          <a:ln/>
        </p:spPr>
        <p:txBody>
          <a:bodyPr/>
          <a:lstStyle>
            <a:lvl1pPr>
              <a:defRPr/>
            </a:lvl1pPr>
          </a:lstStyle>
          <a:p>
            <a:fld id="{5F3844C1-3FF8-7647-B8BD-2F279389DB71}" type="slidenum">
              <a:rPr lang="en-US"/>
              <a:pPr/>
              <a:t>‹#›</a:t>
            </a:fld>
            <a:endParaRPr lang="en-US"/>
          </a:p>
        </p:txBody>
      </p:sp>
    </p:spTree>
    <p:extLst>
      <p:ext uri="{BB962C8B-B14F-4D97-AF65-F5344CB8AC3E}">
        <p14:creationId xmlns:p14="http://schemas.microsoft.com/office/powerpoint/2010/main" val="392994997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6352615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3492321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75981634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28801325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64582569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4456657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03551073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67795282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69861794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16013161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endParaRPr lang="en-US"/>
          </a:p>
        </p:txBody>
      </p:sp>
      <p:sp>
        <p:nvSpPr>
          <p:cNvPr id="8" name="Rectangle 1069"/>
          <p:cNvSpPr>
            <a:spLocks noGrp="1" noChangeArrowheads="1"/>
          </p:cNvSpPr>
          <p:nvPr>
            <p:ph type="ftr" sz="quarter" idx="11"/>
          </p:nvPr>
        </p:nvSpPr>
        <p:spPr>
          <a:ln/>
        </p:spPr>
        <p:txBody>
          <a:bodyPr/>
          <a:lstStyle>
            <a:lvl1pPr>
              <a:defRPr/>
            </a:lvl1pPr>
          </a:lstStyle>
          <a:p>
            <a:endParaRPr lang="en-US"/>
          </a:p>
        </p:txBody>
      </p:sp>
      <p:sp>
        <p:nvSpPr>
          <p:cNvPr id="9" name="Rectangle 1070"/>
          <p:cNvSpPr>
            <a:spLocks noGrp="1" noChangeArrowheads="1"/>
          </p:cNvSpPr>
          <p:nvPr>
            <p:ph type="sldNum" sz="quarter" idx="12"/>
          </p:nvPr>
        </p:nvSpPr>
        <p:spPr>
          <a:ln/>
        </p:spPr>
        <p:txBody>
          <a:bodyPr/>
          <a:lstStyle>
            <a:lvl1pPr>
              <a:defRPr/>
            </a:lvl1pPr>
          </a:lstStyle>
          <a:p>
            <a:fld id="{5C8010F0-3B10-D649-B788-99CD6572F3D0}" type="slidenum">
              <a:rPr lang="en-US"/>
              <a:pPr/>
              <a:t>‹#›</a:t>
            </a:fld>
            <a:endParaRPr lang="en-US"/>
          </a:p>
        </p:txBody>
      </p:sp>
    </p:spTree>
    <p:extLst>
      <p:ext uri="{BB962C8B-B14F-4D97-AF65-F5344CB8AC3E}">
        <p14:creationId xmlns:p14="http://schemas.microsoft.com/office/powerpoint/2010/main" val="310778819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67605546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6778085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7531252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78567481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21759034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38731527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5827576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7651329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178072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817659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endParaRPr lang="en-US"/>
          </a:p>
        </p:txBody>
      </p:sp>
      <p:sp>
        <p:nvSpPr>
          <p:cNvPr id="4" name="Rectangle 1069"/>
          <p:cNvSpPr>
            <a:spLocks noGrp="1" noChangeArrowheads="1"/>
          </p:cNvSpPr>
          <p:nvPr>
            <p:ph type="ftr" sz="quarter" idx="11"/>
          </p:nvPr>
        </p:nvSpPr>
        <p:spPr>
          <a:ln/>
        </p:spPr>
        <p:txBody>
          <a:bodyPr/>
          <a:lstStyle>
            <a:lvl1pPr>
              <a:defRPr/>
            </a:lvl1pPr>
          </a:lstStyle>
          <a:p>
            <a:endParaRPr lang="en-US"/>
          </a:p>
        </p:txBody>
      </p:sp>
      <p:sp>
        <p:nvSpPr>
          <p:cNvPr id="5" name="Rectangle 1070"/>
          <p:cNvSpPr>
            <a:spLocks noGrp="1" noChangeArrowheads="1"/>
          </p:cNvSpPr>
          <p:nvPr>
            <p:ph type="sldNum" sz="quarter" idx="12"/>
          </p:nvPr>
        </p:nvSpPr>
        <p:spPr>
          <a:ln/>
        </p:spPr>
        <p:txBody>
          <a:bodyPr/>
          <a:lstStyle>
            <a:lvl1pPr>
              <a:defRPr/>
            </a:lvl1pPr>
          </a:lstStyle>
          <a:p>
            <a:fld id="{4C46A8ED-23B9-4947-B6A6-F2EA3F084E39}" type="slidenum">
              <a:rPr lang="en-US"/>
              <a:pPr/>
              <a:t>‹#›</a:t>
            </a:fld>
            <a:endParaRPr lang="en-US"/>
          </a:p>
        </p:txBody>
      </p:sp>
    </p:spTree>
    <p:extLst>
      <p:ext uri="{BB962C8B-B14F-4D97-AF65-F5344CB8AC3E}">
        <p14:creationId xmlns:p14="http://schemas.microsoft.com/office/powerpoint/2010/main" val="399790358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45768037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0584255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11469477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4018151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52198161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611829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4308918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1999696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65463489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1488206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endParaRPr lang="en-US"/>
          </a:p>
        </p:txBody>
      </p:sp>
      <p:sp>
        <p:nvSpPr>
          <p:cNvPr id="3" name="Rectangle 1069"/>
          <p:cNvSpPr>
            <a:spLocks noGrp="1" noChangeArrowheads="1"/>
          </p:cNvSpPr>
          <p:nvPr>
            <p:ph type="ftr" sz="quarter" idx="11"/>
          </p:nvPr>
        </p:nvSpPr>
        <p:spPr>
          <a:ln/>
        </p:spPr>
        <p:txBody>
          <a:bodyPr/>
          <a:lstStyle>
            <a:lvl1pPr>
              <a:defRPr/>
            </a:lvl1pPr>
          </a:lstStyle>
          <a:p>
            <a:endParaRPr lang="en-US"/>
          </a:p>
        </p:txBody>
      </p:sp>
      <p:sp>
        <p:nvSpPr>
          <p:cNvPr id="4" name="Rectangle 1070"/>
          <p:cNvSpPr>
            <a:spLocks noGrp="1" noChangeArrowheads="1"/>
          </p:cNvSpPr>
          <p:nvPr>
            <p:ph type="sldNum" sz="quarter" idx="12"/>
          </p:nvPr>
        </p:nvSpPr>
        <p:spPr>
          <a:ln/>
        </p:spPr>
        <p:txBody>
          <a:bodyPr/>
          <a:lstStyle>
            <a:lvl1pPr>
              <a:defRPr/>
            </a:lvl1pPr>
          </a:lstStyle>
          <a:p>
            <a:fld id="{CAA84EA8-445A-D64F-8E1A-7150CD53601D}" type="slidenum">
              <a:rPr lang="en-US"/>
              <a:pPr/>
              <a:t>‹#›</a:t>
            </a:fld>
            <a:endParaRPr lang="en-US"/>
          </a:p>
        </p:txBody>
      </p:sp>
    </p:spTree>
    <p:extLst>
      <p:ext uri="{BB962C8B-B14F-4D97-AF65-F5344CB8AC3E}">
        <p14:creationId xmlns:p14="http://schemas.microsoft.com/office/powerpoint/2010/main" val="354786167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8323689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503162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01478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3371705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7530531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1334414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444399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4798267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3592333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3287767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endParaRPr lang="en-US"/>
          </a:p>
        </p:txBody>
      </p:sp>
      <p:sp>
        <p:nvSpPr>
          <p:cNvPr id="6" name="Rectangle 1069"/>
          <p:cNvSpPr>
            <a:spLocks noGrp="1" noChangeArrowheads="1"/>
          </p:cNvSpPr>
          <p:nvPr>
            <p:ph type="ftr" sz="quarter" idx="11"/>
          </p:nvPr>
        </p:nvSpPr>
        <p:spPr>
          <a:ln/>
        </p:spPr>
        <p:txBody>
          <a:bodyPr/>
          <a:lstStyle>
            <a:lvl1pPr>
              <a:defRPr/>
            </a:lvl1pPr>
          </a:lstStyle>
          <a:p>
            <a:endParaRPr lang="en-US"/>
          </a:p>
        </p:txBody>
      </p:sp>
      <p:sp>
        <p:nvSpPr>
          <p:cNvPr id="7" name="Rectangle 1070"/>
          <p:cNvSpPr>
            <a:spLocks noGrp="1" noChangeArrowheads="1"/>
          </p:cNvSpPr>
          <p:nvPr>
            <p:ph type="sldNum" sz="quarter" idx="12"/>
          </p:nvPr>
        </p:nvSpPr>
        <p:spPr>
          <a:ln/>
        </p:spPr>
        <p:txBody>
          <a:bodyPr/>
          <a:lstStyle>
            <a:lvl1pPr>
              <a:defRPr/>
            </a:lvl1pPr>
          </a:lstStyle>
          <a:p>
            <a:fld id="{10A7F9CA-F2F8-E446-9354-A766650C5E74}" type="slidenum">
              <a:rPr lang="en-US"/>
              <a:pPr/>
              <a:t>‹#›</a:t>
            </a:fld>
            <a:endParaRPr lang="en-US"/>
          </a:p>
        </p:txBody>
      </p:sp>
    </p:spTree>
    <p:extLst>
      <p:ext uri="{BB962C8B-B14F-4D97-AF65-F5344CB8AC3E}">
        <p14:creationId xmlns:p14="http://schemas.microsoft.com/office/powerpoint/2010/main" val="370922636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26835263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99836803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a typeface="新細明體"/>
              <a:cs typeface="新細明體"/>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15959684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chemeClr val="bg1"/>
                </a:solidFill>
                <a:miter lim="800000"/>
                <a:headEnd/>
                <a:tailEnd/>
              </a14:hiddenLine>
            </a:ext>
          </a:extLst>
        </p:spPr>
        <p:txBody>
          <a:bodyPr wrap="none" anchor="ctr"/>
          <a:lstStyle/>
          <a:p>
            <a:endParaRPr lang="en-US" sz="2400">
              <a:solidFill>
                <a:srgbClr val="CCECFF"/>
              </a:solidFill>
              <a:latin typeface="Times New Roman" charset="0"/>
            </a:endParaRPr>
          </a:p>
        </p:txBody>
      </p:sp>
      <p:sp>
        <p:nvSpPr>
          <p:cNvPr id="5" name="Rectangle 4"/>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2400">
              <a:solidFill>
                <a:srgbClr val="CCECFF"/>
              </a:solidFill>
              <a:latin typeface="Times New Roman" charset="0"/>
            </a:endParaRPr>
          </a:p>
        </p:txBody>
      </p:sp>
      <p:sp>
        <p:nvSpPr>
          <p:cNvPr id="4099" name="Rectangle 3"/>
          <p:cNvSpPr>
            <a:spLocks noGrp="1" noChangeArrowheads="1"/>
          </p:cNvSpPr>
          <p:nvPr>
            <p:ph type="ctrTitle"/>
          </p:nvPr>
        </p:nvSpPr>
        <p:spPr>
          <a:xfrm>
            <a:off x="685800" y="2133600"/>
            <a:ext cx="7772400" cy="1143000"/>
          </a:xfrm>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pPr lvl="0"/>
            <a:r>
              <a:rPr lang="en-US" noProof="0"/>
              <a:t>Click to edit Master title style</a:t>
            </a:r>
          </a:p>
        </p:txBody>
      </p:sp>
      <p:sp>
        <p:nvSpPr>
          <p:cNvPr id="4100" name="Rectangle 4"/>
          <p:cNvSpPr>
            <a:spLocks noGrp="1" noChangeArrowheads="1"/>
          </p:cNvSpPr>
          <p:nvPr>
            <p:ph type="subTitle" idx="1"/>
          </p:nvPr>
        </p:nvSpPr>
        <p:spPr>
          <a:xfrm>
            <a:off x="1447800" y="3886200"/>
            <a:ext cx="6400800" cy="1752600"/>
          </a:xfrm>
        </p:spPr>
        <p:txBody>
          <a:bodyPr/>
          <a:lstStyle>
            <a:lvl1pPr marL="0" indent="0" algn="ctr">
              <a:buFont typeface="Monotype Sorts" charset="0"/>
              <a:buNone/>
              <a:defRPr/>
            </a:lvl1pPr>
          </a:lstStyle>
          <a:p>
            <a:pPr lvl="0"/>
            <a:r>
              <a:rPr lang="en-US" noProof="0"/>
              <a:t>Click to edit Master subtitle style</a:t>
            </a:r>
          </a:p>
        </p:txBody>
      </p:sp>
      <p:sp>
        <p:nvSpPr>
          <p:cNvPr id="6" name="Rectangle 5"/>
          <p:cNvSpPr>
            <a:spLocks noGrp="1" noChangeArrowheads="1"/>
          </p:cNvSpPr>
          <p:nvPr>
            <p:ph type="dt" sz="half" idx="10"/>
          </p:nvPr>
        </p:nvSpPr>
        <p:spPr/>
        <p:txBody>
          <a:bodyPr/>
          <a:lstStyle>
            <a:lvl1pPr>
              <a:defRPr>
                <a:solidFill>
                  <a:srgbClr val="CCECFF"/>
                </a:solidFill>
                <a:latin typeface="Arial" charset="0"/>
                <a:cs typeface="ＭＳ Ｐゴシック" charset="0"/>
              </a:defRPr>
            </a:lvl1pPr>
          </a:lstStyle>
          <a:p>
            <a:endParaRPr lang="en-US" altLang="zh-TW"/>
          </a:p>
        </p:txBody>
      </p:sp>
      <p:sp>
        <p:nvSpPr>
          <p:cNvPr id="7" name="Rectangle 6"/>
          <p:cNvSpPr>
            <a:spLocks noGrp="1" noChangeArrowheads="1"/>
          </p:cNvSpPr>
          <p:nvPr>
            <p:ph type="ftr" sz="quarter" idx="11"/>
          </p:nvPr>
        </p:nvSpPr>
        <p:spPr/>
        <p:txBody>
          <a:bodyPr/>
          <a:lstStyle>
            <a:lvl1pPr>
              <a:defRPr>
                <a:solidFill>
                  <a:srgbClr val="CCECFF"/>
                </a:solidFill>
                <a:latin typeface="Arial" charset="0"/>
                <a:cs typeface="ＭＳ Ｐゴシック" charset="0"/>
              </a:defRPr>
            </a:lvl1pPr>
          </a:lstStyle>
          <a:p>
            <a:endParaRPr lang="en-US" altLang="zh-TW"/>
          </a:p>
        </p:txBody>
      </p:sp>
      <p:sp>
        <p:nvSpPr>
          <p:cNvPr id="8" name="Rectangle 7"/>
          <p:cNvSpPr>
            <a:spLocks noGrp="1" noChangeArrowheads="1"/>
          </p:cNvSpPr>
          <p:nvPr>
            <p:ph type="sldNum" sz="quarter" idx="12"/>
          </p:nvPr>
        </p:nvSpPr>
        <p:spPr/>
        <p:txBody>
          <a:bodyPr/>
          <a:lstStyle>
            <a:lvl1pPr>
              <a:defRPr>
                <a:solidFill>
                  <a:srgbClr val="CCECFF"/>
                </a:solidFill>
                <a:latin typeface="Arial" charset="0"/>
                <a:cs typeface="ＭＳ Ｐゴシック" charset="0"/>
              </a:defRPr>
            </a:lvl1pPr>
          </a:lstStyle>
          <a:p>
            <a:fld id="{C5293488-5DC5-CC46-8C86-51D9FFBF6F39}" type="slidenum">
              <a:rPr lang="en-US" altLang="zh-TW"/>
              <a:pPr/>
              <a:t>‹#›</a:t>
            </a:fld>
            <a:endParaRPr lang="en-US" altLang="zh-TW"/>
          </a:p>
        </p:txBody>
      </p:sp>
    </p:spTree>
    <p:extLst>
      <p:ext uri="{BB962C8B-B14F-4D97-AF65-F5344CB8AC3E}">
        <p14:creationId xmlns:p14="http://schemas.microsoft.com/office/powerpoint/2010/main" val="59048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2500"/>
                            </p:stCondLst>
                            <p:childTnLst>
                              <p:par>
                                <p:cTn id="9" presetID="22" presetClass="entr" presetSubtype="2" fill="hold" grpId="0" nodeType="afterEffect">
                                  <p:stCondLst>
                                    <p:cond delay="300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fld id="{4711BC31-8CA6-7840-872C-143074D10636}" type="slidenum">
              <a:rPr lang="en-US" altLang="zh-TW"/>
              <a:pPr/>
              <a:t>‹#›</a:t>
            </a:fld>
            <a:endParaRPr lang="en-US" altLang="zh-TW"/>
          </a:p>
        </p:txBody>
      </p:sp>
    </p:spTree>
    <p:extLst>
      <p:ext uri="{BB962C8B-B14F-4D97-AF65-F5344CB8AC3E}">
        <p14:creationId xmlns:p14="http://schemas.microsoft.com/office/powerpoint/2010/main" val="187312532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fld id="{31489886-BA66-1449-8371-E390DBCE039B}" type="slidenum">
              <a:rPr lang="en-US" altLang="zh-TW"/>
              <a:pPr/>
              <a:t>‹#›</a:t>
            </a:fld>
            <a:endParaRPr lang="en-US" altLang="zh-TW"/>
          </a:p>
        </p:txBody>
      </p:sp>
    </p:spTree>
    <p:extLst>
      <p:ext uri="{BB962C8B-B14F-4D97-AF65-F5344CB8AC3E}">
        <p14:creationId xmlns:p14="http://schemas.microsoft.com/office/powerpoint/2010/main" val="214502016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fld id="{64F63867-B195-164F-94AA-DA9CBC97AB7C}" type="slidenum">
              <a:rPr lang="en-US" altLang="zh-TW"/>
              <a:pPr/>
              <a:t>‹#›</a:t>
            </a:fld>
            <a:endParaRPr lang="en-US" altLang="zh-TW"/>
          </a:p>
        </p:txBody>
      </p:sp>
    </p:spTree>
    <p:extLst>
      <p:ext uri="{BB962C8B-B14F-4D97-AF65-F5344CB8AC3E}">
        <p14:creationId xmlns:p14="http://schemas.microsoft.com/office/powerpoint/2010/main" val="359277324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8" name="Footer Placeholder 7"/>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9" name="Slide Number Placeholder 8"/>
          <p:cNvSpPr>
            <a:spLocks noGrp="1"/>
          </p:cNvSpPr>
          <p:nvPr>
            <p:ph type="sldNum" sz="quarter" idx="12"/>
          </p:nvPr>
        </p:nvSpPr>
        <p:spPr/>
        <p:txBody>
          <a:bodyPr/>
          <a:lstStyle>
            <a:lvl1pPr>
              <a:defRPr>
                <a:latin typeface="Arial" charset="0"/>
                <a:cs typeface="ＭＳ Ｐゴシック" charset="0"/>
              </a:defRPr>
            </a:lvl1pPr>
          </a:lstStyle>
          <a:p>
            <a:fld id="{A7546D63-B2CC-764A-A6A7-CA619E6F8469}" type="slidenum">
              <a:rPr lang="en-US" altLang="zh-TW"/>
              <a:pPr/>
              <a:t>‹#›</a:t>
            </a:fld>
            <a:endParaRPr lang="en-US" altLang="zh-TW"/>
          </a:p>
        </p:txBody>
      </p:sp>
    </p:spTree>
    <p:extLst>
      <p:ext uri="{BB962C8B-B14F-4D97-AF65-F5344CB8AC3E}">
        <p14:creationId xmlns:p14="http://schemas.microsoft.com/office/powerpoint/2010/main" val="120395596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4" name="Footer Placeholder 3"/>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5" name="Slide Number Placeholder 4"/>
          <p:cNvSpPr>
            <a:spLocks noGrp="1"/>
          </p:cNvSpPr>
          <p:nvPr>
            <p:ph type="sldNum" sz="quarter" idx="12"/>
          </p:nvPr>
        </p:nvSpPr>
        <p:spPr/>
        <p:txBody>
          <a:bodyPr/>
          <a:lstStyle>
            <a:lvl1pPr>
              <a:defRPr>
                <a:latin typeface="Arial" charset="0"/>
                <a:cs typeface="ＭＳ Ｐゴシック" charset="0"/>
              </a:defRPr>
            </a:lvl1pPr>
          </a:lstStyle>
          <a:p>
            <a:fld id="{CBEA26A0-6520-7143-8B1B-96B4C26C0A74}" type="slidenum">
              <a:rPr lang="en-US" altLang="zh-TW"/>
              <a:pPr/>
              <a:t>‹#›</a:t>
            </a:fld>
            <a:endParaRPr lang="en-US" altLang="zh-TW"/>
          </a:p>
        </p:txBody>
      </p:sp>
    </p:spTree>
    <p:extLst>
      <p:ext uri="{BB962C8B-B14F-4D97-AF65-F5344CB8AC3E}">
        <p14:creationId xmlns:p14="http://schemas.microsoft.com/office/powerpoint/2010/main" val="26146696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3" name="Footer Placeholder 2"/>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4" name="Slide Number Placeholder 3"/>
          <p:cNvSpPr>
            <a:spLocks noGrp="1"/>
          </p:cNvSpPr>
          <p:nvPr>
            <p:ph type="sldNum" sz="quarter" idx="12"/>
          </p:nvPr>
        </p:nvSpPr>
        <p:spPr/>
        <p:txBody>
          <a:bodyPr/>
          <a:lstStyle>
            <a:lvl1pPr>
              <a:defRPr>
                <a:latin typeface="Arial" charset="0"/>
                <a:cs typeface="ＭＳ Ｐゴシック" charset="0"/>
              </a:defRPr>
            </a:lvl1pPr>
          </a:lstStyle>
          <a:p>
            <a:fld id="{8BA50360-AF96-074D-BF28-E0785362A0B3}" type="slidenum">
              <a:rPr lang="en-US" altLang="zh-TW"/>
              <a:pPr/>
              <a:t>‹#›</a:t>
            </a:fld>
            <a:endParaRPr lang="en-US" altLang="zh-TW"/>
          </a:p>
        </p:txBody>
      </p:sp>
    </p:spTree>
    <p:extLst>
      <p:ext uri="{BB962C8B-B14F-4D97-AF65-F5344CB8AC3E}">
        <p14:creationId xmlns:p14="http://schemas.microsoft.com/office/powerpoint/2010/main" val="32732399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332ACB8-085F-C24D-A4B8-A807387D0904}" type="slidenum">
              <a:rPr lang="en-US"/>
              <a:pPr/>
              <a:t>‹#›</a:t>
            </a:fld>
            <a:endParaRPr lang="en-US"/>
          </a:p>
        </p:txBody>
      </p:sp>
    </p:spTree>
    <p:extLst>
      <p:ext uri="{BB962C8B-B14F-4D97-AF65-F5344CB8AC3E}">
        <p14:creationId xmlns:p14="http://schemas.microsoft.com/office/powerpoint/2010/main" val="10720868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endParaRPr lang="en-US"/>
          </a:p>
        </p:txBody>
      </p:sp>
      <p:sp>
        <p:nvSpPr>
          <p:cNvPr id="6" name="Rectangle 1069"/>
          <p:cNvSpPr>
            <a:spLocks noGrp="1" noChangeArrowheads="1"/>
          </p:cNvSpPr>
          <p:nvPr>
            <p:ph type="ftr" sz="quarter" idx="11"/>
          </p:nvPr>
        </p:nvSpPr>
        <p:spPr>
          <a:ln/>
        </p:spPr>
        <p:txBody>
          <a:bodyPr/>
          <a:lstStyle>
            <a:lvl1pPr>
              <a:defRPr/>
            </a:lvl1pPr>
          </a:lstStyle>
          <a:p>
            <a:endParaRPr lang="en-US"/>
          </a:p>
        </p:txBody>
      </p:sp>
      <p:sp>
        <p:nvSpPr>
          <p:cNvPr id="7" name="Rectangle 1070"/>
          <p:cNvSpPr>
            <a:spLocks noGrp="1" noChangeArrowheads="1"/>
          </p:cNvSpPr>
          <p:nvPr>
            <p:ph type="sldNum" sz="quarter" idx="12"/>
          </p:nvPr>
        </p:nvSpPr>
        <p:spPr>
          <a:ln/>
        </p:spPr>
        <p:txBody>
          <a:bodyPr/>
          <a:lstStyle>
            <a:lvl1pPr>
              <a:defRPr/>
            </a:lvl1pPr>
          </a:lstStyle>
          <a:p>
            <a:fld id="{4C4E7785-FBAC-2749-B26D-2A625DA009A5}" type="slidenum">
              <a:rPr lang="en-US"/>
              <a:pPr/>
              <a:t>‹#›</a:t>
            </a:fld>
            <a:endParaRPr lang="en-US"/>
          </a:p>
        </p:txBody>
      </p:sp>
    </p:spTree>
    <p:extLst>
      <p:ext uri="{BB962C8B-B14F-4D97-AF65-F5344CB8AC3E}">
        <p14:creationId xmlns:p14="http://schemas.microsoft.com/office/powerpoint/2010/main" val="363329279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fld id="{FCD53053-27C4-FF4E-90ED-0E285E211F16}" type="slidenum">
              <a:rPr lang="en-US" altLang="zh-TW"/>
              <a:pPr/>
              <a:t>‹#›</a:t>
            </a:fld>
            <a:endParaRPr lang="en-US" altLang="zh-TW"/>
          </a:p>
        </p:txBody>
      </p:sp>
    </p:spTree>
    <p:extLst>
      <p:ext uri="{BB962C8B-B14F-4D97-AF65-F5344CB8AC3E}">
        <p14:creationId xmlns:p14="http://schemas.microsoft.com/office/powerpoint/2010/main" val="159338227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fld id="{575956EA-509A-BB47-B816-F111AF09DA47}" type="slidenum">
              <a:rPr lang="en-US" altLang="zh-TW"/>
              <a:pPr/>
              <a:t>‹#›</a:t>
            </a:fld>
            <a:endParaRPr lang="en-US" altLang="zh-TW"/>
          </a:p>
        </p:txBody>
      </p:sp>
    </p:spTree>
    <p:extLst>
      <p:ext uri="{BB962C8B-B14F-4D97-AF65-F5344CB8AC3E}">
        <p14:creationId xmlns:p14="http://schemas.microsoft.com/office/powerpoint/2010/main" val="10401220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fld id="{B616D86F-D63E-1740-84C6-C5DCB5AAD143}" type="slidenum">
              <a:rPr lang="en-US" altLang="zh-TW"/>
              <a:pPr/>
              <a:t>‹#›</a:t>
            </a:fld>
            <a:endParaRPr lang="en-US" altLang="zh-TW"/>
          </a:p>
        </p:txBody>
      </p:sp>
    </p:spTree>
    <p:extLst>
      <p:ext uri="{BB962C8B-B14F-4D97-AF65-F5344CB8AC3E}">
        <p14:creationId xmlns:p14="http://schemas.microsoft.com/office/powerpoint/2010/main" val="345787748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endParaRPr lang="en-US" altLang="zh-TW"/>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endParaRPr lang="en-US" altLang="zh-TW"/>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fld id="{820FC512-7D54-7640-9422-2FE7EE239B9E}" type="slidenum">
              <a:rPr lang="en-US" altLang="zh-TW"/>
              <a:pPr/>
              <a:t>‹#›</a:t>
            </a:fld>
            <a:endParaRPr lang="en-US" altLang="zh-TW"/>
          </a:p>
        </p:txBody>
      </p:sp>
    </p:spTree>
    <p:extLst>
      <p:ext uri="{BB962C8B-B14F-4D97-AF65-F5344CB8AC3E}">
        <p14:creationId xmlns:p14="http://schemas.microsoft.com/office/powerpoint/2010/main" val="346716454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15/11/2024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602660915"/>
      </p:ext>
    </p:extLst>
  </p:cSld>
  <p:clrMapOvr>
    <a:overrideClrMapping bg1="dk1" tx1="lt1" bg2="dk2" tx2="lt2" accent1="accent1" accent2="accent2" accent3="accent3" accent4="accent4" accent5="accent5" accent6="accent6" hlink="hlink" folHlink="folHlink"/>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15/11/2024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28820737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15/11/2024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960027233"/>
      </p:ext>
    </p:extLst>
  </p:cSld>
  <p:clrMapOvr>
    <a:overrideClrMapping bg1="lt1" tx1="dk1" bg2="lt2" tx2="dk2" accent1="accent1" accent2="accent2" accent3="accent3" accent4="accent4" accent5="accent5" accent6="accent6" hlink="hlink" folHlink="folHlink"/>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15/11/2024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51312003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15/11/2024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7799542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15/11/2024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41936497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p>
        </p:txBody>
      </p:sp>
      <p:sp>
        <p:nvSpPr>
          <p:cNvPr id="5" name="Rectangle 1069"/>
          <p:cNvSpPr>
            <a:spLocks noGrp="1" noChangeArrowheads="1"/>
          </p:cNvSpPr>
          <p:nvPr>
            <p:ph type="ftr" sz="quarter" idx="11"/>
          </p:nvPr>
        </p:nvSpPr>
        <p:spPr>
          <a:ln/>
        </p:spPr>
        <p:txBody>
          <a:bodyPr/>
          <a:lstStyle>
            <a:lvl1pPr>
              <a:defRPr/>
            </a:lvl1pPr>
          </a:lstStyle>
          <a:p>
            <a:endParaRPr lang="en-US"/>
          </a:p>
        </p:txBody>
      </p:sp>
      <p:sp>
        <p:nvSpPr>
          <p:cNvPr id="6" name="Rectangle 1070"/>
          <p:cNvSpPr>
            <a:spLocks noGrp="1" noChangeArrowheads="1"/>
          </p:cNvSpPr>
          <p:nvPr>
            <p:ph type="sldNum" sz="quarter" idx="12"/>
          </p:nvPr>
        </p:nvSpPr>
        <p:spPr>
          <a:ln/>
        </p:spPr>
        <p:txBody>
          <a:bodyPr/>
          <a:lstStyle>
            <a:lvl1pPr>
              <a:defRPr/>
            </a:lvl1pPr>
          </a:lstStyle>
          <a:p>
            <a:fld id="{A5C878C4-CA5D-5E4A-9F86-5483C33836FF}" type="slidenum">
              <a:rPr lang="en-US"/>
              <a:pPr/>
              <a:t>‹#›</a:t>
            </a:fld>
            <a:endParaRPr lang="en-US"/>
          </a:p>
        </p:txBody>
      </p:sp>
    </p:spTree>
    <p:extLst>
      <p:ext uri="{BB962C8B-B14F-4D97-AF65-F5344CB8AC3E}">
        <p14:creationId xmlns:p14="http://schemas.microsoft.com/office/powerpoint/2010/main" val="126315803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15/11/2024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420474633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15/11/2024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63807147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15/11/2024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72769359"/>
      </p:ext>
    </p:extLst>
  </p:cSld>
  <p:clrMapOvr>
    <a:overrideClrMapping bg1="lt1" tx1="dk1" bg2="lt2" tx2="dk2" accent1="accent1" accent2="accent2" accent3="accent3" accent4="accent4" accent5="accent5" accent6="accent6" hlink="hlink" folHlink="folHlink"/>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15/11/2024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7403407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15/11/2024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073843803"/>
      </p:ext>
    </p:extLst>
  </p:cSld>
  <p:clrMapOvr>
    <a:overrideClrMapping bg1="lt1" tx1="dk1" bg2="lt2" tx2="dk2" accent1="accent1" accent2="accent2" accent3="accent3" accent4="accent4" accent5="accent5" accent6="accent6" hlink="hlink" folHlink="folHlink"/>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22736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02449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440750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208569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76154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endParaRPr lang="en-US"/>
          </a:p>
        </p:txBody>
      </p:sp>
      <p:sp>
        <p:nvSpPr>
          <p:cNvPr id="5" name="Rectangle 1069"/>
          <p:cNvSpPr>
            <a:spLocks noGrp="1" noChangeArrowheads="1"/>
          </p:cNvSpPr>
          <p:nvPr>
            <p:ph type="ftr" sz="quarter" idx="11"/>
          </p:nvPr>
        </p:nvSpPr>
        <p:spPr>
          <a:ln/>
        </p:spPr>
        <p:txBody>
          <a:bodyPr/>
          <a:lstStyle>
            <a:lvl1pPr>
              <a:defRPr/>
            </a:lvl1pPr>
          </a:lstStyle>
          <a:p>
            <a:endParaRPr lang="en-US"/>
          </a:p>
        </p:txBody>
      </p:sp>
      <p:sp>
        <p:nvSpPr>
          <p:cNvPr id="6" name="Rectangle 1070"/>
          <p:cNvSpPr>
            <a:spLocks noGrp="1" noChangeArrowheads="1"/>
          </p:cNvSpPr>
          <p:nvPr>
            <p:ph type="sldNum" sz="quarter" idx="12"/>
          </p:nvPr>
        </p:nvSpPr>
        <p:spPr>
          <a:ln/>
        </p:spPr>
        <p:txBody>
          <a:bodyPr/>
          <a:lstStyle>
            <a:lvl1pPr>
              <a:defRPr/>
            </a:lvl1pPr>
          </a:lstStyle>
          <a:p>
            <a:fld id="{ED576F49-FCDB-3444-80BE-5B31B0A31EDF}" type="slidenum">
              <a:rPr lang="en-US"/>
              <a:pPr/>
              <a:t>‹#›</a:t>
            </a:fld>
            <a:endParaRPr lang="en-US"/>
          </a:p>
        </p:txBody>
      </p:sp>
    </p:spTree>
    <p:extLst>
      <p:ext uri="{BB962C8B-B14F-4D97-AF65-F5344CB8AC3E}">
        <p14:creationId xmlns:p14="http://schemas.microsoft.com/office/powerpoint/2010/main" val="34525136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678945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069380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62839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597944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521601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051286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8C8B9081-9FA4-C749-B377-7F0D0C7F84E2}" type="slidenum">
              <a:rPr lang="en-US" sz="1800" b="0"/>
              <a:pPr>
                <a:defRPr/>
              </a:pPr>
              <a:t>‹#›</a:t>
            </a:fld>
            <a:endParaRPr lang="en-US" sz="1800" b="0"/>
          </a:p>
        </p:txBody>
      </p:sp>
    </p:spTree>
    <p:extLst>
      <p:ext uri="{BB962C8B-B14F-4D97-AF65-F5344CB8AC3E}">
        <p14:creationId xmlns:p14="http://schemas.microsoft.com/office/powerpoint/2010/main" val="2200184952"/>
      </p:ext>
    </p:extLst>
  </p:cSld>
  <p:clrMapOvr>
    <a:masterClrMapping/>
  </p:clrMapOvr>
  <p:transition spd="med">
    <p:randomBar dir="vert"/>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5E419DB5-B62D-F948-97A8-2A021FCD0360}" type="slidenum">
              <a:rPr lang="en-US" sz="1800" b="0"/>
              <a:pPr>
                <a:defRPr/>
              </a:pPr>
              <a:t>‹#›</a:t>
            </a:fld>
            <a:endParaRPr lang="en-US" sz="1800" b="0"/>
          </a:p>
        </p:txBody>
      </p:sp>
    </p:spTree>
    <p:extLst>
      <p:ext uri="{BB962C8B-B14F-4D97-AF65-F5344CB8AC3E}">
        <p14:creationId xmlns:p14="http://schemas.microsoft.com/office/powerpoint/2010/main" val="544755298"/>
      </p:ext>
    </p:extLst>
  </p:cSld>
  <p:clrMapOvr>
    <a:masterClrMapping/>
  </p:clrMapOvr>
  <p:transition spd="med">
    <p:randomBar dir="vert"/>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AD309095-E2F1-D14D-8CEA-27900A3FB3B6}" type="slidenum">
              <a:rPr lang="en-US" sz="1800" b="0"/>
              <a:pPr>
                <a:defRPr/>
              </a:pPr>
              <a:t>‹#›</a:t>
            </a:fld>
            <a:endParaRPr lang="en-US" sz="1800" b="0"/>
          </a:p>
        </p:txBody>
      </p:sp>
    </p:spTree>
    <p:extLst>
      <p:ext uri="{BB962C8B-B14F-4D97-AF65-F5344CB8AC3E}">
        <p14:creationId xmlns:p14="http://schemas.microsoft.com/office/powerpoint/2010/main" val="1953299483"/>
      </p:ext>
    </p:extLst>
  </p:cSld>
  <p:clrMapOvr>
    <a:masterClrMapping/>
  </p:clrMapOvr>
  <p:transition spd="med">
    <p:randomBar dir="vert"/>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416C3312-98A1-8941-8FC0-5FC255147CCF}" type="slidenum">
              <a:rPr lang="en-US" sz="1800" b="0"/>
              <a:pPr>
                <a:defRPr/>
              </a:pPr>
              <a:t>‹#›</a:t>
            </a:fld>
            <a:endParaRPr lang="en-US" sz="1800" b="0"/>
          </a:p>
        </p:txBody>
      </p:sp>
    </p:spTree>
    <p:extLst>
      <p:ext uri="{BB962C8B-B14F-4D97-AF65-F5344CB8AC3E}">
        <p14:creationId xmlns:p14="http://schemas.microsoft.com/office/powerpoint/2010/main" val="802242997"/>
      </p:ext>
    </p:extLst>
  </p:cSld>
  <p:clrMapOvr>
    <a:masterClrMapping/>
  </p:clrMapOvr>
  <p:transition spd="med">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7D3002D1-5FDF-9A4E-B4B1-2A0B0A9A2AA2}" type="slidenum">
              <a:rPr lang="en-US"/>
              <a:pPr/>
              <a:t>‹#›</a:t>
            </a:fld>
            <a:endParaRPr lang="en-US"/>
          </a:p>
        </p:txBody>
      </p:sp>
    </p:spTree>
    <p:extLst>
      <p:ext uri="{BB962C8B-B14F-4D97-AF65-F5344CB8AC3E}">
        <p14:creationId xmlns:p14="http://schemas.microsoft.com/office/powerpoint/2010/main" val="4111250909"/>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379AD300-47C8-AA40-932C-2671B134E9B3}" type="slidenum">
              <a:rPr lang="en-US" sz="1800" b="0"/>
              <a:pPr>
                <a:defRPr/>
              </a:pPr>
              <a:t>‹#›</a:t>
            </a:fld>
            <a:endParaRPr lang="en-US" sz="1800" b="0"/>
          </a:p>
        </p:txBody>
      </p:sp>
    </p:spTree>
    <p:extLst>
      <p:ext uri="{BB962C8B-B14F-4D97-AF65-F5344CB8AC3E}">
        <p14:creationId xmlns:p14="http://schemas.microsoft.com/office/powerpoint/2010/main" val="4160909964"/>
      </p:ext>
    </p:extLst>
  </p:cSld>
  <p:clrMapOvr>
    <a:masterClrMapping/>
  </p:clrMapOvr>
  <p:transition spd="med">
    <p:randomBar dir="vert"/>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AFA99122-805C-414E-8861-63DF805A8B9A}" type="slidenum">
              <a:rPr lang="en-US" sz="1800" b="0"/>
              <a:pPr>
                <a:defRPr/>
              </a:pPr>
              <a:t>‹#›</a:t>
            </a:fld>
            <a:endParaRPr lang="en-US" sz="1800" b="0"/>
          </a:p>
        </p:txBody>
      </p:sp>
    </p:spTree>
    <p:extLst>
      <p:ext uri="{BB962C8B-B14F-4D97-AF65-F5344CB8AC3E}">
        <p14:creationId xmlns:p14="http://schemas.microsoft.com/office/powerpoint/2010/main" val="1862907437"/>
      </p:ext>
    </p:extLst>
  </p:cSld>
  <p:clrMapOvr>
    <a:masterClrMapping/>
  </p:clrMapOvr>
  <p:transition spd="med">
    <p:randomBar dir="vert"/>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1E912391-36D3-A24F-A247-B6EDADB4CD58}" type="slidenum">
              <a:rPr lang="en-US" sz="1800" b="0"/>
              <a:pPr>
                <a:defRPr/>
              </a:pPr>
              <a:t>‹#›</a:t>
            </a:fld>
            <a:endParaRPr lang="en-US" sz="1800" b="0"/>
          </a:p>
        </p:txBody>
      </p:sp>
    </p:spTree>
    <p:extLst>
      <p:ext uri="{BB962C8B-B14F-4D97-AF65-F5344CB8AC3E}">
        <p14:creationId xmlns:p14="http://schemas.microsoft.com/office/powerpoint/2010/main" val="2701877928"/>
      </p:ext>
    </p:extLst>
  </p:cSld>
  <p:clrMapOvr>
    <a:masterClrMapping/>
  </p:clrMapOvr>
  <p:transition spd="med">
    <p:randomBar dir="vert"/>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8307D6C1-26DE-774A-AB06-C79CFFDFE377}" type="slidenum">
              <a:rPr lang="en-US" sz="1800" b="0"/>
              <a:pPr>
                <a:defRPr/>
              </a:pPr>
              <a:t>‹#›</a:t>
            </a:fld>
            <a:endParaRPr lang="en-US" sz="1800" b="0"/>
          </a:p>
        </p:txBody>
      </p:sp>
    </p:spTree>
    <p:extLst>
      <p:ext uri="{BB962C8B-B14F-4D97-AF65-F5344CB8AC3E}">
        <p14:creationId xmlns:p14="http://schemas.microsoft.com/office/powerpoint/2010/main" val="2721683160"/>
      </p:ext>
    </p:extLst>
  </p:cSld>
  <p:clrMapOvr>
    <a:masterClrMapping/>
  </p:clrMapOvr>
  <p:transition spd="med">
    <p:randomBar dir="vert"/>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C01F901D-6BC8-1D4D-889F-FC74B46DBE62}" type="slidenum">
              <a:rPr lang="en-US" sz="1800" b="0"/>
              <a:pPr>
                <a:defRPr/>
              </a:pPr>
              <a:t>‹#›</a:t>
            </a:fld>
            <a:endParaRPr lang="en-US" sz="1800" b="0"/>
          </a:p>
        </p:txBody>
      </p:sp>
    </p:spTree>
    <p:extLst>
      <p:ext uri="{BB962C8B-B14F-4D97-AF65-F5344CB8AC3E}">
        <p14:creationId xmlns:p14="http://schemas.microsoft.com/office/powerpoint/2010/main" val="1554119521"/>
      </p:ext>
    </p:extLst>
  </p:cSld>
  <p:clrMapOvr>
    <a:masterClrMapping/>
  </p:clrMapOvr>
  <p:transition spd="med">
    <p:randomBar dir="vert"/>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1A49B3FE-370C-8940-A831-05F018C209BE}" type="slidenum">
              <a:rPr lang="en-US" sz="1800" b="0"/>
              <a:pPr>
                <a:defRPr/>
              </a:pPr>
              <a:t>‹#›</a:t>
            </a:fld>
            <a:endParaRPr lang="en-US" sz="1800" b="0"/>
          </a:p>
        </p:txBody>
      </p:sp>
    </p:spTree>
    <p:extLst>
      <p:ext uri="{BB962C8B-B14F-4D97-AF65-F5344CB8AC3E}">
        <p14:creationId xmlns:p14="http://schemas.microsoft.com/office/powerpoint/2010/main" val="2128050217"/>
      </p:ext>
    </p:extLst>
  </p:cSld>
  <p:clrMapOvr>
    <a:masterClrMapping/>
  </p:clrMapOvr>
  <p:transition spd="med">
    <p:randomBar dir="vert"/>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54B538EA-CBB2-7D44-B30A-F37DB512087D}" type="slidenum">
              <a:rPr lang="en-US" sz="1800" b="0"/>
              <a:pPr>
                <a:defRPr/>
              </a:pPr>
              <a:t>‹#›</a:t>
            </a:fld>
            <a:endParaRPr lang="en-US" sz="1800" b="0"/>
          </a:p>
        </p:txBody>
      </p:sp>
    </p:spTree>
    <p:extLst>
      <p:ext uri="{BB962C8B-B14F-4D97-AF65-F5344CB8AC3E}">
        <p14:creationId xmlns:p14="http://schemas.microsoft.com/office/powerpoint/2010/main" val="1359797759"/>
      </p:ext>
    </p:extLst>
  </p:cSld>
  <p:clrMapOvr>
    <a:masterClrMapping/>
  </p:clrMapOvr>
  <p:transition spd="med">
    <p:randomBar dir="vert"/>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defRPr>
            </a:lvl1pPr>
          </a:lstStyle>
          <a:p>
            <a:pPr>
              <a:defRPr/>
            </a:pPr>
            <a:endParaRPr lang="en-US" sz="1800" b="0"/>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defRPr>
            </a:lvl1pPr>
          </a:lstStyle>
          <a:p>
            <a:pPr>
              <a:defRPr/>
            </a:pPr>
            <a:endParaRPr lang="en-US" sz="1800" b="0"/>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solidFill>
                  <a:srgbClr val="000000"/>
                </a:solidFill>
              </a:defRPr>
            </a:lvl1pPr>
          </a:lstStyle>
          <a:p>
            <a:pPr>
              <a:defRPr/>
            </a:pPr>
            <a:fld id="{E9052A9D-B530-474D-9C99-7809E92A31F1}" type="slidenum">
              <a:rPr lang="en-US" sz="1800" b="0"/>
              <a:pPr>
                <a:defRPr/>
              </a:pPr>
              <a:t>‹#›</a:t>
            </a:fld>
            <a:endParaRPr lang="en-US" sz="1800" b="0"/>
          </a:p>
        </p:txBody>
      </p:sp>
    </p:spTree>
    <p:extLst>
      <p:ext uri="{BB962C8B-B14F-4D97-AF65-F5344CB8AC3E}">
        <p14:creationId xmlns:p14="http://schemas.microsoft.com/office/powerpoint/2010/main" val="2010060946"/>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2493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24931" name="Rectangle 1027"/>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090ABA7-42B2-D94C-A305-9D41B7E54A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539576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13661B-E154-6F47-A9E7-28A96283D8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84713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184E78A-CD91-6F47-9B4C-361E2CB98688}" type="slidenum">
              <a:rPr lang="en-US"/>
              <a:pPr/>
              <a:t>‹#›</a:t>
            </a:fld>
            <a:endParaRPr lang="en-US"/>
          </a:p>
        </p:txBody>
      </p:sp>
    </p:spTree>
    <p:extLst>
      <p:ext uri="{BB962C8B-B14F-4D97-AF65-F5344CB8AC3E}">
        <p14:creationId xmlns:p14="http://schemas.microsoft.com/office/powerpoint/2010/main" val="4290548278"/>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2CB68BD-F3EF-F248-822F-2581314FFB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95847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5CA0ABA7-55F6-A54B-9889-B3A947634A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75618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7CBEC642-5126-F145-A6FD-0C18A19005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035030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A349B4F2-930F-6341-840A-C76713A6F9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8754388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583E680-6949-414D-AB5B-0B26F36F3E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60932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D831255-E7DC-E241-B7D4-1305D704F9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294249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AC9737A-0F3A-CA46-947E-310BF7D14F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104217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C28868A-E687-8343-A56F-1468F0BED2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781041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AA8E575-E910-E440-8B3E-9EE4739B11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846786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3CD5960-DE58-9549-9D1E-9977B1E46550}"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766585514"/>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7FF99D95-9D9B-8444-B861-AC65C3B624E1}" type="slidenum">
              <a:rPr lang="en-US"/>
              <a:pPr/>
              <a:t>‹#›</a:t>
            </a:fld>
            <a:endParaRPr lang="en-US"/>
          </a:p>
        </p:txBody>
      </p:sp>
    </p:spTree>
    <p:extLst>
      <p:ext uri="{BB962C8B-B14F-4D97-AF65-F5344CB8AC3E}">
        <p14:creationId xmlns:p14="http://schemas.microsoft.com/office/powerpoint/2010/main" val="273510872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8E2AC4BD-ACA5-1742-B980-96D34637DAF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540132272"/>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E1435CDD-509D-714C-A80F-7530A5D2713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4256411300"/>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9AA48C59-6889-A94B-A32E-C1872191FB51}"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499653613"/>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F7579BF-60A4-7F4A-8582-C0CFBFEE3485}"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336357072"/>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C4FF0426-95B7-0C4E-BD70-7BCDA2379B19}"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284345414"/>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6E38683F-DEE4-5844-8D80-5DD23667B76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009576137"/>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B0E2CB0F-D506-4849-8809-7B22F00A106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495822591"/>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2AB7C18-1181-5A4C-A52A-C747D58A3FE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988345737"/>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F8DE9536-7A89-1245-8034-B4013A423F9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621701133"/>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0B79D637-9252-0645-9228-66DAD93D573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498253937"/>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9506A0E-72E8-FE4C-B0CC-0C369DB0E8E9}" type="slidenum">
              <a:rPr lang="en-US"/>
              <a:pPr/>
              <a:t>‹#›</a:t>
            </a:fld>
            <a:endParaRPr lang="en-US"/>
          </a:p>
        </p:txBody>
      </p:sp>
    </p:spTree>
    <p:extLst>
      <p:ext uri="{BB962C8B-B14F-4D97-AF65-F5344CB8AC3E}">
        <p14:creationId xmlns:p14="http://schemas.microsoft.com/office/powerpoint/2010/main" val="2116543325"/>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ACB891B-C895-1549-93E8-4C2F5329292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8568767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000000"/>
                </a:solidFill>
              </a:rPr>
              <a:pPr>
                <a:defRPr/>
              </a:pPr>
              <a:t>‹#›</a:t>
            </a:fld>
            <a:endParaRPr lang="en-US" altLang="zh-TW" sz="1800" b="0">
              <a:solidFill>
                <a:srgbClr val="000000"/>
              </a:solidFill>
            </a:endParaRPr>
          </a:p>
        </p:txBody>
      </p:sp>
    </p:spTree>
    <p:extLst>
      <p:ext uri="{BB962C8B-B14F-4D97-AF65-F5344CB8AC3E}">
        <p14:creationId xmlns:p14="http://schemas.microsoft.com/office/powerpoint/2010/main" val="291050924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37EED20E-A3F6-BE43-AE41-CF572A18BEBE}" type="slidenum">
              <a:rPr lang="en-US" sz="1800" b="0"/>
              <a:pPr>
                <a:defRPr/>
              </a:pPr>
              <a:t>‹#›</a:t>
            </a:fld>
            <a:endParaRPr lang="en-US" sz="1800" b="0"/>
          </a:p>
        </p:txBody>
      </p:sp>
    </p:spTree>
    <p:extLst>
      <p:ext uri="{BB962C8B-B14F-4D97-AF65-F5344CB8AC3E}">
        <p14:creationId xmlns:p14="http://schemas.microsoft.com/office/powerpoint/2010/main" val="336510056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B4732854-71D2-BC41-8F0A-61B40B3441E7}" type="slidenum">
              <a:rPr lang="en-US" sz="1800" b="0"/>
              <a:pPr>
                <a:defRPr/>
              </a:pPr>
              <a:t>‹#›</a:t>
            </a:fld>
            <a:endParaRPr lang="en-US" sz="1800" b="0"/>
          </a:p>
        </p:txBody>
      </p:sp>
    </p:spTree>
    <p:extLst>
      <p:ext uri="{BB962C8B-B14F-4D97-AF65-F5344CB8AC3E}">
        <p14:creationId xmlns:p14="http://schemas.microsoft.com/office/powerpoint/2010/main" val="374736513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5FA8E0A3-85FC-7648-A423-E8BCB4BB3F22}" type="slidenum">
              <a:rPr lang="en-US" sz="1800" b="0"/>
              <a:pPr>
                <a:defRPr/>
              </a:pPr>
              <a:t>‹#›</a:t>
            </a:fld>
            <a:endParaRPr lang="en-US" sz="1800" b="0"/>
          </a:p>
        </p:txBody>
      </p:sp>
    </p:spTree>
    <p:extLst>
      <p:ext uri="{BB962C8B-B14F-4D97-AF65-F5344CB8AC3E}">
        <p14:creationId xmlns:p14="http://schemas.microsoft.com/office/powerpoint/2010/main" val="287575712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F2F3A282-D607-C74D-BDE9-B687AECC4F4F}" type="slidenum">
              <a:rPr lang="en-US" sz="1800" b="0"/>
              <a:pPr>
                <a:defRPr/>
              </a:pPr>
              <a:t>‹#›</a:t>
            </a:fld>
            <a:endParaRPr lang="en-US" sz="1800" b="0"/>
          </a:p>
        </p:txBody>
      </p:sp>
    </p:spTree>
    <p:extLst>
      <p:ext uri="{BB962C8B-B14F-4D97-AF65-F5344CB8AC3E}">
        <p14:creationId xmlns:p14="http://schemas.microsoft.com/office/powerpoint/2010/main" val="417790988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F221D0B7-C8BE-5046-B827-BD8B00C42C1A}" type="slidenum">
              <a:rPr lang="en-US" sz="1800" b="0"/>
              <a:pPr>
                <a:defRPr/>
              </a:pPr>
              <a:t>‹#›</a:t>
            </a:fld>
            <a:endParaRPr lang="en-US" sz="1800" b="0"/>
          </a:p>
        </p:txBody>
      </p:sp>
    </p:spTree>
    <p:extLst>
      <p:ext uri="{BB962C8B-B14F-4D97-AF65-F5344CB8AC3E}">
        <p14:creationId xmlns:p14="http://schemas.microsoft.com/office/powerpoint/2010/main" val="393905293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FA7B6631-51AE-F44A-BCB2-B2CE45984C9A}" type="slidenum">
              <a:rPr lang="en-US" sz="1800" b="0"/>
              <a:pPr>
                <a:defRPr/>
              </a:pPr>
              <a:t>‹#›</a:t>
            </a:fld>
            <a:endParaRPr lang="en-US" sz="1800" b="0"/>
          </a:p>
        </p:txBody>
      </p:sp>
    </p:spTree>
    <p:extLst>
      <p:ext uri="{BB962C8B-B14F-4D97-AF65-F5344CB8AC3E}">
        <p14:creationId xmlns:p14="http://schemas.microsoft.com/office/powerpoint/2010/main" val="355590289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F17BF57A-3C59-2A4F-8B15-D3B789F2B7D1}" type="slidenum">
              <a:rPr lang="en-US" sz="1800" b="0"/>
              <a:pPr>
                <a:defRPr/>
              </a:pPr>
              <a:t>‹#›</a:t>
            </a:fld>
            <a:endParaRPr lang="en-US" sz="1800" b="0"/>
          </a:p>
        </p:txBody>
      </p:sp>
    </p:spTree>
    <p:extLst>
      <p:ext uri="{BB962C8B-B14F-4D97-AF65-F5344CB8AC3E}">
        <p14:creationId xmlns:p14="http://schemas.microsoft.com/office/powerpoint/2010/main" val="203129551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726D40E4-5E10-7742-BC49-7166A56EBE7C}" type="slidenum">
              <a:rPr lang="en-US" sz="1800" b="0"/>
              <a:pPr>
                <a:defRPr/>
              </a:pPr>
              <a:t>‹#›</a:t>
            </a:fld>
            <a:endParaRPr lang="en-US" sz="1800" b="0"/>
          </a:p>
        </p:txBody>
      </p:sp>
    </p:spTree>
    <p:extLst>
      <p:ext uri="{BB962C8B-B14F-4D97-AF65-F5344CB8AC3E}">
        <p14:creationId xmlns:p14="http://schemas.microsoft.com/office/powerpoint/2010/main" val="2380372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BF1C71EA-6D02-234C-86DC-5BA1B4A00841}" type="slidenum">
              <a:rPr lang="en-US"/>
              <a:pPr/>
              <a:t>‹#›</a:t>
            </a:fld>
            <a:endParaRPr lang="en-US"/>
          </a:p>
        </p:txBody>
      </p:sp>
    </p:spTree>
    <p:extLst>
      <p:ext uri="{BB962C8B-B14F-4D97-AF65-F5344CB8AC3E}">
        <p14:creationId xmlns:p14="http://schemas.microsoft.com/office/powerpoint/2010/main" val="1533549446"/>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1A48AA82-CE6F-F34D-8DE3-2353BEB167B8}" type="slidenum">
              <a:rPr lang="en-US" sz="1800" b="0"/>
              <a:pPr>
                <a:defRPr/>
              </a:pPr>
              <a:t>‹#›</a:t>
            </a:fld>
            <a:endParaRPr lang="en-US" sz="1800" b="0"/>
          </a:p>
        </p:txBody>
      </p:sp>
    </p:spTree>
    <p:extLst>
      <p:ext uri="{BB962C8B-B14F-4D97-AF65-F5344CB8AC3E}">
        <p14:creationId xmlns:p14="http://schemas.microsoft.com/office/powerpoint/2010/main" val="185091118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C9CD3251-6A1C-B247-B315-FA0EEF8AD7F0}" type="slidenum">
              <a:rPr lang="en-US" sz="1800" b="0"/>
              <a:pPr>
                <a:defRPr/>
              </a:pPr>
              <a:t>‹#›</a:t>
            </a:fld>
            <a:endParaRPr lang="en-US" sz="1800" b="0"/>
          </a:p>
        </p:txBody>
      </p:sp>
    </p:spTree>
    <p:extLst>
      <p:ext uri="{BB962C8B-B14F-4D97-AF65-F5344CB8AC3E}">
        <p14:creationId xmlns:p14="http://schemas.microsoft.com/office/powerpoint/2010/main" val="228005796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AC0F5B04-0A0A-4D3B-9CB0-4722B18F0223}" type="datetimeFigureOut">
              <a:rPr lang="en-US" sz="1800" b="0"/>
              <a:pPr>
                <a:defRPr/>
              </a:pPr>
              <a:t>11/15/24</a:t>
            </a:fld>
            <a:endParaRPr lang="en-US" sz="1800" b="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endParaRPr lang="en-US" sz="1800" b="0"/>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eaLnBrk="1" fontAlgn="auto" hangingPunct="1">
              <a:spcBef>
                <a:spcPts val="0"/>
              </a:spcBef>
              <a:spcAft>
                <a:spcPts val="0"/>
              </a:spcAft>
              <a:defRPr>
                <a:solidFill>
                  <a:prstClr val="black"/>
                </a:solidFill>
                <a:latin typeface="Calibri"/>
              </a:defRPr>
            </a:lvl1pPr>
          </a:lstStyle>
          <a:p>
            <a:pPr>
              <a:defRPr/>
            </a:pPr>
            <a:fld id="{552CF42C-D13B-8442-9A70-815D14F74A4A}" type="slidenum">
              <a:rPr lang="en-US" sz="1800" b="0"/>
              <a:pPr>
                <a:defRPr/>
              </a:pPr>
              <a:t>‹#›</a:t>
            </a:fld>
            <a:endParaRPr lang="en-US" sz="1800" b="0"/>
          </a:p>
        </p:txBody>
      </p:sp>
    </p:spTree>
    <p:extLst>
      <p:ext uri="{BB962C8B-B14F-4D97-AF65-F5344CB8AC3E}">
        <p14:creationId xmlns:p14="http://schemas.microsoft.com/office/powerpoint/2010/main" val="84623840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400104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607463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76318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568202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079962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05066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64998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7D6A80DA-EEB4-E94E-B3E4-6F96E08B1A5D}" type="slidenum">
              <a:rPr lang="en-US"/>
              <a:pPr/>
              <a:t>‹#›</a:t>
            </a:fld>
            <a:endParaRPr lang="en-US"/>
          </a:p>
        </p:txBody>
      </p:sp>
    </p:spTree>
    <p:extLst>
      <p:ext uri="{BB962C8B-B14F-4D97-AF65-F5344CB8AC3E}">
        <p14:creationId xmlns:p14="http://schemas.microsoft.com/office/powerpoint/2010/main" val="113983379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96094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7464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98238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310278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51982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736623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54604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11672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739693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217065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B66709FA-A9C4-534F-B595-24C794B54FC8}" type="slidenum">
              <a:rPr lang="en-US"/>
              <a:pPr/>
              <a:t>‹#›</a:t>
            </a:fld>
            <a:endParaRPr lang="en-US"/>
          </a:p>
        </p:txBody>
      </p:sp>
    </p:spTree>
    <p:extLst>
      <p:ext uri="{BB962C8B-B14F-4D97-AF65-F5344CB8AC3E}">
        <p14:creationId xmlns:p14="http://schemas.microsoft.com/office/powerpoint/2010/main" val="3964092153"/>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29980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975293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339496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35347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776395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a:lvl1pPr>
          </a:lstStyle>
          <a:p>
            <a:pPr>
              <a:defRPr/>
            </a:pPr>
            <a:fld id="{13B8F657-760A-8543-81AC-C9F95E5CB863}" type="slidenum">
              <a:rPr lang="en-US"/>
              <a:pPr>
                <a:defRPr/>
              </a:pPr>
              <a:t>‹#›</a:t>
            </a:fld>
            <a:endParaRPr lang="en-US"/>
          </a:p>
        </p:txBody>
      </p:sp>
    </p:spTree>
    <p:extLst>
      <p:ext uri="{BB962C8B-B14F-4D97-AF65-F5344CB8AC3E}">
        <p14:creationId xmlns:p14="http://schemas.microsoft.com/office/powerpoint/2010/main" val="71741279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5B8DC0A-4C64-DF42-80D3-3C8959F84232}" type="slidenum">
              <a:rPr lang="en-US"/>
              <a:pPr>
                <a:defRPr/>
              </a:pPr>
              <a:t>‹#›</a:t>
            </a:fld>
            <a:endParaRPr lang="en-US"/>
          </a:p>
        </p:txBody>
      </p:sp>
    </p:spTree>
    <p:extLst>
      <p:ext uri="{BB962C8B-B14F-4D97-AF65-F5344CB8AC3E}">
        <p14:creationId xmlns:p14="http://schemas.microsoft.com/office/powerpoint/2010/main" val="215631700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854A1E04-EB18-1841-99E0-D73C9979C7E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1367425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CEBB44E-0A9E-9347-9973-33E8383A8BC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0014059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78101080-69F7-0241-AAA1-24E08DD4FB34}"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654560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846D5ED5-D249-2846-9ED2-B504C41D45EC}" type="slidenum">
              <a:rPr lang="en-US"/>
              <a:pPr/>
              <a:t>‹#›</a:t>
            </a:fld>
            <a:endParaRPr lang="en-US"/>
          </a:p>
        </p:txBody>
      </p:sp>
    </p:spTree>
    <p:extLst>
      <p:ext uri="{BB962C8B-B14F-4D97-AF65-F5344CB8AC3E}">
        <p14:creationId xmlns:p14="http://schemas.microsoft.com/office/powerpoint/2010/main" val="259536754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3F0505F9-9536-E84D-9BBD-5AD0EE0D17D1}" type="slidenum">
              <a:rPr lang="en-US"/>
              <a:pPr/>
              <a:t>‹#›</a:t>
            </a:fld>
            <a:endParaRPr lang="en-US"/>
          </a:p>
        </p:txBody>
      </p:sp>
    </p:spTree>
    <p:extLst>
      <p:ext uri="{BB962C8B-B14F-4D97-AF65-F5344CB8AC3E}">
        <p14:creationId xmlns:p14="http://schemas.microsoft.com/office/powerpoint/2010/main" val="328542300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894C60B6-53D9-FD46-AFA1-F1B8030EA971}"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652300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11EBEB2D-6886-A941-BD38-9A00198955E5}"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817115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43EF159F-5AEC-2F44-B497-6700452BA728}"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77014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FD729B7-CEEF-0E42-9873-D801FF7BC7BD}"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5476800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E75612C8-6736-A449-AF63-524AFD6234D9}"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481156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6A6D9D51-579A-1448-A423-A0B70A68442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6916035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39020F2B-D59A-D64A-91FC-B4E5AE088274}"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550699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07AEB15-D12B-514D-A619-5B005C1646C4}"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48432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4453D95F-AB5F-9540-808E-763E01C0DCC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537755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EDE1B389-FBF6-BA43-9AFF-BF57AF09045B}"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269811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24A7B1E-8C17-D24E-BD8C-277CC8B10F65}" type="slidenum">
              <a:rPr lang="en-US"/>
              <a:pPr/>
              <a:t>‹#›</a:t>
            </a:fld>
            <a:endParaRPr lang="en-US"/>
          </a:p>
        </p:txBody>
      </p:sp>
    </p:spTree>
    <p:extLst>
      <p:ext uri="{BB962C8B-B14F-4D97-AF65-F5344CB8AC3E}">
        <p14:creationId xmlns:p14="http://schemas.microsoft.com/office/powerpoint/2010/main" val="1765758460"/>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577351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0765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400053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566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40843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10324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684215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4821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196230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41720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9C8FFC4-7BA6-F745-87B3-5752923D847F}" type="slidenum">
              <a:rPr lang="en-US"/>
              <a:pPr/>
              <a:t>‹#›</a:t>
            </a:fld>
            <a:endParaRPr lang="en-US"/>
          </a:p>
        </p:txBody>
      </p:sp>
    </p:spTree>
    <p:extLst>
      <p:ext uri="{BB962C8B-B14F-4D97-AF65-F5344CB8AC3E}">
        <p14:creationId xmlns:p14="http://schemas.microsoft.com/office/powerpoint/2010/main" val="641633339"/>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516500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289397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214980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582604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318753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929753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88837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205623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761896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10785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C413A28-1C2D-FF4B-A432-94824FC18F99}" type="slidenum">
              <a:rPr lang="en-US"/>
              <a:pPr/>
              <a:t>‹#›</a:t>
            </a:fld>
            <a:endParaRPr lang="en-US"/>
          </a:p>
        </p:txBody>
      </p:sp>
    </p:spTree>
    <p:extLst>
      <p:ext uri="{BB962C8B-B14F-4D97-AF65-F5344CB8AC3E}">
        <p14:creationId xmlns:p14="http://schemas.microsoft.com/office/powerpoint/2010/main" val="2013354052"/>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82917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70959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792664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491337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99615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460495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303731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12940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367944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25366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C49910AE-79BA-F343-9512-2CD994A825D1}" type="slidenum">
              <a:rPr lang="en-US"/>
              <a:pPr/>
              <a:t>‹#›</a:t>
            </a:fld>
            <a:endParaRPr lang="en-US"/>
          </a:p>
        </p:txBody>
      </p:sp>
    </p:spTree>
    <p:extLst>
      <p:ext uri="{BB962C8B-B14F-4D97-AF65-F5344CB8AC3E}">
        <p14:creationId xmlns:p14="http://schemas.microsoft.com/office/powerpoint/2010/main" val="3699295518"/>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57257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054467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774503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801213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822953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001074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106966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95364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920777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51084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971667765"/>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716712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99083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99832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495664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237476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861759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127232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164974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892976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276649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3731379"/>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946676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6468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296776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830297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606014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049282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382163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015924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879830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59568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73592286"/>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4803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4911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598633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070783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74667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580962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337098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778942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565668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36014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317757"/>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2264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017148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80349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159501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273109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866293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74748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2"/>
          <p:cNvSpPr>
            <a:spLocks noGrp="1" noChangeArrowheads="1"/>
          </p:cNvSpPr>
          <p:nvPr>
            <p:ph type="sldNum" idx="10"/>
          </p:nvPr>
        </p:nvSpPr>
        <p:spPr/>
        <p:txBody>
          <a:bodyPr/>
          <a:lstStyle>
            <a:lvl1pPr defTabSz="914400" eaLnBrk="0" hangingPunct="0">
              <a:defRPr/>
            </a:lvl1pPr>
          </a:lstStyle>
          <a:p>
            <a:pPr>
              <a:defRPr/>
            </a:pPr>
            <a:fld id="{02175F95-2F67-8244-A552-EE1816CF6903}" type="slidenum">
              <a:rPr lang="en-GB"/>
              <a:pPr>
                <a:defRPr/>
              </a:pPr>
              <a:t>‹#›</a:t>
            </a:fld>
            <a:endParaRPr lang="en-GB"/>
          </a:p>
        </p:txBody>
      </p:sp>
    </p:spTree>
    <p:extLst>
      <p:ext uri="{BB962C8B-B14F-4D97-AF65-F5344CB8AC3E}">
        <p14:creationId xmlns:p14="http://schemas.microsoft.com/office/powerpoint/2010/main" val="333078884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
          <p:cNvSpPr>
            <a:spLocks noGrp="1" noChangeArrowheads="1"/>
          </p:cNvSpPr>
          <p:nvPr>
            <p:ph type="sldNum" idx="10"/>
          </p:nvPr>
        </p:nvSpPr>
        <p:spPr/>
        <p:txBody>
          <a:bodyPr/>
          <a:lstStyle>
            <a:lvl1pPr defTabSz="914400" eaLnBrk="0" hangingPunct="0">
              <a:defRPr/>
            </a:lvl1pPr>
          </a:lstStyle>
          <a:p>
            <a:pPr>
              <a:defRPr/>
            </a:pPr>
            <a:fld id="{82BB43E7-37FB-7547-A487-3DA72338D939}" type="slidenum">
              <a:rPr lang="en-GB"/>
              <a:pPr>
                <a:defRPr/>
              </a:pPr>
              <a:t>‹#›</a:t>
            </a:fld>
            <a:endParaRPr lang="en-GB"/>
          </a:p>
        </p:txBody>
      </p:sp>
    </p:spTree>
    <p:extLst>
      <p:ext uri="{BB962C8B-B14F-4D97-AF65-F5344CB8AC3E}">
        <p14:creationId xmlns:p14="http://schemas.microsoft.com/office/powerpoint/2010/main" val="292008168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sldNum" idx="10"/>
          </p:nvPr>
        </p:nvSpPr>
        <p:spPr/>
        <p:txBody>
          <a:bodyPr/>
          <a:lstStyle>
            <a:lvl1pPr defTabSz="914400" eaLnBrk="0" hangingPunct="0">
              <a:defRPr/>
            </a:lvl1pPr>
          </a:lstStyle>
          <a:p>
            <a:pPr>
              <a:defRPr/>
            </a:pPr>
            <a:fld id="{3449EDA2-96E4-D449-8BBE-0E11B913E326}" type="slidenum">
              <a:rPr lang="en-GB"/>
              <a:pPr>
                <a:defRPr/>
              </a:pPr>
              <a:t>‹#›</a:t>
            </a:fld>
            <a:endParaRPr lang="en-GB"/>
          </a:p>
        </p:txBody>
      </p:sp>
    </p:spTree>
    <p:extLst>
      <p:ext uri="{BB962C8B-B14F-4D97-AF65-F5344CB8AC3E}">
        <p14:creationId xmlns:p14="http://schemas.microsoft.com/office/powerpoint/2010/main" val="83310640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2520558"/>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7013"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600200"/>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2"/>
          <p:cNvSpPr>
            <a:spLocks noGrp="1" noChangeArrowheads="1"/>
          </p:cNvSpPr>
          <p:nvPr>
            <p:ph type="sldNum" idx="10"/>
          </p:nvPr>
        </p:nvSpPr>
        <p:spPr/>
        <p:txBody>
          <a:bodyPr/>
          <a:lstStyle>
            <a:lvl1pPr defTabSz="914400" eaLnBrk="0" hangingPunct="0">
              <a:defRPr/>
            </a:lvl1pPr>
          </a:lstStyle>
          <a:p>
            <a:pPr>
              <a:defRPr/>
            </a:pPr>
            <a:fld id="{930101F2-8D08-7445-A7F3-C330E5751D9E}" type="slidenum">
              <a:rPr lang="en-GB"/>
              <a:pPr>
                <a:defRPr/>
              </a:pPr>
              <a:t>‹#›</a:t>
            </a:fld>
            <a:endParaRPr lang="en-GB"/>
          </a:p>
        </p:txBody>
      </p:sp>
    </p:spTree>
    <p:extLst>
      <p:ext uri="{BB962C8B-B14F-4D97-AF65-F5344CB8AC3E}">
        <p14:creationId xmlns:p14="http://schemas.microsoft.com/office/powerpoint/2010/main" val="267711881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2"/>
          <p:cNvSpPr>
            <a:spLocks noGrp="1" noChangeArrowheads="1"/>
          </p:cNvSpPr>
          <p:nvPr>
            <p:ph type="sldNum" idx="10"/>
          </p:nvPr>
        </p:nvSpPr>
        <p:spPr/>
        <p:txBody>
          <a:bodyPr/>
          <a:lstStyle>
            <a:lvl1pPr defTabSz="914400" eaLnBrk="0" hangingPunct="0">
              <a:defRPr/>
            </a:lvl1pPr>
          </a:lstStyle>
          <a:p>
            <a:pPr>
              <a:defRPr/>
            </a:pPr>
            <a:fld id="{DA63D013-F466-964D-BD52-E61B8CC2D26B}" type="slidenum">
              <a:rPr lang="en-GB"/>
              <a:pPr>
                <a:defRPr/>
              </a:pPr>
              <a:t>‹#›</a:t>
            </a:fld>
            <a:endParaRPr lang="en-GB"/>
          </a:p>
        </p:txBody>
      </p:sp>
    </p:spTree>
    <p:extLst>
      <p:ext uri="{BB962C8B-B14F-4D97-AF65-F5344CB8AC3E}">
        <p14:creationId xmlns:p14="http://schemas.microsoft.com/office/powerpoint/2010/main" val="240403287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2"/>
          <p:cNvSpPr>
            <a:spLocks noGrp="1" noChangeArrowheads="1"/>
          </p:cNvSpPr>
          <p:nvPr>
            <p:ph type="sldNum" idx="10"/>
          </p:nvPr>
        </p:nvSpPr>
        <p:spPr/>
        <p:txBody>
          <a:bodyPr/>
          <a:lstStyle>
            <a:lvl1pPr defTabSz="914400" eaLnBrk="0" hangingPunct="0">
              <a:defRPr/>
            </a:lvl1pPr>
          </a:lstStyle>
          <a:p>
            <a:pPr>
              <a:defRPr/>
            </a:pPr>
            <a:fld id="{34141190-93DD-2146-91B1-68F856A8A1BF}" type="slidenum">
              <a:rPr lang="en-GB"/>
              <a:pPr>
                <a:defRPr/>
              </a:pPr>
              <a:t>‹#›</a:t>
            </a:fld>
            <a:endParaRPr lang="en-GB"/>
          </a:p>
        </p:txBody>
      </p:sp>
    </p:spTree>
    <p:extLst>
      <p:ext uri="{BB962C8B-B14F-4D97-AF65-F5344CB8AC3E}">
        <p14:creationId xmlns:p14="http://schemas.microsoft.com/office/powerpoint/2010/main" val="33303603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defTabSz="914400" eaLnBrk="0" hangingPunct="0">
              <a:defRPr/>
            </a:lvl1pPr>
          </a:lstStyle>
          <a:p>
            <a:pPr>
              <a:defRPr/>
            </a:pPr>
            <a:fld id="{EBA0FE32-CAFA-C946-A769-B20C2C5BFEC9}" type="slidenum">
              <a:rPr lang="en-GB"/>
              <a:pPr>
                <a:defRPr/>
              </a:pPr>
              <a:t>‹#›</a:t>
            </a:fld>
            <a:endParaRPr lang="en-GB"/>
          </a:p>
        </p:txBody>
      </p:sp>
    </p:spTree>
    <p:extLst>
      <p:ext uri="{BB962C8B-B14F-4D97-AF65-F5344CB8AC3E}">
        <p14:creationId xmlns:p14="http://schemas.microsoft.com/office/powerpoint/2010/main" val="146079686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sldNum" idx="10"/>
          </p:nvPr>
        </p:nvSpPr>
        <p:spPr/>
        <p:txBody>
          <a:bodyPr/>
          <a:lstStyle>
            <a:lvl1pPr defTabSz="914400" eaLnBrk="0" hangingPunct="0">
              <a:defRPr/>
            </a:lvl1pPr>
          </a:lstStyle>
          <a:p>
            <a:pPr>
              <a:defRPr/>
            </a:pPr>
            <a:fld id="{D8B38EEC-3E71-1348-9FD9-F21514DE225F}" type="slidenum">
              <a:rPr lang="en-GB"/>
              <a:pPr>
                <a:defRPr/>
              </a:pPr>
              <a:t>‹#›</a:t>
            </a:fld>
            <a:endParaRPr lang="en-GB"/>
          </a:p>
        </p:txBody>
      </p:sp>
    </p:spTree>
    <p:extLst>
      <p:ext uri="{BB962C8B-B14F-4D97-AF65-F5344CB8AC3E}">
        <p14:creationId xmlns:p14="http://schemas.microsoft.com/office/powerpoint/2010/main" val="393431106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sldNum" idx="10"/>
          </p:nvPr>
        </p:nvSpPr>
        <p:spPr/>
        <p:txBody>
          <a:bodyPr/>
          <a:lstStyle>
            <a:lvl1pPr defTabSz="914400" eaLnBrk="0" hangingPunct="0">
              <a:defRPr/>
            </a:lvl1pPr>
          </a:lstStyle>
          <a:p>
            <a:pPr>
              <a:defRPr/>
            </a:pPr>
            <a:fld id="{4B00DEC8-0157-6F46-A499-FF6FB15F890A}" type="slidenum">
              <a:rPr lang="en-GB"/>
              <a:pPr>
                <a:defRPr/>
              </a:pPr>
              <a:t>‹#›</a:t>
            </a:fld>
            <a:endParaRPr lang="en-GB"/>
          </a:p>
        </p:txBody>
      </p:sp>
    </p:spTree>
    <p:extLst>
      <p:ext uri="{BB962C8B-B14F-4D97-AF65-F5344CB8AC3E}">
        <p14:creationId xmlns:p14="http://schemas.microsoft.com/office/powerpoint/2010/main" val="59982595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
          <p:cNvSpPr>
            <a:spLocks noGrp="1" noChangeArrowheads="1"/>
          </p:cNvSpPr>
          <p:nvPr>
            <p:ph type="sldNum" idx="10"/>
          </p:nvPr>
        </p:nvSpPr>
        <p:spPr/>
        <p:txBody>
          <a:bodyPr/>
          <a:lstStyle>
            <a:lvl1pPr defTabSz="914400" eaLnBrk="0" hangingPunct="0">
              <a:defRPr/>
            </a:lvl1pPr>
          </a:lstStyle>
          <a:p>
            <a:pPr>
              <a:defRPr/>
            </a:pPr>
            <a:fld id="{95AB8650-7F18-BF48-BC77-FFB4EC5F4743}" type="slidenum">
              <a:rPr lang="en-GB"/>
              <a:pPr>
                <a:defRPr/>
              </a:pPr>
              <a:t>‹#›</a:t>
            </a:fld>
            <a:endParaRPr lang="en-GB"/>
          </a:p>
        </p:txBody>
      </p:sp>
    </p:spTree>
    <p:extLst>
      <p:ext uri="{BB962C8B-B14F-4D97-AF65-F5344CB8AC3E}">
        <p14:creationId xmlns:p14="http://schemas.microsoft.com/office/powerpoint/2010/main" val="356504393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5813" cy="5849937"/>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49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2"/>
          <p:cNvSpPr>
            <a:spLocks noGrp="1" noChangeArrowheads="1"/>
          </p:cNvSpPr>
          <p:nvPr>
            <p:ph type="sldNum" idx="10"/>
          </p:nvPr>
        </p:nvSpPr>
        <p:spPr/>
        <p:txBody>
          <a:bodyPr/>
          <a:lstStyle>
            <a:lvl1pPr defTabSz="914400" eaLnBrk="0" hangingPunct="0">
              <a:defRPr/>
            </a:lvl1pPr>
          </a:lstStyle>
          <a:p>
            <a:pPr>
              <a:defRPr/>
            </a:pPr>
            <a:fld id="{6358F30B-7DE8-4642-A72C-5814C4E1D888}" type="slidenum">
              <a:rPr lang="en-GB"/>
              <a:pPr>
                <a:defRPr/>
              </a:pPr>
              <a:t>‹#›</a:t>
            </a:fld>
            <a:endParaRPr lang="en-GB"/>
          </a:p>
        </p:txBody>
      </p:sp>
    </p:spTree>
    <p:extLst>
      <p:ext uri="{BB962C8B-B14F-4D97-AF65-F5344CB8AC3E}">
        <p14:creationId xmlns:p14="http://schemas.microsoft.com/office/powerpoint/2010/main" val="103803817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0AE60B57-97BE-2948-A162-CBB841BEF045}" type="slidenum">
              <a:rPr lang="en-GB"/>
              <a:pPr>
                <a:defRPr/>
              </a:pPr>
              <a:t>‹#›</a:t>
            </a:fld>
            <a:endParaRPr lang="en-GB"/>
          </a:p>
        </p:txBody>
      </p:sp>
    </p:spTree>
    <p:extLst>
      <p:ext uri="{BB962C8B-B14F-4D97-AF65-F5344CB8AC3E}">
        <p14:creationId xmlns:p14="http://schemas.microsoft.com/office/powerpoint/2010/main" val="418512971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2A4CBD8-2ADD-884F-87E1-4641ED0BE4D1}" type="slidenum">
              <a:rPr lang="en-GB"/>
              <a:pPr>
                <a:defRPr/>
              </a:pPr>
              <a:t>‹#›</a:t>
            </a:fld>
            <a:endParaRPr lang="en-GB"/>
          </a:p>
        </p:txBody>
      </p:sp>
    </p:spTree>
    <p:extLst>
      <p:ext uri="{BB962C8B-B14F-4D97-AF65-F5344CB8AC3E}">
        <p14:creationId xmlns:p14="http://schemas.microsoft.com/office/powerpoint/2010/main" val="17296457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B715A24-B757-E04A-9904-CFD7DCDF86E3}" type="slidenum">
              <a:rPr lang="en-US"/>
              <a:pPr/>
              <a:t>‹#›</a:t>
            </a:fld>
            <a:endParaRPr lang="en-US"/>
          </a:p>
        </p:txBody>
      </p:sp>
    </p:spTree>
    <p:extLst>
      <p:ext uri="{BB962C8B-B14F-4D97-AF65-F5344CB8AC3E}">
        <p14:creationId xmlns:p14="http://schemas.microsoft.com/office/powerpoint/2010/main" val="38452001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120741040"/>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1400F0B5-7996-E645-B85F-A1A3E97CE0F3}" type="slidenum">
              <a:rPr lang="en-GB"/>
              <a:pPr>
                <a:defRPr/>
              </a:pPr>
              <a:t>‹#›</a:t>
            </a:fld>
            <a:endParaRPr lang="en-GB"/>
          </a:p>
        </p:txBody>
      </p:sp>
    </p:spTree>
    <p:extLst>
      <p:ext uri="{BB962C8B-B14F-4D97-AF65-F5344CB8AC3E}">
        <p14:creationId xmlns:p14="http://schemas.microsoft.com/office/powerpoint/2010/main" val="1738698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B34E1A21-E2B7-A24A-B1D1-4F6A85AB3FBB}" type="slidenum">
              <a:rPr lang="en-GB"/>
              <a:pPr>
                <a:defRPr/>
              </a:pPr>
              <a:t>‹#›</a:t>
            </a:fld>
            <a:endParaRPr lang="en-GB"/>
          </a:p>
        </p:txBody>
      </p:sp>
    </p:spTree>
    <p:extLst>
      <p:ext uri="{BB962C8B-B14F-4D97-AF65-F5344CB8AC3E}">
        <p14:creationId xmlns:p14="http://schemas.microsoft.com/office/powerpoint/2010/main" val="172659422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EBD8B29-045C-E445-9838-B317D63E1A9F}" type="slidenum">
              <a:rPr lang="en-GB"/>
              <a:pPr>
                <a:defRPr/>
              </a:pPr>
              <a:t>‹#›</a:t>
            </a:fld>
            <a:endParaRPr lang="en-GB"/>
          </a:p>
        </p:txBody>
      </p:sp>
    </p:spTree>
    <p:extLst>
      <p:ext uri="{BB962C8B-B14F-4D97-AF65-F5344CB8AC3E}">
        <p14:creationId xmlns:p14="http://schemas.microsoft.com/office/powerpoint/2010/main" val="103215035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5" name="Rectangle 6"/>
          <p:cNvSpPr>
            <a:spLocks noGrp="1" noChangeArrowheads="1"/>
          </p:cNvSpPr>
          <p:nvPr>
            <p:ph type="sldNum" sz="quarter" idx="12"/>
          </p:nvPr>
        </p:nvSpPr>
        <p:spPr/>
        <p:txBody>
          <a:bodyPr/>
          <a:lstStyle>
            <a:lvl1pPr eaLnBrk="0" hangingPunct="0">
              <a:defRPr>
                <a:latin typeface="Arial" charset="0"/>
              </a:defRPr>
            </a:lvl1pPr>
          </a:lstStyle>
          <a:p>
            <a:pPr>
              <a:defRPr/>
            </a:pPr>
            <a:fld id="{1A6E8327-5DA6-2A44-A9F1-6BAB25C1ABD2}" type="slidenum">
              <a:rPr lang="en-GB"/>
              <a:pPr>
                <a:defRPr/>
              </a:pPr>
              <a:t>‹#›</a:t>
            </a:fld>
            <a:endParaRPr lang="en-GB"/>
          </a:p>
        </p:txBody>
      </p:sp>
    </p:spTree>
    <p:extLst>
      <p:ext uri="{BB962C8B-B14F-4D97-AF65-F5344CB8AC3E}">
        <p14:creationId xmlns:p14="http://schemas.microsoft.com/office/powerpoint/2010/main" val="282133925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latin typeface="Arial" charset="0"/>
              </a:defRPr>
            </a:lvl1pPr>
          </a:lstStyle>
          <a:p>
            <a:pPr>
              <a:defRPr/>
            </a:pPr>
            <a:fld id="{90D7ACF9-6E98-1F44-8BBA-00F2622DD4AE}" type="slidenum">
              <a:rPr lang="en-GB"/>
              <a:pPr>
                <a:defRPr/>
              </a:pPr>
              <a:t>‹#›</a:t>
            </a:fld>
            <a:endParaRPr lang="en-GB"/>
          </a:p>
        </p:txBody>
      </p:sp>
    </p:spTree>
    <p:extLst>
      <p:ext uri="{BB962C8B-B14F-4D97-AF65-F5344CB8AC3E}">
        <p14:creationId xmlns:p14="http://schemas.microsoft.com/office/powerpoint/2010/main" val="264099540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96BD7A0E-C0AE-2F4E-8572-FA65E4948285}" type="slidenum">
              <a:rPr lang="en-GB"/>
              <a:pPr>
                <a:defRPr/>
              </a:pPr>
              <a:t>‹#›</a:t>
            </a:fld>
            <a:endParaRPr lang="en-GB"/>
          </a:p>
        </p:txBody>
      </p:sp>
    </p:spTree>
    <p:extLst>
      <p:ext uri="{BB962C8B-B14F-4D97-AF65-F5344CB8AC3E}">
        <p14:creationId xmlns:p14="http://schemas.microsoft.com/office/powerpoint/2010/main" val="64714172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F88E9321-5376-084E-9D67-AA1173F4D9DE}" type="slidenum">
              <a:rPr lang="en-GB"/>
              <a:pPr>
                <a:defRPr/>
              </a:pPr>
              <a:t>‹#›</a:t>
            </a:fld>
            <a:endParaRPr lang="en-GB"/>
          </a:p>
        </p:txBody>
      </p:sp>
    </p:spTree>
    <p:extLst>
      <p:ext uri="{BB962C8B-B14F-4D97-AF65-F5344CB8AC3E}">
        <p14:creationId xmlns:p14="http://schemas.microsoft.com/office/powerpoint/2010/main" val="243627640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375D601B-EF35-5C4E-BCC0-2CFF25284DCB}" type="slidenum">
              <a:rPr lang="en-GB"/>
              <a:pPr>
                <a:defRPr/>
              </a:pPr>
              <a:t>‹#›</a:t>
            </a:fld>
            <a:endParaRPr lang="en-GB"/>
          </a:p>
        </p:txBody>
      </p:sp>
    </p:spTree>
    <p:extLst>
      <p:ext uri="{BB962C8B-B14F-4D97-AF65-F5344CB8AC3E}">
        <p14:creationId xmlns:p14="http://schemas.microsoft.com/office/powerpoint/2010/main" val="359115933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F462634-1138-0C4F-8E86-6EF851ADC3DB}" type="slidenum">
              <a:rPr lang="en-GB"/>
              <a:pPr>
                <a:defRPr/>
              </a:pPr>
              <a:t>‹#›</a:t>
            </a:fld>
            <a:endParaRPr lang="en-GB"/>
          </a:p>
        </p:txBody>
      </p:sp>
    </p:spTree>
    <p:extLst>
      <p:ext uri="{BB962C8B-B14F-4D97-AF65-F5344CB8AC3E}">
        <p14:creationId xmlns:p14="http://schemas.microsoft.com/office/powerpoint/2010/main" val="21680567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292674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5458690"/>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418955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19441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329267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419551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964804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833289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911204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88794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837822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44746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30215828"/>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015042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634861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045575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965514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814074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264579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260539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825724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0923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937631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98845690"/>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71774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985233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795471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236907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33398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256735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549373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38106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528748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82415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2267188"/>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382253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16700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b="0">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246 h 1906"/>
                <a:gd name="T4" fmla="*/ 6285 w 5740"/>
                <a:gd name="T5" fmla="*/ 246 h 1906"/>
                <a:gd name="T6" fmla="*/ 628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b="0">
                <a:solidFill>
                  <a:srgbClr val="FFFFFF"/>
                </a:solidFill>
              </a:endParaRPr>
            </a:p>
          </p:txBody>
        </p:sp>
      </p:grpSp>
      <p:sp>
        <p:nvSpPr>
          <p:cNvPr id="5325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326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eaLnBrk="0" hangingPunc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eaLnBrk="0" hangingPunc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eaLnBrk="0" hangingPunct="0">
              <a:defRPr/>
            </a:lvl1pPr>
          </a:lstStyle>
          <a:p>
            <a:pPr>
              <a:defRPr/>
            </a:pPr>
            <a:fld id="{8EDF2594-13BB-8E4D-BF58-B9CFE06F3873}" type="slidenum">
              <a:rPr lang="en-US"/>
              <a:pPr>
                <a:defRPr/>
              </a:pPr>
              <a:t>‹#›</a:t>
            </a:fld>
            <a:endParaRPr lang="en-US"/>
          </a:p>
        </p:txBody>
      </p:sp>
    </p:spTree>
    <p:extLst>
      <p:ext uri="{BB962C8B-B14F-4D97-AF65-F5344CB8AC3E}">
        <p14:creationId xmlns:p14="http://schemas.microsoft.com/office/powerpoint/2010/main" val="57560221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3"/>
          <p:cNvSpPr>
            <a:spLocks noGrp="1" noChangeArrowheads="1"/>
          </p:cNvSpPr>
          <p:nvPr>
            <p:ph type="sldNum" sz="quarter" idx="11"/>
          </p:nvPr>
        </p:nvSpPr>
        <p:spPr/>
        <p:txBody>
          <a:bodyPr/>
          <a:lstStyle>
            <a:lvl1pPr eaLnBrk="0" hangingPunct="0">
              <a:defRPr/>
            </a:lvl1pPr>
          </a:lstStyle>
          <a:p>
            <a:pPr>
              <a:defRPr/>
            </a:pPr>
            <a:fld id="{BE2D8676-6C27-6849-915E-3863A83F972C}" type="slidenum">
              <a:rPr lang="en-US"/>
              <a:pPr>
                <a:defRPr/>
              </a:pPr>
              <a:t>‹#›</a:t>
            </a:fld>
            <a:endParaRPr lang="en-US"/>
          </a:p>
        </p:txBody>
      </p:sp>
      <p:sp>
        <p:nvSpPr>
          <p:cNvPr id="6"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69549061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3"/>
          <p:cNvSpPr>
            <a:spLocks noGrp="1" noChangeArrowheads="1"/>
          </p:cNvSpPr>
          <p:nvPr>
            <p:ph type="sldNum" sz="quarter" idx="11"/>
          </p:nvPr>
        </p:nvSpPr>
        <p:spPr/>
        <p:txBody>
          <a:bodyPr/>
          <a:lstStyle>
            <a:lvl1pPr eaLnBrk="0" hangingPunct="0">
              <a:defRPr/>
            </a:lvl1pPr>
          </a:lstStyle>
          <a:p>
            <a:pPr>
              <a:defRPr/>
            </a:pPr>
            <a:fld id="{C53B4A85-E6CE-EC4A-B4C4-1D779E63B0F5}" type="slidenum">
              <a:rPr lang="en-US"/>
              <a:pPr>
                <a:defRPr/>
              </a:pPr>
              <a:t>‹#›</a:t>
            </a:fld>
            <a:endParaRPr lang="en-US"/>
          </a:p>
        </p:txBody>
      </p:sp>
      <p:sp>
        <p:nvSpPr>
          <p:cNvPr id="6"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320094304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3"/>
          <p:cNvSpPr>
            <a:spLocks noGrp="1" noChangeArrowheads="1"/>
          </p:cNvSpPr>
          <p:nvPr>
            <p:ph type="sldNum" sz="quarter" idx="11"/>
          </p:nvPr>
        </p:nvSpPr>
        <p:spPr/>
        <p:txBody>
          <a:bodyPr/>
          <a:lstStyle>
            <a:lvl1pPr eaLnBrk="0" hangingPunct="0">
              <a:defRPr/>
            </a:lvl1pPr>
          </a:lstStyle>
          <a:p>
            <a:pPr>
              <a:defRPr/>
            </a:pPr>
            <a:fld id="{39502815-67A6-304D-887C-0FA3C5092986}" type="slidenum">
              <a:rPr lang="en-US"/>
              <a:pPr>
                <a:defRPr/>
              </a:pPr>
              <a:t>‹#›</a:t>
            </a:fld>
            <a:endParaRPr lang="en-US"/>
          </a:p>
        </p:txBody>
      </p:sp>
      <p:sp>
        <p:nvSpPr>
          <p:cNvPr id="7"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8994655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3"/>
          <p:cNvSpPr>
            <a:spLocks noGrp="1" noChangeArrowheads="1"/>
          </p:cNvSpPr>
          <p:nvPr>
            <p:ph type="sldNum" sz="quarter" idx="11"/>
          </p:nvPr>
        </p:nvSpPr>
        <p:spPr/>
        <p:txBody>
          <a:bodyPr/>
          <a:lstStyle>
            <a:lvl1pPr eaLnBrk="0" hangingPunct="0">
              <a:defRPr/>
            </a:lvl1pPr>
          </a:lstStyle>
          <a:p>
            <a:pPr>
              <a:defRPr/>
            </a:pPr>
            <a:fld id="{E9D43E50-6D85-7C4C-BF64-EA3F8595E247}" type="slidenum">
              <a:rPr lang="en-US"/>
              <a:pPr>
                <a:defRPr/>
              </a:pPr>
              <a:t>‹#›</a:t>
            </a:fld>
            <a:endParaRPr lang="en-US"/>
          </a:p>
        </p:txBody>
      </p:sp>
      <p:sp>
        <p:nvSpPr>
          <p:cNvPr id="9"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389498196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3"/>
          <p:cNvSpPr>
            <a:spLocks noGrp="1" noChangeArrowheads="1"/>
          </p:cNvSpPr>
          <p:nvPr>
            <p:ph type="sldNum" sz="quarter" idx="11"/>
          </p:nvPr>
        </p:nvSpPr>
        <p:spPr/>
        <p:txBody>
          <a:bodyPr/>
          <a:lstStyle>
            <a:lvl1pPr eaLnBrk="0" hangingPunct="0">
              <a:defRPr/>
            </a:lvl1pPr>
          </a:lstStyle>
          <a:p>
            <a:pPr>
              <a:defRPr/>
            </a:pPr>
            <a:fld id="{19B26DC0-A30E-5D47-B275-5CD8A7530BC7}" type="slidenum">
              <a:rPr lang="en-US"/>
              <a:pPr>
                <a:defRPr/>
              </a:pPr>
              <a:t>‹#›</a:t>
            </a:fld>
            <a:endParaRPr lang="en-US"/>
          </a:p>
        </p:txBody>
      </p:sp>
      <p:sp>
        <p:nvSpPr>
          <p:cNvPr id="5"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119299932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3"/>
          <p:cNvSpPr>
            <a:spLocks noGrp="1" noChangeArrowheads="1"/>
          </p:cNvSpPr>
          <p:nvPr>
            <p:ph type="sldNum" sz="quarter" idx="11"/>
          </p:nvPr>
        </p:nvSpPr>
        <p:spPr/>
        <p:txBody>
          <a:bodyPr/>
          <a:lstStyle>
            <a:lvl1pPr eaLnBrk="0" hangingPunct="0">
              <a:defRPr/>
            </a:lvl1pPr>
          </a:lstStyle>
          <a:p>
            <a:pPr>
              <a:defRPr/>
            </a:pPr>
            <a:fld id="{AA2014F8-21AF-CA41-B3F8-B163B5E323B5}" type="slidenum">
              <a:rPr lang="en-US"/>
              <a:pPr>
                <a:defRPr/>
              </a:pPr>
              <a:t>‹#›</a:t>
            </a:fld>
            <a:endParaRPr lang="en-US"/>
          </a:p>
        </p:txBody>
      </p:sp>
      <p:sp>
        <p:nvSpPr>
          <p:cNvPr id="4"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388192869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3"/>
          <p:cNvSpPr>
            <a:spLocks noGrp="1" noChangeArrowheads="1"/>
          </p:cNvSpPr>
          <p:nvPr>
            <p:ph type="sldNum" sz="quarter" idx="11"/>
          </p:nvPr>
        </p:nvSpPr>
        <p:spPr/>
        <p:txBody>
          <a:bodyPr/>
          <a:lstStyle>
            <a:lvl1pPr eaLnBrk="0" hangingPunct="0">
              <a:defRPr/>
            </a:lvl1pPr>
          </a:lstStyle>
          <a:p>
            <a:pPr>
              <a:defRPr/>
            </a:pPr>
            <a:fld id="{94A73D93-B3A4-FD46-A08B-1EC8DFB70D1F}" type="slidenum">
              <a:rPr lang="en-US"/>
              <a:pPr>
                <a:defRPr/>
              </a:pPr>
              <a:t>‹#›</a:t>
            </a:fld>
            <a:endParaRPr lang="en-US"/>
          </a:p>
        </p:txBody>
      </p:sp>
      <p:sp>
        <p:nvSpPr>
          <p:cNvPr id="7"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36377311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9360380"/>
      </p:ext>
    </p:extLst>
  </p:cSld>
  <p:clrMapOvr>
    <a:masterClrMapping/>
  </p:clrMapOvr>
  <p:transition>
    <p:wheel spokes="0"/>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3"/>
          <p:cNvSpPr>
            <a:spLocks noGrp="1" noChangeArrowheads="1"/>
          </p:cNvSpPr>
          <p:nvPr>
            <p:ph type="sldNum" sz="quarter" idx="11"/>
          </p:nvPr>
        </p:nvSpPr>
        <p:spPr/>
        <p:txBody>
          <a:bodyPr/>
          <a:lstStyle>
            <a:lvl1pPr eaLnBrk="0" hangingPunct="0">
              <a:defRPr/>
            </a:lvl1pPr>
          </a:lstStyle>
          <a:p>
            <a:pPr>
              <a:defRPr/>
            </a:pPr>
            <a:fld id="{D4925F7B-EBE9-D548-9E10-4532FF00680F}" type="slidenum">
              <a:rPr lang="en-US"/>
              <a:pPr>
                <a:defRPr/>
              </a:pPr>
              <a:t>‹#›</a:t>
            </a:fld>
            <a:endParaRPr lang="en-US"/>
          </a:p>
        </p:txBody>
      </p:sp>
      <p:sp>
        <p:nvSpPr>
          <p:cNvPr id="7"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101428978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3"/>
          <p:cNvSpPr>
            <a:spLocks noGrp="1" noChangeArrowheads="1"/>
          </p:cNvSpPr>
          <p:nvPr>
            <p:ph type="sldNum" sz="quarter" idx="11"/>
          </p:nvPr>
        </p:nvSpPr>
        <p:spPr/>
        <p:txBody>
          <a:bodyPr/>
          <a:lstStyle>
            <a:lvl1pPr eaLnBrk="0" hangingPunct="0">
              <a:defRPr/>
            </a:lvl1pPr>
          </a:lstStyle>
          <a:p>
            <a:pPr>
              <a:defRPr/>
            </a:pPr>
            <a:fld id="{4EBFBE7A-0C5C-1D4E-8679-C645927D8632}" type="slidenum">
              <a:rPr lang="en-US"/>
              <a:pPr>
                <a:defRPr/>
              </a:pPr>
              <a:t>‹#›</a:t>
            </a:fld>
            <a:endParaRPr lang="en-US"/>
          </a:p>
        </p:txBody>
      </p:sp>
      <p:sp>
        <p:nvSpPr>
          <p:cNvPr id="6"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13468780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3"/>
          <p:cNvSpPr>
            <a:spLocks noGrp="1" noChangeArrowheads="1"/>
          </p:cNvSpPr>
          <p:nvPr>
            <p:ph type="sldNum" sz="quarter" idx="11"/>
          </p:nvPr>
        </p:nvSpPr>
        <p:spPr/>
        <p:txBody>
          <a:bodyPr/>
          <a:lstStyle>
            <a:lvl1pPr eaLnBrk="0" hangingPunct="0">
              <a:defRPr/>
            </a:lvl1pPr>
          </a:lstStyle>
          <a:p>
            <a:pPr>
              <a:defRPr/>
            </a:pPr>
            <a:fld id="{401C8E5C-A075-D444-9B66-AF9C6903348F}" type="slidenum">
              <a:rPr lang="en-US"/>
              <a:pPr>
                <a:defRPr/>
              </a:pPr>
              <a:t>‹#›</a:t>
            </a:fld>
            <a:endParaRPr lang="en-US"/>
          </a:p>
        </p:txBody>
      </p:sp>
      <p:sp>
        <p:nvSpPr>
          <p:cNvPr id="6"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329121173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3"/>
          <p:cNvSpPr>
            <a:spLocks noGrp="1" noChangeArrowheads="1"/>
          </p:cNvSpPr>
          <p:nvPr>
            <p:ph type="sldNum" sz="quarter" idx="11"/>
          </p:nvPr>
        </p:nvSpPr>
        <p:spPr/>
        <p:txBody>
          <a:bodyPr/>
          <a:lstStyle>
            <a:lvl1pPr eaLnBrk="0" hangingPunct="0">
              <a:defRPr/>
            </a:lvl1pPr>
          </a:lstStyle>
          <a:p>
            <a:pPr>
              <a:defRPr/>
            </a:pPr>
            <a:fld id="{23463D59-9BE8-E14F-8AAC-D88DF68AFAC1}" type="slidenum">
              <a:rPr lang="en-US"/>
              <a:pPr>
                <a:defRPr/>
              </a:pPr>
              <a:t>‹#›</a:t>
            </a:fld>
            <a:endParaRPr lang="en-US"/>
          </a:p>
        </p:txBody>
      </p:sp>
      <p:sp>
        <p:nvSpPr>
          <p:cNvPr id="7" name="Rectangle 14"/>
          <p:cNvSpPr>
            <a:spLocks noGrp="1" noChangeArrowheads="1"/>
          </p:cNvSpPr>
          <p:nvPr>
            <p:ph type="ftr" sz="quarter" idx="12"/>
          </p:nvPr>
        </p:nvSpPr>
        <p:spPr/>
        <p:txBody>
          <a:bodyPr/>
          <a:lstStyle>
            <a:lvl1pPr eaLnBrk="0" hangingPunct="0">
              <a:defRPr/>
            </a:lvl1pPr>
          </a:lstStyle>
          <a:p>
            <a:pPr>
              <a:defRPr/>
            </a:pPr>
            <a:endParaRPr lang="en-US"/>
          </a:p>
        </p:txBody>
      </p:sp>
    </p:spTree>
    <p:extLst>
      <p:ext uri="{BB962C8B-B14F-4D97-AF65-F5344CB8AC3E}">
        <p14:creationId xmlns:p14="http://schemas.microsoft.com/office/powerpoint/2010/main" val="221339940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E8BA2183-FDBA-2646-990B-5C57E3FD8F48}" type="slidenum">
              <a:rPr lang="en-US"/>
              <a:pPr>
                <a:defRPr/>
              </a:pPr>
              <a:t>‹#›</a:t>
            </a:fld>
            <a:endParaRPr lang="en-US"/>
          </a:p>
        </p:txBody>
      </p:sp>
    </p:spTree>
    <p:extLst>
      <p:ext uri="{BB962C8B-B14F-4D97-AF65-F5344CB8AC3E}">
        <p14:creationId xmlns:p14="http://schemas.microsoft.com/office/powerpoint/2010/main" val="358433793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5C2F3A94-C9DB-1041-9892-5417BFF1411A}" type="slidenum">
              <a:rPr lang="en-US"/>
              <a:pPr>
                <a:defRPr/>
              </a:pPr>
              <a:t>‹#›</a:t>
            </a:fld>
            <a:endParaRPr lang="en-US"/>
          </a:p>
        </p:txBody>
      </p:sp>
    </p:spTree>
    <p:extLst>
      <p:ext uri="{BB962C8B-B14F-4D97-AF65-F5344CB8AC3E}">
        <p14:creationId xmlns:p14="http://schemas.microsoft.com/office/powerpoint/2010/main" val="301562481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916683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612828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524072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38431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endParaRPr lang="en-US" sz="1800" b="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p:txBody>
          <a:bodyPr/>
          <a:lstStyle>
            <a:lvl1pPr>
              <a:defRPr/>
            </a:lvl1pPr>
          </a:lstStyle>
          <a:p>
            <a:endParaRPr lang="en-US" altLang="zh-TW"/>
          </a:p>
        </p:txBody>
      </p:sp>
      <p:sp>
        <p:nvSpPr>
          <p:cNvPr id="10" name="Rectangle 10"/>
          <p:cNvSpPr>
            <a:spLocks noGrp="1" noChangeArrowheads="1"/>
          </p:cNvSpPr>
          <p:nvPr>
            <p:ph type="ftr" sz="quarter" idx="11"/>
          </p:nvPr>
        </p:nvSpPr>
        <p:spPr/>
        <p:txBody>
          <a:bodyPr/>
          <a:lstStyle>
            <a:lvl1pPr>
              <a:defRPr/>
            </a:lvl1pPr>
          </a:lstStyle>
          <a:p>
            <a:endParaRPr lang="en-US" altLang="zh-TW"/>
          </a:p>
        </p:txBody>
      </p:sp>
      <p:sp>
        <p:nvSpPr>
          <p:cNvPr id="11" name="Rectangle 11"/>
          <p:cNvSpPr>
            <a:spLocks noGrp="1" noChangeArrowheads="1"/>
          </p:cNvSpPr>
          <p:nvPr>
            <p:ph type="sldNum" sz="quarter" idx="12"/>
          </p:nvPr>
        </p:nvSpPr>
        <p:spPr/>
        <p:txBody>
          <a:bodyPr/>
          <a:lstStyle>
            <a:lvl1pPr>
              <a:defRPr/>
            </a:lvl1pPr>
          </a:lstStyle>
          <a:p>
            <a:fld id="{C5293488-5DC5-CC46-8C86-51D9FFBF6F39}" type="slidenum">
              <a:rPr lang="en-US" altLang="zh-TW"/>
              <a:pPr/>
              <a:t>‹#›</a:t>
            </a:fld>
            <a:endParaRPr lang="en-US" altLang="zh-TW"/>
          </a:p>
        </p:txBody>
      </p:sp>
    </p:spTree>
    <p:extLst>
      <p:ext uri="{BB962C8B-B14F-4D97-AF65-F5344CB8AC3E}">
        <p14:creationId xmlns:p14="http://schemas.microsoft.com/office/powerpoint/2010/main" val="339020016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606964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276197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63620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13556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357616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808389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657192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206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342638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80146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p>
        </p:txBody>
      </p:sp>
      <p:sp>
        <p:nvSpPr>
          <p:cNvPr id="5" name="Rectangle 10"/>
          <p:cNvSpPr>
            <a:spLocks noGrp="1" noChangeArrowheads="1"/>
          </p:cNvSpPr>
          <p:nvPr>
            <p:ph type="ftr" sz="quarter" idx="11"/>
          </p:nvPr>
        </p:nvSpPr>
        <p:spPr>
          <a:ln/>
        </p:spPr>
        <p:txBody>
          <a:bodyPr/>
          <a:lstStyle>
            <a:lvl1pPr>
              <a:defRPr/>
            </a:lvl1pPr>
          </a:lstStyle>
          <a:p>
            <a:endParaRPr lang="en-US" altLang="zh-TW"/>
          </a:p>
        </p:txBody>
      </p:sp>
      <p:sp>
        <p:nvSpPr>
          <p:cNvPr id="6" name="Rectangle 11"/>
          <p:cNvSpPr>
            <a:spLocks noGrp="1" noChangeArrowheads="1"/>
          </p:cNvSpPr>
          <p:nvPr>
            <p:ph type="sldNum" sz="quarter" idx="12"/>
          </p:nvPr>
        </p:nvSpPr>
        <p:spPr>
          <a:ln/>
        </p:spPr>
        <p:txBody>
          <a:bodyPr/>
          <a:lstStyle>
            <a:lvl1pPr>
              <a:defRPr/>
            </a:lvl1pPr>
          </a:lstStyle>
          <a:p>
            <a:fld id="{4711BC31-8CA6-7840-872C-143074D10636}" type="slidenum">
              <a:rPr lang="en-US" altLang="zh-TW"/>
              <a:pPr/>
              <a:t>‹#›</a:t>
            </a:fld>
            <a:endParaRPr lang="en-US" altLang="zh-TW"/>
          </a:p>
        </p:txBody>
      </p:sp>
    </p:spTree>
    <p:extLst>
      <p:ext uri="{BB962C8B-B14F-4D97-AF65-F5344CB8AC3E}">
        <p14:creationId xmlns:p14="http://schemas.microsoft.com/office/powerpoint/2010/main" val="26412351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62595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75812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989615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692290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61214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42584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752452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06691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09539360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79218660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endParaRPr lang="en-US" altLang="zh-TW"/>
          </a:p>
        </p:txBody>
      </p:sp>
      <p:sp>
        <p:nvSpPr>
          <p:cNvPr id="5" name="Rectangle 10"/>
          <p:cNvSpPr>
            <a:spLocks noGrp="1" noChangeArrowheads="1"/>
          </p:cNvSpPr>
          <p:nvPr>
            <p:ph type="ftr" sz="quarter" idx="11"/>
          </p:nvPr>
        </p:nvSpPr>
        <p:spPr>
          <a:ln/>
        </p:spPr>
        <p:txBody>
          <a:bodyPr/>
          <a:lstStyle>
            <a:lvl1pPr>
              <a:defRPr/>
            </a:lvl1pPr>
          </a:lstStyle>
          <a:p>
            <a:endParaRPr lang="en-US" altLang="zh-TW"/>
          </a:p>
        </p:txBody>
      </p:sp>
      <p:sp>
        <p:nvSpPr>
          <p:cNvPr id="6" name="Rectangle 11"/>
          <p:cNvSpPr>
            <a:spLocks noGrp="1" noChangeArrowheads="1"/>
          </p:cNvSpPr>
          <p:nvPr>
            <p:ph type="sldNum" sz="quarter" idx="12"/>
          </p:nvPr>
        </p:nvSpPr>
        <p:spPr>
          <a:ln/>
        </p:spPr>
        <p:txBody>
          <a:bodyPr/>
          <a:lstStyle>
            <a:lvl1pPr>
              <a:defRPr/>
            </a:lvl1pPr>
          </a:lstStyle>
          <a:p>
            <a:fld id="{31489886-BA66-1449-8371-E390DBCE039B}" type="slidenum">
              <a:rPr lang="en-US" altLang="zh-TW"/>
              <a:pPr/>
              <a:t>‹#›</a:t>
            </a:fld>
            <a:endParaRPr lang="en-US" altLang="zh-TW"/>
          </a:p>
        </p:txBody>
      </p:sp>
    </p:spTree>
    <p:extLst>
      <p:ext uri="{BB962C8B-B14F-4D97-AF65-F5344CB8AC3E}">
        <p14:creationId xmlns:p14="http://schemas.microsoft.com/office/powerpoint/2010/main" val="296430519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895085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9655474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720787831"/>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7957578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44173515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64470999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1989149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9259436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54775402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923178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endParaRPr lang="en-US" altLang="zh-TW"/>
          </a:p>
        </p:txBody>
      </p:sp>
      <p:sp>
        <p:nvSpPr>
          <p:cNvPr id="6" name="Rectangle 10"/>
          <p:cNvSpPr>
            <a:spLocks noGrp="1" noChangeArrowheads="1"/>
          </p:cNvSpPr>
          <p:nvPr>
            <p:ph type="ftr" sz="quarter" idx="11"/>
          </p:nvPr>
        </p:nvSpPr>
        <p:spPr>
          <a:ln/>
        </p:spPr>
        <p:txBody>
          <a:bodyPr/>
          <a:lstStyle>
            <a:lvl1pPr>
              <a:defRPr/>
            </a:lvl1pPr>
          </a:lstStyle>
          <a:p>
            <a:endParaRPr lang="en-US" altLang="zh-TW"/>
          </a:p>
        </p:txBody>
      </p:sp>
      <p:sp>
        <p:nvSpPr>
          <p:cNvPr id="7" name="Rectangle 11"/>
          <p:cNvSpPr>
            <a:spLocks noGrp="1" noChangeArrowheads="1"/>
          </p:cNvSpPr>
          <p:nvPr>
            <p:ph type="sldNum" sz="quarter" idx="12"/>
          </p:nvPr>
        </p:nvSpPr>
        <p:spPr>
          <a:ln/>
        </p:spPr>
        <p:txBody>
          <a:bodyPr/>
          <a:lstStyle>
            <a:lvl1pPr>
              <a:defRPr/>
            </a:lvl1pPr>
          </a:lstStyle>
          <a:p>
            <a:fld id="{64F63867-B195-164F-94AA-DA9CBC97AB7C}" type="slidenum">
              <a:rPr lang="en-US" altLang="zh-TW"/>
              <a:pPr/>
              <a:t>‹#›</a:t>
            </a:fld>
            <a:endParaRPr lang="en-US" altLang="zh-TW"/>
          </a:p>
        </p:txBody>
      </p:sp>
    </p:spTree>
    <p:extLst>
      <p:ext uri="{BB962C8B-B14F-4D97-AF65-F5344CB8AC3E}">
        <p14:creationId xmlns:p14="http://schemas.microsoft.com/office/powerpoint/2010/main" val="177299271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78946690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75383570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415034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74297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951455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694713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36764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142167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910462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53829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8DB719F1-781F-B444-8458-43DEF7DEC7C0}" type="slidenum">
              <a:rPr lang="en-US"/>
              <a:pPr/>
              <a:t>‹#›</a:t>
            </a:fld>
            <a:endParaRPr lang="en-US"/>
          </a:p>
        </p:txBody>
      </p:sp>
    </p:spTree>
    <p:extLst>
      <p:ext uri="{BB962C8B-B14F-4D97-AF65-F5344CB8AC3E}">
        <p14:creationId xmlns:p14="http://schemas.microsoft.com/office/powerpoint/2010/main" val="13950720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endParaRPr lang="en-US" altLang="zh-TW"/>
          </a:p>
        </p:txBody>
      </p:sp>
      <p:sp>
        <p:nvSpPr>
          <p:cNvPr id="8" name="Rectangle 10"/>
          <p:cNvSpPr>
            <a:spLocks noGrp="1" noChangeArrowheads="1"/>
          </p:cNvSpPr>
          <p:nvPr>
            <p:ph type="ftr" sz="quarter" idx="11"/>
          </p:nvPr>
        </p:nvSpPr>
        <p:spPr>
          <a:ln/>
        </p:spPr>
        <p:txBody>
          <a:bodyPr/>
          <a:lstStyle>
            <a:lvl1pPr>
              <a:defRPr/>
            </a:lvl1pPr>
          </a:lstStyle>
          <a:p>
            <a:endParaRPr lang="en-US" altLang="zh-TW"/>
          </a:p>
        </p:txBody>
      </p:sp>
      <p:sp>
        <p:nvSpPr>
          <p:cNvPr id="9" name="Rectangle 11"/>
          <p:cNvSpPr>
            <a:spLocks noGrp="1" noChangeArrowheads="1"/>
          </p:cNvSpPr>
          <p:nvPr>
            <p:ph type="sldNum" sz="quarter" idx="12"/>
          </p:nvPr>
        </p:nvSpPr>
        <p:spPr>
          <a:ln/>
        </p:spPr>
        <p:txBody>
          <a:bodyPr/>
          <a:lstStyle>
            <a:lvl1pPr>
              <a:defRPr/>
            </a:lvl1pPr>
          </a:lstStyle>
          <a:p>
            <a:fld id="{A7546D63-B2CC-764A-A6A7-CA619E6F8469}" type="slidenum">
              <a:rPr lang="en-US" altLang="zh-TW"/>
              <a:pPr/>
              <a:t>‹#›</a:t>
            </a:fld>
            <a:endParaRPr lang="en-US" altLang="zh-TW"/>
          </a:p>
        </p:txBody>
      </p:sp>
    </p:spTree>
    <p:extLst>
      <p:ext uri="{BB962C8B-B14F-4D97-AF65-F5344CB8AC3E}">
        <p14:creationId xmlns:p14="http://schemas.microsoft.com/office/powerpoint/2010/main" val="281845843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831094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910769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530523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09823951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14533325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2079336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9150702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44245117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0676463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637413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endParaRPr lang="en-US" altLang="zh-TW"/>
          </a:p>
        </p:txBody>
      </p:sp>
      <p:sp>
        <p:nvSpPr>
          <p:cNvPr id="4" name="Rectangle 10"/>
          <p:cNvSpPr>
            <a:spLocks noGrp="1" noChangeArrowheads="1"/>
          </p:cNvSpPr>
          <p:nvPr>
            <p:ph type="ftr" sz="quarter" idx="11"/>
          </p:nvPr>
        </p:nvSpPr>
        <p:spPr>
          <a:ln/>
        </p:spPr>
        <p:txBody>
          <a:bodyPr/>
          <a:lstStyle>
            <a:lvl1pPr>
              <a:defRPr/>
            </a:lvl1pPr>
          </a:lstStyle>
          <a:p>
            <a:endParaRPr lang="en-US" altLang="zh-TW"/>
          </a:p>
        </p:txBody>
      </p:sp>
      <p:sp>
        <p:nvSpPr>
          <p:cNvPr id="5" name="Rectangle 11"/>
          <p:cNvSpPr>
            <a:spLocks noGrp="1" noChangeArrowheads="1"/>
          </p:cNvSpPr>
          <p:nvPr>
            <p:ph type="sldNum" sz="quarter" idx="12"/>
          </p:nvPr>
        </p:nvSpPr>
        <p:spPr>
          <a:ln/>
        </p:spPr>
        <p:txBody>
          <a:bodyPr/>
          <a:lstStyle>
            <a:lvl1pPr>
              <a:defRPr/>
            </a:lvl1pPr>
          </a:lstStyle>
          <a:p>
            <a:fld id="{CBEA26A0-6520-7143-8B1B-96B4C26C0A74}" type="slidenum">
              <a:rPr lang="en-US" altLang="zh-TW"/>
              <a:pPr/>
              <a:t>‹#›</a:t>
            </a:fld>
            <a:endParaRPr lang="en-US" altLang="zh-TW"/>
          </a:p>
        </p:txBody>
      </p:sp>
    </p:spTree>
    <p:extLst>
      <p:ext uri="{BB962C8B-B14F-4D97-AF65-F5344CB8AC3E}">
        <p14:creationId xmlns:p14="http://schemas.microsoft.com/office/powerpoint/2010/main" val="16282636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00279272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3455740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70821356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2486405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4130012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09667781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99881846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451833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877225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79413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endParaRPr lang="en-US" altLang="zh-TW"/>
          </a:p>
        </p:txBody>
      </p:sp>
      <p:sp>
        <p:nvSpPr>
          <p:cNvPr id="3" name="Rectangle 10"/>
          <p:cNvSpPr>
            <a:spLocks noGrp="1" noChangeArrowheads="1"/>
          </p:cNvSpPr>
          <p:nvPr>
            <p:ph type="ftr" sz="quarter" idx="11"/>
          </p:nvPr>
        </p:nvSpPr>
        <p:spPr>
          <a:ln/>
        </p:spPr>
        <p:txBody>
          <a:bodyPr/>
          <a:lstStyle>
            <a:lvl1pPr>
              <a:defRPr/>
            </a:lvl1pPr>
          </a:lstStyle>
          <a:p>
            <a:endParaRPr lang="en-US" altLang="zh-TW"/>
          </a:p>
        </p:txBody>
      </p:sp>
      <p:sp>
        <p:nvSpPr>
          <p:cNvPr id="4" name="Rectangle 11"/>
          <p:cNvSpPr>
            <a:spLocks noGrp="1" noChangeArrowheads="1"/>
          </p:cNvSpPr>
          <p:nvPr>
            <p:ph type="sldNum" sz="quarter" idx="12"/>
          </p:nvPr>
        </p:nvSpPr>
        <p:spPr>
          <a:ln/>
        </p:spPr>
        <p:txBody>
          <a:bodyPr/>
          <a:lstStyle>
            <a:lvl1pPr>
              <a:defRPr/>
            </a:lvl1pPr>
          </a:lstStyle>
          <a:p>
            <a:fld id="{8BA50360-AF96-074D-BF28-E0785362A0B3}" type="slidenum">
              <a:rPr lang="en-US" altLang="zh-TW"/>
              <a:pPr/>
              <a:t>‹#›</a:t>
            </a:fld>
            <a:endParaRPr lang="en-US" altLang="zh-TW"/>
          </a:p>
        </p:txBody>
      </p:sp>
    </p:spTree>
    <p:extLst>
      <p:ext uri="{BB962C8B-B14F-4D97-AF65-F5344CB8AC3E}">
        <p14:creationId xmlns:p14="http://schemas.microsoft.com/office/powerpoint/2010/main" val="375235671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79278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583026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257972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59106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666001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99548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2956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24713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19641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36215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p>
        </p:txBody>
      </p:sp>
      <p:sp>
        <p:nvSpPr>
          <p:cNvPr id="6" name="Rectangle 10"/>
          <p:cNvSpPr>
            <a:spLocks noGrp="1" noChangeArrowheads="1"/>
          </p:cNvSpPr>
          <p:nvPr>
            <p:ph type="ftr" sz="quarter" idx="11"/>
          </p:nvPr>
        </p:nvSpPr>
        <p:spPr>
          <a:ln/>
        </p:spPr>
        <p:txBody>
          <a:bodyPr/>
          <a:lstStyle>
            <a:lvl1pPr>
              <a:defRPr/>
            </a:lvl1pPr>
          </a:lstStyle>
          <a:p>
            <a:endParaRPr lang="en-US" altLang="zh-TW"/>
          </a:p>
        </p:txBody>
      </p:sp>
      <p:sp>
        <p:nvSpPr>
          <p:cNvPr id="7" name="Rectangle 11"/>
          <p:cNvSpPr>
            <a:spLocks noGrp="1" noChangeArrowheads="1"/>
          </p:cNvSpPr>
          <p:nvPr>
            <p:ph type="sldNum" sz="quarter" idx="12"/>
          </p:nvPr>
        </p:nvSpPr>
        <p:spPr>
          <a:ln/>
        </p:spPr>
        <p:txBody>
          <a:bodyPr/>
          <a:lstStyle>
            <a:lvl1pPr>
              <a:defRPr/>
            </a:lvl1pPr>
          </a:lstStyle>
          <a:p>
            <a:fld id="{FCD53053-27C4-FF4E-90ED-0E285E211F16}" type="slidenum">
              <a:rPr lang="en-US" altLang="zh-TW"/>
              <a:pPr/>
              <a:t>‹#›</a:t>
            </a:fld>
            <a:endParaRPr lang="en-US" altLang="zh-TW"/>
          </a:p>
        </p:txBody>
      </p:sp>
    </p:spTree>
    <p:extLst>
      <p:ext uri="{BB962C8B-B14F-4D97-AF65-F5344CB8AC3E}">
        <p14:creationId xmlns:p14="http://schemas.microsoft.com/office/powerpoint/2010/main" val="202557885"/>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50520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1707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020037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434855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678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821029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63686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200048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583435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825418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p>
        </p:txBody>
      </p:sp>
      <p:sp>
        <p:nvSpPr>
          <p:cNvPr id="6" name="Rectangle 10"/>
          <p:cNvSpPr>
            <a:spLocks noGrp="1" noChangeArrowheads="1"/>
          </p:cNvSpPr>
          <p:nvPr>
            <p:ph type="ftr" sz="quarter" idx="11"/>
          </p:nvPr>
        </p:nvSpPr>
        <p:spPr>
          <a:ln/>
        </p:spPr>
        <p:txBody>
          <a:bodyPr/>
          <a:lstStyle>
            <a:lvl1pPr>
              <a:defRPr/>
            </a:lvl1pPr>
          </a:lstStyle>
          <a:p>
            <a:endParaRPr lang="en-US" altLang="zh-TW"/>
          </a:p>
        </p:txBody>
      </p:sp>
      <p:sp>
        <p:nvSpPr>
          <p:cNvPr id="7" name="Rectangle 11"/>
          <p:cNvSpPr>
            <a:spLocks noGrp="1" noChangeArrowheads="1"/>
          </p:cNvSpPr>
          <p:nvPr>
            <p:ph type="sldNum" sz="quarter" idx="12"/>
          </p:nvPr>
        </p:nvSpPr>
        <p:spPr>
          <a:ln/>
        </p:spPr>
        <p:txBody>
          <a:bodyPr/>
          <a:lstStyle>
            <a:lvl1pPr>
              <a:defRPr/>
            </a:lvl1pPr>
          </a:lstStyle>
          <a:p>
            <a:fld id="{575956EA-509A-BB47-B816-F111AF09DA47}" type="slidenum">
              <a:rPr lang="en-US" altLang="zh-TW"/>
              <a:pPr/>
              <a:t>‹#›</a:t>
            </a:fld>
            <a:endParaRPr lang="en-US" altLang="zh-TW"/>
          </a:p>
        </p:txBody>
      </p:sp>
    </p:spTree>
    <p:extLst>
      <p:ext uri="{BB962C8B-B14F-4D97-AF65-F5344CB8AC3E}">
        <p14:creationId xmlns:p14="http://schemas.microsoft.com/office/powerpoint/2010/main" val="165796663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74235251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29767831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5320587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2017071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6858616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418329846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23171180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49436261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1909399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078513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p>
        </p:txBody>
      </p:sp>
      <p:sp>
        <p:nvSpPr>
          <p:cNvPr id="5" name="Rectangle 10"/>
          <p:cNvSpPr>
            <a:spLocks noGrp="1" noChangeArrowheads="1"/>
          </p:cNvSpPr>
          <p:nvPr>
            <p:ph type="ftr" sz="quarter" idx="11"/>
          </p:nvPr>
        </p:nvSpPr>
        <p:spPr>
          <a:ln/>
        </p:spPr>
        <p:txBody>
          <a:bodyPr/>
          <a:lstStyle>
            <a:lvl1pPr>
              <a:defRPr/>
            </a:lvl1pPr>
          </a:lstStyle>
          <a:p>
            <a:endParaRPr lang="en-US" altLang="zh-TW"/>
          </a:p>
        </p:txBody>
      </p:sp>
      <p:sp>
        <p:nvSpPr>
          <p:cNvPr id="6" name="Rectangle 11"/>
          <p:cNvSpPr>
            <a:spLocks noGrp="1" noChangeArrowheads="1"/>
          </p:cNvSpPr>
          <p:nvPr>
            <p:ph type="sldNum" sz="quarter" idx="12"/>
          </p:nvPr>
        </p:nvSpPr>
        <p:spPr>
          <a:ln/>
        </p:spPr>
        <p:txBody>
          <a:bodyPr/>
          <a:lstStyle>
            <a:lvl1pPr>
              <a:defRPr/>
            </a:lvl1pPr>
          </a:lstStyle>
          <a:p>
            <a:fld id="{B616D86F-D63E-1740-84C6-C5DCB5AAD143}" type="slidenum">
              <a:rPr lang="en-US" altLang="zh-TW"/>
              <a:pPr/>
              <a:t>‹#›</a:t>
            </a:fld>
            <a:endParaRPr lang="en-US" altLang="zh-TW"/>
          </a:p>
        </p:txBody>
      </p:sp>
    </p:spTree>
    <p:extLst>
      <p:ext uri="{BB962C8B-B14F-4D97-AF65-F5344CB8AC3E}">
        <p14:creationId xmlns:p14="http://schemas.microsoft.com/office/powerpoint/2010/main" val="5272958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6452525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9361809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54622007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a14="http://schemas.microsoft.com/office/drawing/2010/main" xmlns="" w="9525">
                <a:solidFill>
                  <a:schemeClr val="bg1"/>
                </a:solidFill>
                <a:miter lim="800000"/>
                <a:headEnd/>
                <a:tailEnd/>
              </a14:hiddenLine>
            </a:ext>
          </a:extLst>
        </p:spPr>
        <p:txBody>
          <a:bodyPr wrap="none" anchor="ctr"/>
          <a:lstStyle/>
          <a:p>
            <a:endParaRPr lang="en-US" sz="2400" b="0">
              <a:solidFill>
                <a:srgbClr val="CCECFF"/>
              </a:solidFill>
              <a:latin typeface="Times New Roman" charset="0"/>
            </a:endParaRPr>
          </a:p>
        </p:txBody>
      </p:sp>
      <p:sp>
        <p:nvSpPr>
          <p:cNvPr id="5" name="Rectangle 4"/>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2400" b="0">
              <a:solidFill>
                <a:srgbClr val="CCECFF"/>
              </a:solidFill>
              <a:latin typeface="Times New Roman" charset="0"/>
            </a:endParaRPr>
          </a:p>
        </p:txBody>
      </p:sp>
      <p:sp>
        <p:nvSpPr>
          <p:cNvPr id="4099" name="Rectangle 3"/>
          <p:cNvSpPr>
            <a:spLocks noGrp="1" noChangeArrowheads="1"/>
          </p:cNvSpPr>
          <p:nvPr>
            <p:ph type="ctrTitle"/>
          </p:nvPr>
        </p:nvSpPr>
        <p:spPr>
          <a:xfrm>
            <a:off x="685800" y="2133600"/>
            <a:ext cx="7772400" cy="1143000"/>
          </a:xfrm>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a:lvl1pPr>
          </a:lstStyle>
          <a:p>
            <a:pPr lvl="0"/>
            <a:r>
              <a:rPr lang="en-US" noProof="0"/>
              <a:t>Click to edit Master title style</a:t>
            </a:r>
          </a:p>
        </p:txBody>
      </p:sp>
      <p:sp>
        <p:nvSpPr>
          <p:cNvPr id="4100" name="Rectangle 4"/>
          <p:cNvSpPr>
            <a:spLocks noGrp="1" noChangeArrowheads="1"/>
          </p:cNvSpPr>
          <p:nvPr>
            <p:ph type="subTitle" idx="1"/>
          </p:nvPr>
        </p:nvSpPr>
        <p:spPr>
          <a:xfrm>
            <a:off x="1447800" y="3886200"/>
            <a:ext cx="6400800" cy="1752600"/>
          </a:xfrm>
        </p:spPr>
        <p:txBody>
          <a:bodyPr/>
          <a:lstStyle>
            <a:lvl1pPr marL="0" indent="0" algn="ctr">
              <a:buFont typeface="Monotype Sorts" charset="0"/>
              <a:buNone/>
              <a:defRPr/>
            </a:lvl1pPr>
          </a:lstStyle>
          <a:p>
            <a:pPr lvl="0"/>
            <a:r>
              <a:rPr lang="en-US" noProof="0"/>
              <a:t>Click to edit Master subtitle style</a:t>
            </a:r>
          </a:p>
        </p:txBody>
      </p:sp>
      <p:sp>
        <p:nvSpPr>
          <p:cNvPr id="6" name="Rectangle 5"/>
          <p:cNvSpPr>
            <a:spLocks noGrp="1" noChangeArrowheads="1"/>
          </p:cNvSpPr>
          <p:nvPr>
            <p:ph type="dt" sz="half" idx="10"/>
          </p:nvPr>
        </p:nvSpPr>
        <p:spPr/>
        <p:txBody>
          <a:bodyPr/>
          <a:lstStyle>
            <a:lvl1pPr>
              <a:defRPr>
                <a:solidFill>
                  <a:srgbClr val="CCECFF"/>
                </a:solidFill>
                <a:latin typeface="Arial" charset="0"/>
                <a:cs typeface="ＭＳ Ｐゴシック" charset="0"/>
              </a:defRPr>
            </a:lvl1pPr>
          </a:lstStyle>
          <a:p>
            <a:pPr>
              <a:defRPr/>
            </a:pPr>
            <a:endParaRPr lang="en-US"/>
          </a:p>
        </p:txBody>
      </p:sp>
      <p:sp>
        <p:nvSpPr>
          <p:cNvPr id="7" name="Rectangle 6"/>
          <p:cNvSpPr>
            <a:spLocks noGrp="1" noChangeArrowheads="1"/>
          </p:cNvSpPr>
          <p:nvPr>
            <p:ph type="ftr" sz="quarter" idx="11"/>
          </p:nvPr>
        </p:nvSpPr>
        <p:spPr/>
        <p:txBody>
          <a:bodyPr/>
          <a:lstStyle>
            <a:lvl1pPr>
              <a:defRPr>
                <a:solidFill>
                  <a:srgbClr val="CCECFF"/>
                </a:solidFill>
                <a:latin typeface="Arial" charset="0"/>
                <a:cs typeface="ＭＳ Ｐゴシック" charset="0"/>
              </a:defRPr>
            </a:lvl1pPr>
          </a:lstStyle>
          <a:p>
            <a:pPr>
              <a:defRPr/>
            </a:pPr>
            <a:endParaRPr lang="en-US"/>
          </a:p>
        </p:txBody>
      </p:sp>
      <p:sp>
        <p:nvSpPr>
          <p:cNvPr id="8" name="Rectangle 7"/>
          <p:cNvSpPr>
            <a:spLocks noGrp="1" noChangeArrowheads="1"/>
          </p:cNvSpPr>
          <p:nvPr>
            <p:ph type="sldNum" sz="quarter" idx="12"/>
          </p:nvPr>
        </p:nvSpPr>
        <p:spPr/>
        <p:txBody>
          <a:bodyPr/>
          <a:lstStyle>
            <a:lvl1pPr>
              <a:defRPr>
                <a:solidFill>
                  <a:srgbClr val="CCECFF"/>
                </a:solidFill>
                <a:latin typeface="Arial" charset="0"/>
                <a:cs typeface="ＭＳ Ｐゴシック" charset="0"/>
              </a:defRPr>
            </a:lvl1pPr>
          </a:lstStyle>
          <a:p>
            <a:pPr>
              <a:defRPr/>
            </a:pPr>
            <a:fld id="{BD45D909-4506-1D47-9C62-1D4E3E2B9206}" type="slidenum">
              <a:rPr lang="en-US"/>
              <a:pPr>
                <a:defRPr/>
              </a:pPr>
              <a:t>‹#›</a:t>
            </a:fld>
            <a:endParaRPr lang="en-US"/>
          </a:p>
        </p:txBody>
      </p:sp>
    </p:spTree>
    <p:extLst>
      <p:ext uri="{BB962C8B-B14F-4D97-AF65-F5344CB8AC3E}">
        <p14:creationId xmlns:p14="http://schemas.microsoft.com/office/powerpoint/2010/main" val="2724271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par>
                          <p:cTn id="8" fill="hold">
                            <p:stCondLst>
                              <p:cond delay="2500"/>
                            </p:stCondLst>
                            <p:childTnLst>
                              <p:par>
                                <p:cTn id="9" presetID="22" presetClass="entr" presetSubtype="2" fill="hold" grpId="0" nodeType="afterEffect">
                                  <p:stCondLst>
                                    <p:cond delay="300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DDFA244A-F7A1-0849-8B11-7F3F76D01431}" type="slidenum">
              <a:rPr lang="en-US"/>
              <a:pPr>
                <a:defRPr/>
              </a:pPr>
              <a:t>‹#›</a:t>
            </a:fld>
            <a:endParaRPr lang="en-US"/>
          </a:p>
        </p:txBody>
      </p:sp>
    </p:spTree>
    <p:extLst>
      <p:ext uri="{BB962C8B-B14F-4D97-AF65-F5344CB8AC3E}">
        <p14:creationId xmlns:p14="http://schemas.microsoft.com/office/powerpoint/2010/main" val="49955857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E155D927-D190-E64F-AE4D-D5D5D4193A55}" type="slidenum">
              <a:rPr lang="en-US"/>
              <a:pPr>
                <a:defRPr/>
              </a:pPr>
              <a:t>‹#›</a:t>
            </a:fld>
            <a:endParaRPr lang="en-US"/>
          </a:p>
        </p:txBody>
      </p:sp>
    </p:spTree>
    <p:extLst>
      <p:ext uri="{BB962C8B-B14F-4D97-AF65-F5344CB8AC3E}">
        <p14:creationId xmlns:p14="http://schemas.microsoft.com/office/powerpoint/2010/main" val="412236289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CAEE3E01-AD96-9146-AEF5-FC867E56D9F1}" type="slidenum">
              <a:rPr lang="en-US"/>
              <a:pPr>
                <a:defRPr/>
              </a:pPr>
              <a:t>‹#›</a:t>
            </a:fld>
            <a:endParaRPr lang="en-US"/>
          </a:p>
        </p:txBody>
      </p:sp>
    </p:spTree>
    <p:extLst>
      <p:ext uri="{BB962C8B-B14F-4D97-AF65-F5344CB8AC3E}">
        <p14:creationId xmlns:p14="http://schemas.microsoft.com/office/powerpoint/2010/main" val="64906256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Arial" charset="0"/>
                <a:cs typeface="ＭＳ Ｐゴシック" charset="0"/>
              </a:defRPr>
            </a:lvl1pPr>
          </a:lstStyle>
          <a:p>
            <a:pPr>
              <a:defRPr/>
            </a:pPr>
            <a:fld id="{53B3BE3D-E6D2-FB4E-81D9-9C9269A55976}" type="slidenum">
              <a:rPr lang="en-US"/>
              <a:pPr>
                <a:defRPr/>
              </a:pPr>
              <a:t>‹#›</a:t>
            </a:fld>
            <a:endParaRPr lang="en-US"/>
          </a:p>
        </p:txBody>
      </p:sp>
    </p:spTree>
    <p:extLst>
      <p:ext uri="{BB962C8B-B14F-4D97-AF65-F5344CB8AC3E}">
        <p14:creationId xmlns:p14="http://schemas.microsoft.com/office/powerpoint/2010/main" val="149760074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Arial" charset="0"/>
                <a:cs typeface="ＭＳ Ｐゴシック" charset="0"/>
              </a:defRPr>
            </a:lvl1pPr>
          </a:lstStyle>
          <a:p>
            <a:pPr>
              <a:defRPr/>
            </a:pPr>
            <a:fld id="{3EE3FA1C-1C2C-CB4D-8CAE-78A101B4A57E}" type="slidenum">
              <a:rPr lang="en-US"/>
              <a:pPr>
                <a:defRPr/>
              </a:pPr>
              <a:t>‹#›</a:t>
            </a:fld>
            <a:endParaRPr lang="en-US"/>
          </a:p>
        </p:txBody>
      </p:sp>
    </p:spTree>
    <p:extLst>
      <p:ext uri="{BB962C8B-B14F-4D97-AF65-F5344CB8AC3E}">
        <p14:creationId xmlns:p14="http://schemas.microsoft.com/office/powerpoint/2010/main" val="91031058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cs typeface="ＭＳ Ｐゴシック" charset="0"/>
              </a:defRPr>
            </a:lvl1pPr>
          </a:lstStyle>
          <a:p>
            <a:pPr>
              <a:defRPr/>
            </a:pPr>
            <a:fld id="{D0125170-F811-6B47-835E-BFFE49D22767}" type="slidenum">
              <a:rPr lang="en-US"/>
              <a:pPr>
                <a:defRPr/>
              </a:pPr>
              <a:t>‹#›</a:t>
            </a:fld>
            <a:endParaRPr lang="en-US"/>
          </a:p>
        </p:txBody>
      </p:sp>
    </p:spTree>
    <p:extLst>
      <p:ext uri="{BB962C8B-B14F-4D97-AF65-F5344CB8AC3E}">
        <p14:creationId xmlns:p14="http://schemas.microsoft.com/office/powerpoint/2010/main" val="9996024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p>
        </p:txBody>
      </p:sp>
      <p:sp>
        <p:nvSpPr>
          <p:cNvPr id="5" name="Rectangle 10"/>
          <p:cNvSpPr>
            <a:spLocks noGrp="1" noChangeArrowheads="1"/>
          </p:cNvSpPr>
          <p:nvPr>
            <p:ph type="ftr" sz="quarter" idx="11"/>
          </p:nvPr>
        </p:nvSpPr>
        <p:spPr>
          <a:ln/>
        </p:spPr>
        <p:txBody>
          <a:bodyPr/>
          <a:lstStyle>
            <a:lvl1pPr>
              <a:defRPr/>
            </a:lvl1pPr>
          </a:lstStyle>
          <a:p>
            <a:endParaRPr lang="en-US" altLang="zh-TW"/>
          </a:p>
        </p:txBody>
      </p:sp>
      <p:sp>
        <p:nvSpPr>
          <p:cNvPr id="6" name="Rectangle 11"/>
          <p:cNvSpPr>
            <a:spLocks noGrp="1" noChangeArrowheads="1"/>
          </p:cNvSpPr>
          <p:nvPr>
            <p:ph type="sldNum" sz="quarter" idx="12"/>
          </p:nvPr>
        </p:nvSpPr>
        <p:spPr>
          <a:ln/>
        </p:spPr>
        <p:txBody>
          <a:bodyPr/>
          <a:lstStyle>
            <a:lvl1pPr>
              <a:defRPr/>
            </a:lvl1pPr>
          </a:lstStyle>
          <a:p>
            <a:fld id="{820FC512-7D54-7640-9422-2FE7EE239B9E}" type="slidenum">
              <a:rPr lang="en-US" altLang="zh-TW"/>
              <a:pPr/>
              <a:t>‹#›</a:t>
            </a:fld>
            <a:endParaRPr lang="en-US" altLang="zh-TW"/>
          </a:p>
        </p:txBody>
      </p:sp>
    </p:spTree>
    <p:extLst>
      <p:ext uri="{BB962C8B-B14F-4D97-AF65-F5344CB8AC3E}">
        <p14:creationId xmlns:p14="http://schemas.microsoft.com/office/powerpoint/2010/main" val="242239180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64FA90E2-33A6-2141-9EC3-6C4E7944E8F4}" type="slidenum">
              <a:rPr lang="en-US"/>
              <a:pPr>
                <a:defRPr/>
              </a:pPr>
              <a:t>‹#›</a:t>
            </a:fld>
            <a:endParaRPr lang="en-US"/>
          </a:p>
        </p:txBody>
      </p:sp>
    </p:spTree>
    <p:extLst>
      <p:ext uri="{BB962C8B-B14F-4D97-AF65-F5344CB8AC3E}">
        <p14:creationId xmlns:p14="http://schemas.microsoft.com/office/powerpoint/2010/main" val="420189569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Arial" charset="0"/>
                <a:cs typeface="ＭＳ Ｐゴシック" charset="0"/>
              </a:defRPr>
            </a:lvl1pPr>
          </a:lstStyle>
          <a:p>
            <a:pPr>
              <a:defRPr/>
            </a:pPr>
            <a:fld id="{B59CBEB7-8C74-0C4E-B76C-E262DBFDFFC0}" type="slidenum">
              <a:rPr lang="en-US"/>
              <a:pPr>
                <a:defRPr/>
              </a:pPr>
              <a:t>‹#›</a:t>
            </a:fld>
            <a:endParaRPr lang="en-US"/>
          </a:p>
        </p:txBody>
      </p:sp>
    </p:spTree>
    <p:extLst>
      <p:ext uri="{BB962C8B-B14F-4D97-AF65-F5344CB8AC3E}">
        <p14:creationId xmlns:p14="http://schemas.microsoft.com/office/powerpoint/2010/main" val="391567674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8357977A-1874-B842-BA6D-68262239F113}" type="slidenum">
              <a:rPr lang="en-US"/>
              <a:pPr>
                <a:defRPr/>
              </a:pPr>
              <a:t>‹#›</a:t>
            </a:fld>
            <a:endParaRPr lang="en-US"/>
          </a:p>
        </p:txBody>
      </p:sp>
    </p:spTree>
    <p:extLst>
      <p:ext uri="{BB962C8B-B14F-4D97-AF65-F5344CB8AC3E}">
        <p14:creationId xmlns:p14="http://schemas.microsoft.com/office/powerpoint/2010/main" val="364000070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Arial"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cs typeface="ＭＳ Ｐゴシック" charset="0"/>
              </a:defRPr>
            </a:lvl1pPr>
          </a:lstStyle>
          <a:p>
            <a:pPr>
              <a:defRPr/>
            </a:pPr>
            <a:fld id="{3F9412BE-FF0B-AB4F-9227-72646E80FEB3}" type="slidenum">
              <a:rPr lang="en-US"/>
              <a:pPr>
                <a:defRPr/>
              </a:pPr>
              <a:t>‹#›</a:t>
            </a:fld>
            <a:endParaRPr lang="en-US"/>
          </a:p>
        </p:txBody>
      </p:sp>
    </p:spTree>
    <p:extLst>
      <p:ext uri="{BB962C8B-B14F-4D97-AF65-F5344CB8AC3E}">
        <p14:creationId xmlns:p14="http://schemas.microsoft.com/office/powerpoint/2010/main" val="218054542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478357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993650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37392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203698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905798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20270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endParaRPr lang="en-US" altLang="zh-TW"/>
          </a:p>
        </p:txBody>
      </p:sp>
      <p:sp>
        <p:nvSpPr>
          <p:cNvPr id="5" name="Rectangle 10"/>
          <p:cNvSpPr>
            <a:spLocks noGrp="1" noChangeArrowheads="1"/>
          </p:cNvSpPr>
          <p:nvPr>
            <p:ph type="ftr" sz="quarter" idx="11"/>
          </p:nvPr>
        </p:nvSpPr>
        <p:spPr>
          <a:ln/>
        </p:spPr>
        <p:txBody>
          <a:bodyPr/>
          <a:lstStyle>
            <a:lvl1pPr>
              <a:defRPr/>
            </a:lvl1pPr>
          </a:lstStyle>
          <a:p>
            <a:endParaRPr lang="en-US" altLang="zh-TW"/>
          </a:p>
        </p:txBody>
      </p:sp>
      <p:sp>
        <p:nvSpPr>
          <p:cNvPr id="6" name="Rectangle 11"/>
          <p:cNvSpPr>
            <a:spLocks noGrp="1" noChangeArrowheads="1"/>
          </p:cNvSpPr>
          <p:nvPr>
            <p:ph type="sldNum" sz="quarter" idx="12"/>
          </p:nvPr>
        </p:nvSpPr>
        <p:spPr>
          <a:ln/>
        </p:spPr>
        <p:txBody>
          <a:bodyPr/>
          <a:lstStyle>
            <a:lvl1pPr>
              <a:defRPr/>
            </a:lvl1pPr>
          </a:lstStyle>
          <a:p>
            <a:fld id="{4C83AD9C-EB9E-D744-B302-459A34E330B0}" type="slidenum">
              <a:rPr lang="en-US" altLang="zh-TW"/>
              <a:pPr/>
              <a:t>‹#›</a:t>
            </a:fld>
            <a:endParaRPr lang="en-US" altLang="zh-TW"/>
          </a:p>
        </p:txBody>
      </p:sp>
    </p:spTree>
    <p:extLst>
      <p:ext uri="{BB962C8B-B14F-4D97-AF65-F5344CB8AC3E}">
        <p14:creationId xmlns:p14="http://schemas.microsoft.com/office/powerpoint/2010/main" val="131604637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834008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005405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71407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425017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443339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3CD5960-DE58-9549-9D1E-9977B1E46550}"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4244832111"/>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8E2AC4BD-ACA5-1742-B980-96D34637DAF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917133077"/>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E1435CDD-509D-714C-A80F-7530A5D2713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21694643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9AA48C59-6889-A94B-A32E-C1872191FB51}"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262307832"/>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F7579BF-60A4-7F4A-8582-C0CFBFEE3485}"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102234730"/>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endParaRPr lang="en-US" altLang="zh-TW"/>
          </a:p>
        </p:txBody>
      </p:sp>
      <p:sp>
        <p:nvSpPr>
          <p:cNvPr id="8" name="Rectangle 10"/>
          <p:cNvSpPr>
            <a:spLocks noGrp="1" noChangeArrowheads="1"/>
          </p:cNvSpPr>
          <p:nvPr>
            <p:ph type="ftr" sz="quarter" idx="11"/>
          </p:nvPr>
        </p:nvSpPr>
        <p:spPr>
          <a:ln/>
        </p:spPr>
        <p:txBody>
          <a:bodyPr/>
          <a:lstStyle>
            <a:lvl1pPr>
              <a:defRPr/>
            </a:lvl1pPr>
          </a:lstStyle>
          <a:p>
            <a:endParaRPr lang="en-US" altLang="zh-TW"/>
          </a:p>
        </p:txBody>
      </p:sp>
      <p:sp>
        <p:nvSpPr>
          <p:cNvPr id="9" name="Rectangle 11"/>
          <p:cNvSpPr>
            <a:spLocks noGrp="1" noChangeArrowheads="1"/>
          </p:cNvSpPr>
          <p:nvPr>
            <p:ph type="sldNum" sz="quarter" idx="12"/>
          </p:nvPr>
        </p:nvSpPr>
        <p:spPr>
          <a:ln/>
        </p:spPr>
        <p:txBody>
          <a:bodyPr/>
          <a:lstStyle>
            <a:lvl1pPr>
              <a:defRPr/>
            </a:lvl1pPr>
          </a:lstStyle>
          <a:p>
            <a:fld id="{9A1E98AE-1481-9A40-97B3-6B40C0DAB39A}" type="slidenum">
              <a:rPr lang="en-US" altLang="zh-TW"/>
              <a:pPr/>
              <a:t>‹#›</a:t>
            </a:fld>
            <a:endParaRPr lang="en-US" altLang="zh-TW"/>
          </a:p>
        </p:txBody>
      </p:sp>
    </p:spTree>
    <p:extLst>
      <p:ext uri="{BB962C8B-B14F-4D97-AF65-F5344CB8AC3E}">
        <p14:creationId xmlns:p14="http://schemas.microsoft.com/office/powerpoint/2010/main" val="48884414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C4FF0426-95B7-0C4E-BD70-7BCDA2379B19}"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016951709"/>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6E38683F-DEE4-5844-8D80-5DD23667B76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861948972"/>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B0E2CB0F-D506-4849-8809-7B22F00A106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065534710"/>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2AB7C18-1181-5A4C-A52A-C747D58A3FE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949031588"/>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F8DE9536-7A89-1245-8034-B4013A423F9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348229992"/>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0B79D637-9252-0645-9228-66DAD93D573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733857518"/>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ACB891B-C895-1549-93E8-4C2F5329292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38693374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000000"/>
                </a:solidFill>
              </a:rPr>
              <a:pPr>
                <a:defRPr/>
              </a:pPr>
              <a:t>‹#›</a:t>
            </a:fld>
            <a:endParaRPr lang="en-US" altLang="zh-TW" sz="1800" b="0">
              <a:solidFill>
                <a:srgbClr val="000000"/>
              </a:solidFill>
            </a:endParaRPr>
          </a:p>
        </p:txBody>
      </p:sp>
    </p:spTree>
    <p:extLst>
      <p:ext uri="{BB962C8B-B14F-4D97-AF65-F5344CB8AC3E}">
        <p14:creationId xmlns:p14="http://schemas.microsoft.com/office/powerpoint/2010/main" val="261566734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985749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41724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48791830-16C8-4341-B432-BFEE55ED0717}" type="slidenum">
              <a:rPr lang="en-US"/>
              <a:pPr/>
              <a:t>‹#›</a:t>
            </a:fld>
            <a:endParaRPr lang="en-US"/>
          </a:p>
        </p:txBody>
      </p:sp>
    </p:spTree>
    <p:extLst>
      <p:ext uri="{BB962C8B-B14F-4D97-AF65-F5344CB8AC3E}">
        <p14:creationId xmlns:p14="http://schemas.microsoft.com/office/powerpoint/2010/main" val="39313540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2791919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638193236"/>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0146373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95527976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32337914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7434451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66958719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9343613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6451273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3106537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CB3C2E9C-672F-B649-B448-ADD7220A5621}" type="slidenum">
              <a:rPr lang="en-US"/>
              <a:pPr/>
              <a:t>‹#›</a:t>
            </a:fld>
            <a:endParaRPr lang="en-US"/>
          </a:p>
        </p:txBody>
      </p:sp>
    </p:spTree>
    <p:extLst>
      <p:ext uri="{BB962C8B-B14F-4D97-AF65-F5344CB8AC3E}">
        <p14:creationId xmlns:p14="http://schemas.microsoft.com/office/powerpoint/2010/main" val="162201928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35491347-C511-AE43-99D4-27DB9F19A954}" type="slidenum">
              <a:rPr lang="en-US"/>
              <a:pPr/>
              <a:t>‹#›</a:t>
            </a:fld>
            <a:endParaRPr lang="en-US"/>
          </a:p>
        </p:txBody>
      </p:sp>
    </p:spTree>
    <p:extLst>
      <p:ext uri="{BB962C8B-B14F-4D97-AF65-F5344CB8AC3E}">
        <p14:creationId xmlns:p14="http://schemas.microsoft.com/office/powerpoint/2010/main" val="6102717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89655462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77047332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402483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571723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923647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65032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278303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119709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677339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58811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96EFFF6C-F9FF-9744-970B-29E37ED25DB6}" type="slidenum">
              <a:rPr lang="en-US"/>
              <a:pPr/>
              <a:t>‹#›</a:t>
            </a:fld>
            <a:endParaRPr lang="en-US"/>
          </a:p>
        </p:txBody>
      </p:sp>
    </p:spTree>
    <p:extLst>
      <p:ext uri="{BB962C8B-B14F-4D97-AF65-F5344CB8AC3E}">
        <p14:creationId xmlns:p14="http://schemas.microsoft.com/office/powerpoint/2010/main" val="244594821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84349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073373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061647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48415375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54924453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8710794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85148357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7958536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195282915"/>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2521427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1E10F4FC-6F17-6D40-A3F0-94E5EE8314A2}" type="slidenum">
              <a:rPr lang="en-US"/>
              <a:pPr/>
              <a:t>‹#›</a:t>
            </a:fld>
            <a:endParaRPr lang="en-US"/>
          </a:p>
        </p:txBody>
      </p:sp>
    </p:spTree>
    <p:extLst>
      <p:ext uri="{BB962C8B-B14F-4D97-AF65-F5344CB8AC3E}">
        <p14:creationId xmlns:p14="http://schemas.microsoft.com/office/powerpoint/2010/main" val="3623897822"/>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7183732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83607537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0958728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09092262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6319939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89643511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0601995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30380476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32576560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01508052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vl1pPr>
          </a:lstStyle>
          <a:p>
            <a:fld id="{36739F43-70C5-4C44-BA0C-88ED52ED1171}" type="slidenum">
              <a:rPr lang="en-US"/>
              <a:pPr/>
              <a:t>‹#›</a:t>
            </a:fld>
            <a:endParaRPr lang="en-US"/>
          </a:p>
        </p:txBody>
      </p:sp>
    </p:spTree>
    <p:extLst>
      <p:ext uri="{BB962C8B-B14F-4D97-AF65-F5344CB8AC3E}">
        <p14:creationId xmlns:p14="http://schemas.microsoft.com/office/powerpoint/2010/main" val="5430964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5343083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291270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17A7381-4952-B84A-BFE6-D9F329E33D0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378532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F38424AE-FBFC-8F42-A8FB-2F7615D33653}"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5790891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05E32143-A039-6645-B7EC-79BB5C3B589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78273010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0C8404-4098-A949-8AAA-BD01FDD477E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629739459"/>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2AC6E8F-33C2-1942-ABD5-7A0DDBAC112F}"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49238678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B0DB011-BE8E-9E45-8B3B-36509527361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381613277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59422026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593E023-55B1-8C4A-AF5F-3D1F87F7A846}"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24817098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vl1pPr>
          </a:lstStyle>
          <a:p>
            <a:fld id="{F60C3516-B4EE-594E-A434-122792FE2454}" type="slidenum">
              <a:rPr lang="en-US"/>
              <a:pPr/>
              <a:t>‹#›</a:t>
            </a:fld>
            <a:endParaRPr lang="en-US"/>
          </a:p>
        </p:txBody>
      </p:sp>
    </p:spTree>
    <p:extLst>
      <p:ext uri="{BB962C8B-B14F-4D97-AF65-F5344CB8AC3E}">
        <p14:creationId xmlns:p14="http://schemas.microsoft.com/office/powerpoint/2010/main" val="228587636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E86E345-BC1C-5F4E-BEEF-4986331C3D39}" type="slidenum">
              <a:rPr lang="en-US" altLang="zh-TW" sz="1800" b="0">
                <a:solidFill>
                  <a:srgbClr val="FFFFCC"/>
                </a:solidFill>
              </a:rPr>
              <a:pPr>
                <a:defRPr/>
              </a:pPr>
              <a:t>‹#›</a:t>
            </a:fld>
            <a:endParaRPr lang="en-US" altLang="zh-TW" sz="1800" b="0">
              <a:solidFill>
                <a:srgbClr val="FFFFCC"/>
              </a:solidFill>
            </a:endParaRPr>
          </a:p>
        </p:txBody>
      </p:sp>
    </p:spTree>
    <p:extLst>
      <p:ext uri="{BB962C8B-B14F-4D97-AF65-F5344CB8AC3E}">
        <p14:creationId xmlns:p14="http://schemas.microsoft.com/office/powerpoint/2010/main" val="191565959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3CD5960-DE58-9549-9D1E-9977B1E46550}"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140213636"/>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8E2AC4BD-ACA5-1742-B980-96D34637DAF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019635883"/>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E1435CDD-509D-714C-A80F-7530A5D2713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225062259"/>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9AA48C59-6889-A94B-A32E-C1872191FB51}"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093440460"/>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F7579BF-60A4-7F4A-8582-C0CFBFEE3485}"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28709033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C4FF0426-95B7-0C4E-BD70-7BCDA2379B19}"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057448699"/>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6E38683F-DEE4-5844-8D80-5DD23667B76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195291417"/>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B0E2CB0F-D506-4849-8809-7B22F00A106F}"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370669591"/>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22AB7C18-1181-5A4C-A52A-C747D58A3FE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135412932"/>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vl1pPr>
          </a:lstStyle>
          <a:p>
            <a:fld id="{1E6B92FF-28D9-504A-AE19-23F6639CDAA3}" type="slidenum">
              <a:rPr lang="en-US"/>
              <a:pPr/>
              <a:t>‹#›</a:t>
            </a:fld>
            <a:endParaRPr lang="en-US"/>
          </a:p>
        </p:txBody>
      </p:sp>
    </p:spTree>
    <p:extLst>
      <p:ext uri="{BB962C8B-B14F-4D97-AF65-F5344CB8AC3E}">
        <p14:creationId xmlns:p14="http://schemas.microsoft.com/office/powerpoint/2010/main" val="400652813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F8DE9536-7A89-1245-8034-B4013A423F98}"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2528036074"/>
      </p:ext>
    </p:extLst>
  </p:cSld>
  <p:clrMapOvr>
    <a:masterClrMapping/>
  </p:clrMapOvr>
  <p:transition spd="med">
    <p:randomBar dir="vert"/>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0B79D637-9252-0645-9228-66DAD93D573D}"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371952439"/>
      </p:ext>
    </p:extLst>
  </p:cSld>
  <p:clrMapOvr>
    <a:masterClrMapping/>
  </p:clrMapOvr>
  <p:transition spd="med">
    <p:randomBar dir="vert"/>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a:defRPr/>
            </a:pPr>
            <a:endParaRPr lang="en-US" sz="1800" b="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a:defRPr/>
            </a:pPr>
            <a:endParaRPr lang="en-US" sz="1800" b="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a:defRPr/>
            </a:pPr>
            <a:fld id="{5ACB891B-C895-1549-93E8-4C2F5329292B}" type="slidenum">
              <a:rPr lang="en-US" sz="1800" b="0">
                <a:solidFill>
                  <a:srgbClr val="000000"/>
                </a:solidFill>
              </a:rPr>
              <a:pPr>
                <a:defRPr/>
              </a:pPr>
              <a:t>‹#›</a:t>
            </a:fld>
            <a:endParaRPr lang="en-US" sz="1800" b="0">
              <a:solidFill>
                <a:srgbClr val="000000"/>
              </a:solidFill>
            </a:endParaRPr>
          </a:p>
        </p:txBody>
      </p:sp>
    </p:spTree>
    <p:extLst>
      <p:ext uri="{BB962C8B-B14F-4D97-AF65-F5344CB8AC3E}">
        <p14:creationId xmlns:p14="http://schemas.microsoft.com/office/powerpoint/2010/main" val="3224470405"/>
      </p:ext>
    </p:extLst>
  </p:cSld>
  <p:clrMapOvr>
    <a:masterClrMapping/>
  </p:clrMapOvr>
  <p:transition spd="med">
    <p:randomBar dir="vert"/>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sz="1800" b="0">
              <a:solidFill>
                <a:srgbClr val="000000"/>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E0387C0F-7843-C647-91B0-A48F65BEEBCC}" type="slidenum">
              <a:rPr lang="en-US" altLang="zh-TW" sz="1800" b="0">
                <a:solidFill>
                  <a:srgbClr val="000000"/>
                </a:solidFill>
              </a:rPr>
              <a:pPr>
                <a:defRPr/>
              </a:pPr>
              <a:t>‹#›</a:t>
            </a:fld>
            <a:endParaRPr lang="en-US" altLang="zh-TW" sz="1800" b="0">
              <a:solidFill>
                <a:srgbClr val="000000"/>
              </a:solidFill>
            </a:endParaRPr>
          </a:p>
        </p:txBody>
      </p:sp>
    </p:spTree>
    <p:extLst>
      <p:ext uri="{BB962C8B-B14F-4D97-AF65-F5344CB8AC3E}">
        <p14:creationId xmlns:p14="http://schemas.microsoft.com/office/powerpoint/2010/main" val="291582633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84328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451734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528746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338229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732187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65971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3C54427E-A972-5146-9FFA-2DA75A87DCF7}" type="slidenum">
              <a:rPr lang="en-US"/>
              <a:pPr/>
              <a:t>‹#›</a:t>
            </a:fld>
            <a:endParaRPr lang="en-US"/>
          </a:p>
        </p:txBody>
      </p:sp>
    </p:spTree>
    <p:extLst>
      <p:ext uri="{BB962C8B-B14F-4D97-AF65-F5344CB8AC3E}">
        <p14:creationId xmlns:p14="http://schemas.microsoft.com/office/powerpoint/2010/main" val="31543661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58932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088881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080135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437923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84951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effectLst>
                  <a:outerShdw blurRad="38100" dist="38100" dir="2700000" algn="tl">
                    <a:srgbClr val="DDDDDD"/>
                  </a:outerShdw>
                </a:effectLst>
                <a:latin typeface="Arial" charset="0"/>
              </a:defRPr>
            </a:lvl1pPr>
          </a:lstStyle>
          <a:p>
            <a:pPr>
              <a:defRPr/>
            </a:pPr>
            <a:fld id="{C827B87D-A765-A246-B4D0-43FEA4A16146}" type="slidenum">
              <a:rPr lang="en-GB"/>
              <a:pPr>
                <a:defRPr/>
              </a:pPr>
              <a:t>‹#›</a:t>
            </a:fld>
            <a:endParaRPr lang="en-GB"/>
          </a:p>
        </p:txBody>
      </p:sp>
    </p:spTree>
    <p:extLst>
      <p:ext uri="{BB962C8B-B14F-4D97-AF65-F5344CB8AC3E}">
        <p14:creationId xmlns:p14="http://schemas.microsoft.com/office/powerpoint/2010/main" val="212961318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36782375"/>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358075525"/>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75030029"/>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48751338"/>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26513C00-1414-DB48-9560-2E7816DD57C7}" type="slidenum">
              <a:rPr lang="en-US"/>
              <a:pPr/>
              <a:t>‹#›</a:t>
            </a:fld>
            <a:endParaRPr lang="en-US"/>
          </a:p>
        </p:txBody>
      </p:sp>
    </p:spTree>
    <p:extLst>
      <p:ext uri="{BB962C8B-B14F-4D97-AF65-F5344CB8AC3E}">
        <p14:creationId xmlns:p14="http://schemas.microsoft.com/office/powerpoint/2010/main" val="199633753"/>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573304292"/>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66365433"/>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766354763"/>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4103895103"/>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40763125"/>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660128959"/>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959121468"/>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endParaRPr lang="en-US" sz="1800" b="0">
                <a:solidFill>
                  <a:srgbClr val="FFFFCC"/>
                </a:solidFill>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p:txBody>
          <a:bodyPr/>
          <a:lstStyle>
            <a:lvl1pPr>
              <a:defRPr/>
            </a:lvl1pPr>
          </a:lstStyle>
          <a:p>
            <a:endParaRPr lang="en-US" altLang="zh-TW">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endParaRPr lang="en-US" altLang="zh-TW">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fld id="{C5293488-5DC5-CC46-8C86-51D9FFBF6F39}"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44565849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4711BC31-8CA6-7840-872C-143074D10636}"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8349283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31489886-BA66-1449-8371-E390DBCE039B}"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77411254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EE2D3B23-F867-E54F-93C2-B1C22AAA5456}" type="slidenum">
              <a:rPr lang="en-US"/>
              <a:pPr/>
              <a:t>‹#›</a:t>
            </a:fld>
            <a:endParaRPr lang="en-US"/>
          </a:p>
        </p:txBody>
      </p:sp>
    </p:spTree>
    <p:extLst>
      <p:ext uri="{BB962C8B-B14F-4D97-AF65-F5344CB8AC3E}">
        <p14:creationId xmlns:p14="http://schemas.microsoft.com/office/powerpoint/2010/main" val="1193615908"/>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64F63867-B195-164F-94AA-DA9CBC97AB7C}"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08336786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fld id="{A7546D63-B2CC-764A-A6A7-CA619E6F8469}"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25275817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fld id="{CBEA26A0-6520-7143-8B1B-96B4C26C0A74}"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69365990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fld id="{8BA50360-AF96-074D-BF28-E0785362A0B3}"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91500148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FCD53053-27C4-FF4E-90ED-0E285E211F16}"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341737959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fld id="{575956EA-509A-BB47-B816-F111AF09DA47}"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90917926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B616D86F-D63E-1740-84C6-C5DCB5AAD143}"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249653934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820FC512-7D54-7640-9422-2FE7EE239B9E}"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230596175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fld id="{4C83AD9C-EB9E-D744-B302-459A34E330B0}"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750258534"/>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endParaRPr lang="en-US" altLang="zh-TW">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endParaRPr lang="en-US" altLang="zh-TW">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fld id="{9A1E98AE-1481-9A40-97B3-6B40C0DAB39A}"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1701747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C521C744-53F7-9547-BA03-F037389DD927}" type="slidenum">
              <a:rPr lang="en-US"/>
              <a:pPr/>
              <a:t>‹#›</a:t>
            </a:fld>
            <a:endParaRPr lang="en-US"/>
          </a:p>
        </p:txBody>
      </p:sp>
    </p:spTree>
    <p:extLst>
      <p:ext uri="{BB962C8B-B14F-4D97-AF65-F5344CB8AC3E}">
        <p14:creationId xmlns:p14="http://schemas.microsoft.com/office/powerpoint/2010/main" val="212175833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46863282"/>
      </p:ext>
    </p:extLst>
  </p:cSld>
  <p:clrMapOvr>
    <a:masterClrMapping/>
  </p:clrMapOvr>
  <p:transition spd="med">
    <p:dissolve/>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8963187"/>
      </p:ext>
    </p:extLst>
  </p:cSld>
  <p:clrMapOvr>
    <a:masterClrMapping/>
  </p:clrMapOvr>
  <p:transition spd="med">
    <p:dissolve/>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1183547"/>
      </p:ext>
    </p:extLst>
  </p:cSld>
  <p:clrMapOvr>
    <a:masterClrMapping/>
  </p:clrMapOvr>
  <p:transition spd="med">
    <p:dissolve/>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9055087"/>
      </p:ext>
    </p:extLst>
  </p:cSld>
  <p:clrMapOvr>
    <a:masterClrMapping/>
  </p:clrMapOvr>
  <p:transition spd="med">
    <p:dissolve/>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1977448"/>
      </p:ext>
    </p:extLst>
  </p:cSld>
  <p:clrMapOvr>
    <a:masterClrMapping/>
  </p:clrMapOvr>
  <p:transition spd="med">
    <p:dissolve/>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99836119"/>
      </p:ext>
    </p:extLst>
  </p:cSld>
  <p:clrMapOvr>
    <a:masterClrMapping/>
  </p:clrMapOvr>
  <p:transition spd="med">
    <p:dissolve/>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0015361"/>
      </p:ext>
    </p:extLst>
  </p:cSld>
  <p:clrMapOvr>
    <a:masterClrMapping/>
  </p:clrMapOvr>
  <p:transition spd="med">
    <p:dissolve/>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8043933"/>
      </p:ext>
    </p:extLst>
  </p:cSld>
  <p:clrMapOvr>
    <a:masterClrMapping/>
  </p:clrMapOvr>
  <p:transition spd="med">
    <p:dissolve/>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5443910"/>
      </p:ext>
    </p:extLst>
  </p:cSld>
  <p:clrMapOvr>
    <a:masterClrMapping/>
  </p:clrMapOvr>
  <p:transition spd="med">
    <p:dissolve/>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82399"/>
      </p:ext>
    </p:extLst>
  </p:cSld>
  <p:clrMapOvr>
    <a:masterClrMapping/>
  </p:clrMapOvr>
  <p:transition spd="med">
    <p:dissolv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31AE6BE5-5D07-844A-9FD2-1EFCEBDC0A62}" type="slidenum">
              <a:rPr lang="en-US"/>
              <a:pPr/>
              <a:t>‹#›</a:t>
            </a:fld>
            <a:endParaRPr lang="en-US"/>
          </a:p>
        </p:txBody>
      </p:sp>
    </p:spTree>
    <p:extLst>
      <p:ext uri="{BB962C8B-B14F-4D97-AF65-F5344CB8AC3E}">
        <p14:creationId xmlns:p14="http://schemas.microsoft.com/office/powerpoint/2010/main" val="373835139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vl1pPr>
          </a:lstStyle>
          <a:p>
            <a:fld id="{9B9B5329-6C75-F04F-97B8-4B2DB2CFA019}" type="slidenum">
              <a:rPr lang="en-US"/>
              <a:pPr/>
              <a:t>‹#›</a:t>
            </a:fld>
            <a:endParaRPr lang="en-US"/>
          </a:p>
        </p:txBody>
      </p:sp>
    </p:spTree>
    <p:extLst>
      <p:ext uri="{BB962C8B-B14F-4D97-AF65-F5344CB8AC3E}">
        <p14:creationId xmlns:p14="http://schemas.microsoft.com/office/powerpoint/2010/main" val="17314410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8280318"/>
      </p:ext>
    </p:extLst>
  </p:cSld>
  <p:clrMapOvr>
    <a:masterClrMapping/>
  </p:clrMapOvr>
  <p:transition spd="med">
    <p:dissolve/>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4545562"/>
      </p:ext>
    </p:extLst>
  </p:cSld>
  <p:clrMapOvr>
    <a:masterClrMapping/>
  </p:clrMapOvr>
  <p:transition spd="med">
    <p:dissolve/>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4200547"/>
      </p:ext>
    </p:extLst>
  </p:cSld>
  <p:clrMapOvr>
    <a:masterClrMapping/>
  </p:clrMapOvr>
  <p:transition spd="med">
    <p:dissolve/>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1727551"/>
      </p:ext>
    </p:extLst>
  </p:cSld>
  <p:clrMapOvr>
    <a:masterClrMapping/>
  </p:clrMapOvr>
  <p:transition spd="med">
    <p:dissolve/>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62243318"/>
      </p:ext>
    </p:extLst>
  </p:cSld>
  <p:clrMapOvr>
    <a:masterClrMapping/>
  </p:clrMapOvr>
  <p:transition spd="med">
    <p:dissolve/>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8245197"/>
      </p:ext>
    </p:extLst>
  </p:cSld>
  <p:clrMapOvr>
    <a:masterClrMapping/>
  </p:clrMapOvr>
  <p:transition spd="med">
    <p:dissolve/>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904709385"/>
      </p:ext>
    </p:extLst>
  </p:cSld>
  <p:clrMapOvr>
    <a:masterClrMapping/>
  </p:clrMapOvr>
  <p:transition spd="med">
    <p:dissolve/>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1251411"/>
      </p:ext>
    </p:extLst>
  </p:cSld>
  <p:clrMapOvr>
    <a:masterClrMapping/>
  </p:clrMapOvr>
  <p:transition spd="med">
    <p:dissolve/>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4531885"/>
      </p:ext>
    </p:extLst>
  </p:cSld>
  <p:clrMapOvr>
    <a:masterClrMapping/>
  </p:clrMapOvr>
  <p:transition spd="med">
    <p:dissolve/>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02085295"/>
      </p:ext>
    </p:extLst>
  </p:cSld>
  <p:clrMapOvr>
    <a:masterClrMapping/>
  </p:clrMapOvr>
  <p:transition spd="med">
    <p:dissolv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endParaRPr lang="en-US"/>
          </a:p>
        </p:txBody>
      </p:sp>
      <p:sp>
        <p:nvSpPr>
          <p:cNvPr id="7" name="Rectangle 5"/>
          <p:cNvSpPr>
            <a:spLocks noGrp="1" noChangeArrowheads="1"/>
          </p:cNvSpPr>
          <p:nvPr>
            <p:ph type="ftr" sz="quarter" idx="11"/>
          </p:nvPr>
        </p:nvSpPr>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vl1pPr>
          </a:lstStyle>
          <a:p>
            <a:fld id="{9B9B5329-6C75-F04F-97B8-4B2DB2CFA019}" type="slidenum">
              <a:rPr lang="en-US"/>
              <a:pPr/>
              <a:t>‹#›</a:t>
            </a:fld>
            <a:endParaRPr lang="en-US"/>
          </a:p>
        </p:txBody>
      </p:sp>
    </p:spTree>
    <p:extLst>
      <p:ext uri="{BB962C8B-B14F-4D97-AF65-F5344CB8AC3E}">
        <p14:creationId xmlns:p14="http://schemas.microsoft.com/office/powerpoint/2010/main" val="299040480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1027071"/>
      </p:ext>
    </p:extLst>
  </p:cSld>
  <p:clrMapOvr>
    <a:masterClrMapping/>
  </p:clrMapOvr>
  <p:transition spd="med">
    <p:dissolve/>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9574739"/>
      </p:ext>
    </p:extLst>
  </p:cSld>
  <p:clrMapOvr>
    <a:masterClrMapping/>
  </p:clrMapOvr>
  <p:transition spd="med">
    <p:dissolve/>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2825683"/>
      </p:ext>
    </p:extLst>
  </p:cSld>
  <p:clrMapOvr>
    <a:masterClrMapping/>
  </p:clrMapOvr>
  <p:transition spd="med">
    <p:dissolve/>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8040959"/>
      </p:ext>
    </p:extLst>
  </p:cSld>
  <p:clrMapOvr>
    <a:masterClrMapping/>
  </p:clrMapOvr>
  <p:transition spd="med">
    <p:dissolve/>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14261728"/>
      </p:ext>
    </p:extLst>
  </p:cSld>
  <p:clrMapOvr>
    <a:masterClrMapping/>
  </p:clrMapOvr>
  <p:transition spd="med">
    <p:dissolve/>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6221756"/>
      </p:ext>
    </p:extLst>
  </p:cSld>
  <p:clrMapOvr>
    <a:masterClrMapping/>
  </p:clrMapOvr>
  <p:transition spd="med">
    <p:dissolve/>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747609"/>
      </p:ext>
    </p:extLst>
  </p:cSld>
  <p:clrMapOvr>
    <a:masterClrMapping/>
  </p:clrMapOvr>
  <p:transition spd="med">
    <p:dissolve/>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58959704"/>
      </p:ext>
    </p:extLst>
  </p:cSld>
  <p:clrMapOvr>
    <a:masterClrMapping/>
  </p:clrMapOvr>
  <p:transition spd="med">
    <p:dissolve/>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7221134"/>
      </p:ext>
    </p:extLst>
  </p:cSld>
  <p:clrMapOvr>
    <a:masterClrMapping/>
  </p:clrMapOvr>
  <p:transition spd="med">
    <p:dissolve/>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61561490"/>
      </p:ext>
    </p:extLst>
  </p:cSld>
  <p:clrMapOvr>
    <a:masterClrMapping/>
  </p:clrMapOvr>
  <p:transition spd="med">
    <p:dissolv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8791830-16C8-4341-B432-BFEE55ED0717}" type="slidenum">
              <a:rPr lang="en-US"/>
              <a:pPr/>
              <a:t>‹#›</a:t>
            </a:fld>
            <a:endParaRPr lang="en-US"/>
          </a:p>
        </p:txBody>
      </p:sp>
    </p:spTree>
    <p:extLst>
      <p:ext uri="{BB962C8B-B14F-4D97-AF65-F5344CB8AC3E}">
        <p14:creationId xmlns:p14="http://schemas.microsoft.com/office/powerpoint/2010/main" val="147930371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45013099"/>
      </p:ext>
    </p:extLst>
  </p:cSld>
  <p:clrMapOvr>
    <a:masterClrMapping/>
  </p:clrMapOvr>
  <p:transition spd="med">
    <p:dissolve/>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7159529"/>
      </p:ext>
    </p:extLst>
  </p:cSld>
  <p:clrMapOvr>
    <a:masterClrMapping/>
  </p:clrMapOvr>
  <p:transition spd="med">
    <p:dissolve/>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544884"/>
      </p:ext>
    </p:extLst>
  </p:cSld>
  <p:clrMapOvr>
    <a:masterClrMapping/>
  </p:clrMapOvr>
  <p:transition spd="med">
    <p:dissolve/>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898971372"/>
      </p:ext>
    </p:extLst>
  </p:cSld>
  <p:clrMapOvr>
    <a:masterClrMapping/>
  </p:clrMapOvr>
  <p:transition spd="med">
    <p:dissolve/>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40087972"/>
      </p:ext>
    </p:extLst>
  </p:cSld>
  <p:clrMapOvr>
    <a:masterClrMapping/>
  </p:clrMapOvr>
  <p:transition spd="med">
    <p:dissolve/>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01462696"/>
      </p:ext>
    </p:extLst>
  </p:cSld>
  <p:clrMapOvr>
    <a:masterClrMapping/>
  </p:clrMapOvr>
  <p:transition spd="med">
    <p:dissolve/>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0944636"/>
      </p:ext>
    </p:extLst>
  </p:cSld>
  <p:clrMapOvr>
    <a:masterClrMapping/>
  </p:clrMapOvr>
  <p:transition spd="med">
    <p:dissolve/>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1864459"/>
      </p:ext>
    </p:extLst>
  </p:cSld>
  <p:clrMapOvr>
    <a:masterClrMapping/>
  </p:clrMapOvr>
  <p:transition spd="med">
    <p:dissolve/>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9414133"/>
      </p:ext>
    </p:extLst>
  </p:cSld>
  <p:clrMapOvr>
    <a:masterClrMapping/>
  </p:clrMapOvr>
  <p:transition spd="med">
    <p:dissolve/>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70910058"/>
      </p:ext>
    </p:extLst>
  </p:cSld>
  <p:clrMapOvr>
    <a:masterClrMapping/>
  </p:clrMapOvr>
  <p:transition spd="med">
    <p:dissolv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5491347-C511-AE43-99D4-27DB9F19A954}" type="slidenum">
              <a:rPr lang="en-US"/>
              <a:pPr/>
              <a:t>‹#›</a:t>
            </a:fld>
            <a:endParaRPr lang="en-US"/>
          </a:p>
        </p:txBody>
      </p:sp>
    </p:spTree>
    <p:extLst>
      <p:ext uri="{BB962C8B-B14F-4D97-AF65-F5344CB8AC3E}">
        <p14:creationId xmlns:p14="http://schemas.microsoft.com/office/powerpoint/2010/main" val="370205403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80376913"/>
      </p:ext>
    </p:extLst>
  </p:cSld>
  <p:clrMapOvr>
    <a:masterClrMapping/>
  </p:clrMapOvr>
  <p:transition spd="med">
    <p:dissolve/>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1045076"/>
      </p:ext>
    </p:extLst>
  </p:cSld>
  <p:clrMapOvr>
    <a:masterClrMapping/>
  </p:clrMapOvr>
  <p:transition spd="med">
    <p:dissolve/>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8563567"/>
      </p:ext>
    </p:extLst>
  </p:cSld>
  <p:clrMapOvr>
    <a:masterClrMapping/>
  </p:clrMapOvr>
  <p:transition spd="med">
    <p:dissolve/>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3355145"/>
      </p:ext>
    </p:extLst>
  </p:cSld>
  <p:clrMapOvr>
    <a:masterClrMapping/>
  </p:clrMapOvr>
  <p:transition spd="med">
    <p:dissolve/>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401"/>
        <p:cNvGrpSpPr/>
        <p:nvPr/>
      </p:nvGrpSpPr>
      <p:grpSpPr>
        <a:xfrm>
          <a:off x="0" y="0"/>
          <a:ext cx="0" cy="0"/>
          <a:chOff x="0" y="0"/>
          <a:chExt cx="0" cy="0"/>
        </a:xfrm>
      </p:grpSpPr>
      <p:sp>
        <p:nvSpPr>
          <p:cNvPr id="402" name="Shape 402"/>
          <p:cNvSpPr txBox="1">
            <a:spLocks noGrp="1"/>
          </p:cNvSpPr>
          <p:nvPr>
            <p:ph type="title"/>
          </p:nvPr>
        </p:nvSpPr>
        <p:spPr>
          <a:xfrm>
            <a:off x="301625" y="228600"/>
            <a:ext cx="8534399" cy="758825"/>
          </a:xfrm>
          <a:prstGeom prst="rect">
            <a:avLst/>
          </a:prstGeom>
          <a:noFill/>
          <a:ln>
            <a:noFill/>
          </a:ln>
        </p:spPr>
        <p:txBody>
          <a:bodyPr lIns="91425" tIns="91425" rIns="91425" bIns="91425" anchor="b" anchorCtr="0"/>
          <a:lstStyle>
            <a:lvl1pPr algn="ctr" rtl="0">
              <a:spcBef>
                <a:spcPts val="0"/>
              </a:spcBef>
              <a:spcAft>
                <a:spcPts val="0"/>
              </a:spcAft>
              <a:defRPr sz="3300">
                <a:solidFill>
                  <a:srgbClr val="7B9899"/>
                </a:solidFill>
                <a:latin typeface="Georgia"/>
                <a:ea typeface="Georgia"/>
                <a:cs typeface="Georgia"/>
                <a:sym typeface="Georgia"/>
              </a:defRPr>
            </a:lvl1pPr>
            <a:lvl2pPr algn="ctr" rtl="0">
              <a:spcBef>
                <a:spcPts val="0"/>
              </a:spcBef>
              <a:spcAft>
                <a:spcPts val="0"/>
              </a:spcAft>
              <a:defRPr sz="3300">
                <a:solidFill>
                  <a:srgbClr val="7B9899"/>
                </a:solidFill>
                <a:latin typeface="Georgia"/>
                <a:ea typeface="Georgia"/>
                <a:cs typeface="Georgia"/>
                <a:sym typeface="Georgia"/>
              </a:defRPr>
            </a:lvl2pPr>
            <a:lvl3pPr algn="ctr" rtl="0">
              <a:spcBef>
                <a:spcPts val="0"/>
              </a:spcBef>
              <a:spcAft>
                <a:spcPts val="0"/>
              </a:spcAft>
              <a:defRPr sz="3300">
                <a:solidFill>
                  <a:srgbClr val="7B9899"/>
                </a:solidFill>
                <a:latin typeface="Georgia"/>
                <a:ea typeface="Georgia"/>
                <a:cs typeface="Georgia"/>
                <a:sym typeface="Georgia"/>
              </a:defRPr>
            </a:lvl3pPr>
            <a:lvl4pPr algn="ctr" rtl="0">
              <a:spcBef>
                <a:spcPts val="0"/>
              </a:spcBef>
              <a:spcAft>
                <a:spcPts val="0"/>
              </a:spcAft>
              <a:defRPr sz="3300">
                <a:solidFill>
                  <a:srgbClr val="7B9899"/>
                </a:solidFill>
                <a:latin typeface="Georgia"/>
                <a:ea typeface="Georgia"/>
                <a:cs typeface="Georgia"/>
                <a:sym typeface="Georgia"/>
              </a:defRPr>
            </a:lvl4pPr>
            <a:lvl5pPr algn="ctr" rtl="0">
              <a:spcBef>
                <a:spcPts val="0"/>
              </a:spcBef>
              <a:spcAft>
                <a:spcPts val="0"/>
              </a:spcAft>
              <a:defRPr sz="3300">
                <a:solidFill>
                  <a:srgbClr val="7B9899"/>
                </a:solidFill>
                <a:latin typeface="Georgia"/>
                <a:ea typeface="Georgia"/>
                <a:cs typeface="Georgia"/>
                <a:sym typeface="Georgia"/>
              </a:defRPr>
            </a:lvl5pPr>
            <a:lvl6pPr marL="457200" algn="ctr" rtl="0">
              <a:spcBef>
                <a:spcPts val="0"/>
              </a:spcBef>
              <a:spcAft>
                <a:spcPts val="0"/>
              </a:spcAft>
              <a:defRPr sz="3300">
                <a:solidFill>
                  <a:srgbClr val="7B9899"/>
                </a:solidFill>
                <a:latin typeface="Georgia"/>
                <a:ea typeface="Georgia"/>
                <a:cs typeface="Georgia"/>
                <a:sym typeface="Georgia"/>
              </a:defRPr>
            </a:lvl6pPr>
            <a:lvl7pPr marL="914400" algn="ctr" rtl="0">
              <a:spcBef>
                <a:spcPts val="0"/>
              </a:spcBef>
              <a:spcAft>
                <a:spcPts val="0"/>
              </a:spcAft>
              <a:defRPr sz="3300">
                <a:solidFill>
                  <a:srgbClr val="7B9899"/>
                </a:solidFill>
                <a:latin typeface="Georgia"/>
                <a:ea typeface="Georgia"/>
                <a:cs typeface="Georgia"/>
                <a:sym typeface="Georgia"/>
              </a:defRPr>
            </a:lvl7pPr>
            <a:lvl8pPr marL="1371600" algn="ctr" rtl="0">
              <a:spcBef>
                <a:spcPts val="0"/>
              </a:spcBef>
              <a:spcAft>
                <a:spcPts val="0"/>
              </a:spcAft>
              <a:defRPr sz="3300">
                <a:solidFill>
                  <a:srgbClr val="7B9899"/>
                </a:solidFill>
                <a:latin typeface="Georgia"/>
                <a:ea typeface="Georgia"/>
                <a:cs typeface="Georgia"/>
                <a:sym typeface="Georgia"/>
              </a:defRPr>
            </a:lvl8pPr>
            <a:lvl9pPr marL="1828800" algn="ctr" rtl="0">
              <a:spcBef>
                <a:spcPts val="0"/>
              </a:spcBef>
              <a:spcAft>
                <a:spcPts val="0"/>
              </a:spcAft>
              <a:defRPr sz="3300">
                <a:solidFill>
                  <a:srgbClr val="7B9899"/>
                </a:solidFill>
                <a:latin typeface="Georgia"/>
                <a:ea typeface="Georgia"/>
                <a:cs typeface="Georgia"/>
                <a:sym typeface="Georgia"/>
              </a:defRPr>
            </a:lvl9pPr>
          </a:lstStyle>
          <a:p>
            <a:endParaRPr/>
          </a:p>
        </p:txBody>
      </p:sp>
      <p:sp>
        <p:nvSpPr>
          <p:cNvPr id="403" name="Shape 403"/>
          <p:cNvSpPr txBox="1">
            <a:spLocks noGrp="1"/>
          </p:cNvSpPr>
          <p:nvPr>
            <p:ph type="dt" idx="10"/>
          </p:nvPr>
        </p:nvSpPr>
        <p:spPr>
          <a:xfrm>
            <a:off x="5791200" y="6405562"/>
            <a:ext cx="3044825" cy="365125"/>
          </a:xfrm>
          <a:prstGeom prst="rect">
            <a:avLst/>
          </a:prstGeom>
          <a:noFill/>
          <a:ln>
            <a:noFill/>
          </a:ln>
        </p:spPr>
        <p:txBody>
          <a:bodyPr lIns="91425" tIns="91425" rIns="91425" bIns="91425" anchor="t" anchorCtr="0"/>
          <a:lstStyle>
            <a:lvl1pPr marL="0" marR="0" indent="0" algn="r" rtl="0">
              <a:spcBef>
                <a:spcPts val="0"/>
              </a:spcBef>
              <a:defRPr sz="1400" b="0" i="0" u="none" strike="noStrike" cap="none" baseline="0">
                <a:solidFill>
                  <a:srgbClr val="FFFFFF"/>
                </a:solidFill>
                <a:latin typeface="Georgia"/>
                <a:ea typeface="Georgia"/>
                <a:cs typeface="Georgia"/>
                <a:sym typeface="Georgia"/>
              </a:defRPr>
            </a:lvl1pPr>
            <a:lvl2pPr marL="0" marR="0" indent="0" algn="l" rtl="0">
              <a:spcBef>
                <a:spcPts val="0"/>
              </a:spcBef>
              <a:defRPr/>
            </a:lvl2pPr>
            <a:lvl3pPr marL="0" marR="0" indent="0" algn="l" rtl="0">
              <a:spcBef>
                <a:spcPts val="0"/>
              </a:spcBef>
              <a:defRPr/>
            </a:lvl3pPr>
            <a:lvl4pPr marL="0" marR="0" indent="0" algn="l" rtl="0">
              <a:spcBef>
                <a:spcPts val="0"/>
              </a:spcBef>
              <a:defRPr/>
            </a:lvl4pPr>
            <a:lvl5pPr marL="0" marR="0" indent="0" algn="l" rtl="0">
              <a:spcBef>
                <a:spcPts val="0"/>
              </a:spcBef>
              <a:defRPr/>
            </a:lvl5pPr>
            <a:lvl6pPr marL="0" marR="0" indent="0" algn="l" rtl="0">
              <a:spcBef>
                <a:spcPts val="0"/>
              </a:spcBef>
              <a:defRPr/>
            </a:lvl6pPr>
            <a:lvl7pPr marL="0" marR="0" indent="0" algn="l" rtl="0">
              <a:spcBef>
                <a:spcPts val="0"/>
              </a:spcBef>
              <a:defRPr/>
            </a:lvl7pPr>
            <a:lvl8pPr marL="0" marR="0" indent="0" algn="l" rtl="0">
              <a:spcBef>
                <a:spcPts val="0"/>
              </a:spcBef>
              <a:defRPr/>
            </a:lvl8pPr>
            <a:lvl9pPr marL="0" marR="0" indent="0" algn="l" rtl="0">
              <a:spcBef>
                <a:spcPts val="0"/>
              </a:spcBef>
              <a:defRPr/>
            </a:lvl9pPr>
          </a:lstStyle>
          <a:p>
            <a:endParaRPr/>
          </a:p>
        </p:txBody>
      </p:sp>
      <p:sp>
        <p:nvSpPr>
          <p:cNvPr id="404" name="Shape 404"/>
          <p:cNvSpPr txBox="1">
            <a:spLocks noGrp="1"/>
          </p:cNvSpPr>
          <p:nvPr>
            <p:ph type="ftr" idx="11"/>
          </p:nvPr>
        </p:nvSpPr>
        <p:spPr>
          <a:xfrm>
            <a:off x="304800" y="6410325"/>
            <a:ext cx="3581399" cy="366711"/>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endParaRPr>
              <a:solidFill>
                <a:srgbClr val="000000"/>
              </a:solidFill>
            </a:endParaRPr>
          </a:p>
        </p:txBody>
      </p:sp>
      <p:sp>
        <p:nvSpPr>
          <p:cNvPr id="405" name="Shape 405"/>
          <p:cNvSpPr txBox="1">
            <a:spLocks noGrp="1"/>
          </p:cNvSpPr>
          <p:nvPr>
            <p:ph type="sldNum" idx="12"/>
          </p:nvPr>
        </p:nvSpPr>
        <p:spPr>
          <a:xfrm>
            <a:off x="4343400" y="1036637"/>
            <a:ext cx="457200" cy="441324"/>
          </a:xfrm>
          <a:prstGeom prst="rect">
            <a:avLst/>
          </a:prstGeom>
          <a:noFill/>
          <a:ln>
            <a:noFill/>
          </a:ln>
        </p:spPr>
        <p:txBody>
          <a:bodyPr lIns="45700" tIns="45700" rIns="45700" bIns="45700" anchor="ctr" anchorCtr="0">
            <a:noAutofit/>
          </a:bodyPr>
          <a:lstStyle/>
          <a:p>
            <a:pPr algn="ctr">
              <a:buClr>
                <a:srgbClr val="7B9899"/>
              </a:buClr>
              <a:buSzPct val="25000"/>
              <a:buFont typeface="Georgia"/>
              <a:buNone/>
            </a:pPr>
            <a:fld id="{00000000-1234-1234-1234-123412341234}" type="slidenum">
              <a:rPr lang="en-US" sz="1600">
                <a:solidFill>
                  <a:srgbClr val="7B9899"/>
                </a:solidFill>
                <a:latin typeface="Georgia"/>
                <a:ea typeface="Georgia"/>
                <a:cs typeface="Georgia"/>
                <a:sym typeface="Georgia"/>
              </a:rPr>
              <a:pPr algn="ctr">
                <a:buClr>
                  <a:srgbClr val="7B9899"/>
                </a:buClr>
                <a:buSzPct val="25000"/>
                <a:buFont typeface="Georgia"/>
                <a:buNone/>
              </a:pPr>
              <a:t>‹#›</a:t>
            </a:fld>
            <a:endParaRPr lang="en-US" sz="1600">
              <a:solidFill>
                <a:srgbClr val="7B9899"/>
              </a:solidFill>
              <a:latin typeface="Georgia"/>
              <a:ea typeface="Georgia"/>
              <a:cs typeface="Georgia"/>
              <a:sym typeface="Georgia"/>
            </a:endParaRPr>
          </a:p>
        </p:txBody>
      </p:sp>
    </p:spTree>
    <p:extLst>
      <p:ext uri="{BB962C8B-B14F-4D97-AF65-F5344CB8AC3E}">
        <p14:creationId xmlns:p14="http://schemas.microsoft.com/office/powerpoint/2010/main" val="277812091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300"/>
        <p:cNvGrpSpPr/>
        <p:nvPr/>
      </p:nvGrpSpPr>
      <p:grpSpPr>
        <a:xfrm>
          <a:off x="0" y="0"/>
          <a:ext cx="0" cy="0"/>
          <a:chOff x="0" y="0"/>
          <a:chExt cx="0" cy="0"/>
        </a:xfrm>
      </p:grpSpPr>
      <p:sp>
        <p:nvSpPr>
          <p:cNvPr id="1301" name="Shape 1301"/>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endParaRPr>
              <a:solidFill>
                <a:srgbClr val="000000"/>
              </a:solidFill>
            </a:endParaRPr>
          </a:p>
        </p:txBody>
      </p:sp>
      <p:sp>
        <p:nvSpPr>
          <p:cNvPr id="1302" name="Shape 1302"/>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endParaRPr>
              <a:solidFill>
                <a:srgbClr val="000000"/>
              </a:solidFill>
            </a:endParaRPr>
          </a:p>
        </p:txBody>
      </p:sp>
      <p:sp>
        <p:nvSpPr>
          <p:cNvPr id="1303" name="Shape 1303"/>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a:buClr>
                <a:srgbClr val="000000"/>
              </a:buClr>
              <a:buSzPct val="25000"/>
              <a:buFont typeface="Arial"/>
              <a:buNone/>
            </a:pPr>
            <a:fld id="{00000000-1234-1234-1234-123412341234}" type="slidenum">
              <a:rPr lang="en-US"/>
              <a:pPr algn="r">
                <a:buClr>
                  <a:srgbClr val="000000"/>
                </a:buClr>
                <a:buSzPct val="25000"/>
                <a:buFont typeface="Arial"/>
                <a:buNone/>
              </a:pPr>
              <a:t>‹#›</a:t>
            </a:fld>
            <a:endParaRPr lang="en-US"/>
          </a:p>
        </p:txBody>
      </p:sp>
    </p:spTree>
    <p:extLst>
      <p:ext uri="{BB962C8B-B14F-4D97-AF65-F5344CB8AC3E}">
        <p14:creationId xmlns:p14="http://schemas.microsoft.com/office/powerpoint/2010/main" val="304382003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534"/>
        <p:cNvGrpSpPr/>
        <p:nvPr/>
      </p:nvGrpSpPr>
      <p:grpSpPr>
        <a:xfrm>
          <a:off x="0" y="0"/>
          <a:ext cx="0" cy="0"/>
          <a:chOff x="0" y="0"/>
          <a:chExt cx="0" cy="0"/>
        </a:xfrm>
      </p:grpSpPr>
      <p:sp>
        <p:nvSpPr>
          <p:cNvPr id="535" name="Shape 535"/>
          <p:cNvSpPr txBox="1">
            <a:spLocks noGrp="1"/>
          </p:cNvSpPr>
          <p:nvPr>
            <p:ph type="subTitle" idx="1"/>
          </p:nvPr>
        </p:nvSpPr>
        <p:spPr>
          <a:xfrm>
            <a:off x="1371600" y="3886200"/>
            <a:ext cx="6400799" cy="1752600"/>
          </a:xfrm>
          <a:prstGeom prst="rect">
            <a:avLst/>
          </a:prstGeom>
          <a:noFill/>
          <a:ln>
            <a:noFill/>
          </a:ln>
        </p:spPr>
        <p:txBody>
          <a:bodyPr lIns="91425" tIns="91425" rIns="91425" bIns="91425" anchor="t" anchorCtr="0"/>
          <a:lstStyle>
            <a:lvl1pPr marL="0" marR="0" indent="0" algn="ctr" rtl="0">
              <a:spcBef>
                <a:spcPts val="640"/>
              </a:spcBef>
              <a:spcAft>
                <a:spcPts val="0"/>
              </a:spcAft>
              <a:buClr>
                <a:schemeClr val="lt2"/>
              </a:buClr>
              <a:buFont typeface="Times New Roman"/>
              <a:buNone/>
              <a:defRPr sz="3200" b="0" i="0" u="none" strike="noStrike" cap="none" baseline="0">
                <a:solidFill>
                  <a:schemeClr val="lt1"/>
                </a:solidFill>
                <a:latin typeface="Times New Roman"/>
                <a:ea typeface="Times New Roman"/>
                <a:cs typeface="Times New Roman"/>
                <a:sym typeface="Times New Roman"/>
              </a:defRPr>
            </a:lvl1pPr>
            <a:lvl2pPr marL="742950" marR="0" indent="-107950" algn="l" rtl="0">
              <a:spcBef>
                <a:spcPts val="560"/>
              </a:spcBef>
              <a:spcAft>
                <a:spcPts val="0"/>
              </a:spcAft>
              <a:buClr>
                <a:schemeClr val="accent2"/>
              </a:buClr>
              <a:buFont typeface="Times New Roman"/>
              <a:buChar char="•"/>
              <a:defRPr sz="2800" b="0" i="0" u="none" strike="noStrike" cap="none" baseline="0">
                <a:solidFill>
                  <a:schemeClr val="lt1"/>
                </a:solidFill>
                <a:latin typeface="Times New Roman"/>
                <a:ea typeface="Times New Roman"/>
                <a:cs typeface="Times New Roman"/>
                <a:sym typeface="Times New Roman"/>
              </a:defRPr>
            </a:lvl2pPr>
            <a:lvl3pPr marL="1143000" marR="0" indent="-76200" algn="l" rtl="0">
              <a:spcBef>
                <a:spcPts val="480"/>
              </a:spcBef>
              <a:spcAft>
                <a:spcPts val="0"/>
              </a:spcAft>
              <a:buClr>
                <a:schemeClr val="lt1"/>
              </a:buClr>
              <a:buFont typeface="Times New Roman"/>
              <a:buChar char="•"/>
              <a:defRPr sz="2400" b="0" i="0" u="none" strike="noStrike" cap="none" baseline="0">
                <a:solidFill>
                  <a:schemeClr val="lt1"/>
                </a:solidFill>
                <a:latin typeface="Times New Roman"/>
                <a:ea typeface="Times New Roman"/>
                <a:cs typeface="Times New Roman"/>
                <a:sym typeface="Times New Roman"/>
              </a:defRPr>
            </a:lvl3pPr>
            <a:lvl4pPr marL="1600200" marR="0" indent="-101600" algn="l" rtl="0">
              <a:spcBef>
                <a:spcPts val="400"/>
              </a:spcBef>
              <a:spcAft>
                <a:spcPts val="0"/>
              </a:spcAft>
              <a:buClr>
                <a:schemeClr val="lt2"/>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4pPr>
            <a:lvl5pPr marL="20574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5pPr>
            <a:lvl6pPr marL="25146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6pPr>
            <a:lvl7pPr marL="29718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7pPr>
            <a:lvl8pPr marL="34290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8pPr>
            <a:lvl9pPr marL="38862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9pPr>
          </a:lstStyle>
          <a:p>
            <a:endParaRPr/>
          </a:p>
        </p:txBody>
      </p:sp>
      <p:sp>
        <p:nvSpPr>
          <p:cNvPr id="536" name="Shape 536"/>
          <p:cNvSpPr txBox="1">
            <a:spLocks noGrp="1"/>
          </p:cNvSpPr>
          <p:nvPr>
            <p:ph type="ctrTitle"/>
          </p:nvPr>
        </p:nvSpPr>
        <p:spPr>
          <a:xfrm>
            <a:off x="609600" y="990600"/>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1pPr>
            <a:lvl2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2pPr>
            <a:lvl3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3pPr>
            <a:lvl4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4pPr>
            <a:lvl5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5pPr>
            <a:lvl6pPr marL="457200" marR="0" indent="0" algn="ctr" rtl="0">
              <a:spcBef>
                <a:spcPts val="0"/>
              </a:spcBef>
              <a:spcAft>
                <a:spcPts val="0"/>
              </a:spcAft>
              <a:defRPr sz="4400" b="1" i="0" u="none" strike="noStrike" cap="none" baseline="0">
                <a:solidFill>
                  <a:schemeClr val="lt2"/>
                </a:solidFill>
                <a:latin typeface="Arial"/>
                <a:ea typeface="Arial"/>
                <a:cs typeface="Arial"/>
                <a:sym typeface="Arial"/>
              </a:defRPr>
            </a:lvl6pPr>
            <a:lvl7pPr marL="914400" marR="0" indent="0" algn="ctr" rtl="0">
              <a:spcBef>
                <a:spcPts val="0"/>
              </a:spcBef>
              <a:spcAft>
                <a:spcPts val="0"/>
              </a:spcAft>
              <a:defRPr sz="4400" b="1" i="0" u="none" strike="noStrike" cap="none" baseline="0">
                <a:solidFill>
                  <a:schemeClr val="lt2"/>
                </a:solidFill>
                <a:latin typeface="Arial"/>
                <a:ea typeface="Arial"/>
                <a:cs typeface="Arial"/>
                <a:sym typeface="Arial"/>
              </a:defRPr>
            </a:lvl7pPr>
            <a:lvl8pPr marL="1371600" marR="0" indent="0" algn="ctr" rtl="0">
              <a:spcBef>
                <a:spcPts val="0"/>
              </a:spcBef>
              <a:spcAft>
                <a:spcPts val="0"/>
              </a:spcAft>
              <a:defRPr sz="4400" b="1" i="0" u="none" strike="noStrike" cap="none" baseline="0">
                <a:solidFill>
                  <a:schemeClr val="lt2"/>
                </a:solidFill>
                <a:latin typeface="Arial"/>
                <a:ea typeface="Arial"/>
                <a:cs typeface="Arial"/>
                <a:sym typeface="Arial"/>
              </a:defRPr>
            </a:lvl8pPr>
            <a:lvl9pPr marL="1828800" marR="0" indent="0" algn="ctr" rtl="0">
              <a:spcBef>
                <a:spcPts val="0"/>
              </a:spcBef>
              <a:spcAft>
                <a:spcPts val="0"/>
              </a:spcAft>
              <a:defRPr sz="4400" b="1" i="0" u="none" strike="noStrike" cap="none" baseline="0">
                <a:solidFill>
                  <a:schemeClr val="lt2"/>
                </a:solidFill>
                <a:latin typeface="Arial"/>
                <a:ea typeface="Arial"/>
                <a:cs typeface="Arial"/>
                <a:sym typeface="Arial"/>
              </a:defRPr>
            </a:lvl9pPr>
          </a:lstStyle>
          <a:p>
            <a:endParaRPr/>
          </a:p>
        </p:txBody>
      </p:sp>
      <p:sp>
        <p:nvSpPr>
          <p:cNvPr id="537" name="Shape 537"/>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solidFill>
                <a:srgbClr val="FFFFFF"/>
              </a:solidFill>
            </a:endParaRPr>
          </a:p>
        </p:txBody>
      </p:sp>
      <p:sp>
        <p:nvSpPr>
          <p:cNvPr id="538" name="Shape 538"/>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solidFill>
                <a:srgbClr val="FFFFFF"/>
              </a:solidFill>
            </a:endParaRPr>
          </a:p>
        </p:txBody>
      </p:sp>
      <p:sp>
        <p:nvSpPr>
          <p:cNvPr id="539" name="Shape 539"/>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a:buClr>
                <a:srgbClr val="FFFFFF"/>
              </a:buClr>
              <a:buSzPct val="25000"/>
              <a:buFont typeface="Times New Roman"/>
              <a:buNone/>
            </a:pPr>
            <a:fld id="{00000000-1234-1234-1234-123412341234}" type="slidenum">
              <a:rPr lang="en-US">
                <a:solidFill>
                  <a:srgbClr val="FFFFFF"/>
                </a:solidFill>
                <a:latin typeface="Times New Roman"/>
                <a:ea typeface="Times New Roman"/>
                <a:cs typeface="Times New Roman"/>
                <a:sym typeface="Times New Roman"/>
              </a:rPr>
              <a:pPr algn="r">
                <a:buClr>
                  <a:srgbClr val="FFFFFF"/>
                </a:buClr>
                <a:buSzPct val="25000"/>
                <a:buFont typeface="Times New Roman"/>
                <a:buNone/>
              </a:pPr>
              <a:t>‹#›</a:t>
            </a:fld>
            <a:endParaRPr lang="en-US">
              <a:solidFill>
                <a:srgbClr val="FFFFFF"/>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1440861529"/>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609"/>
        <p:cNvGrpSpPr/>
        <p:nvPr/>
      </p:nvGrpSpPr>
      <p:grpSpPr>
        <a:xfrm>
          <a:off x="0" y="0"/>
          <a:ext cx="0" cy="0"/>
          <a:chOff x="0" y="0"/>
          <a:chExt cx="0" cy="0"/>
        </a:xfrm>
      </p:grpSpPr>
      <p:sp>
        <p:nvSpPr>
          <p:cNvPr id="610" name="Shape 610"/>
          <p:cNvSpPr txBox="1">
            <a:spLocks noGrp="1"/>
          </p:cNvSpPr>
          <p:nvPr>
            <p:ph type="ctrTitle"/>
          </p:nvPr>
        </p:nvSpPr>
        <p:spPr>
          <a:xfrm>
            <a:off x="685800" y="2286000"/>
            <a:ext cx="77724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1pPr>
            <a:lvl2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2pPr>
            <a:lvl3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3pPr>
            <a:lvl4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4pPr>
            <a:lvl5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5pPr>
            <a:lvl6pPr marL="4572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6pPr>
            <a:lvl7pPr marL="9144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7pPr>
            <a:lvl8pPr marL="13716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8pPr>
            <a:lvl9pPr marL="18288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9pPr>
          </a:lstStyle>
          <a:p>
            <a:endParaRPr/>
          </a:p>
        </p:txBody>
      </p:sp>
      <p:sp>
        <p:nvSpPr>
          <p:cNvPr id="611" name="Shape 611"/>
          <p:cNvSpPr txBox="1">
            <a:spLocks noGrp="1"/>
          </p:cNvSpPr>
          <p:nvPr>
            <p:ph type="subTitle" idx="1"/>
          </p:nvPr>
        </p:nvSpPr>
        <p:spPr>
          <a:xfrm>
            <a:off x="1371600" y="3886200"/>
            <a:ext cx="6400799" cy="1752600"/>
          </a:xfrm>
          <a:prstGeom prst="rect">
            <a:avLst/>
          </a:prstGeom>
          <a:noFill/>
          <a:ln>
            <a:noFill/>
          </a:ln>
        </p:spPr>
        <p:txBody>
          <a:bodyPr lIns="91425" tIns="91425" rIns="91425" bIns="91425" anchor="t" anchorCtr="0"/>
          <a:lstStyle>
            <a:lvl1pPr marL="0" marR="0" indent="0" algn="ctr" rtl="0">
              <a:spcBef>
                <a:spcPts val="640"/>
              </a:spcBef>
              <a:spcAft>
                <a:spcPts val="0"/>
              </a:spcAft>
              <a:buClr>
                <a:schemeClr val="accent2"/>
              </a:buClr>
              <a:buFont typeface="Times New Roman"/>
              <a:buNone/>
              <a:defRPr sz="3200" b="0" i="0" u="none" strike="noStrike" cap="none" baseline="0">
                <a:solidFill>
                  <a:schemeClr val="lt1"/>
                </a:solidFill>
                <a:latin typeface="Times New Roman"/>
                <a:ea typeface="Times New Roman"/>
                <a:cs typeface="Times New Roman"/>
                <a:sym typeface="Times New Roman"/>
              </a:defRPr>
            </a:lvl1pPr>
            <a:lvl2pPr marL="742950" marR="0" indent="-90169" algn="l" rtl="0">
              <a:spcBef>
                <a:spcPts val="560"/>
              </a:spcBef>
              <a:spcAft>
                <a:spcPts val="0"/>
              </a:spcAft>
              <a:buClr>
                <a:schemeClr val="hlink"/>
              </a:buClr>
              <a:buFont typeface="Times New Roman"/>
              <a:buChar char="•"/>
              <a:defRPr sz="2800" b="0" i="0" u="none" strike="noStrike" cap="none" baseline="0">
                <a:solidFill>
                  <a:schemeClr val="lt1"/>
                </a:solidFill>
                <a:latin typeface="Times New Roman"/>
                <a:ea typeface="Times New Roman"/>
                <a:cs typeface="Times New Roman"/>
                <a:sym typeface="Times New Roman"/>
              </a:defRPr>
            </a:lvl2pPr>
            <a:lvl3pPr marL="1143000" marR="0" indent="-60960" algn="l" rtl="0">
              <a:spcBef>
                <a:spcPts val="480"/>
              </a:spcBef>
              <a:spcAft>
                <a:spcPts val="0"/>
              </a:spcAft>
              <a:buClr>
                <a:schemeClr val="folHlink"/>
              </a:buClr>
              <a:buFont typeface="Times New Roman"/>
              <a:buChar char="•"/>
              <a:defRPr sz="2400" b="0" i="0" u="none" strike="noStrike" cap="none" baseline="0">
                <a:solidFill>
                  <a:schemeClr val="lt1"/>
                </a:solidFill>
                <a:latin typeface="Times New Roman"/>
                <a:ea typeface="Times New Roman"/>
                <a:cs typeface="Times New Roman"/>
                <a:sym typeface="Times New Roman"/>
              </a:defRPr>
            </a:lvl3pPr>
            <a:lvl4pPr marL="16002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4pPr>
            <a:lvl5pPr marL="20574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5pPr>
            <a:lvl6pPr marL="25146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6pPr>
            <a:lvl7pPr marL="29718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7pPr>
            <a:lvl8pPr marL="34290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8pPr>
            <a:lvl9pPr marL="38862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9pPr>
          </a:lstStyle>
          <a:p>
            <a:endParaRPr/>
          </a:p>
        </p:txBody>
      </p:sp>
      <p:sp>
        <p:nvSpPr>
          <p:cNvPr id="612" name="Shape 612"/>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solidFill>
                <a:srgbClr val="EAEAEA"/>
              </a:solidFill>
            </a:endParaRPr>
          </a:p>
        </p:txBody>
      </p:sp>
      <p:sp>
        <p:nvSpPr>
          <p:cNvPr id="613" name="Shape 613"/>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endParaRPr>
              <a:solidFill>
                <a:srgbClr val="EAEAEA"/>
              </a:solidFill>
            </a:endParaRPr>
          </a:p>
        </p:txBody>
      </p:sp>
      <p:sp>
        <p:nvSpPr>
          <p:cNvPr id="614" name="Shape 614"/>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a:buClr>
                <a:srgbClr val="EAEAEA"/>
              </a:buClr>
              <a:buSzPct val="25000"/>
              <a:buFont typeface="Times New Roman"/>
              <a:buNone/>
            </a:pPr>
            <a:fld id="{00000000-1234-1234-1234-123412341234}" type="slidenum">
              <a:rPr lang="en-US">
                <a:solidFill>
                  <a:srgbClr val="EAEAEA"/>
                </a:solidFill>
                <a:latin typeface="Times New Roman"/>
                <a:ea typeface="Times New Roman"/>
                <a:cs typeface="Times New Roman"/>
                <a:sym typeface="Times New Roman"/>
              </a:rPr>
              <a:pPr algn="r">
                <a:buClr>
                  <a:srgbClr val="EAEAEA"/>
                </a:buClr>
                <a:buSzPct val="25000"/>
                <a:buFont typeface="Times New Roman"/>
                <a:buNone/>
              </a:pPr>
              <a:t>‹#›</a:t>
            </a:fld>
            <a:endParaRPr lang="en-US">
              <a:solidFill>
                <a:srgbClr val="EAEAEA"/>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184795957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D3002D1-5FDF-9A4E-B4B1-2A0B0A9A2AA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13775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184E78A-CD91-6F47-9B4C-361E2CB986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52403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6EFFF6C-F9FF-9744-970B-29E37ED25DB6}" type="slidenum">
              <a:rPr lang="en-US"/>
              <a:pPr/>
              <a:t>‹#›</a:t>
            </a:fld>
            <a:endParaRPr lang="en-US"/>
          </a:p>
        </p:txBody>
      </p:sp>
    </p:spTree>
    <p:extLst>
      <p:ext uri="{BB962C8B-B14F-4D97-AF65-F5344CB8AC3E}">
        <p14:creationId xmlns:p14="http://schemas.microsoft.com/office/powerpoint/2010/main" val="381337207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FF99D95-9D9B-8444-B861-AC65C3B624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6761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9506A0E-72E8-FE4C-B0CC-0C369DB0E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2357495"/>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F1C71EA-6D02-234C-86DC-5BA1B4A008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1737860"/>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7D6A80DA-EEB4-E94E-B3E4-6F96E08B1A5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402251"/>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66709FA-A9C4-534F-B595-24C794B54F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241516"/>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F0505F9-9536-E84D-9BBD-5AD0EE0D17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3721974"/>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24A7B1E-8C17-D24E-BD8C-277CC8B10F6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4177225"/>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9C8FFC4-7BA6-F745-87B3-5752923D84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959136"/>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C413A28-1C2D-FF4B-A432-94824FC18F9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1357739"/>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49910AE-79BA-F343-9512-2CD994A825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59841"/>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endParaRPr lang="en-US"/>
          </a:p>
        </p:txBody>
      </p:sp>
      <p:sp>
        <p:nvSpPr>
          <p:cNvPr id="6" name="Footer Placeholder 4"/>
          <p:cNvSpPr>
            <a:spLocks noGrp="1"/>
          </p:cNvSpPr>
          <p:nvPr>
            <p:ph type="ftr" sz="quarter" idx="11"/>
          </p:nvPr>
        </p:nvSpPr>
        <p:spPr/>
        <p:txBody>
          <a:bodyPr/>
          <a:lstStyle>
            <a:lvl1pPr>
              <a:defRPr/>
            </a:lvl1pPr>
          </a:lstStyle>
          <a:p>
            <a:endParaRPr lang="en-US"/>
          </a:p>
        </p:txBody>
      </p:sp>
      <p:sp>
        <p:nvSpPr>
          <p:cNvPr id="7" name="Slide Number Placeholder 5"/>
          <p:cNvSpPr>
            <a:spLocks noGrp="1"/>
          </p:cNvSpPr>
          <p:nvPr>
            <p:ph type="sldNum" sz="quarter" idx="12"/>
          </p:nvPr>
        </p:nvSpPr>
        <p:spPr/>
        <p:txBody>
          <a:bodyPr/>
          <a:lstStyle>
            <a:lvl1pPr>
              <a:defRPr/>
            </a:lvl1pPr>
          </a:lstStyle>
          <a:p>
            <a:fld id="{1E10F4FC-6F17-6D40-A3F0-94E5EE8314A2}" type="slidenum">
              <a:rPr lang="en-US"/>
              <a:pPr/>
              <a:t>‹#›</a:t>
            </a:fld>
            <a:endParaRPr lang="en-US"/>
          </a:p>
        </p:txBody>
      </p:sp>
    </p:spTree>
    <p:extLst>
      <p:ext uri="{BB962C8B-B14F-4D97-AF65-F5344CB8AC3E}">
        <p14:creationId xmlns:p14="http://schemas.microsoft.com/office/powerpoint/2010/main" val="375735095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D3002D1-5FDF-9A4E-B4B1-2A0B0A9A2AA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13775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184E78A-CD91-6F47-9B4C-361E2CB986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52403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FF99D95-9D9B-8444-B861-AC65C3B624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6761169"/>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9506A0E-72E8-FE4C-B0CC-0C369DB0E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2357495"/>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F1C71EA-6D02-234C-86DC-5BA1B4A008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1737860"/>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7D6A80DA-EEB4-E94E-B3E4-6F96E08B1A5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402251"/>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66709FA-A9C4-534F-B595-24C794B54F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241516"/>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F0505F9-9536-E84D-9BBD-5AD0EE0D17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3721974"/>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24A7B1E-8C17-D24E-BD8C-277CC8B10F6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4177225"/>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9C8FFC4-7BA6-F745-87B3-5752923D84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959136"/>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endParaRPr lang="en-US"/>
          </a:p>
        </p:txBody>
      </p:sp>
      <p:sp>
        <p:nvSpPr>
          <p:cNvPr id="8" name="Footer Placeholder 4"/>
          <p:cNvSpPr>
            <a:spLocks noGrp="1"/>
          </p:cNvSpPr>
          <p:nvPr>
            <p:ph type="ftr" sz="quarter" idx="11"/>
          </p:nvPr>
        </p:nvSpPr>
        <p:spPr/>
        <p:txBody>
          <a:bodyPr/>
          <a:lstStyle>
            <a:lvl1pPr>
              <a:defRPr/>
            </a:lvl1pPr>
          </a:lstStyle>
          <a:p>
            <a:endParaRPr lang="en-US"/>
          </a:p>
        </p:txBody>
      </p:sp>
      <p:sp>
        <p:nvSpPr>
          <p:cNvPr id="9" name="Slide Number Placeholder 5"/>
          <p:cNvSpPr>
            <a:spLocks noGrp="1"/>
          </p:cNvSpPr>
          <p:nvPr>
            <p:ph type="sldNum" sz="quarter" idx="12"/>
          </p:nvPr>
        </p:nvSpPr>
        <p:spPr/>
        <p:txBody>
          <a:bodyPr/>
          <a:lstStyle>
            <a:lvl1pPr>
              <a:defRPr/>
            </a:lvl1pPr>
          </a:lstStyle>
          <a:p>
            <a:fld id="{36739F43-70C5-4C44-BA0C-88ED52ED1171}" type="slidenum">
              <a:rPr lang="en-US"/>
              <a:pPr/>
              <a:t>‹#›</a:t>
            </a:fld>
            <a:endParaRPr lang="en-US"/>
          </a:p>
        </p:txBody>
      </p:sp>
    </p:spTree>
    <p:extLst>
      <p:ext uri="{BB962C8B-B14F-4D97-AF65-F5344CB8AC3E}">
        <p14:creationId xmlns:p14="http://schemas.microsoft.com/office/powerpoint/2010/main" val="153313625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C413A28-1C2D-FF4B-A432-94824FC18F9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1357739"/>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49910AE-79BA-F343-9512-2CD994A825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59841"/>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D3002D1-5FDF-9A4E-B4B1-2A0B0A9A2AA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137756"/>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184E78A-CD91-6F47-9B4C-361E2CB986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524037"/>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FF99D95-9D9B-8444-B861-AC65C3B624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6761169"/>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9506A0E-72E8-FE4C-B0CC-0C369DB0E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2357495"/>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F1C71EA-6D02-234C-86DC-5BA1B4A008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1737860"/>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7D6A80DA-EEB4-E94E-B3E4-6F96E08B1A5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402251"/>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66709FA-A9C4-534F-B595-24C794B54F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241516"/>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F0505F9-9536-E84D-9BBD-5AD0EE0D17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3721974"/>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endParaRPr lang="en-US"/>
          </a:p>
        </p:txBody>
      </p:sp>
      <p:sp>
        <p:nvSpPr>
          <p:cNvPr id="4" name="Footer Placeholder 4"/>
          <p:cNvSpPr>
            <a:spLocks noGrp="1"/>
          </p:cNvSpPr>
          <p:nvPr>
            <p:ph type="ftr" sz="quarter" idx="11"/>
          </p:nvPr>
        </p:nvSpPr>
        <p:spPr/>
        <p:txBody>
          <a:bodyPr/>
          <a:lstStyle>
            <a:lvl1pPr>
              <a:defRPr/>
            </a:lvl1pPr>
          </a:lstStyle>
          <a:p>
            <a:endParaRPr lang="en-US"/>
          </a:p>
        </p:txBody>
      </p:sp>
      <p:sp>
        <p:nvSpPr>
          <p:cNvPr id="5" name="Slide Number Placeholder 5"/>
          <p:cNvSpPr>
            <a:spLocks noGrp="1"/>
          </p:cNvSpPr>
          <p:nvPr>
            <p:ph type="sldNum" sz="quarter" idx="12"/>
          </p:nvPr>
        </p:nvSpPr>
        <p:spPr/>
        <p:txBody>
          <a:bodyPr/>
          <a:lstStyle>
            <a:lvl1pPr>
              <a:defRPr/>
            </a:lvl1pPr>
          </a:lstStyle>
          <a:p>
            <a:fld id="{F60C3516-B4EE-594E-A434-122792FE2454}" type="slidenum">
              <a:rPr lang="en-US"/>
              <a:pPr/>
              <a:t>‹#›</a:t>
            </a:fld>
            <a:endParaRPr lang="en-US"/>
          </a:p>
        </p:txBody>
      </p:sp>
    </p:spTree>
    <p:extLst>
      <p:ext uri="{BB962C8B-B14F-4D97-AF65-F5344CB8AC3E}">
        <p14:creationId xmlns:p14="http://schemas.microsoft.com/office/powerpoint/2010/main" val="10249166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24A7B1E-8C17-D24E-BD8C-277CC8B10F6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4177225"/>
      </p:ext>
    </p:extLst>
  </p:cSld>
  <p:clrMapOvr>
    <a:masterClrMapping/>
  </p:clrMapOvr>
  <p:transition spd="med">
    <p:randomBar dir="ver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9C8FFC4-7BA6-F745-87B3-5752923D84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959136"/>
      </p:ext>
    </p:extLst>
  </p:cSld>
  <p:clrMapOvr>
    <a:masterClrMapping/>
  </p:clrMapOvr>
  <p:transition spd="med">
    <p:randomBar dir="ver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C413A28-1C2D-FF4B-A432-94824FC18F9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1357739"/>
      </p:ext>
    </p:extLst>
  </p:cSld>
  <p:clrMapOvr>
    <a:masterClrMapping/>
  </p:clrMapOvr>
  <p:transition spd="med">
    <p:randomBar dir="vert"/>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49910AE-79BA-F343-9512-2CD994A825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59841"/>
      </p:ext>
    </p:extLst>
  </p:cSld>
  <p:clrMapOvr>
    <a:masterClrMapping/>
  </p:clrMapOvr>
  <p:transition spd="med">
    <p:randomBar dir="vert"/>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2400" b="0">
              <a:solidFill>
                <a:srgbClr val="000000"/>
              </a:solidFill>
              <a:latin typeface="Times New Roman" charset="0"/>
              <a:cs typeface="+mn-cs"/>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2400" b="0">
              <a:solidFill>
                <a:srgbClr val="000000"/>
              </a:solidFill>
              <a:latin typeface="Times New Roman" charset="0"/>
              <a:cs typeface="+mn-cs"/>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560523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606476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925525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42314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18840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29842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endParaRPr lang="en-US"/>
          </a:p>
        </p:txBody>
      </p:sp>
      <p:sp>
        <p:nvSpPr>
          <p:cNvPr id="3" name="Footer Placeholder 4"/>
          <p:cNvSpPr>
            <a:spLocks noGrp="1"/>
          </p:cNvSpPr>
          <p:nvPr>
            <p:ph type="ftr" sz="quarter" idx="11"/>
          </p:nvPr>
        </p:nvSpPr>
        <p:spPr/>
        <p:txBody>
          <a:bodyPr/>
          <a:lstStyle>
            <a:lvl1pPr>
              <a:defRPr/>
            </a:lvl1pPr>
          </a:lstStyle>
          <a:p>
            <a:endParaRPr lang="en-US"/>
          </a:p>
        </p:txBody>
      </p:sp>
      <p:sp>
        <p:nvSpPr>
          <p:cNvPr id="4" name="Slide Number Placeholder 5"/>
          <p:cNvSpPr>
            <a:spLocks noGrp="1"/>
          </p:cNvSpPr>
          <p:nvPr>
            <p:ph type="sldNum" sz="quarter" idx="12"/>
          </p:nvPr>
        </p:nvSpPr>
        <p:spPr/>
        <p:txBody>
          <a:bodyPr/>
          <a:lstStyle>
            <a:lvl1pPr>
              <a:defRPr/>
            </a:lvl1pPr>
          </a:lstStyle>
          <a:p>
            <a:fld id="{1E6B92FF-28D9-504A-AE19-23F6639CDAA3}" type="slidenum">
              <a:rPr lang="en-US"/>
              <a:pPr/>
              <a:t>‹#›</a:t>
            </a:fld>
            <a:endParaRPr lang="en-US"/>
          </a:p>
        </p:txBody>
      </p:sp>
    </p:spTree>
    <p:extLst>
      <p:ext uri="{BB962C8B-B14F-4D97-AF65-F5344CB8AC3E}">
        <p14:creationId xmlns:p14="http://schemas.microsoft.com/office/powerpoint/2010/main" val="33926821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038387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29683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09388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536044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5471720"/>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1481697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3E11F69E-5E42-4447-95B7-9DCF96FE0E67}" type="slidenum">
              <a:rPr lang="en-US" altLang="en-US"/>
              <a:pPr/>
              <a:t>‹#›</a:t>
            </a:fld>
            <a:endParaRPr lang="en-US" altLang="en-US"/>
          </a:p>
        </p:txBody>
      </p:sp>
    </p:spTree>
    <p:extLst>
      <p:ext uri="{BB962C8B-B14F-4D97-AF65-F5344CB8AC3E}">
        <p14:creationId xmlns:p14="http://schemas.microsoft.com/office/powerpoint/2010/main" val="202319301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7E089AD-673D-4C40-A689-07FD91B994CB}" type="slidenum">
              <a:rPr lang="en-US" altLang="en-US"/>
              <a:pPr/>
              <a:t>‹#›</a:t>
            </a:fld>
            <a:endParaRPr lang="en-US" altLang="en-US"/>
          </a:p>
        </p:txBody>
      </p:sp>
    </p:spTree>
    <p:extLst>
      <p:ext uri="{BB962C8B-B14F-4D97-AF65-F5344CB8AC3E}">
        <p14:creationId xmlns:p14="http://schemas.microsoft.com/office/powerpoint/2010/main" val="3493905624"/>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8CF9E4CC-668B-4232-9765-ACCA5C74AD0E}" type="slidenum">
              <a:rPr lang="en-US" altLang="en-US"/>
              <a:pPr/>
              <a:t>‹#›</a:t>
            </a:fld>
            <a:endParaRPr lang="en-US" altLang="en-US"/>
          </a:p>
        </p:txBody>
      </p:sp>
    </p:spTree>
    <p:extLst>
      <p:ext uri="{BB962C8B-B14F-4D97-AF65-F5344CB8AC3E}">
        <p14:creationId xmlns:p14="http://schemas.microsoft.com/office/powerpoint/2010/main" val="162887201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B0BAEAB0-EFD9-4994-A177-38BEBBFFE6FF}" type="slidenum">
              <a:rPr lang="en-US" altLang="en-US"/>
              <a:pPr/>
              <a:t>‹#›</a:t>
            </a:fld>
            <a:endParaRPr lang="en-US" altLang="en-US"/>
          </a:p>
        </p:txBody>
      </p:sp>
    </p:spTree>
    <p:extLst>
      <p:ext uri="{BB962C8B-B14F-4D97-AF65-F5344CB8AC3E}">
        <p14:creationId xmlns:p14="http://schemas.microsoft.com/office/powerpoint/2010/main" val="157268157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endParaRPr lang="en-US"/>
          </a:p>
        </p:txBody>
      </p:sp>
      <p:sp>
        <p:nvSpPr>
          <p:cNvPr id="6" name="Footer Placeholder 4"/>
          <p:cNvSpPr>
            <a:spLocks noGrp="1"/>
          </p:cNvSpPr>
          <p:nvPr>
            <p:ph type="ftr" sz="quarter" idx="11"/>
          </p:nvPr>
        </p:nvSpPr>
        <p:spPr/>
        <p:txBody>
          <a:bodyPr/>
          <a:lstStyle>
            <a:lvl1pPr>
              <a:defRPr/>
            </a:lvl1pPr>
          </a:lstStyle>
          <a:p>
            <a:endParaRPr lang="en-US"/>
          </a:p>
        </p:txBody>
      </p:sp>
      <p:sp>
        <p:nvSpPr>
          <p:cNvPr id="7" name="Slide Number Placeholder 5"/>
          <p:cNvSpPr>
            <a:spLocks noGrp="1"/>
          </p:cNvSpPr>
          <p:nvPr>
            <p:ph type="sldNum" sz="quarter" idx="12"/>
          </p:nvPr>
        </p:nvSpPr>
        <p:spPr/>
        <p:txBody>
          <a:bodyPr/>
          <a:lstStyle>
            <a:lvl1pPr>
              <a:defRPr/>
            </a:lvl1pPr>
          </a:lstStyle>
          <a:p>
            <a:fld id="{3C54427E-A972-5146-9FFA-2DA75A87DCF7}" type="slidenum">
              <a:rPr lang="en-US"/>
              <a:pPr/>
              <a:t>‹#›</a:t>
            </a:fld>
            <a:endParaRPr lang="en-US"/>
          </a:p>
        </p:txBody>
      </p:sp>
    </p:spTree>
    <p:extLst>
      <p:ext uri="{BB962C8B-B14F-4D97-AF65-F5344CB8AC3E}">
        <p14:creationId xmlns:p14="http://schemas.microsoft.com/office/powerpoint/2010/main" val="118449809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p>
        </p:txBody>
      </p:sp>
      <p:sp>
        <p:nvSpPr>
          <p:cNvPr id="8" name="Rectangle 5"/>
          <p:cNvSpPr>
            <a:spLocks noGrp="1" noChangeArrowheads="1"/>
          </p:cNvSpPr>
          <p:nvPr>
            <p:ph type="ftr" sz="quarter" idx="11"/>
          </p:nvPr>
        </p:nvSpPr>
        <p:spPr>
          <a:ln/>
        </p:spPr>
        <p:txBody>
          <a:bodyPr/>
          <a:lstStyle>
            <a:lvl1pPr>
              <a:defRPr/>
            </a:lvl1pPr>
          </a:lstStyle>
          <a:p>
            <a:endParaRPr lang="en-US" altLang="en-US"/>
          </a:p>
        </p:txBody>
      </p:sp>
      <p:sp>
        <p:nvSpPr>
          <p:cNvPr id="9" name="Rectangle 6"/>
          <p:cNvSpPr>
            <a:spLocks noGrp="1" noChangeArrowheads="1"/>
          </p:cNvSpPr>
          <p:nvPr>
            <p:ph type="sldNum" sz="quarter" idx="12"/>
          </p:nvPr>
        </p:nvSpPr>
        <p:spPr>
          <a:ln/>
        </p:spPr>
        <p:txBody>
          <a:bodyPr/>
          <a:lstStyle>
            <a:lvl1pPr>
              <a:defRPr/>
            </a:lvl1pPr>
          </a:lstStyle>
          <a:p>
            <a:fld id="{EDA0B163-2E94-443B-A070-6D87FF5C1DF1}" type="slidenum">
              <a:rPr lang="en-US" altLang="en-US"/>
              <a:pPr/>
              <a:t>‹#›</a:t>
            </a:fld>
            <a:endParaRPr lang="en-US" altLang="en-US"/>
          </a:p>
        </p:txBody>
      </p:sp>
    </p:spTree>
    <p:extLst>
      <p:ext uri="{BB962C8B-B14F-4D97-AF65-F5344CB8AC3E}">
        <p14:creationId xmlns:p14="http://schemas.microsoft.com/office/powerpoint/2010/main" val="1457576597"/>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p>
        </p:txBody>
      </p:sp>
      <p:sp>
        <p:nvSpPr>
          <p:cNvPr id="4" name="Rectangle 5"/>
          <p:cNvSpPr>
            <a:spLocks noGrp="1" noChangeArrowheads="1"/>
          </p:cNvSpPr>
          <p:nvPr>
            <p:ph type="ftr" sz="quarter" idx="11"/>
          </p:nvPr>
        </p:nvSpPr>
        <p:spPr>
          <a:ln/>
        </p:spPr>
        <p:txBody>
          <a:bodyPr/>
          <a:lstStyle>
            <a:lvl1pPr>
              <a:defRPr/>
            </a:lvl1pPr>
          </a:lstStyle>
          <a:p>
            <a:endParaRPr lang="en-US" altLang="en-US"/>
          </a:p>
        </p:txBody>
      </p:sp>
      <p:sp>
        <p:nvSpPr>
          <p:cNvPr id="5" name="Rectangle 6"/>
          <p:cNvSpPr>
            <a:spLocks noGrp="1" noChangeArrowheads="1"/>
          </p:cNvSpPr>
          <p:nvPr>
            <p:ph type="sldNum" sz="quarter" idx="12"/>
          </p:nvPr>
        </p:nvSpPr>
        <p:spPr>
          <a:ln/>
        </p:spPr>
        <p:txBody>
          <a:bodyPr/>
          <a:lstStyle>
            <a:lvl1pPr>
              <a:defRPr/>
            </a:lvl1pPr>
          </a:lstStyle>
          <a:p>
            <a:fld id="{2ED0E7F7-12DB-45B7-96FF-A3ECA1F2BE8E}" type="slidenum">
              <a:rPr lang="en-US" altLang="en-US"/>
              <a:pPr/>
              <a:t>‹#›</a:t>
            </a:fld>
            <a:endParaRPr lang="en-US" altLang="en-US"/>
          </a:p>
        </p:txBody>
      </p:sp>
    </p:spTree>
    <p:extLst>
      <p:ext uri="{BB962C8B-B14F-4D97-AF65-F5344CB8AC3E}">
        <p14:creationId xmlns:p14="http://schemas.microsoft.com/office/powerpoint/2010/main" val="331717748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p>
        </p:txBody>
      </p:sp>
      <p:sp>
        <p:nvSpPr>
          <p:cNvPr id="3" name="Rectangle 5"/>
          <p:cNvSpPr>
            <a:spLocks noGrp="1" noChangeArrowheads="1"/>
          </p:cNvSpPr>
          <p:nvPr>
            <p:ph type="ftr" sz="quarter" idx="11"/>
          </p:nvPr>
        </p:nvSpPr>
        <p:spPr>
          <a:ln/>
        </p:spPr>
        <p:txBody>
          <a:bodyPr/>
          <a:lstStyle>
            <a:lvl1pPr>
              <a:defRPr/>
            </a:lvl1pPr>
          </a:lstStyle>
          <a:p>
            <a:endParaRPr lang="en-US" altLang="en-US"/>
          </a:p>
        </p:txBody>
      </p:sp>
      <p:sp>
        <p:nvSpPr>
          <p:cNvPr id="4" name="Rectangle 6"/>
          <p:cNvSpPr>
            <a:spLocks noGrp="1" noChangeArrowheads="1"/>
          </p:cNvSpPr>
          <p:nvPr>
            <p:ph type="sldNum" sz="quarter" idx="12"/>
          </p:nvPr>
        </p:nvSpPr>
        <p:spPr>
          <a:ln/>
        </p:spPr>
        <p:txBody>
          <a:bodyPr/>
          <a:lstStyle>
            <a:lvl1pPr>
              <a:defRPr/>
            </a:lvl1pPr>
          </a:lstStyle>
          <a:p>
            <a:fld id="{C17141A7-79E4-43EB-AE75-B9180FF0B360}" type="slidenum">
              <a:rPr lang="en-US" altLang="en-US"/>
              <a:pPr/>
              <a:t>‹#›</a:t>
            </a:fld>
            <a:endParaRPr lang="en-US" altLang="en-US"/>
          </a:p>
        </p:txBody>
      </p:sp>
    </p:spTree>
    <p:extLst>
      <p:ext uri="{BB962C8B-B14F-4D97-AF65-F5344CB8AC3E}">
        <p14:creationId xmlns:p14="http://schemas.microsoft.com/office/powerpoint/2010/main" val="146968328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643CBF12-595A-464A-99AD-955DEA362DAC}" type="slidenum">
              <a:rPr lang="en-US" altLang="en-US"/>
              <a:pPr/>
              <a:t>‹#›</a:t>
            </a:fld>
            <a:endParaRPr lang="en-US" altLang="en-US"/>
          </a:p>
        </p:txBody>
      </p:sp>
    </p:spTree>
    <p:extLst>
      <p:ext uri="{BB962C8B-B14F-4D97-AF65-F5344CB8AC3E}">
        <p14:creationId xmlns:p14="http://schemas.microsoft.com/office/powerpoint/2010/main" val="61845851"/>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6330369C-CAEC-4422-A99E-42146300F620}" type="slidenum">
              <a:rPr lang="en-US" altLang="en-US"/>
              <a:pPr/>
              <a:t>‹#›</a:t>
            </a:fld>
            <a:endParaRPr lang="en-US" altLang="en-US"/>
          </a:p>
        </p:txBody>
      </p:sp>
    </p:spTree>
    <p:extLst>
      <p:ext uri="{BB962C8B-B14F-4D97-AF65-F5344CB8AC3E}">
        <p14:creationId xmlns:p14="http://schemas.microsoft.com/office/powerpoint/2010/main" val="76000523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7289061B-1858-4CE2-AD6D-A8B513D15349}" type="slidenum">
              <a:rPr lang="en-US" altLang="en-US"/>
              <a:pPr/>
              <a:t>‹#›</a:t>
            </a:fld>
            <a:endParaRPr lang="en-US" altLang="en-US"/>
          </a:p>
        </p:txBody>
      </p:sp>
    </p:spTree>
    <p:extLst>
      <p:ext uri="{BB962C8B-B14F-4D97-AF65-F5344CB8AC3E}">
        <p14:creationId xmlns:p14="http://schemas.microsoft.com/office/powerpoint/2010/main" val="214593314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p>
        </p:txBody>
      </p:sp>
      <p:sp>
        <p:nvSpPr>
          <p:cNvPr id="5" name="Rectangle 5"/>
          <p:cNvSpPr>
            <a:spLocks noGrp="1" noChangeArrowheads="1"/>
          </p:cNvSpPr>
          <p:nvPr>
            <p:ph type="ftr" sz="quarter" idx="11"/>
          </p:nvPr>
        </p:nvSpPr>
        <p:spPr>
          <a:ln/>
        </p:spPr>
        <p:txBody>
          <a:bodyPr/>
          <a:lstStyle>
            <a:lvl1pPr>
              <a:defRPr/>
            </a:lvl1pPr>
          </a:lstStyle>
          <a:p>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9B9FB1BB-07EC-4932-84CA-2BAF550DA3CE}" type="slidenum">
              <a:rPr lang="en-US" altLang="en-US"/>
              <a:pPr/>
              <a:t>‹#›</a:t>
            </a:fld>
            <a:endParaRPr lang="en-US" altLang="en-US"/>
          </a:p>
        </p:txBody>
      </p:sp>
    </p:spTree>
    <p:extLst>
      <p:ext uri="{BB962C8B-B14F-4D97-AF65-F5344CB8AC3E}">
        <p14:creationId xmlns:p14="http://schemas.microsoft.com/office/powerpoint/2010/main" val="92564434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p>
        </p:txBody>
      </p:sp>
      <p:sp>
        <p:nvSpPr>
          <p:cNvPr id="6" name="Rectangle 5"/>
          <p:cNvSpPr>
            <a:spLocks noGrp="1" noChangeArrowheads="1"/>
          </p:cNvSpPr>
          <p:nvPr>
            <p:ph type="ftr" sz="quarter" idx="11"/>
          </p:nvPr>
        </p:nvSpPr>
        <p:spPr>
          <a:ln/>
        </p:spPr>
        <p:txBody>
          <a:bodyPr/>
          <a:lstStyle>
            <a:lvl1pPr>
              <a:defRPr/>
            </a:lvl1pPr>
          </a:lstStyle>
          <a:p>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79D440B8-5738-4AAF-8CFC-3E4697DBC7DD}" type="slidenum">
              <a:rPr lang="en-US" altLang="en-US"/>
              <a:pPr/>
              <a:t>‹#›</a:t>
            </a:fld>
            <a:endParaRPr lang="en-US" altLang="en-US"/>
          </a:p>
        </p:txBody>
      </p:sp>
    </p:spTree>
    <p:extLst>
      <p:ext uri="{BB962C8B-B14F-4D97-AF65-F5344CB8AC3E}">
        <p14:creationId xmlns:p14="http://schemas.microsoft.com/office/powerpoint/2010/main" val="3260993075"/>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FD1A76E-A48C-4745-BE49-FDCD035C6AB0}" type="slidenum">
              <a:rPr lang="en-US"/>
              <a:pPr>
                <a:defRPr/>
              </a:pPr>
              <a:t>‹#›</a:t>
            </a:fld>
            <a:endParaRPr lang="en-US"/>
          </a:p>
        </p:txBody>
      </p:sp>
    </p:spTree>
    <p:extLst>
      <p:ext uri="{BB962C8B-B14F-4D97-AF65-F5344CB8AC3E}">
        <p14:creationId xmlns:p14="http://schemas.microsoft.com/office/powerpoint/2010/main" val="363540541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0FA9091-0E30-0542-9A8E-FFA57288A2CF}" type="slidenum">
              <a:rPr lang="en-US"/>
              <a:pPr>
                <a:defRPr/>
              </a:pPr>
              <a:t>‹#›</a:t>
            </a:fld>
            <a:endParaRPr lang="en-US"/>
          </a:p>
        </p:txBody>
      </p:sp>
    </p:spTree>
    <p:extLst>
      <p:ext uri="{BB962C8B-B14F-4D97-AF65-F5344CB8AC3E}">
        <p14:creationId xmlns:p14="http://schemas.microsoft.com/office/powerpoint/2010/main" val="17646742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79F584F9-2246-2E4F-8A14-7D1F1BE29AD1}" type="slidenum">
              <a:rPr lang="en-US"/>
              <a:pPr/>
              <a:t>‹#›</a:t>
            </a:fld>
            <a:endParaRPr lang="en-US"/>
          </a:p>
        </p:txBody>
      </p:sp>
    </p:spTree>
    <p:extLst>
      <p:ext uri="{BB962C8B-B14F-4D97-AF65-F5344CB8AC3E}">
        <p14:creationId xmlns:p14="http://schemas.microsoft.com/office/powerpoint/2010/main" val="33536320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endParaRPr lang="en-US"/>
          </a:p>
        </p:txBody>
      </p:sp>
      <p:sp>
        <p:nvSpPr>
          <p:cNvPr id="6" name="Footer Placeholder 4"/>
          <p:cNvSpPr>
            <a:spLocks noGrp="1"/>
          </p:cNvSpPr>
          <p:nvPr>
            <p:ph type="ftr" sz="quarter" idx="11"/>
          </p:nvPr>
        </p:nvSpPr>
        <p:spPr/>
        <p:txBody>
          <a:bodyPr/>
          <a:lstStyle>
            <a:lvl1pPr>
              <a:defRPr/>
            </a:lvl1pPr>
          </a:lstStyle>
          <a:p>
            <a:endParaRPr lang="en-US"/>
          </a:p>
        </p:txBody>
      </p:sp>
      <p:sp>
        <p:nvSpPr>
          <p:cNvPr id="7" name="Slide Number Placeholder 5"/>
          <p:cNvSpPr>
            <a:spLocks noGrp="1"/>
          </p:cNvSpPr>
          <p:nvPr>
            <p:ph type="sldNum" sz="quarter" idx="12"/>
          </p:nvPr>
        </p:nvSpPr>
        <p:spPr/>
        <p:txBody>
          <a:bodyPr/>
          <a:lstStyle>
            <a:lvl1pPr>
              <a:defRPr/>
            </a:lvl1pPr>
          </a:lstStyle>
          <a:p>
            <a:fld id="{26513C00-1414-DB48-9560-2E7816DD57C7}" type="slidenum">
              <a:rPr lang="en-US"/>
              <a:pPr/>
              <a:t>‹#›</a:t>
            </a:fld>
            <a:endParaRPr lang="en-US"/>
          </a:p>
        </p:txBody>
      </p:sp>
    </p:spTree>
    <p:extLst>
      <p:ext uri="{BB962C8B-B14F-4D97-AF65-F5344CB8AC3E}">
        <p14:creationId xmlns:p14="http://schemas.microsoft.com/office/powerpoint/2010/main" val="32357894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91F2D3-1754-754C-BD63-6A3A0AC5BE06}" type="slidenum">
              <a:rPr lang="en-US"/>
              <a:pPr>
                <a:defRPr/>
              </a:pPr>
              <a:t>‹#›</a:t>
            </a:fld>
            <a:endParaRPr lang="en-US"/>
          </a:p>
        </p:txBody>
      </p:sp>
    </p:spTree>
    <p:extLst>
      <p:ext uri="{BB962C8B-B14F-4D97-AF65-F5344CB8AC3E}">
        <p14:creationId xmlns:p14="http://schemas.microsoft.com/office/powerpoint/2010/main" val="61837727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7AC64D1-32AA-7E46-B24E-5E3170C94F4F}" type="slidenum">
              <a:rPr lang="en-US"/>
              <a:pPr>
                <a:defRPr/>
              </a:pPr>
              <a:t>‹#›</a:t>
            </a:fld>
            <a:endParaRPr lang="en-US"/>
          </a:p>
        </p:txBody>
      </p:sp>
    </p:spTree>
    <p:extLst>
      <p:ext uri="{BB962C8B-B14F-4D97-AF65-F5344CB8AC3E}">
        <p14:creationId xmlns:p14="http://schemas.microsoft.com/office/powerpoint/2010/main" val="45459128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D74EBA-13B8-654A-A969-0EDDC55205AA}" type="slidenum">
              <a:rPr lang="en-US"/>
              <a:pPr>
                <a:defRPr/>
              </a:pPr>
              <a:t>‹#›</a:t>
            </a:fld>
            <a:endParaRPr lang="en-US"/>
          </a:p>
        </p:txBody>
      </p:sp>
    </p:spTree>
    <p:extLst>
      <p:ext uri="{BB962C8B-B14F-4D97-AF65-F5344CB8AC3E}">
        <p14:creationId xmlns:p14="http://schemas.microsoft.com/office/powerpoint/2010/main" val="324539818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4EF25DD-81A9-0641-9E8F-867C6987B681}" type="slidenum">
              <a:rPr lang="en-US"/>
              <a:pPr>
                <a:defRPr/>
              </a:pPr>
              <a:t>‹#›</a:t>
            </a:fld>
            <a:endParaRPr lang="en-US"/>
          </a:p>
        </p:txBody>
      </p:sp>
    </p:spTree>
    <p:extLst>
      <p:ext uri="{BB962C8B-B14F-4D97-AF65-F5344CB8AC3E}">
        <p14:creationId xmlns:p14="http://schemas.microsoft.com/office/powerpoint/2010/main" val="47242621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2679BC89-B657-6C4C-964E-7A3C40E6967A}" type="slidenum">
              <a:rPr lang="en-US"/>
              <a:pPr>
                <a:defRPr/>
              </a:pPr>
              <a:t>‹#›</a:t>
            </a:fld>
            <a:endParaRPr lang="en-US"/>
          </a:p>
        </p:txBody>
      </p:sp>
    </p:spTree>
    <p:extLst>
      <p:ext uri="{BB962C8B-B14F-4D97-AF65-F5344CB8AC3E}">
        <p14:creationId xmlns:p14="http://schemas.microsoft.com/office/powerpoint/2010/main" val="127879479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B2EF8A4-6341-5041-99D0-EB105CD87FA0}" type="slidenum">
              <a:rPr lang="en-US"/>
              <a:pPr>
                <a:defRPr/>
              </a:pPr>
              <a:t>‹#›</a:t>
            </a:fld>
            <a:endParaRPr lang="en-US"/>
          </a:p>
        </p:txBody>
      </p:sp>
    </p:spTree>
    <p:extLst>
      <p:ext uri="{BB962C8B-B14F-4D97-AF65-F5344CB8AC3E}">
        <p14:creationId xmlns:p14="http://schemas.microsoft.com/office/powerpoint/2010/main" val="6894319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27F6B62-E08F-F540-A628-D871C7953D1D}" type="slidenum">
              <a:rPr lang="en-US"/>
              <a:pPr>
                <a:defRPr/>
              </a:pPr>
              <a:t>‹#›</a:t>
            </a:fld>
            <a:endParaRPr lang="en-US"/>
          </a:p>
        </p:txBody>
      </p:sp>
    </p:spTree>
    <p:extLst>
      <p:ext uri="{BB962C8B-B14F-4D97-AF65-F5344CB8AC3E}">
        <p14:creationId xmlns:p14="http://schemas.microsoft.com/office/powerpoint/2010/main" val="955449476"/>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81930C6-6015-1A4A-900C-4D5E24EE1027}" type="slidenum">
              <a:rPr lang="en-US"/>
              <a:pPr>
                <a:defRPr/>
              </a:pPr>
              <a:t>‹#›</a:t>
            </a:fld>
            <a:endParaRPr lang="en-US"/>
          </a:p>
        </p:txBody>
      </p:sp>
    </p:spTree>
    <p:extLst>
      <p:ext uri="{BB962C8B-B14F-4D97-AF65-F5344CB8AC3E}">
        <p14:creationId xmlns:p14="http://schemas.microsoft.com/office/powerpoint/2010/main" val="19494893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4891F91-DF9D-484C-BBA7-1A799D2F01EF}" type="slidenum">
              <a:rPr lang="en-US"/>
              <a:pPr>
                <a:defRPr/>
              </a:pPr>
              <a:t>‹#›</a:t>
            </a:fld>
            <a:endParaRPr lang="en-US"/>
          </a:p>
        </p:txBody>
      </p:sp>
    </p:spTree>
    <p:extLst>
      <p:ext uri="{BB962C8B-B14F-4D97-AF65-F5344CB8AC3E}">
        <p14:creationId xmlns:p14="http://schemas.microsoft.com/office/powerpoint/2010/main" val="97037683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CEA0B8F-8AD9-4E42-945A-43EF7E2F6FEE}" type="slidenum">
              <a:rPr lang="en-US"/>
              <a:pPr>
                <a:defRPr/>
              </a:pPr>
              <a:t>‹#›</a:t>
            </a:fld>
            <a:endParaRPr lang="en-US"/>
          </a:p>
        </p:txBody>
      </p:sp>
    </p:spTree>
    <p:extLst>
      <p:ext uri="{BB962C8B-B14F-4D97-AF65-F5344CB8AC3E}">
        <p14:creationId xmlns:p14="http://schemas.microsoft.com/office/powerpoint/2010/main" val="36259864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E2D3B23-F867-E54F-93C2-B1C22AAA5456}" type="slidenum">
              <a:rPr lang="en-US"/>
              <a:pPr/>
              <a:t>‹#›</a:t>
            </a:fld>
            <a:endParaRPr lang="en-US"/>
          </a:p>
        </p:txBody>
      </p:sp>
    </p:spTree>
    <p:extLst>
      <p:ext uri="{BB962C8B-B14F-4D97-AF65-F5344CB8AC3E}">
        <p14:creationId xmlns:p14="http://schemas.microsoft.com/office/powerpoint/2010/main" val="36735506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E902730-B175-DC40-BA80-0D8C6FE2E27E}" type="slidenum">
              <a:rPr lang="en-US"/>
              <a:pPr>
                <a:defRPr/>
              </a:pPr>
              <a:t>‹#›</a:t>
            </a:fld>
            <a:endParaRPr lang="en-US"/>
          </a:p>
        </p:txBody>
      </p:sp>
    </p:spTree>
    <p:extLst>
      <p:ext uri="{BB962C8B-B14F-4D97-AF65-F5344CB8AC3E}">
        <p14:creationId xmlns:p14="http://schemas.microsoft.com/office/powerpoint/2010/main" val="16047411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A28509D-1952-0542-8A96-16D2205EDEDB}" type="slidenum">
              <a:rPr lang="en-US"/>
              <a:pPr>
                <a:defRPr/>
              </a:pPr>
              <a:t>‹#›</a:t>
            </a:fld>
            <a:endParaRPr lang="en-US"/>
          </a:p>
        </p:txBody>
      </p:sp>
    </p:spTree>
    <p:extLst>
      <p:ext uri="{BB962C8B-B14F-4D97-AF65-F5344CB8AC3E}">
        <p14:creationId xmlns:p14="http://schemas.microsoft.com/office/powerpoint/2010/main" val="170051417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2B1121-A1EC-004C-8A21-ED7319966F97}" type="slidenum">
              <a:rPr lang="en-US"/>
              <a:pPr>
                <a:defRPr/>
              </a:pPr>
              <a:t>‹#›</a:t>
            </a:fld>
            <a:endParaRPr lang="en-US"/>
          </a:p>
        </p:txBody>
      </p:sp>
    </p:spTree>
    <p:extLst>
      <p:ext uri="{BB962C8B-B14F-4D97-AF65-F5344CB8AC3E}">
        <p14:creationId xmlns:p14="http://schemas.microsoft.com/office/powerpoint/2010/main" val="413072643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C1D65A8-DCE5-8143-A5A0-EA6E5AE537A5}" type="slidenum">
              <a:rPr lang="en-US"/>
              <a:pPr>
                <a:defRPr/>
              </a:pPr>
              <a:t>‹#›</a:t>
            </a:fld>
            <a:endParaRPr lang="en-US"/>
          </a:p>
        </p:txBody>
      </p:sp>
    </p:spTree>
    <p:extLst>
      <p:ext uri="{BB962C8B-B14F-4D97-AF65-F5344CB8AC3E}">
        <p14:creationId xmlns:p14="http://schemas.microsoft.com/office/powerpoint/2010/main" val="16773777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BDAFDA9-BAB6-8449-AB5E-296A58616996}" type="slidenum">
              <a:rPr lang="en-US"/>
              <a:pPr>
                <a:defRPr/>
              </a:pPr>
              <a:t>‹#›</a:t>
            </a:fld>
            <a:endParaRPr lang="en-US"/>
          </a:p>
        </p:txBody>
      </p:sp>
    </p:spTree>
    <p:extLst>
      <p:ext uri="{BB962C8B-B14F-4D97-AF65-F5344CB8AC3E}">
        <p14:creationId xmlns:p14="http://schemas.microsoft.com/office/powerpoint/2010/main" val="3400190562"/>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96A9663-CFB6-9A4A-888F-DE955D0BB8CF}" type="slidenum">
              <a:rPr lang="en-US"/>
              <a:pPr>
                <a:defRPr/>
              </a:pPr>
              <a:t>‹#›</a:t>
            </a:fld>
            <a:endParaRPr lang="en-US"/>
          </a:p>
        </p:txBody>
      </p:sp>
    </p:spTree>
    <p:extLst>
      <p:ext uri="{BB962C8B-B14F-4D97-AF65-F5344CB8AC3E}">
        <p14:creationId xmlns:p14="http://schemas.microsoft.com/office/powerpoint/2010/main" val="118707429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A82D8BB-7CFD-8945-88A6-D420C23C04A6}" type="slidenum">
              <a:rPr lang="en-US"/>
              <a:pPr>
                <a:defRPr/>
              </a:pPr>
              <a:t>‹#›</a:t>
            </a:fld>
            <a:endParaRPr lang="en-US"/>
          </a:p>
        </p:txBody>
      </p:sp>
    </p:spTree>
    <p:extLst>
      <p:ext uri="{BB962C8B-B14F-4D97-AF65-F5344CB8AC3E}">
        <p14:creationId xmlns:p14="http://schemas.microsoft.com/office/powerpoint/2010/main" val="128158017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48B36A-023D-6E4D-A260-AEB85C9D6142}" type="slidenum">
              <a:rPr lang="en-US"/>
              <a:pPr>
                <a:defRPr/>
              </a:pPr>
              <a:t>‹#›</a:t>
            </a:fld>
            <a:endParaRPr lang="en-US"/>
          </a:p>
        </p:txBody>
      </p:sp>
    </p:spTree>
    <p:extLst>
      <p:ext uri="{BB962C8B-B14F-4D97-AF65-F5344CB8AC3E}">
        <p14:creationId xmlns:p14="http://schemas.microsoft.com/office/powerpoint/2010/main" val="289045980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F38C6F-5A13-AA40-9950-2607393DFE23}" type="slidenum">
              <a:rPr lang="en-US"/>
              <a:pPr>
                <a:defRPr/>
              </a:pPr>
              <a:t>‹#›</a:t>
            </a:fld>
            <a:endParaRPr lang="en-US"/>
          </a:p>
        </p:txBody>
      </p:sp>
    </p:spTree>
    <p:extLst>
      <p:ext uri="{BB962C8B-B14F-4D97-AF65-F5344CB8AC3E}">
        <p14:creationId xmlns:p14="http://schemas.microsoft.com/office/powerpoint/2010/main" val="259497326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904CBBB-0D95-F746-A3FC-1BC2AC16ED5C}" type="slidenum">
              <a:rPr lang="en-US"/>
              <a:pPr>
                <a:defRPr/>
              </a:pPr>
              <a:t>‹#›</a:t>
            </a:fld>
            <a:endParaRPr lang="en-US"/>
          </a:p>
        </p:txBody>
      </p:sp>
    </p:spTree>
    <p:extLst>
      <p:ext uri="{BB962C8B-B14F-4D97-AF65-F5344CB8AC3E}">
        <p14:creationId xmlns:p14="http://schemas.microsoft.com/office/powerpoint/2010/main" val="112477704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521C744-53F7-9547-BA03-F037389DD927}" type="slidenum">
              <a:rPr lang="en-US"/>
              <a:pPr/>
              <a:t>‹#›</a:t>
            </a:fld>
            <a:endParaRPr lang="en-US"/>
          </a:p>
        </p:txBody>
      </p:sp>
    </p:spTree>
    <p:extLst>
      <p:ext uri="{BB962C8B-B14F-4D97-AF65-F5344CB8AC3E}">
        <p14:creationId xmlns:p14="http://schemas.microsoft.com/office/powerpoint/2010/main" val="92608720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03D15A-121B-C64C-B297-2DFBC8A18649}" type="slidenum">
              <a:rPr lang="en-US"/>
              <a:pPr>
                <a:defRPr/>
              </a:pPr>
              <a:t>‹#›</a:t>
            </a:fld>
            <a:endParaRPr lang="en-US"/>
          </a:p>
        </p:txBody>
      </p:sp>
    </p:spTree>
    <p:extLst>
      <p:ext uri="{BB962C8B-B14F-4D97-AF65-F5344CB8AC3E}">
        <p14:creationId xmlns:p14="http://schemas.microsoft.com/office/powerpoint/2010/main" val="160414266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11A883C-EAB9-9C49-999D-81E6E5127CF4}" type="slidenum">
              <a:rPr lang="en-US"/>
              <a:pPr>
                <a:defRPr/>
              </a:pPr>
              <a:t>‹#›</a:t>
            </a:fld>
            <a:endParaRPr lang="en-US"/>
          </a:p>
        </p:txBody>
      </p:sp>
    </p:spTree>
    <p:extLst>
      <p:ext uri="{BB962C8B-B14F-4D97-AF65-F5344CB8AC3E}">
        <p14:creationId xmlns:p14="http://schemas.microsoft.com/office/powerpoint/2010/main" val="42161130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BA0A69D-874E-7A42-840A-DCEED1DFA881}" type="slidenum">
              <a:rPr lang="en-US"/>
              <a:pPr>
                <a:defRPr/>
              </a:pPr>
              <a:t>‹#›</a:t>
            </a:fld>
            <a:endParaRPr lang="en-US"/>
          </a:p>
        </p:txBody>
      </p:sp>
    </p:spTree>
    <p:extLst>
      <p:ext uri="{BB962C8B-B14F-4D97-AF65-F5344CB8AC3E}">
        <p14:creationId xmlns:p14="http://schemas.microsoft.com/office/powerpoint/2010/main" val="420747037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8CE55BF-3077-4D76-9ADE-02AE43BECBE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7226865"/>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08EF6C7-5AEA-4013-B2E9-00E3A3A63F0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632293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E1703FF-D522-47F8-9FAB-19BF52AF41D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84657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6B3ABA1-F0DF-426E-9E34-F2FB455BBE4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332231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14B65DA-34F5-4C1F-A68D-70EDF2301EC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475062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F219C4A-7760-4BBA-9220-D34090A0DAE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414414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6AC30C0D-E9F6-4397-A65F-4CB11112462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635841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23959141"/>
      </p:ext>
    </p:extLst>
  </p:cSld>
  <p:clrMapOvr>
    <a:masterClrMapping/>
  </p:clrMapOvr>
  <p:transition spd="med">
    <p:fade/>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027D832-07DF-4BE1-BB5A-91E79412AE2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914860"/>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EFF80A-62A4-41F2-A77A-385BC48400E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8154052"/>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D74AD20-48FC-48BD-A91F-352AA38285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750713"/>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84AA250-EB85-4D1D-8391-F15E0C22E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626084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F181BE-512C-42F7-808A-DDF55A1AA23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8269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6B02BCD-F2EA-4B03-92DE-6CEFCD0EE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747910"/>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CB726F1-A214-48C4-A09F-55DEF58654A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1055420"/>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481EB25-7BD8-4AE0-80EC-D1A1CE076ED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933852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A660AD5-F769-4810-B3F2-188B98B524B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60994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EEB320A-1C48-4874-8CB4-F73BF76EAA4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715735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2140074"/>
      </p:ext>
    </p:extLst>
  </p:cSld>
  <p:clrMapOvr>
    <a:masterClrMapping/>
  </p:clrMapOvr>
  <p:transition spd="med">
    <p:fade/>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A051812-2E2A-46DD-93EB-14E7E14A89E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15385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82D1AC8E-EA9B-4E77-A4C6-7B4B2F5D567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165758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4CAC868-D428-42EA-B788-73E436CFC5A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4767362"/>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415344C-DD4B-4A84-B010-DB35D46E5FF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2764876"/>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5F41637-D25F-4F76-92FF-F16080D621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2321823"/>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7186D4D-32F8-4BCD-8967-EC710E3632A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776055"/>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E3E24FD-2F37-47C2-B1C7-24B6F621F1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917830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42ED271-CD98-4170-ABF3-1C88BE28464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07448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14167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09405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421524125"/>
      </p:ext>
    </p:extLst>
  </p:cSld>
  <p:clrMapOvr>
    <a:masterClrMapping/>
  </p:clrMapOvr>
  <p:transition spd="med">
    <p:fad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428281"/>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75145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592772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628081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724850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8573431"/>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648183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4443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235544"/>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07740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14772679"/>
      </p:ext>
    </p:extLst>
  </p:cSld>
  <p:clrMapOvr>
    <a:masterClrMapping/>
  </p:clrMapOvr>
  <p:transition spd="med">
    <p:fad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795367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97392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359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894649"/>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282324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279073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484769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03834"/>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986567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049639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4761031"/>
      </p:ext>
    </p:extLst>
  </p:cSld>
  <p:clrMapOvr>
    <a:masterClrMapping/>
  </p:clrMapOvr>
  <p:transition spd="med">
    <p:fad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978672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254206"/>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86238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813946"/>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07645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781570"/>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39335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256033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035998"/>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297278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886972513"/>
      </p:ext>
    </p:extLst>
  </p:cSld>
  <p:clrMapOvr>
    <a:masterClrMapping/>
  </p:clrMapOvr>
  <p:transition spd="med">
    <p:fade/>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8364736"/>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8104788"/>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14343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899563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141688"/>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65369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279839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54623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750115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16789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0866612"/>
      </p:ext>
    </p:extLst>
  </p:cSld>
  <p:clrMapOvr>
    <a:masterClrMapping/>
  </p:clrMapOvr>
  <p:transition spd="med">
    <p:fade/>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513692"/>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48826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3446533"/>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11177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127239"/>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235964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4151720"/>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1849207"/>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1566054"/>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8828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EE7EA0E8-37C2-5243-9977-D9CD40A7C769}" type="slidenum">
              <a:rPr lang="en-US"/>
              <a:pPr/>
              <a:t>‹#›</a:t>
            </a:fld>
            <a:endParaRPr lang="en-US"/>
          </a:p>
        </p:txBody>
      </p:sp>
    </p:spTree>
    <p:extLst>
      <p:ext uri="{BB962C8B-B14F-4D97-AF65-F5344CB8AC3E}">
        <p14:creationId xmlns:p14="http://schemas.microsoft.com/office/powerpoint/2010/main" val="390197200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34923955"/>
      </p:ext>
    </p:extLst>
  </p:cSld>
  <p:clrMapOvr>
    <a:masterClrMapping/>
  </p:clrMapOvr>
  <p:transition spd="med">
    <p:fade/>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33302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764223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87780"/>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2723528"/>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50251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6567522"/>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27350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981407"/>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413177"/>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913963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11802150"/>
      </p:ext>
    </p:extLst>
  </p:cSld>
  <p:clrMapOvr>
    <a:masterClrMapping/>
  </p:clrMapOvr>
  <p:transition spd="med">
    <p:fade/>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9515919"/>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2083948"/>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9035706"/>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9233185"/>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FA9E9C6-B703-4181-A873-7004B803D7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574196"/>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8778697-4950-4034-8D84-BEBDD07C7B1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357668"/>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866A48B-0B82-4826-9C26-985F56F5D78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81749"/>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FD04D1D-C6CF-4767-9BB4-8B917BF043E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0166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AD29F955-9F77-464C-808B-B357C0BFD24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550684"/>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017C7460-D085-46F9-8050-BAA2A21363B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54750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02691"/>
      </p:ext>
    </p:extLst>
  </p:cSld>
  <p:clrMapOvr>
    <a:masterClrMapping/>
  </p:clrMapOvr>
  <p:transition spd="med">
    <p:fade/>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E9E1460-C757-45BC-B8AF-006EC4E0A46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11105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E0CF7E4-8205-4B8A-A443-59DA675D3A0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0632821"/>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FDC14E5-F82C-4A1B-AAEB-16F14937B1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9462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85EE2-12F4-42D5-B3AF-8559DE32AF76}"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40281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B2AEE37-A675-4E6A-A60F-DACFDE4CF9A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412778"/>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B342E6E-B493-4034-978F-DF3FCBED5E3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068860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0F929CC-B1D1-4D25-BC09-8061356C860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758742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96A5B1F-66C6-4439-AB19-213918664DD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767841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7CC8B57-708A-4DAA-99B3-48783E5B0D0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0384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38A6398-86B9-4F2B-BB74-C16DD39F604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56963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2051445"/>
      </p:ext>
    </p:extLst>
  </p:cSld>
  <p:clrMapOvr>
    <a:masterClrMapping/>
  </p:clrMapOvr>
  <p:transition spd="med">
    <p:fade/>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8D176B7-3E52-4393-84A6-63CDBD970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762072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2BF057B6-6325-4C30-AF84-A8D857E17EA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0034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E29F486-2969-476B-9972-740ED163419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379023"/>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B13B6AE-B6A0-4815-B474-64E3E9165F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979778"/>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8436C84-4B86-4764-B7F1-5550B3EE6C1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17680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618EF25-1113-4B83-89C7-13390F5195F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4028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6DAF266-CFC2-454B-A63D-08FC5485E17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09368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2DF2042-2FF1-4E58-9951-17BE091BDC5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158730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E7903F3-89B8-4524-A3CD-893A0FEDDF8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59390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E488CC0-913B-4E21-8D29-218FC82B762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540020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692370848"/>
      </p:ext>
    </p:extLst>
  </p:cSld>
  <p:clrMapOvr>
    <a:masterClrMapping/>
  </p:clrMapOvr>
  <p:transition spd="med">
    <p:cut/>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D3606F4-210B-45B6-B22E-867A3EA008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3280711"/>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13E83C4-9BB7-4570-8BA6-84E946FA083C}"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7629550"/>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3C6FA62-7D52-4462-8FC6-0D1BF78405A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311411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909672C2-EC0E-4028-9BFC-CFA5B82F0C4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403297"/>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2BEE8F3-998A-4408-BC60-DB8DBE03B11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313994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A0232F4-CFD1-4DA6-910F-73BF8295638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815901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A519DB-8607-46E1-90B0-71187C5F290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91374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D8AC8D2-0F8B-44B0-BFFB-5C49773EC84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328565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B9EE485-0226-4204-95E8-D5C177C69F4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2166903"/>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7704544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48791830-16C8-4341-B432-BFEE55ED0717}" type="slidenum">
              <a:rPr lang="en-US"/>
              <a:pPr/>
              <a:t>‹#›</a:t>
            </a:fld>
            <a:endParaRPr lang="en-US"/>
          </a:p>
        </p:txBody>
      </p:sp>
    </p:spTree>
    <p:extLst>
      <p:ext uri="{BB962C8B-B14F-4D97-AF65-F5344CB8AC3E}">
        <p14:creationId xmlns:p14="http://schemas.microsoft.com/office/powerpoint/2010/main" val="262406358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7430772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97194579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736488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1916309"/>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3352870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93863572"/>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9913400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46999853"/>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248652037"/>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592211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5491347-C511-AE43-99D4-27DB9F19A954}" type="slidenum">
              <a:rPr lang="en-US"/>
              <a:pPr/>
              <a:t>‹#›</a:t>
            </a:fld>
            <a:endParaRPr lang="en-US"/>
          </a:p>
        </p:txBody>
      </p:sp>
    </p:spTree>
    <p:extLst>
      <p:ext uri="{BB962C8B-B14F-4D97-AF65-F5344CB8AC3E}">
        <p14:creationId xmlns:p14="http://schemas.microsoft.com/office/powerpoint/2010/main" val="193218253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8963449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200338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74428749"/>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5261795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4782058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53556053"/>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11/15/24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71822885"/>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11/15/24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46290270"/>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11/15/24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1734906"/>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12775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96EFFF6C-F9FF-9744-970B-29E37ED25DB6}" type="slidenum">
              <a:rPr lang="en-US"/>
              <a:pPr/>
              <a:t>‹#›</a:t>
            </a:fld>
            <a:endParaRPr lang="en-US"/>
          </a:p>
        </p:txBody>
      </p:sp>
    </p:spTree>
    <p:extLst>
      <p:ext uri="{BB962C8B-B14F-4D97-AF65-F5344CB8AC3E}">
        <p14:creationId xmlns:p14="http://schemas.microsoft.com/office/powerpoint/2010/main" val="64041507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11/15/24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872776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53029016"/>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11/15/24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0669940"/>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5058"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45059"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447C4D7-51E8-254B-A638-29528633A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73840483"/>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266010-C230-0C49-8FEB-8F121AA7039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9500906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B08EB3-51DB-6A47-9B22-C34B61DA078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70788563"/>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76400"/>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76400"/>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7C404C2-8055-6D43-9DC5-5864AC27491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75011382"/>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CCF2852-4804-484C-883C-21E7BBCE9223}"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36071777"/>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A729727-D7E4-6D4A-88A6-08AC390033D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4121013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BE92E26-5581-FE4E-BC1F-B6A30BE3FC4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4760667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1E10F4FC-6F17-6D40-A3F0-94E5EE8314A2}" type="slidenum">
              <a:rPr lang="en-US"/>
              <a:pPr/>
              <a:t>‹#›</a:t>
            </a:fld>
            <a:endParaRPr lang="en-US"/>
          </a:p>
        </p:txBody>
      </p:sp>
    </p:spTree>
    <p:extLst>
      <p:ext uri="{BB962C8B-B14F-4D97-AF65-F5344CB8AC3E}">
        <p14:creationId xmlns:p14="http://schemas.microsoft.com/office/powerpoint/2010/main" val="4075039170"/>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2776885-BCD1-D140-8382-35CE017154C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130449806"/>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AEE0D89-A8F2-E444-A164-18C9233E9DE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809503438"/>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6F854B-A9A0-3A49-9927-EDFD8903BAF2}"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85013855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ECB08A3-C042-C54A-84CF-27345CCFE65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955100216"/>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6016449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204716"/>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492864"/>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3510524"/>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655382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993471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endParaRPr lang="en-US"/>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endParaRPr lang="en-US"/>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fld id="{36739F43-70C5-4C44-BA0C-88ED52ED1171}" type="slidenum">
              <a:rPr lang="en-US"/>
              <a:pPr/>
              <a:t>‹#›</a:t>
            </a:fld>
            <a:endParaRPr lang="en-US"/>
          </a:p>
        </p:txBody>
      </p:sp>
    </p:spTree>
    <p:extLst>
      <p:ext uri="{BB962C8B-B14F-4D97-AF65-F5344CB8AC3E}">
        <p14:creationId xmlns:p14="http://schemas.microsoft.com/office/powerpoint/2010/main" val="428074167"/>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719732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77366637"/>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94096071"/>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8556265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2147538"/>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A9E0A043-B4F7-F64C-849D-46F73A94CF57}" type="slidenum">
              <a:rPr lang="en-US" altLang="zh-TW"/>
              <a:pPr>
                <a:defRPr/>
              </a:pPr>
              <a:t>‹#›</a:t>
            </a:fld>
            <a:endParaRPr lang="en-US" altLang="zh-TW"/>
          </a:p>
        </p:txBody>
      </p:sp>
    </p:spTree>
    <p:extLst>
      <p:ext uri="{BB962C8B-B14F-4D97-AF65-F5344CB8AC3E}">
        <p14:creationId xmlns:p14="http://schemas.microsoft.com/office/powerpoint/2010/main" val="41912585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141F8E9D-BB58-AC44-9CE3-23BBBA1FE86D}" type="slidenum">
              <a:rPr lang="en-US" altLang="zh-TW"/>
              <a:pPr>
                <a:defRPr/>
              </a:pPr>
              <a:t>‹#›</a:t>
            </a:fld>
            <a:endParaRPr lang="en-US" altLang="zh-TW"/>
          </a:p>
        </p:txBody>
      </p:sp>
    </p:spTree>
    <p:extLst>
      <p:ext uri="{BB962C8B-B14F-4D97-AF65-F5344CB8AC3E}">
        <p14:creationId xmlns:p14="http://schemas.microsoft.com/office/powerpoint/2010/main" val="398716270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68C49F24-A33B-1047-A9AA-1D1DC211E502}" type="slidenum">
              <a:rPr lang="en-US" altLang="zh-TW"/>
              <a:pPr>
                <a:defRPr/>
              </a:pPr>
              <a:t>‹#›</a:t>
            </a:fld>
            <a:endParaRPr lang="en-US" altLang="zh-TW"/>
          </a:p>
        </p:txBody>
      </p:sp>
    </p:spTree>
    <p:extLst>
      <p:ext uri="{BB962C8B-B14F-4D97-AF65-F5344CB8AC3E}">
        <p14:creationId xmlns:p14="http://schemas.microsoft.com/office/powerpoint/2010/main" val="855710787"/>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D63524A9-0BBE-5842-92D4-6FCB4C809C78}" type="slidenum">
              <a:rPr lang="en-US" altLang="zh-TW"/>
              <a:pPr>
                <a:defRPr/>
              </a:pPr>
              <a:t>‹#›</a:t>
            </a:fld>
            <a:endParaRPr lang="en-US" altLang="zh-TW"/>
          </a:p>
        </p:txBody>
      </p:sp>
    </p:spTree>
    <p:extLst>
      <p:ext uri="{BB962C8B-B14F-4D97-AF65-F5344CB8AC3E}">
        <p14:creationId xmlns:p14="http://schemas.microsoft.com/office/powerpoint/2010/main" val="3610374989"/>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a:latin typeface="Arial" pitchFamily="-112" charset="0"/>
                <a:ea typeface="+mn-ea"/>
                <a:cs typeface="+mn-cs"/>
              </a:defRPr>
            </a:lvl1pPr>
          </a:lstStyle>
          <a:p>
            <a:pPr>
              <a:defRPr/>
            </a:pPr>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a:ea typeface="新細明體" charset="0"/>
                <a:cs typeface="新細明體" charset="0"/>
              </a:defRPr>
            </a:lvl1pPr>
          </a:lstStyle>
          <a:p>
            <a:pPr>
              <a:defRPr/>
            </a:pPr>
            <a:fld id="{37CDA97E-2937-D14F-AB53-CEC28EF89D06}" type="slidenum">
              <a:rPr lang="en-US" altLang="zh-TW"/>
              <a:pPr>
                <a:defRPr/>
              </a:pPr>
              <a:t>‹#›</a:t>
            </a:fld>
            <a:endParaRPr lang="en-US" altLang="zh-TW"/>
          </a:p>
        </p:txBody>
      </p:sp>
    </p:spTree>
    <p:extLst>
      <p:ext uri="{BB962C8B-B14F-4D97-AF65-F5344CB8AC3E}">
        <p14:creationId xmlns:p14="http://schemas.microsoft.com/office/powerpoint/2010/main" val="27536572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theme" Target="../theme/theme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5.xml"/><Relationship Id="rId13" Type="http://schemas.openxmlformats.org/officeDocument/2006/relationships/theme" Target="../theme/theme100.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slideLayout" Target="../slideLayouts/slideLayout1089.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97.xml"/><Relationship Id="rId13" Type="http://schemas.openxmlformats.org/officeDocument/2006/relationships/theme" Target="../theme/theme101.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slideLayout" Target="../slideLayouts/slideLayout1101.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09.xml"/><Relationship Id="rId13" Type="http://schemas.openxmlformats.org/officeDocument/2006/relationships/slideLayout" Target="../slideLayouts/slideLayout1114.xml"/><Relationship Id="rId3" Type="http://schemas.openxmlformats.org/officeDocument/2006/relationships/slideLayout" Target="../slideLayouts/slideLayout1104.xml"/><Relationship Id="rId7" Type="http://schemas.openxmlformats.org/officeDocument/2006/relationships/slideLayout" Target="../slideLayouts/slideLayout1108.xml"/><Relationship Id="rId12" Type="http://schemas.openxmlformats.org/officeDocument/2006/relationships/slideLayout" Target="../slideLayouts/slideLayout1113.xml"/><Relationship Id="rId2" Type="http://schemas.openxmlformats.org/officeDocument/2006/relationships/slideLayout" Target="../slideLayouts/slideLayout1103.xml"/><Relationship Id="rId1" Type="http://schemas.openxmlformats.org/officeDocument/2006/relationships/slideLayout" Target="../slideLayouts/slideLayout1102.xml"/><Relationship Id="rId6" Type="http://schemas.openxmlformats.org/officeDocument/2006/relationships/slideLayout" Target="../slideLayouts/slideLayout1107.xml"/><Relationship Id="rId11" Type="http://schemas.openxmlformats.org/officeDocument/2006/relationships/slideLayout" Target="../slideLayouts/slideLayout1112.xml"/><Relationship Id="rId5" Type="http://schemas.openxmlformats.org/officeDocument/2006/relationships/slideLayout" Target="../slideLayouts/slideLayout1106.xml"/><Relationship Id="rId10" Type="http://schemas.openxmlformats.org/officeDocument/2006/relationships/slideLayout" Target="../slideLayouts/slideLayout1111.xml"/><Relationship Id="rId4" Type="http://schemas.openxmlformats.org/officeDocument/2006/relationships/slideLayout" Target="../slideLayouts/slideLayout1105.xml"/><Relationship Id="rId9" Type="http://schemas.openxmlformats.org/officeDocument/2006/relationships/slideLayout" Target="../slideLayouts/slideLayout1110.xml"/><Relationship Id="rId14" Type="http://schemas.openxmlformats.org/officeDocument/2006/relationships/theme" Target="../theme/theme10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22.xml"/><Relationship Id="rId13" Type="http://schemas.openxmlformats.org/officeDocument/2006/relationships/slideLayout" Target="../slideLayouts/slideLayout1127.xml"/><Relationship Id="rId3" Type="http://schemas.openxmlformats.org/officeDocument/2006/relationships/slideLayout" Target="../slideLayouts/slideLayout1117.xml"/><Relationship Id="rId7" Type="http://schemas.openxmlformats.org/officeDocument/2006/relationships/slideLayout" Target="../slideLayouts/slideLayout1121.xml"/><Relationship Id="rId12" Type="http://schemas.openxmlformats.org/officeDocument/2006/relationships/slideLayout" Target="../slideLayouts/slideLayout1126.xml"/><Relationship Id="rId2" Type="http://schemas.openxmlformats.org/officeDocument/2006/relationships/slideLayout" Target="../slideLayouts/slideLayout1116.xml"/><Relationship Id="rId1" Type="http://schemas.openxmlformats.org/officeDocument/2006/relationships/slideLayout" Target="../slideLayouts/slideLayout1115.xml"/><Relationship Id="rId6" Type="http://schemas.openxmlformats.org/officeDocument/2006/relationships/slideLayout" Target="../slideLayouts/slideLayout1120.xml"/><Relationship Id="rId11" Type="http://schemas.openxmlformats.org/officeDocument/2006/relationships/slideLayout" Target="../slideLayouts/slideLayout1125.xml"/><Relationship Id="rId5" Type="http://schemas.openxmlformats.org/officeDocument/2006/relationships/slideLayout" Target="../slideLayouts/slideLayout1119.xml"/><Relationship Id="rId15" Type="http://schemas.openxmlformats.org/officeDocument/2006/relationships/theme" Target="../theme/theme103.xml"/><Relationship Id="rId10" Type="http://schemas.openxmlformats.org/officeDocument/2006/relationships/slideLayout" Target="../slideLayouts/slideLayout1124.xml"/><Relationship Id="rId4" Type="http://schemas.openxmlformats.org/officeDocument/2006/relationships/slideLayout" Target="../slideLayouts/slideLayout1118.xml"/><Relationship Id="rId9" Type="http://schemas.openxmlformats.org/officeDocument/2006/relationships/slideLayout" Target="../slideLayouts/slideLayout1123.xml"/><Relationship Id="rId14" Type="http://schemas.openxmlformats.org/officeDocument/2006/relationships/slideLayout" Target="../slideLayouts/slideLayout1128.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36.xml"/><Relationship Id="rId13" Type="http://schemas.openxmlformats.org/officeDocument/2006/relationships/slideLayout" Target="../slideLayouts/slideLayout1141.xml"/><Relationship Id="rId3" Type="http://schemas.openxmlformats.org/officeDocument/2006/relationships/slideLayout" Target="../slideLayouts/slideLayout1131.xml"/><Relationship Id="rId7" Type="http://schemas.openxmlformats.org/officeDocument/2006/relationships/slideLayout" Target="../slideLayouts/slideLayout1135.xml"/><Relationship Id="rId12" Type="http://schemas.openxmlformats.org/officeDocument/2006/relationships/slideLayout" Target="../slideLayouts/slideLayout1140.xml"/><Relationship Id="rId2" Type="http://schemas.openxmlformats.org/officeDocument/2006/relationships/slideLayout" Target="../slideLayouts/slideLayout1130.xml"/><Relationship Id="rId1" Type="http://schemas.openxmlformats.org/officeDocument/2006/relationships/slideLayout" Target="../slideLayouts/slideLayout1129.xml"/><Relationship Id="rId6" Type="http://schemas.openxmlformats.org/officeDocument/2006/relationships/slideLayout" Target="../slideLayouts/slideLayout1134.xml"/><Relationship Id="rId11" Type="http://schemas.openxmlformats.org/officeDocument/2006/relationships/slideLayout" Target="../slideLayouts/slideLayout1139.xml"/><Relationship Id="rId5" Type="http://schemas.openxmlformats.org/officeDocument/2006/relationships/slideLayout" Target="../slideLayouts/slideLayout1133.xml"/><Relationship Id="rId15" Type="http://schemas.openxmlformats.org/officeDocument/2006/relationships/theme" Target="../theme/theme104.xml"/><Relationship Id="rId10" Type="http://schemas.openxmlformats.org/officeDocument/2006/relationships/slideLayout" Target="../slideLayouts/slideLayout1138.xml"/><Relationship Id="rId4" Type="http://schemas.openxmlformats.org/officeDocument/2006/relationships/slideLayout" Target="../slideLayouts/slideLayout1132.xml"/><Relationship Id="rId9" Type="http://schemas.openxmlformats.org/officeDocument/2006/relationships/slideLayout" Target="../slideLayouts/slideLayout1137.xml"/><Relationship Id="rId14" Type="http://schemas.openxmlformats.org/officeDocument/2006/relationships/slideLayout" Target="../slideLayouts/slideLayout1142.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50.xml"/><Relationship Id="rId13" Type="http://schemas.openxmlformats.org/officeDocument/2006/relationships/image" Target="../media/image3.png"/><Relationship Id="rId3" Type="http://schemas.openxmlformats.org/officeDocument/2006/relationships/slideLayout" Target="../slideLayouts/slideLayout1145.xml"/><Relationship Id="rId7" Type="http://schemas.openxmlformats.org/officeDocument/2006/relationships/slideLayout" Target="../slideLayouts/slideLayout1149.xml"/><Relationship Id="rId12" Type="http://schemas.openxmlformats.org/officeDocument/2006/relationships/image" Target="../media/image2.png"/><Relationship Id="rId2" Type="http://schemas.openxmlformats.org/officeDocument/2006/relationships/slideLayout" Target="../slideLayouts/slideLayout1144.xml"/><Relationship Id="rId1" Type="http://schemas.openxmlformats.org/officeDocument/2006/relationships/slideLayout" Target="../slideLayouts/slideLayout1143.xml"/><Relationship Id="rId6" Type="http://schemas.openxmlformats.org/officeDocument/2006/relationships/slideLayout" Target="../slideLayouts/slideLayout1148.xml"/><Relationship Id="rId11" Type="http://schemas.openxmlformats.org/officeDocument/2006/relationships/theme" Target="../theme/theme105.xml"/><Relationship Id="rId5" Type="http://schemas.openxmlformats.org/officeDocument/2006/relationships/slideLayout" Target="../slideLayouts/slideLayout1147.xml"/><Relationship Id="rId10" Type="http://schemas.openxmlformats.org/officeDocument/2006/relationships/slideLayout" Target="../slideLayouts/slideLayout1152.xml"/><Relationship Id="rId4" Type="http://schemas.openxmlformats.org/officeDocument/2006/relationships/slideLayout" Target="../slideLayouts/slideLayout1146.xml"/><Relationship Id="rId9" Type="http://schemas.openxmlformats.org/officeDocument/2006/relationships/slideLayout" Target="../slideLayouts/slideLayout1151.xml"/><Relationship Id="rId14" Type="http://schemas.openxmlformats.org/officeDocument/2006/relationships/image" Target="../media/image4.png"/></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60.xml"/><Relationship Id="rId13" Type="http://schemas.openxmlformats.org/officeDocument/2006/relationships/slideLayout" Target="../slideLayouts/slideLayout1165.xml"/><Relationship Id="rId3" Type="http://schemas.openxmlformats.org/officeDocument/2006/relationships/slideLayout" Target="../slideLayouts/slideLayout1155.xml"/><Relationship Id="rId7" Type="http://schemas.openxmlformats.org/officeDocument/2006/relationships/slideLayout" Target="../slideLayouts/slideLayout1159.xml"/><Relationship Id="rId12" Type="http://schemas.openxmlformats.org/officeDocument/2006/relationships/slideLayout" Target="../slideLayouts/slideLayout1164.xml"/><Relationship Id="rId2" Type="http://schemas.openxmlformats.org/officeDocument/2006/relationships/slideLayout" Target="../slideLayouts/slideLayout1154.xml"/><Relationship Id="rId1" Type="http://schemas.openxmlformats.org/officeDocument/2006/relationships/slideLayout" Target="../slideLayouts/slideLayout1153.xml"/><Relationship Id="rId6" Type="http://schemas.openxmlformats.org/officeDocument/2006/relationships/slideLayout" Target="../slideLayouts/slideLayout1158.xml"/><Relationship Id="rId11" Type="http://schemas.openxmlformats.org/officeDocument/2006/relationships/slideLayout" Target="../slideLayouts/slideLayout1163.xml"/><Relationship Id="rId5" Type="http://schemas.openxmlformats.org/officeDocument/2006/relationships/slideLayout" Target="../slideLayouts/slideLayout1157.xml"/><Relationship Id="rId10" Type="http://schemas.openxmlformats.org/officeDocument/2006/relationships/slideLayout" Target="../slideLayouts/slideLayout1162.xml"/><Relationship Id="rId4" Type="http://schemas.openxmlformats.org/officeDocument/2006/relationships/slideLayout" Target="../slideLayouts/slideLayout1156.xml"/><Relationship Id="rId9" Type="http://schemas.openxmlformats.org/officeDocument/2006/relationships/slideLayout" Target="../slideLayouts/slideLayout1161.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73.xml"/><Relationship Id="rId13" Type="http://schemas.openxmlformats.org/officeDocument/2006/relationships/slideLayout" Target="../slideLayouts/slideLayout1178.xml"/><Relationship Id="rId3" Type="http://schemas.openxmlformats.org/officeDocument/2006/relationships/slideLayout" Target="../slideLayouts/slideLayout1168.xml"/><Relationship Id="rId7" Type="http://schemas.openxmlformats.org/officeDocument/2006/relationships/slideLayout" Target="../slideLayouts/slideLayout1172.xml"/><Relationship Id="rId12" Type="http://schemas.openxmlformats.org/officeDocument/2006/relationships/slideLayout" Target="../slideLayouts/slideLayout1177.xml"/><Relationship Id="rId2" Type="http://schemas.openxmlformats.org/officeDocument/2006/relationships/slideLayout" Target="../slideLayouts/slideLayout1167.xml"/><Relationship Id="rId1" Type="http://schemas.openxmlformats.org/officeDocument/2006/relationships/slideLayout" Target="../slideLayouts/slideLayout1166.xml"/><Relationship Id="rId6" Type="http://schemas.openxmlformats.org/officeDocument/2006/relationships/slideLayout" Target="../slideLayouts/slideLayout1171.xml"/><Relationship Id="rId11" Type="http://schemas.openxmlformats.org/officeDocument/2006/relationships/slideLayout" Target="../slideLayouts/slideLayout1176.xml"/><Relationship Id="rId5" Type="http://schemas.openxmlformats.org/officeDocument/2006/relationships/slideLayout" Target="../slideLayouts/slideLayout1170.xml"/><Relationship Id="rId10" Type="http://schemas.openxmlformats.org/officeDocument/2006/relationships/slideLayout" Target="../slideLayouts/slideLayout1175.xml"/><Relationship Id="rId4" Type="http://schemas.openxmlformats.org/officeDocument/2006/relationships/slideLayout" Target="../slideLayouts/slideLayout1169.xml"/><Relationship Id="rId9" Type="http://schemas.openxmlformats.org/officeDocument/2006/relationships/slideLayout" Target="../slideLayouts/slideLayout1174.xml"/><Relationship Id="rId1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86.xml"/><Relationship Id="rId13" Type="http://schemas.openxmlformats.org/officeDocument/2006/relationships/slideLayout" Target="../slideLayouts/slideLayout1191.xml"/><Relationship Id="rId3" Type="http://schemas.openxmlformats.org/officeDocument/2006/relationships/slideLayout" Target="../slideLayouts/slideLayout1181.xml"/><Relationship Id="rId7" Type="http://schemas.openxmlformats.org/officeDocument/2006/relationships/slideLayout" Target="../slideLayouts/slideLayout1185.xml"/><Relationship Id="rId12" Type="http://schemas.openxmlformats.org/officeDocument/2006/relationships/slideLayout" Target="../slideLayouts/slideLayout1190.xml"/><Relationship Id="rId2" Type="http://schemas.openxmlformats.org/officeDocument/2006/relationships/slideLayout" Target="../slideLayouts/slideLayout1180.xml"/><Relationship Id="rId16" Type="http://schemas.openxmlformats.org/officeDocument/2006/relationships/theme" Target="../theme/theme108.xml"/><Relationship Id="rId1" Type="http://schemas.openxmlformats.org/officeDocument/2006/relationships/slideLayout" Target="../slideLayouts/slideLayout1179.xml"/><Relationship Id="rId6" Type="http://schemas.openxmlformats.org/officeDocument/2006/relationships/slideLayout" Target="../slideLayouts/slideLayout1184.xml"/><Relationship Id="rId11" Type="http://schemas.openxmlformats.org/officeDocument/2006/relationships/slideLayout" Target="../slideLayouts/slideLayout1189.xml"/><Relationship Id="rId5" Type="http://schemas.openxmlformats.org/officeDocument/2006/relationships/slideLayout" Target="../slideLayouts/slideLayout1183.xml"/><Relationship Id="rId15" Type="http://schemas.openxmlformats.org/officeDocument/2006/relationships/slideLayout" Target="../slideLayouts/slideLayout1193.xml"/><Relationship Id="rId10" Type="http://schemas.openxmlformats.org/officeDocument/2006/relationships/slideLayout" Target="../slideLayouts/slideLayout1188.xml"/><Relationship Id="rId4" Type="http://schemas.openxmlformats.org/officeDocument/2006/relationships/slideLayout" Target="../slideLayouts/slideLayout1182.xml"/><Relationship Id="rId9" Type="http://schemas.openxmlformats.org/officeDocument/2006/relationships/slideLayout" Target="../slideLayouts/slideLayout1187.xml"/><Relationship Id="rId14" Type="http://schemas.openxmlformats.org/officeDocument/2006/relationships/slideLayout" Target="../slideLayouts/slideLayout1192.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201.xml"/><Relationship Id="rId13" Type="http://schemas.openxmlformats.org/officeDocument/2006/relationships/slideLayout" Target="../slideLayouts/slideLayout1206.xml"/><Relationship Id="rId3" Type="http://schemas.openxmlformats.org/officeDocument/2006/relationships/slideLayout" Target="../slideLayouts/slideLayout1196.xml"/><Relationship Id="rId7" Type="http://schemas.openxmlformats.org/officeDocument/2006/relationships/slideLayout" Target="../slideLayouts/slideLayout1200.xml"/><Relationship Id="rId12" Type="http://schemas.openxmlformats.org/officeDocument/2006/relationships/slideLayout" Target="../slideLayouts/slideLayout1205.xml"/><Relationship Id="rId17" Type="http://schemas.openxmlformats.org/officeDocument/2006/relationships/image" Target="../media/image13.png"/><Relationship Id="rId2" Type="http://schemas.openxmlformats.org/officeDocument/2006/relationships/slideLayout" Target="../slideLayouts/slideLayout1195.xml"/><Relationship Id="rId16" Type="http://schemas.openxmlformats.org/officeDocument/2006/relationships/theme" Target="../theme/theme109.xml"/><Relationship Id="rId1" Type="http://schemas.openxmlformats.org/officeDocument/2006/relationships/slideLayout" Target="../slideLayouts/slideLayout1194.xml"/><Relationship Id="rId6" Type="http://schemas.openxmlformats.org/officeDocument/2006/relationships/slideLayout" Target="../slideLayouts/slideLayout1199.xml"/><Relationship Id="rId11" Type="http://schemas.openxmlformats.org/officeDocument/2006/relationships/slideLayout" Target="../slideLayouts/slideLayout1204.xml"/><Relationship Id="rId5" Type="http://schemas.openxmlformats.org/officeDocument/2006/relationships/slideLayout" Target="../slideLayouts/slideLayout1198.xml"/><Relationship Id="rId15" Type="http://schemas.openxmlformats.org/officeDocument/2006/relationships/slideLayout" Target="../slideLayouts/slideLayout1208.xml"/><Relationship Id="rId10" Type="http://schemas.openxmlformats.org/officeDocument/2006/relationships/slideLayout" Target="../slideLayouts/slideLayout1203.xml"/><Relationship Id="rId4" Type="http://schemas.openxmlformats.org/officeDocument/2006/relationships/slideLayout" Target="../slideLayouts/slideLayout1197.xml"/><Relationship Id="rId9" Type="http://schemas.openxmlformats.org/officeDocument/2006/relationships/slideLayout" Target="../slideLayouts/slideLayout1202.xml"/><Relationship Id="rId14" Type="http://schemas.openxmlformats.org/officeDocument/2006/relationships/slideLayout" Target="../slideLayouts/slideLayout1207.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22.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216.xml"/><Relationship Id="rId13" Type="http://schemas.openxmlformats.org/officeDocument/2006/relationships/theme" Target="../theme/theme110.xml"/><Relationship Id="rId3" Type="http://schemas.openxmlformats.org/officeDocument/2006/relationships/slideLayout" Target="../slideLayouts/slideLayout1211.xml"/><Relationship Id="rId7" Type="http://schemas.openxmlformats.org/officeDocument/2006/relationships/slideLayout" Target="../slideLayouts/slideLayout1215.xml"/><Relationship Id="rId12" Type="http://schemas.openxmlformats.org/officeDocument/2006/relationships/slideLayout" Target="../slideLayouts/slideLayout1220.xml"/><Relationship Id="rId2" Type="http://schemas.openxmlformats.org/officeDocument/2006/relationships/slideLayout" Target="../slideLayouts/slideLayout1210.xml"/><Relationship Id="rId1" Type="http://schemas.openxmlformats.org/officeDocument/2006/relationships/slideLayout" Target="../slideLayouts/slideLayout1209.xml"/><Relationship Id="rId6" Type="http://schemas.openxmlformats.org/officeDocument/2006/relationships/slideLayout" Target="../slideLayouts/slideLayout1214.xml"/><Relationship Id="rId11" Type="http://schemas.openxmlformats.org/officeDocument/2006/relationships/slideLayout" Target="../slideLayouts/slideLayout1219.xml"/><Relationship Id="rId5" Type="http://schemas.openxmlformats.org/officeDocument/2006/relationships/slideLayout" Target="../slideLayouts/slideLayout1213.xml"/><Relationship Id="rId10" Type="http://schemas.openxmlformats.org/officeDocument/2006/relationships/slideLayout" Target="../slideLayouts/slideLayout1218.xml"/><Relationship Id="rId4" Type="http://schemas.openxmlformats.org/officeDocument/2006/relationships/slideLayout" Target="../slideLayouts/slideLayout1212.xml"/><Relationship Id="rId9" Type="http://schemas.openxmlformats.org/officeDocument/2006/relationships/slideLayout" Target="../slideLayouts/slideLayout1217.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228.xml"/><Relationship Id="rId13" Type="http://schemas.openxmlformats.org/officeDocument/2006/relationships/slideLayout" Target="../slideLayouts/slideLayout1233.xml"/><Relationship Id="rId3" Type="http://schemas.openxmlformats.org/officeDocument/2006/relationships/slideLayout" Target="../slideLayouts/slideLayout1223.xml"/><Relationship Id="rId7" Type="http://schemas.openxmlformats.org/officeDocument/2006/relationships/slideLayout" Target="../slideLayouts/slideLayout1227.xml"/><Relationship Id="rId12" Type="http://schemas.openxmlformats.org/officeDocument/2006/relationships/slideLayout" Target="../slideLayouts/slideLayout1232.xml"/><Relationship Id="rId2" Type="http://schemas.openxmlformats.org/officeDocument/2006/relationships/slideLayout" Target="../slideLayouts/slideLayout1222.xml"/><Relationship Id="rId1" Type="http://schemas.openxmlformats.org/officeDocument/2006/relationships/slideLayout" Target="../slideLayouts/slideLayout1221.xml"/><Relationship Id="rId6" Type="http://schemas.openxmlformats.org/officeDocument/2006/relationships/slideLayout" Target="../slideLayouts/slideLayout1226.xml"/><Relationship Id="rId11" Type="http://schemas.openxmlformats.org/officeDocument/2006/relationships/slideLayout" Target="../slideLayouts/slideLayout1231.xml"/><Relationship Id="rId5" Type="http://schemas.openxmlformats.org/officeDocument/2006/relationships/slideLayout" Target="../slideLayouts/slideLayout1225.xml"/><Relationship Id="rId10" Type="http://schemas.openxmlformats.org/officeDocument/2006/relationships/slideLayout" Target="../slideLayouts/slideLayout1230.xml"/><Relationship Id="rId4" Type="http://schemas.openxmlformats.org/officeDocument/2006/relationships/slideLayout" Target="../slideLayouts/slideLayout1224.xml"/><Relationship Id="rId9" Type="http://schemas.openxmlformats.org/officeDocument/2006/relationships/slideLayout" Target="../slideLayouts/slideLayout1229.xml"/><Relationship Id="rId14" Type="http://schemas.openxmlformats.org/officeDocument/2006/relationships/theme" Target="../theme/theme111.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41.xml"/><Relationship Id="rId3" Type="http://schemas.openxmlformats.org/officeDocument/2006/relationships/slideLayout" Target="../slideLayouts/slideLayout1236.xml"/><Relationship Id="rId7" Type="http://schemas.openxmlformats.org/officeDocument/2006/relationships/slideLayout" Target="../slideLayouts/slideLayout1240.xml"/><Relationship Id="rId12" Type="http://schemas.openxmlformats.org/officeDocument/2006/relationships/theme" Target="../theme/theme112.xml"/><Relationship Id="rId2" Type="http://schemas.openxmlformats.org/officeDocument/2006/relationships/slideLayout" Target="../slideLayouts/slideLayout1235.xml"/><Relationship Id="rId1" Type="http://schemas.openxmlformats.org/officeDocument/2006/relationships/slideLayout" Target="../slideLayouts/slideLayout1234.xml"/><Relationship Id="rId6" Type="http://schemas.openxmlformats.org/officeDocument/2006/relationships/slideLayout" Target="../slideLayouts/slideLayout1239.xml"/><Relationship Id="rId11" Type="http://schemas.openxmlformats.org/officeDocument/2006/relationships/slideLayout" Target="../slideLayouts/slideLayout1244.xml"/><Relationship Id="rId5" Type="http://schemas.openxmlformats.org/officeDocument/2006/relationships/slideLayout" Target="../slideLayouts/slideLayout1238.xml"/><Relationship Id="rId10" Type="http://schemas.openxmlformats.org/officeDocument/2006/relationships/slideLayout" Target="../slideLayouts/slideLayout1243.xml"/><Relationship Id="rId4" Type="http://schemas.openxmlformats.org/officeDocument/2006/relationships/slideLayout" Target="../slideLayouts/slideLayout1237.xml"/><Relationship Id="rId9" Type="http://schemas.openxmlformats.org/officeDocument/2006/relationships/slideLayout" Target="../slideLayouts/slideLayout1242.xml"/></Relationships>
</file>

<file path=ppt/slideMasters/_rels/slideMaster113.xml.rels><?xml version="1.0" encoding="UTF-8" standalone="yes"?>
<Relationships xmlns="http://schemas.openxmlformats.org/package/2006/relationships"><Relationship Id="rId3" Type="http://schemas.openxmlformats.org/officeDocument/2006/relationships/theme" Target="../theme/theme113.xml"/><Relationship Id="rId2" Type="http://schemas.openxmlformats.org/officeDocument/2006/relationships/slideLayout" Target="../slideLayouts/slideLayout1246.xml"/><Relationship Id="rId1" Type="http://schemas.openxmlformats.org/officeDocument/2006/relationships/slideLayout" Target="../slideLayouts/slideLayout1245.xml"/><Relationship Id="rId4" Type="http://schemas.openxmlformats.org/officeDocument/2006/relationships/image" Target="../media/image14.jpeg"/></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54.xml"/><Relationship Id="rId13" Type="http://schemas.openxmlformats.org/officeDocument/2006/relationships/slideLayout" Target="../slideLayouts/slideLayout1259.xml"/><Relationship Id="rId3" Type="http://schemas.openxmlformats.org/officeDocument/2006/relationships/slideLayout" Target="../slideLayouts/slideLayout1249.xml"/><Relationship Id="rId7" Type="http://schemas.openxmlformats.org/officeDocument/2006/relationships/slideLayout" Target="../slideLayouts/slideLayout1253.xml"/><Relationship Id="rId12" Type="http://schemas.openxmlformats.org/officeDocument/2006/relationships/slideLayout" Target="../slideLayouts/slideLayout1258.xml"/><Relationship Id="rId2" Type="http://schemas.openxmlformats.org/officeDocument/2006/relationships/slideLayout" Target="../slideLayouts/slideLayout1248.xml"/><Relationship Id="rId1" Type="http://schemas.openxmlformats.org/officeDocument/2006/relationships/slideLayout" Target="../slideLayouts/slideLayout1247.xml"/><Relationship Id="rId6" Type="http://schemas.openxmlformats.org/officeDocument/2006/relationships/slideLayout" Target="../slideLayouts/slideLayout1252.xml"/><Relationship Id="rId11" Type="http://schemas.openxmlformats.org/officeDocument/2006/relationships/slideLayout" Target="../slideLayouts/slideLayout1257.xml"/><Relationship Id="rId5" Type="http://schemas.openxmlformats.org/officeDocument/2006/relationships/slideLayout" Target="../slideLayouts/slideLayout1251.xml"/><Relationship Id="rId15" Type="http://schemas.openxmlformats.org/officeDocument/2006/relationships/theme" Target="../theme/theme114.xml"/><Relationship Id="rId10" Type="http://schemas.openxmlformats.org/officeDocument/2006/relationships/slideLayout" Target="../slideLayouts/slideLayout1256.xml"/><Relationship Id="rId4" Type="http://schemas.openxmlformats.org/officeDocument/2006/relationships/slideLayout" Target="../slideLayouts/slideLayout1250.xml"/><Relationship Id="rId9" Type="http://schemas.openxmlformats.org/officeDocument/2006/relationships/slideLayout" Target="../slideLayouts/slideLayout1255.xml"/><Relationship Id="rId14" Type="http://schemas.openxmlformats.org/officeDocument/2006/relationships/slideLayout" Target="../slideLayouts/slideLayout126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68.xml"/><Relationship Id="rId3" Type="http://schemas.openxmlformats.org/officeDocument/2006/relationships/slideLayout" Target="../slideLayouts/slideLayout1263.xml"/><Relationship Id="rId7" Type="http://schemas.openxmlformats.org/officeDocument/2006/relationships/slideLayout" Target="../slideLayouts/slideLayout1267.xml"/><Relationship Id="rId12" Type="http://schemas.openxmlformats.org/officeDocument/2006/relationships/theme" Target="../theme/theme115.xml"/><Relationship Id="rId2" Type="http://schemas.openxmlformats.org/officeDocument/2006/relationships/slideLayout" Target="../slideLayouts/slideLayout1262.xml"/><Relationship Id="rId1" Type="http://schemas.openxmlformats.org/officeDocument/2006/relationships/slideLayout" Target="../slideLayouts/slideLayout1261.xml"/><Relationship Id="rId6" Type="http://schemas.openxmlformats.org/officeDocument/2006/relationships/slideLayout" Target="../slideLayouts/slideLayout1266.xml"/><Relationship Id="rId11" Type="http://schemas.openxmlformats.org/officeDocument/2006/relationships/slideLayout" Target="../slideLayouts/slideLayout1271.xml"/><Relationship Id="rId5" Type="http://schemas.openxmlformats.org/officeDocument/2006/relationships/slideLayout" Target="../slideLayouts/slideLayout1265.xml"/><Relationship Id="rId10" Type="http://schemas.openxmlformats.org/officeDocument/2006/relationships/slideLayout" Target="../slideLayouts/slideLayout1270.xml"/><Relationship Id="rId4" Type="http://schemas.openxmlformats.org/officeDocument/2006/relationships/slideLayout" Target="../slideLayouts/slideLayout1264.xml"/><Relationship Id="rId9" Type="http://schemas.openxmlformats.org/officeDocument/2006/relationships/slideLayout" Target="../slideLayouts/slideLayout1269.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79.xml"/><Relationship Id="rId3" Type="http://schemas.openxmlformats.org/officeDocument/2006/relationships/slideLayout" Target="../slideLayouts/slideLayout1274.xml"/><Relationship Id="rId7" Type="http://schemas.openxmlformats.org/officeDocument/2006/relationships/slideLayout" Target="../slideLayouts/slideLayout1278.xml"/><Relationship Id="rId12" Type="http://schemas.openxmlformats.org/officeDocument/2006/relationships/theme" Target="../theme/theme116.xml"/><Relationship Id="rId2" Type="http://schemas.openxmlformats.org/officeDocument/2006/relationships/slideLayout" Target="../slideLayouts/slideLayout1273.xml"/><Relationship Id="rId1" Type="http://schemas.openxmlformats.org/officeDocument/2006/relationships/slideLayout" Target="../slideLayouts/slideLayout1272.xml"/><Relationship Id="rId6" Type="http://schemas.openxmlformats.org/officeDocument/2006/relationships/slideLayout" Target="../slideLayouts/slideLayout1277.xml"/><Relationship Id="rId11" Type="http://schemas.openxmlformats.org/officeDocument/2006/relationships/slideLayout" Target="../slideLayouts/slideLayout1282.xml"/><Relationship Id="rId5" Type="http://schemas.openxmlformats.org/officeDocument/2006/relationships/slideLayout" Target="../slideLayouts/slideLayout1276.xml"/><Relationship Id="rId10" Type="http://schemas.openxmlformats.org/officeDocument/2006/relationships/slideLayout" Target="../slideLayouts/slideLayout1281.xml"/><Relationship Id="rId4" Type="http://schemas.openxmlformats.org/officeDocument/2006/relationships/slideLayout" Target="../slideLayouts/slideLayout1275.xml"/><Relationship Id="rId9" Type="http://schemas.openxmlformats.org/officeDocument/2006/relationships/slideLayout" Target="../slideLayouts/slideLayout1280.xml"/></Relationships>
</file>

<file path=ppt/slideMasters/_rels/slideMaster117.xml.rels><?xml version="1.0" encoding="UTF-8" standalone="yes"?>
<Relationships xmlns="http://schemas.openxmlformats.org/package/2006/relationships"><Relationship Id="rId3" Type="http://schemas.openxmlformats.org/officeDocument/2006/relationships/theme" Target="../theme/theme117.xml"/><Relationship Id="rId2" Type="http://schemas.openxmlformats.org/officeDocument/2006/relationships/slideLayout" Target="../slideLayouts/slideLayout1284.xml"/><Relationship Id="rId1" Type="http://schemas.openxmlformats.org/officeDocument/2006/relationships/slideLayout" Target="../slideLayouts/slideLayout1283.xml"/><Relationship Id="rId4" Type="http://schemas.openxmlformats.org/officeDocument/2006/relationships/image" Target="../media/image14.jpeg"/></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92.xml"/><Relationship Id="rId3" Type="http://schemas.openxmlformats.org/officeDocument/2006/relationships/slideLayout" Target="../slideLayouts/slideLayout1287.xml"/><Relationship Id="rId7" Type="http://schemas.openxmlformats.org/officeDocument/2006/relationships/slideLayout" Target="../slideLayouts/slideLayout1291.xml"/><Relationship Id="rId12" Type="http://schemas.openxmlformats.org/officeDocument/2006/relationships/theme" Target="../theme/theme118.xml"/><Relationship Id="rId2" Type="http://schemas.openxmlformats.org/officeDocument/2006/relationships/slideLayout" Target="../slideLayouts/slideLayout1286.xml"/><Relationship Id="rId1" Type="http://schemas.openxmlformats.org/officeDocument/2006/relationships/slideLayout" Target="../slideLayouts/slideLayout1285.xml"/><Relationship Id="rId6" Type="http://schemas.openxmlformats.org/officeDocument/2006/relationships/slideLayout" Target="../slideLayouts/slideLayout1290.xml"/><Relationship Id="rId11" Type="http://schemas.openxmlformats.org/officeDocument/2006/relationships/slideLayout" Target="../slideLayouts/slideLayout1295.xml"/><Relationship Id="rId5" Type="http://schemas.openxmlformats.org/officeDocument/2006/relationships/slideLayout" Target="../slideLayouts/slideLayout1289.xml"/><Relationship Id="rId10" Type="http://schemas.openxmlformats.org/officeDocument/2006/relationships/slideLayout" Target="../slideLayouts/slideLayout1294.xml"/><Relationship Id="rId4" Type="http://schemas.openxmlformats.org/officeDocument/2006/relationships/slideLayout" Target="../slideLayouts/slideLayout1288.xml"/><Relationship Id="rId9" Type="http://schemas.openxmlformats.org/officeDocument/2006/relationships/slideLayout" Target="../slideLayouts/slideLayout1293.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303.xml"/><Relationship Id="rId3" Type="http://schemas.openxmlformats.org/officeDocument/2006/relationships/slideLayout" Target="../slideLayouts/slideLayout1298.xml"/><Relationship Id="rId7" Type="http://schemas.openxmlformats.org/officeDocument/2006/relationships/slideLayout" Target="../slideLayouts/slideLayout1302.xml"/><Relationship Id="rId12" Type="http://schemas.openxmlformats.org/officeDocument/2006/relationships/theme" Target="../theme/theme119.xml"/><Relationship Id="rId2" Type="http://schemas.openxmlformats.org/officeDocument/2006/relationships/slideLayout" Target="../slideLayouts/slideLayout1297.xml"/><Relationship Id="rId1" Type="http://schemas.openxmlformats.org/officeDocument/2006/relationships/slideLayout" Target="../slideLayouts/slideLayout1296.xml"/><Relationship Id="rId6" Type="http://schemas.openxmlformats.org/officeDocument/2006/relationships/slideLayout" Target="../slideLayouts/slideLayout1301.xml"/><Relationship Id="rId11" Type="http://schemas.openxmlformats.org/officeDocument/2006/relationships/slideLayout" Target="../slideLayouts/slideLayout1306.xml"/><Relationship Id="rId5" Type="http://schemas.openxmlformats.org/officeDocument/2006/relationships/slideLayout" Target="../slideLayouts/slideLayout1300.xml"/><Relationship Id="rId10" Type="http://schemas.openxmlformats.org/officeDocument/2006/relationships/slideLayout" Target="../slideLayouts/slideLayout1305.xml"/><Relationship Id="rId4" Type="http://schemas.openxmlformats.org/officeDocument/2006/relationships/slideLayout" Target="../slideLayouts/slideLayout1299.xml"/><Relationship Id="rId9" Type="http://schemas.openxmlformats.org/officeDocument/2006/relationships/slideLayout" Target="../slideLayouts/slideLayout130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slideLayout" Target="../slideLayouts/slideLayout135.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slideLayout" Target="../slideLayouts/slideLayout134.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5" Type="http://schemas.openxmlformats.org/officeDocument/2006/relationships/theme" Target="../theme/theme12.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14" Type="http://schemas.openxmlformats.org/officeDocument/2006/relationships/slideLayout" Target="../slideLayouts/slideLayout13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5" Type="http://schemas.openxmlformats.org/officeDocument/2006/relationships/theme" Target="../theme/theme13.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5" Type="http://schemas.openxmlformats.org/officeDocument/2006/relationships/theme" Target="../theme/theme14.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2.xml"/><Relationship Id="rId13" Type="http://schemas.openxmlformats.org/officeDocument/2006/relationships/slideLayout" Target="../slideLayouts/slideLayout177.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slideLayout" Target="../slideLayouts/slideLayout176.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5" Type="http://schemas.openxmlformats.org/officeDocument/2006/relationships/theme" Target="../theme/theme15.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 Id="rId14" Type="http://schemas.openxmlformats.org/officeDocument/2006/relationships/slideLayout" Target="../slideLayouts/slideLayout17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5" Type="http://schemas.openxmlformats.org/officeDocument/2006/relationships/theme" Target="../theme/theme16.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5.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7.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8.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19.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4.pn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0.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image" Target="../media/image1.jpeg"/><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1.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slideLayout" Target="../slideLayouts/slideLayout261.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3.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2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29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slideLayout" Target="../slideLayouts/slideLayout30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slideLayout" Target="../slideLayouts/slideLayout307.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5" Type="http://schemas.openxmlformats.org/officeDocument/2006/relationships/theme" Target="../theme/theme27.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slideLayout" Target="../slideLayouts/slideLayout30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28.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29.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0.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0.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1.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3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3.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4.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5.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5.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6.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6.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theme" Target="../theme/theme37.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7.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theme" Target="../theme/theme38.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8.xml"/><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theme" Target="../theme/theme39.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theme" Target="../theme/theme40.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slideLayout" Target="../slideLayouts/slideLayout453.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41.xml.rels><?xml version="1.0" encoding="UTF-8" standalone="yes"?>
<Relationships xmlns="http://schemas.openxmlformats.org/package/2006/relationships"><Relationship Id="rId3" Type="http://schemas.openxmlformats.org/officeDocument/2006/relationships/theme" Target="../theme/theme41.xml"/><Relationship Id="rId2" Type="http://schemas.openxmlformats.org/officeDocument/2006/relationships/slideLayout" Target="../slideLayouts/slideLayout455.xml"/><Relationship Id="rId1" Type="http://schemas.openxmlformats.org/officeDocument/2006/relationships/slideLayout" Target="../slideLayouts/slideLayout45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2.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3.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slideLayout" Target="../slideLayouts/slideLayout490.xml"/><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slideLayout" Target="../slideLayouts/slideLayout489.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5" Type="http://schemas.openxmlformats.org/officeDocument/2006/relationships/theme" Target="../theme/theme44.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 Id="rId14" Type="http://schemas.openxmlformats.org/officeDocument/2006/relationships/slideLayout" Target="../slideLayouts/slideLayout49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slideLayout" Target="../slideLayouts/slideLayout515.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5" Type="http://schemas.openxmlformats.org/officeDocument/2006/relationships/theme" Target="../theme/theme46.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 Id="rId14" Type="http://schemas.openxmlformats.org/officeDocument/2006/relationships/slideLayout" Target="../slideLayouts/slideLayout51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47.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48.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slideLayout" Target="../slideLayouts/slideLayout551.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5" Type="http://schemas.openxmlformats.org/officeDocument/2006/relationships/theme" Target="../theme/theme49.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slideLayout" Target="../slideLayouts/slideLayout55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image" Target="../media/image5.jpeg"/><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0.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1.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51.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slideLayout" Target="../slideLayouts/slideLayout587.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5" Type="http://schemas.openxmlformats.org/officeDocument/2006/relationships/theme" Target="../theme/theme53.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slideLayout" Target="../slideLayouts/slideLayout601.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54.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slideLayout" Target="../slideLayouts/slideLayout625.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5" Type="http://schemas.openxmlformats.org/officeDocument/2006/relationships/theme" Target="../theme/theme55.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 Id="rId14" Type="http://schemas.openxmlformats.org/officeDocument/2006/relationships/slideLayout" Target="../slideLayouts/slideLayout62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slideLayout" Target="../slideLayouts/slideLayout639.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5" Type="http://schemas.openxmlformats.org/officeDocument/2006/relationships/theme" Target="../theme/theme56.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 Id="rId14" Type="http://schemas.openxmlformats.org/officeDocument/2006/relationships/slideLayout" Target="../slideLayouts/slideLayout64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slideLayout" Target="../slideLayouts/slideLayout653.xml"/><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slideLayout" Target="../slideLayouts/slideLayout652.xml"/><Relationship Id="rId2" Type="http://schemas.openxmlformats.org/officeDocument/2006/relationships/slideLayout" Target="../slideLayouts/slideLayout642.xml"/><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slideLayout" Target="../slideLayouts/slideLayout651.xml"/><Relationship Id="rId5" Type="http://schemas.openxmlformats.org/officeDocument/2006/relationships/slideLayout" Target="../slideLayouts/slideLayout645.xml"/><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58.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6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0.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slideLayout" Target="../slideLayouts/slideLayout689.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7.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theme" Target="../theme/theme6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theme" Target="../theme/theme63.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9.xml"/><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theme" Target="../theme/theme64.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30.xml"/><Relationship Id="rId3" Type="http://schemas.openxmlformats.org/officeDocument/2006/relationships/slideLayout" Target="../slideLayouts/slideLayout725.xml"/><Relationship Id="rId7" Type="http://schemas.openxmlformats.org/officeDocument/2006/relationships/slideLayout" Target="../slideLayouts/slideLayout729.xml"/><Relationship Id="rId12" Type="http://schemas.openxmlformats.org/officeDocument/2006/relationships/theme" Target="../theme/theme65.xml"/><Relationship Id="rId2" Type="http://schemas.openxmlformats.org/officeDocument/2006/relationships/slideLayout" Target="../slideLayouts/slideLayout724.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0" Type="http://schemas.openxmlformats.org/officeDocument/2006/relationships/slideLayout" Target="../slideLayouts/slideLayout732.xml"/><Relationship Id="rId4" Type="http://schemas.openxmlformats.org/officeDocument/2006/relationships/slideLayout" Target="../slideLayouts/slideLayout726.xml"/><Relationship Id="rId9" Type="http://schemas.openxmlformats.org/officeDocument/2006/relationships/slideLayout" Target="../slideLayouts/slideLayout731.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34.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35.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736.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73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7.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theme" Target="../theme/theme70.xml"/><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slideLayout" Target="../slideLayouts/slideLayout749.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57.xml"/><Relationship Id="rId13" Type="http://schemas.openxmlformats.org/officeDocument/2006/relationships/theme" Target="../theme/theme71.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slideLayout" Target="../slideLayouts/slideLayout761.xml"/><Relationship Id="rId2" Type="http://schemas.openxmlformats.org/officeDocument/2006/relationships/slideLayout" Target="../slideLayouts/slideLayout751.xml"/><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69.xml"/><Relationship Id="rId13" Type="http://schemas.openxmlformats.org/officeDocument/2006/relationships/theme" Target="../theme/theme72.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slideLayout" Target="../slideLayouts/slideLayout773.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81.xml"/><Relationship Id="rId13" Type="http://schemas.openxmlformats.org/officeDocument/2006/relationships/image" Target="../media/image8.png"/><Relationship Id="rId3" Type="http://schemas.openxmlformats.org/officeDocument/2006/relationships/slideLayout" Target="../slideLayouts/slideLayout776.xml"/><Relationship Id="rId7" Type="http://schemas.openxmlformats.org/officeDocument/2006/relationships/slideLayout" Target="../slideLayouts/slideLayout780.xml"/><Relationship Id="rId12" Type="http://schemas.openxmlformats.org/officeDocument/2006/relationships/theme" Target="../theme/theme73.xml"/><Relationship Id="rId2" Type="http://schemas.openxmlformats.org/officeDocument/2006/relationships/slideLayout" Target="../slideLayouts/slideLayout775.xml"/><Relationship Id="rId1" Type="http://schemas.openxmlformats.org/officeDocument/2006/relationships/slideLayout" Target="../slideLayouts/slideLayout774.xml"/><Relationship Id="rId6" Type="http://schemas.openxmlformats.org/officeDocument/2006/relationships/slideLayout" Target="../slideLayouts/slideLayout779.xml"/><Relationship Id="rId11" Type="http://schemas.openxmlformats.org/officeDocument/2006/relationships/slideLayout" Target="../slideLayouts/slideLayout784.xml"/><Relationship Id="rId5" Type="http://schemas.openxmlformats.org/officeDocument/2006/relationships/slideLayout" Target="../slideLayouts/slideLayout778.xml"/><Relationship Id="rId10" Type="http://schemas.openxmlformats.org/officeDocument/2006/relationships/slideLayout" Target="../slideLayouts/slideLayout783.xml"/><Relationship Id="rId4" Type="http://schemas.openxmlformats.org/officeDocument/2006/relationships/slideLayout" Target="../slideLayouts/slideLayout777.xml"/><Relationship Id="rId9" Type="http://schemas.openxmlformats.org/officeDocument/2006/relationships/slideLayout" Target="../slideLayouts/slideLayout782.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78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93.xml"/><Relationship Id="rId13" Type="http://schemas.openxmlformats.org/officeDocument/2006/relationships/theme" Target="../theme/theme75.xml"/><Relationship Id="rId3" Type="http://schemas.openxmlformats.org/officeDocument/2006/relationships/slideLayout" Target="../slideLayouts/slideLayout788.xml"/><Relationship Id="rId7" Type="http://schemas.openxmlformats.org/officeDocument/2006/relationships/slideLayout" Target="../slideLayouts/slideLayout792.xml"/><Relationship Id="rId12" Type="http://schemas.openxmlformats.org/officeDocument/2006/relationships/slideLayout" Target="../slideLayouts/slideLayout797.xml"/><Relationship Id="rId2" Type="http://schemas.openxmlformats.org/officeDocument/2006/relationships/slideLayout" Target="../slideLayouts/slideLayout787.xml"/><Relationship Id="rId1" Type="http://schemas.openxmlformats.org/officeDocument/2006/relationships/slideLayout" Target="../slideLayouts/slideLayout786.xml"/><Relationship Id="rId6" Type="http://schemas.openxmlformats.org/officeDocument/2006/relationships/slideLayout" Target="../slideLayouts/slideLayout791.xml"/><Relationship Id="rId11" Type="http://schemas.openxmlformats.org/officeDocument/2006/relationships/slideLayout" Target="../slideLayouts/slideLayout796.xml"/><Relationship Id="rId5" Type="http://schemas.openxmlformats.org/officeDocument/2006/relationships/slideLayout" Target="../slideLayouts/slideLayout790.xml"/><Relationship Id="rId10" Type="http://schemas.openxmlformats.org/officeDocument/2006/relationships/slideLayout" Target="../slideLayouts/slideLayout795.xml"/><Relationship Id="rId4" Type="http://schemas.openxmlformats.org/officeDocument/2006/relationships/slideLayout" Target="../slideLayouts/slideLayout789.xml"/><Relationship Id="rId9" Type="http://schemas.openxmlformats.org/officeDocument/2006/relationships/slideLayout" Target="../slideLayouts/slideLayout794.xml"/><Relationship Id="rId14" Type="http://schemas.openxmlformats.org/officeDocument/2006/relationships/image" Target="../media/image10.png"/></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05.xml"/><Relationship Id="rId13" Type="http://schemas.openxmlformats.org/officeDocument/2006/relationships/theme" Target="../theme/theme76.xml"/><Relationship Id="rId3" Type="http://schemas.openxmlformats.org/officeDocument/2006/relationships/slideLayout" Target="../slideLayouts/slideLayout800.xml"/><Relationship Id="rId7" Type="http://schemas.openxmlformats.org/officeDocument/2006/relationships/slideLayout" Target="../slideLayouts/slideLayout804.xml"/><Relationship Id="rId12" Type="http://schemas.openxmlformats.org/officeDocument/2006/relationships/slideLayout" Target="../slideLayouts/slideLayout809.xml"/><Relationship Id="rId2" Type="http://schemas.openxmlformats.org/officeDocument/2006/relationships/slideLayout" Target="../slideLayouts/slideLayout799.xml"/><Relationship Id="rId1" Type="http://schemas.openxmlformats.org/officeDocument/2006/relationships/slideLayout" Target="../slideLayouts/slideLayout798.xml"/><Relationship Id="rId6" Type="http://schemas.openxmlformats.org/officeDocument/2006/relationships/slideLayout" Target="../slideLayouts/slideLayout803.xml"/><Relationship Id="rId11" Type="http://schemas.openxmlformats.org/officeDocument/2006/relationships/slideLayout" Target="../slideLayouts/slideLayout808.xml"/><Relationship Id="rId5" Type="http://schemas.openxmlformats.org/officeDocument/2006/relationships/slideLayout" Target="../slideLayouts/slideLayout802.xml"/><Relationship Id="rId10" Type="http://schemas.openxmlformats.org/officeDocument/2006/relationships/slideLayout" Target="../slideLayouts/slideLayout807.xml"/><Relationship Id="rId4" Type="http://schemas.openxmlformats.org/officeDocument/2006/relationships/slideLayout" Target="../slideLayouts/slideLayout801.xml"/><Relationship Id="rId9" Type="http://schemas.openxmlformats.org/officeDocument/2006/relationships/slideLayout" Target="../slideLayouts/slideLayout806.xml"/><Relationship Id="rId14" Type="http://schemas.openxmlformats.org/officeDocument/2006/relationships/image" Target="../media/image10.png"/></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17.xml"/><Relationship Id="rId13" Type="http://schemas.openxmlformats.org/officeDocument/2006/relationships/slideLayout" Target="../slideLayouts/slideLayout822.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slideLayout" Target="../slideLayouts/slideLayout821.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5" Type="http://schemas.openxmlformats.org/officeDocument/2006/relationships/image" Target="../media/image10.png"/><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30.xml"/><Relationship Id="rId13" Type="http://schemas.openxmlformats.org/officeDocument/2006/relationships/slideLayout" Target="../slideLayouts/slideLayout835.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slideLayout" Target="../slideLayouts/slideLayout834.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5" Type="http://schemas.openxmlformats.org/officeDocument/2006/relationships/image" Target="../media/image10.png"/><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theme" Target="../theme/theme79.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image" Target="../media/image10.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55.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theme" Target="../theme/theme80.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66.xml"/><Relationship Id="rId3" Type="http://schemas.openxmlformats.org/officeDocument/2006/relationships/slideLayout" Target="../slideLayouts/slideLayout861.xml"/><Relationship Id="rId7" Type="http://schemas.openxmlformats.org/officeDocument/2006/relationships/slideLayout" Target="../slideLayouts/slideLayout865.xml"/><Relationship Id="rId12" Type="http://schemas.openxmlformats.org/officeDocument/2006/relationships/theme" Target="../theme/theme81.xml"/><Relationship Id="rId2" Type="http://schemas.openxmlformats.org/officeDocument/2006/relationships/slideLayout" Target="../slideLayouts/slideLayout860.xml"/><Relationship Id="rId1" Type="http://schemas.openxmlformats.org/officeDocument/2006/relationships/slideLayout" Target="../slideLayouts/slideLayout859.xml"/><Relationship Id="rId6" Type="http://schemas.openxmlformats.org/officeDocument/2006/relationships/slideLayout" Target="../slideLayouts/slideLayout864.xml"/><Relationship Id="rId11" Type="http://schemas.openxmlformats.org/officeDocument/2006/relationships/slideLayout" Target="../slideLayouts/slideLayout869.xml"/><Relationship Id="rId5" Type="http://schemas.openxmlformats.org/officeDocument/2006/relationships/slideLayout" Target="../slideLayouts/slideLayout863.xml"/><Relationship Id="rId10" Type="http://schemas.openxmlformats.org/officeDocument/2006/relationships/slideLayout" Target="../slideLayouts/slideLayout868.xml"/><Relationship Id="rId4" Type="http://schemas.openxmlformats.org/officeDocument/2006/relationships/slideLayout" Target="../slideLayouts/slideLayout862.xml"/><Relationship Id="rId9" Type="http://schemas.openxmlformats.org/officeDocument/2006/relationships/slideLayout" Target="../slideLayouts/slideLayout86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77.xml"/><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82.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88.xml"/><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83.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99.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84.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10.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85.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21.xml"/><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86.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32.xml"/><Relationship Id="rId13" Type="http://schemas.openxmlformats.org/officeDocument/2006/relationships/theme" Target="../theme/theme87.xml"/><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slideLayout" Target="../slideLayouts/slideLayout936.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 Id="rId14" Type="http://schemas.openxmlformats.org/officeDocument/2006/relationships/image" Target="../media/image10.pn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44.xml"/><Relationship Id="rId13" Type="http://schemas.openxmlformats.org/officeDocument/2006/relationships/theme" Target="../theme/theme88.xml"/><Relationship Id="rId3" Type="http://schemas.openxmlformats.org/officeDocument/2006/relationships/slideLayout" Target="../slideLayouts/slideLayout939.xml"/><Relationship Id="rId7" Type="http://schemas.openxmlformats.org/officeDocument/2006/relationships/slideLayout" Target="../slideLayouts/slideLayout943.xml"/><Relationship Id="rId12" Type="http://schemas.openxmlformats.org/officeDocument/2006/relationships/slideLayout" Target="../slideLayouts/slideLayout948.xml"/><Relationship Id="rId2" Type="http://schemas.openxmlformats.org/officeDocument/2006/relationships/slideLayout" Target="../slideLayouts/slideLayout938.xml"/><Relationship Id="rId1" Type="http://schemas.openxmlformats.org/officeDocument/2006/relationships/slideLayout" Target="../slideLayouts/slideLayout937.xml"/><Relationship Id="rId6" Type="http://schemas.openxmlformats.org/officeDocument/2006/relationships/slideLayout" Target="../slideLayouts/slideLayout942.xml"/><Relationship Id="rId11" Type="http://schemas.openxmlformats.org/officeDocument/2006/relationships/slideLayout" Target="../slideLayouts/slideLayout947.xml"/><Relationship Id="rId5" Type="http://schemas.openxmlformats.org/officeDocument/2006/relationships/slideLayout" Target="../slideLayouts/slideLayout941.xml"/><Relationship Id="rId10" Type="http://schemas.openxmlformats.org/officeDocument/2006/relationships/slideLayout" Target="../slideLayouts/slideLayout946.xml"/><Relationship Id="rId4" Type="http://schemas.openxmlformats.org/officeDocument/2006/relationships/slideLayout" Target="../slideLayouts/slideLayout940.xml"/><Relationship Id="rId9" Type="http://schemas.openxmlformats.org/officeDocument/2006/relationships/slideLayout" Target="../slideLayouts/slideLayout945.xml"/><Relationship Id="rId14" Type="http://schemas.openxmlformats.org/officeDocument/2006/relationships/image" Target="../media/image10.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56.xml"/><Relationship Id="rId13" Type="http://schemas.openxmlformats.org/officeDocument/2006/relationships/slideLayout" Target="../slideLayouts/slideLayout961.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slideLayout" Target="../slideLayouts/slideLayout960.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5" Type="http://schemas.openxmlformats.org/officeDocument/2006/relationships/theme" Target="../theme/theme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69.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theme" Target="../theme/theme90.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80.xml"/><Relationship Id="rId13" Type="http://schemas.openxmlformats.org/officeDocument/2006/relationships/image" Target="../media/image11.jpeg"/><Relationship Id="rId3" Type="http://schemas.openxmlformats.org/officeDocument/2006/relationships/slideLayout" Target="../slideLayouts/slideLayout975.xml"/><Relationship Id="rId7" Type="http://schemas.openxmlformats.org/officeDocument/2006/relationships/slideLayout" Target="../slideLayouts/slideLayout979.xml"/><Relationship Id="rId12" Type="http://schemas.openxmlformats.org/officeDocument/2006/relationships/theme" Target="../theme/theme91.xml"/><Relationship Id="rId2" Type="http://schemas.openxmlformats.org/officeDocument/2006/relationships/slideLayout" Target="../slideLayouts/slideLayout974.xml"/><Relationship Id="rId1" Type="http://schemas.openxmlformats.org/officeDocument/2006/relationships/slideLayout" Target="../slideLayouts/slideLayout973.xml"/><Relationship Id="rId6" Type="http://schemas.openxmlformats.org/officeDocument/2006/relationships/slideLayout" Target="../slideLayouts/slideLayout978.xml"/><Relationship Id="rId11" Type="http://schemas.openxmlformats.org/officeDocument/2006/relationships/slideLayout" Target="../slideLayouts/slideLayout983.xml"/><Relationship Id="rId5" Type="http://schemas.openxmlformats.org/officeDocument/2006/relationships/slideLayout" Target="../slideLayouts/slideLayout977.xml"/><Relationship Id="rId10" Type="http://schemas.openxmlformats.org/officeDocument/2006/relationships/slideLayout" Target="../slideLayouts/slideLayout982.xml"/><Relationship Id="rId4" Type="http://schemas.openxmlformats.org/officeDocument/2006/relationships/slideLayout" Target="../slideLayouts/slideLayout976.xml"/><Relationship Id="rId9" Type="http://schemas.openxmlformats.org/officeDocument/2006/relationships/slideLayout" Target="../slideLayouts/slideLayout98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91.xml"/><Relationship Id="rId3" Type="http://schemas.openxmlformats.org/officeDocument/2006/relationships/slideLayout" Target="../slideLayouts/slideLayout986.xml"/><Relationship Id="rId7" Type="http://schemas.openxmlformats.org/officeDocument/2006/relationships/slideLayout" Target="../slideLayouts/slideLayout990.xml"/><Relationship Id="rId12" Type="http://schemas.openxmlformats.org/officeDocument/2006/relationships/theme" Target="../theme/theme92.xml"/><Relationship Id="rId2" Type="http://schemas.openxmlformats.org/officeDocument/2006/relationships/slideLayout" Target="../slideLayouts/slideLayout985.xml"/><Relationship Id="rId1" Type="http://schemas.openxmlformats.org/officeDocument/2006/relationships/slideLayout" Target="../slideLayouts/slideLayout984.xml"/><Relationship Id="rId6" Type="http://schemas.openxmlformats.org/officeDocument/2006/relationships/slideLayout" Target="../slideLayouts/slideLayout989.xml"/><Relationship Id="rId11" Type="http://schemas.openxmlformats.org/officeDocument/2006/relationships/slideLayout" Target="../slideLayouts/slideLayout994.xml"/><Relationship Id="rId5" Type="http://schemas.openxmlformats.org/officeDocument/2006/relationships/slideLayout" Target="../slideLayouts/slideLayout988.xml"/><Relationship Id="rId10" Type="http://schemas.openxmlformats.org/officeDocument/2006/relationships/slideLayout" Target="../slideLayouts/slideLayout993.xml"/><Relationship Id="rId4" Type="http://schemas.openxmlformats.org/officeDocument/2006/relationships/slideLayout" Target="../slideLayouts/slideLayout987.xml"/><Relationship Id="rId9" Type="http://schemas.openxmlformats.org/officeDocument/2006/relationships/slideLayout" Target="../slideLayouts/slideLayout9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theme" Target="../theme/theme93.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slideLayout" Target="../slideLayouts/slideLayout100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16.xml"/><Relationship Id="rId13" Type="http://schemas.openxmlformats.org/officeDocument/2006/relationships/slideLayout" Target="../slideLayouts/slideLayout1021.xml"/><Relationship Id="rId3" Type="http://schemas.openxmlformats.org/officeDocument/2006/relationships/slideLayout" Target="../slideLayouts/slideLayout1011.xml"/><Relationship Id="rId7" Type="http://schemas.openxmlformats.org/officeDocument/2006/relationships/slideLayout" Target="../slideLayouts/slideLayout1015.xml"/><Relationship Id="rId12" Type="http://schemas.openxmlformats.org/officeDocument/2006/relationships/slideLayout" Target="../slideLayouts/slideLayout1020.xml"/><Relationship Id="rId2" Type="http://schemas.openxmlformats.org/officeDocument/2006/relationships/slideLayout" Target="../slideLayouts/slideLayout1010.xml"/><Relationship Id="rId1" Type="http://schemas.openxmlformats.org/officeDocument/2006/relationships/slideLayout" Target="../slideLayouts/slideLayout1009.xml"/><Relationship Id="rId6" Type="http://schemas.openxmlformats.org/officeDocument/2006/relationships/slideLayout" Target="../slideLayouts/slideLayout1014.xml"/><Relationship Id="rId11" Type="http://schemas.openxmlformats.org/officeDocument/2006/relationships/slideLayout" Target="../slideLayouts/slideLayout1019.xml"/><Relationship Id="rId5" Type="http://schemas.openxmlformats.org/officeDocument/2006/relationships/slideLayout" Target="../slideLayouts/slideLayout1013.xml"/><Relationship Id="rId10" Type="http://schemas.openxmlformats.org/officeDocument/2006/relationships/slideLayout" Target="../slideLayouts/slideLayout1018.xml"/><Relationship Id="rId4" Type="http://schemas.openxmlformats.org/officeDocument/2006/relationships/slideLayout" Target="../slideLayouts/slideLayout1012.xml"/><Relationship Id="rId9" Type="http://schemas.openxmlformats.org/officeDocument/2006/relationships/slideLayout" Target="../slideLayouts/slideLayout1017.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29.xml"/><Relationship Id="rId13" Type="http://schemas.openxmlformats.org/officeDocument/2006/relationships/image" Target="../media/image12.png"/><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theme" Target="../theme/theme95.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40.xml"/><Relationship Id="rId13" Type="http://schemas.openxmlformats.org/officeDocument/2006/relationships/theme" Target="../theme/theme96.xml"/><Relationship Id="rId3" Type="http://schemas.openxmlformats.org/officeDocument/2006/relationships/slideLayout" Target="../slideLayouts/slideLayout1035.xml"/><Relationship Id="rId7" Type="http://schemas.openxmlformats.org/officeDocument/2006/relationships/slideLayout" Target="../slideLayouts/slideLayout1039.xml"/><Relationship Id="rId12" Type="http://schemas.openxmlformats.org/officeDocument/2006/relationships/slideLayout" Target="../slideLayouts/slideLayout1044.xml"/><Relationship Id="rId2" Type="http://schemas.openxmlformats.org/officeDocument/2006/relationships/slideLayout" Target="../slideLayouts/slideLayout1034.xml"/><Relationship Id="rId1" Type="http://schemas.openxmlformats.org/officeDocument/2006/relationships/slideLayout" Target="../slideLayouts/slideLayout1033.xml"/><Relationship Id="rId6" Type="http://schemas.openxmlformats.org/officeDocument/2006/relationships/slideLayout" Target="../slideLayouts/slideLayout1038.xml"/><Relationship Id="rId11" Type="http://schemas.openxmlformats.org/officeDocument/2006/relationships/slideLayout" Target="../slideLayouts/slideLayout1043.xml"/><Relationship Id="rId5" Type="http://schemas.openxmlformats.org/officeDocument/2006/relationships/slideLayout" Target="../slideLayouts/slideLayout1037.xml"/><Relationship Id="rId10" Type="http://schemas.openxmlformats.org/officeDocument/2006/relationships/slideLayout" Target="../slideLayouts/slideLayout1042.xml"/><Relationship Id="rId4" Type="http://schemas.openxmlformats.org/officeDocument/2006/relationships/slideLayout" Target="../slideLayouts/slideLayout1036.xml"/><Relationship Id="rId9" Type="http://schemas.openxmlformats.org/officeDocument/2006/relationships/slideLayout" Target="../slideLayouts/slideLayout1041.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97.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98.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4.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theme" Target="../theme/theme99.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390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12700"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12700"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390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Tahoma" charset="0"/>
              </a:defRPr>
            </a:lvl1pPr>
          </a:lstStyle>
          <a:p>
            <a:endParaRPr lang="en-US"/>
          </a:p>
        </p:txBody>
      </p:sp>
      <p:sp>
        <p:nvSpPr>
          <p:cNvPr id="12390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latin typeface="Tahoma" charset="0"/>
              </a:defRPr>
            </a:lvl1pPr>
          </a:lstStyle>
          <a:p>
            <a:endParaRPr lang="en-US"/>
          </a:p>
        </p:txBody>
      </p:sp>
      <p:sp>
        <p:nvSpPr>
          <p:cNvPr id="12391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atin typeface="Tahoma" charset="0"/>
              </a:defRPr>
            </a:lvl1pPr>
          </a:lstStyle>
          <a:p>
            <a:fld id="{1029F47A-1628-924B-9F60-B29489E074FE}"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FFCC66"/>
        </a:buClr>
        <a:buFont typeface="Wingdings" charset="0"/>
        <a:buChar char="w"/>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FF66"/>
        </a:buClr>
        <a:buFont typeface="Wingdings" charset="0"/>
        <a:buChar char="w"/>
        <a:defRPr sz="2800">
          <a:solidFill>
            <a:schemeClr val="tx1"/>
          </a:solidFill>
          <a:latin typeface="+mn-lt"/>
          <a:ea typeface="+mn-ea"/>
        </a:defRPr>
      </a:lvl2pPr>
      <a:lvl3pPr marL="1143000" indent="-228600" algn="l" rtl="0" eaLnBrk="0" fontAlgn="base" hangingPunct="0">
        <a:spcBef>
          <a:spcPct val="20000"/>
        </a:spcBef>
        <a:spcAft>
          <a:spcPct val="0"/>
        </a:spcAft>
        <a:buClr>
          <a:srgbClr val="FFCC66"/>
        </a:buClr>
        <a:buFont typeface="Wingdings" charset="0"/>
        <a:buChar char="w"/>
        <a:defRPr sz="2400">
          <a:solidFill>
            <a:schemeClr val="tx1"/>
          </a:solidFill>
          <a:latin typeface="+mn-lt"/>
          <a:ea typeface="+mn-ea"/>
        </a:defRPr>
      </a:lvl3pPr>
      <a:lvl4pPr marL="1600200" indent="-228600" algn="l" rtl="0" eaLnBrk="0" fontAlgn="base" hangingPunct="0">
        <a:spcBef>
          <a:spcPct val="20000"/>
        </a:spcBef>
        <a:spcAft>
          <a:spcPct val="0"/>
        </a:spcAft>
        <a:buClr>
          <a:srgbClr val="FFFF66"/>
        </a:buClr>
        <a:buFont typeface="Wingdings" charset="0"/>
        <a:buChar char="w"/>
        <a:defRPr sz="2000">
          <a:solidFill>
            <a:schemeClr val="tx1"/>
          </a:solidFill>
          <a:latin typeface="+mn-lt"/>
          <a:ea typeface="+mn-ea"/>
        </a:defRPr>
      </a:lvl4pPr>
      <a:lvl5pPr marL="2057400" indent="-228600" algn="l" rtl="0" eaLnBrk="0" fontAlgn="base" hangingPunct="0">
        <a:spcBef>
          <a:spcPct val="20000"/>
        </a:spcBef>
        <a:spcAft>
          <a:spcPct val="0"/>
        </a:spcAft>
        <a:buClr>
          <a:srgbClr val="FFCC66"/>
        </a:buClr>
        <a:buFont typeface="Wingdings" charset="0"/>
        <a:buChar char="w"/>
        <a:defRPr sz="2000">
          <a:solidFill>
            <a:schemeClr val="tx1"/>
          </a:solidFill>
          <a:latin typeface="+mn-lt"/>
          <a:ea typeface="+mn-ea"/>
        </a:defRPr>
      </a:lvl5pPr>
      <a:lvl6pPr marL="25146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6pPr>
      <a:lvl7pPr marL="29718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7pPr>
      <a:lvl8pPr marL="34290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8pPr>
      <a:lvl9pPr marL="38862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036" r:id="rId1"/>
    <p:sldLayoutId id="2147484037" r:id="rId2"/>
    <p:sldLayoutId id="2147484038" r:id="rId3"/>
    <p:sldLayoutId id="2147484039" r:id="rId4"/>
    <p:sldLayoutId id="2147484040" r:id="rId5"/>
    <p:sldLayoutId id="2147484041" r:id="rId6"/>
    <p:sldLayoutId id="2147484042" r:id="rId7"/>
    <p:sldLayoutId id="2147484043" r:id="rId8"/>
    <p:sldLayoutId id="2147484044" r:id="rId9"/>
    <p:sldLayoutId id="2147484045" r:id="rId10"/>
    <p:sldLayoutId id="2147484046" r:id="rId11"/>
    <p:sldLayoutId id="2147484047" r:id="rId12"/>
    <p:sldLayoutId id="2147484048"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charset="0"/>
              </a:defRPr>
            </a:lvl1pPr>
          </a:lstStyle>
          <a:p>
            <a:pPr>
              <a:defRPr/>
            </a:pPr>
            <a:endParaRPr lang="en-US" b="0"/>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defRPr>
            </a:lvl1pPr>
          </a:lstStyle>
          <a:p>
            <a:pPr>
              <a:defRPr/>
            </a:pPr>
            <a:fld id="{5AE43E14-9B6F-6D43-A523-CA2A2759F36A}" type="slidenum">
              <a:rPr lang="en-US" b="0"/>
              <a:pPr>
                <a:defRPr/>
              </a:pPr>
              <a:t>‹#›</a:t>
            </a:fld>
            <a:endParaRPr lang="en-US" b="0"/>
          </a:p>
        </p:txBody>
      </p:sp>
      <p:grpSp>
        <p:nvGrpSpPr>
          <p:cNvPr id="436228" name="Group 4"/>
          <p:cNvGrpSpPr>
            <a:grpSpLocks/>
          </p:cNvGrpSpPr>
          <p:nvPr/>
        </p:nvGrpSpPr>
        <p:grpSpPr bwMode="auto">
          <a:xfrm>
            <a:off x="0" y="0"/>
            <a:ext cx="9140825" cy="6850063"/>
            <a:chOff x="0" y="0"/>
            <a:chExt cx="5758" cy="4315"/>
          </a:xfrm>
        </p:grpSpPr>
        <p:grpSp>
          <p:nvGrpSpPr>
            <p:cNvPr id="436232"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3079"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3080"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1935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charset="0"/>
                </a:endParaRPr>
              </a:p>
            </p:txBody>
          </p:sp>
          <p:sp>
            <p:nvSpPr>
              <p:cNvPr id="3082"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grpSp>
        <p:sp>
          <p:nvSpPr>
            <p:cNvPr id="3083"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2400" b="0">
                <a:solidFill>
                  <a:srgbClr val="FFFFFF"/>
                </a:solidFill>
              </a:endParaRPr>
            </a:p>
          </p:txBody>
        </p:sp>
        <p:sp>
          <p:nvSpPr>
            <p:cNvPr id="1935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charset="0"/>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charset="0"/>
              </a:defRPr>
            </a:lvl1pPr>
          </a:lstStyle>
          <a:p>
            <a:pPr>
              <a:defRPr/>
            </a:pPr>
            <a:endParaRPr lang="en-US" b="0"/>
          </a:p>
        </p:txBody>
      </p:sp>
      <p:sp>
        <p:nvSpPr>
          <p:cNvPr id="3087" name="Rectangle 15"/>
          <p:cNvSpPr>
            <a:spLocks noGrp="1" noChangeArrowheads="1"/>
          </p:cNvSpPr>
          <p:nvPr>
            <p:ph type="body" idx="1"/>
          </p:nvPr>
        </p:nvSpPr>
        <p:spPr bwMode="auto">
          <a:xfrm>
            <a:off x="457200" y="1600200"/>
            <a:ext cx="8229600" cy="4525963"/>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7085490"/>
      </p:ext>
    </p:extLst>
  </p:cSld>
  <p:clrMap bg1="dk2" tx1="lt1" bg2="dk1" tx2="lt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 id="2147485499" r:id="rId10"/>
    <p:sldLayoutId id="2147485500" r:id="rId11"/>
    <p:sldLayoutId id="214748550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j-ea"/>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mn-ea"/>
          <a:cs typeface="Arial"/>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B4F56F58-13D9-EE43-B30C-EF480A4C6386}"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710739366"/>
      </p:ext>
    </p:extLst>
  </p:cSld>
  <p:clrMap bg1="lt1" tx1="dk1" bg2="lt2" tx2="dk2" accent1="accent1" accent2="accent2" accent3="accent3" accent4="accent4" accent5="accent5" accent6="accent6" hlink="hlink" folHlink="folHlink"/>
  <p:sldLayoutIdLst>
    <p:sldLayoutId id="2147485503" r:id="rId1"/>
    <p:sldLayoutId id="2147485504" r:id="rId2"/>
    <p:sldLayoutId id="2147485505" r:id="rId3"/>
    <p:sldLayoutId id="2147485506" r:id="rId4"/>
    <p:sldLayoutId id="2147485507" r:id="rId5"/>
    <p:sldLayoutId id="2147485508" r:id="rId6"/>
    <p:sldLayoutId id="2147485509" r:id="rId7"/>
    <p:sldLayoutId id="2147485510" r:id="rId8"/>
    <p:sldLayoutId id="2147485511" r:id="rId9"/>
    <p:sldLayoutId id="2147485512" r:id="rId10"/>
    <p:sldLayoutId id="2147485513" r:id="rId11"/>
    <p:sldLayoutId id="2147485514" r:id="rId12"/>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8494777"/>
      </p:ext>
    </p:extLst>
  </p:cSld>
  <p:clrMap bg1="lt1" tx1="dk1" bg2="lt2" tx2="dk2" accent1="accent1" accent2="accent2" accent3="accent3" accent4="accent4" accent5="accent5" accent6="accent6" hlink="hlink" folHlink="folHlink"/>
  <p:sldLayoutIdLst>
    <p:sldLayoutId id="2147485516" r:id="rId1"/>
    <p:sldLayoutId id="2147485517" r:id="rId2"/>
    <p:sldLayoutId id="2147485518" r:id="rId3"/>
    <p:sldLayoutId id="2147485519" r:id="rId4"/>
    <p:sldLayoutId id="2147485520" r:id="rId5"/>
    <p:sldLayoutId id="2147485521" r:id="rId6"/>
    <p:sldLayoutId id="2147485522" r:id="rId7"/>
    <p:sldLayoutId id="2147485523" r:id="rId8"/>
    <p:sldLayoutId id="2147485524" r:id="rId9"/>
    <p:sldLayoutId id="2147485525" r:id="rId10"/>
    <p:sldLayoutId id="2147485526" r:id="rId11"/>
    <p:sldLayoutId id="2147485527" r:id="rId12"/>
    <p:sldLayoutId id="214748552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ＭＳ Ｐゴシック" charset="0"/>
                <a:cs typeface="ＭＳ Ｐゴシック" charset="0"/>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Arial" charset="0"/>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803689906"/>
      </p:ext>
    </p:extLst>
  </p:cSld>
  <p:clrMap bg1="dk2" tx1="lt1" bg2="dk1" tx2="lt2" accent1="accent1" accent2="accent2" accent3="accent3" accent4="accent4" accent5="accent5" accent6="accent6" hlink="hlink" folHlink="folHlink"/>
  <p:sldLayoutIdLst>
    <p:sldLayoutId id="2147485530" r:id="rId1"/>
    <p:sldLayoutId id="2147485531" r:id="rId2"/>
    <p:sldLayoutId id="2147485532" r:id="rId3"/>
    <p:sldLayoutId id="2147485533" r:id="rId4"/>
    <p:sldLayoutId id="2147485534" r:id="rId5"/>
    <p:sldLayoutId id="2147485535" r:id="rId6"/>
    <p:sldLayoutId id="2147485536" r:id="rId7"/>
    <p:sldLayoutId id="2147485537" r:id="rId8"/>
    <p:sldLayoutId id="2147485538" r:id="rId9"/>
    <p:sldLayoutId id="2147485539" r:id="rId10"/>
    <p:sldLayoutId id="2147485540" r:id="rId11"/>
    <p:sldLayoutId id="2147485541" r:id="rId12"/>
    <p:sldLayoutId id="2147485542" r:id="rId13"/>
    <p:sldLayoutId id="214748554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995652567"/>
      </p:ext>
    </p:extLst>
  </p:cSld>
  <p:clrMap bg1="dk2" tx1="lt1" bg2="dk1" tx2="lt2" accent1="accent1" accent2="accent2" accent3="accent3" accent4="accent4" accent5="accent5" accent6="accent6" hlink="hlink" folHlink="folHlink"/>
  <p:sldLayoutIdLst>
    <p:sldLayoutId id="2147485545" r:id="rId1"/>
    <p:sldLayoutId id="2147485546" r:id="rId2"/>
    <p:sldLayoutId id="2147485547" r:id="rId3"/>
    <p:sldLayoutId id="2147485548" r:id="rId4"/>
    <p:sldLayoutId id="2147485549" r:id="rId5"/>
    <p:sldLayoutId id="2147485550" r:id="rId6"/>
    <p:sldLayoutId id="2147485551" r:id="rId7"/>
    <p:sldLayoutId id="2147485552" r:id="rId8"/>
    <p:sldLayoutId id="2147485553" r:id="rId9"/>
    <p:sldLayoutId id="2147485554" r:id="rId10"/>
    <p:sldLayoutId id="2147485555" r:id="rId11"/>
    <p:sldLayoutId id="2147485556" r:id="rId12"/>
    <p:sldLayoutId id="2147485557" r:id="rId13"/>
    <p:sldLayoutId id="2147485558"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0" y="0"/>
            <a:ext cx="9144000" cy="6856413"/>
            <a:chOff x="0" y="0"/>
            <a:chExt cx="5760" cy="4319"/>
          </a:xfrm>
        </p:grpSpPr>
        <p:sp>
          <p:nvSpPr>
            <p:cNvPr id="10547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10547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47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49163" name="Freeform 1030"/>
            <p:cNvSpPr>
              <a:spLocks/>
            </p:cNvSpPr>
            <p:nvPr/>
          </p:nvSpPr>
          <p:spPr bwMode="hidden">
            <a:xfrm>
              <a:off x="4038" y="3577"/>
              <a:ext cx="1720" cy="65"/>
            </a:xfrm>
            <a:custGeom>
              <a:avLst/>
              <a:gdLst>
                <a:gd name="T0" fmla="*/ 1646 w 1722"/>
                <a:gd name="T1" fmla="*/ 33 h 66"/>
                <a:gd name="T2" fmla="*/ 1646 w 1722"/>
                <a:gd name="T3" fmla="*/ 33 h 66"/>
                <a:gd name="T4" fmla="*/ 0 w 1722"/>
                <a:gd name="T5" fmla="*/ 0 h 66"/>
                <a:gd name="T6" fmla="*/ 0 w 1722"/>
                <a:gd name="T7" fmla="*/ 33 h 66"/>
                <a:gd name="T8" fmla="*/ 1646 w 1722"/>
                <a:gd name="T9" fmla="*/ 33 h 66"/>
                <a:gd name="T10" fmla="*/ 164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7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112" charset="0"/>
                <a:ea typeface="+mn-ea"/>
                <a:cs typeface="+mn-cs"/>
              </a:endParaRPr>
            </a:p>
          </p:txBody>
        </p:sp>
        <p:sp>
          <p:nvSpPr>
            <p:cNvPr id="49165" name="Freeform 1032"/>
            <p:cNvSpPr>
              <a:spLocks/>
            </p:cNvSpPr>
            <p:nvPr/>
          </p:nvSpPr>
          <p:spPr bwMode="hidden">
            <a:xfrm>
              <a:off x="4784" y="3702"/>
              <a:ext cx="974" cy="101"/>
            </a:xfrm>
            <a:custGeom>
              <a:avLst/>
              <a:gdLst>
                <a:gd name="T0" fmla="*/ 937 w 975"/>
                <a:gd name="T1" fmla="*/ 48 h 101"/>
                <a:gd name="T2" fmla="*/ 937 w 975"/>
                <a:gd name="T3" fmla="*/ 0 h 101"/>
                <a:gd name="T4" fmla="*/ 0 w 975"/>
                <a:gd name="T5" fmla="*/ 24 h 101"/>
                <a:gd name="T6" fmla="*/ 0 w 975"/>
                <a:gd name="T7" fmla="*/ 101 h 101"/>
                <a:gd name="T8" fmla="*/ 937 w 975"/>
                <a:gd name="T9" fmla="*/ 48 h 101"/>
                <a:gd name="T10" fmla="*/ 93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9166" name="Freeform 1033"/>
            <p:cNvSpPr>
              <a:spLocks/>
            </p:cNvSpPr>
            <p:nvPr/>
          </p:nvSpPr>
          <p:spPr bwMode="hidden">
            <a:xfrm>
              <a:off x="3619" y="3815"/>
              <a:ext cx="2139" cy="198"/>
            </a:xfrm>
            <a:custGeom>
              <a:avLst/>
              <a:gdLst>
                <a:gd name="T0" fmla="*/ 2065 w 2141"/>
                <a:gd name="T1" fmla="*/ 0 h 198"/>
                <a:gd name="T2" fmla="*/ 0 w 2141"/>
                <a:gd name="T3" fmla="*/ 156 h 198"/>
                <a:gd name="T4" fmla="*/ 0 w 2141"/>
                <a:gd name="T5" fmla="*/ 198 h 198"/>
                <a:gd name="T6" fmla="*/ 2065 w 2141"/>
                <a:gd name="T7" fmla="*/ 0 h 198"/>
                <a:gd name="T8" fmla="*/ 206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8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49168" name="Freeform 1035"/>
            <p:cNvSpPr>
              <a:spLocks/>
            </p:cNvSpPr>
            <p:nvPr/>
          </p:nvSpPr>
          <p:spPr bwMode="hidden">
            <a:xfrm>
              <a:off x="2097" y="4043"/>
              <a:ext cx="2514" cy="276"/>
            </a:xfrm>
            <a:custGeom>
              <a:avLst/>
              <a:gdLst>
                <a:gd name="T0" fmla="*/ 2077 w 2517"/>
                <a:gd name="T1" fmla="*/ 276 h 276"/>
                <a:gd name="T2" fmla="*/ 2403 w 2517"/>
                <a:gd name="T3" fmla="*/ 204 h 276"/>
                <a:gd name="T4" fmla="*/ 2146 w 2517"/>
                <a:gd name="T5" fmla="*/ 0 h 276"/>
                <a:gd name="T6" fmla="*/ 0 w 2517"/>
                <a:gd name="T7" fmla="*/ 276 h 276"/>
                <a:gd name="T8" fmla="*/ 2077 w 2517"/>
                <a:gd name="T9" fmla="*/ 276 h 276"/>
                <a:gd name="T10" fmla="*/ 207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8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49170" name="Freeform 1037"/>
            <p:cNvSpPr>
              <a:spLocks/>
            </p:cNvSpPr>
            <p:nvPr/>
          </p:nvSpPr>
          <p:spPr bwMode="hidden">
            <a:xfrm>
              <a:off x="5030" y="3151"/>
              <a:ext cx="728" cy="240"/>
            </a:xfrm>
            <a:custGeom>
              <a:avLst/>
              <a:gdLst>
                <a:gd name="T0" fmla="*/ 691 w 729"/>
                <a:gd name="T1" fmla="*/ 240 h 240"/>
                <a:gd name="T2" fmla="*/ 0 w 729"/>
                <a:gd name="T3" fmla="*/ 0 h 240"/>
                <a:gd name="T4" fmla="*/ 0 w 729"/>
                <a:gd name="T5" fmla="*/ 6 h 240"/>
                <a:gd name="T6" fmla="*/ 691 w 729"/>
                <a:gd name="T7" fmla="*/ 240 h 240"/>
                <a:gd name="T8" fmla="*/ 69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8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49172" name="Freeform 1039"/>
            <p:cNvSpPr>
              <a:spLocks/>
            </p:cNvSpPr>
            <p:nvPr/>
          </p:nvSpPr>
          <p:spPr bwMode="hidden">
            <a:xfrm>
              <a:off x="5030" y="3049"/>
              <a:ext cx="728" cy="318"/>
            </a:xfrm>
            <a:custGeom>
              <a:avLst/>
              <a:gdLst>
                <a:gd name="T0" fmla="*/ 691 w 729"/>
                <a:gd name="T1" fmla="*/ 318 h 318"/>
                <a:gd name="T2" fmla="*/ 691 w 729"/>
                <a:gd name="T3" fmla="*/ 312 h 318"/>
                <a:gd name="T4" fmla="*/ 0 w 729"/>
                <a:gd name="T5" fmla="*/ 0 h 318"/>
                <a:gd name="T6" fmla="*/ 0 w 729"/>
                <a:gd name="T7" fmla="*/ 54 h 318"/>
                <a:gd name="T8" fmla="*/ 691 w 729"/>
                <a:gd name="T9" fmla="*/ 318 h 318"/>
                <a:gd name="T10" fmla="*/ 69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8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10548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49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49176"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9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49178"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9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49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112" charset="0"/>
                <a:ea typeface="+mn-ea"/>
                <a:cs typeface="+mn-cs"/>
              </a:endParaRPr>
            </a:p>
          </p:txBody>
        </p:sp>
        <p:sp>
          <p:nvSpPr>
            <p:cNvPr id="10549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49182"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49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112" charset="0"/>
                <a:ea typeface="+mn-ea"/>
                <a:cs typeface="+mn-cs"/>
              </a:endParaRPr>
            </a:p>
          </p:txBody>
        </p:sp>
        <p:sp>
          <p:nvSpPr>
            <p:cNvPr id="10549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112" charset="0"/>
                <a:ea typeface="+mn-ea"/>
                <a:cs typeface="+mn-cs"/>
              </a:endParaRPr>
            </a:p>
          </p:txBody>
        </p:sp>
        <p:sp>
          <p:nvSpPr>
            <p:cNvPr id="49185" name="Freeform 1052"/>
            <p:cNvSpPr>
              <a:spLocks/>
            </p:cNvSpPr>
            <p:nvPr/>
          </p:nvSpPr>
          <p:spPr bwMode="hidden">
            <a:xfrm>
              <a:off x="5698" y="653"/>
              <a:ext cx="60" cy="311"/>
            </a:xfrm>
            <a:custGeom>
              <a:avLst/>
              <a:gdLst>
                <a:gd name="T0" fmla="*/ 0 w 60"/>
                <a:gd name="T1" fmla="*/ 144 h 312"/>
                <a:gd name="T2" fmla="*/ 60 w 60"/>
                <a:gd name="T3" fmla="*/ 27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50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49187"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550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50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10550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50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50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112" charset="0"/>
                <a:ea typeface="+mn-ea"/>
                <a:cs typeface="+mn-cs"/>
              </a:endParaRPr>
            </a:p>
          </p:txBody>
        </p:sp>
        <p:sp>
          <p:nvSpPr>
            <p:cNvPr id="10550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50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sp>
          <p:nvSpPr>
            <p:cNvPr id="10551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112" charset="0"/>
                <a:ea typeface="+mn-ea"/>
                <a:cs typeface="+mn-cs"/>
              </a:endParaRPr>
            </a:p>
          </p:txBody>
        </p:sp>
        <p:grpSp>
          <p:nvGrpSpPr>
            <p:cNvPr id="49196" name="Group 1063"/>
            <p:cNvGrpSpPr>
              <a:grpSpLocks/>
            </p:cNvGrpSpPr>
            <p:nvPr userDrawn="1"/>
          </p:nvGrpSpPr>
          <p:grpSpPr bwMode="auto">
            <a:xfrm>
              <a:off x="0" y="1632"/>
              <a:ext cx="5758" cy="1858"/>
              <a:chOff x="0" y="1632"/>
              <a:chExt cx="5758" cy="1858"/>
            </a:xfrm>
          </p:grpSpPr>
          <p:sp>
            <p:nvSpPr>
              <p:cNvPr id="10551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112" charset="0"/>
                  <a:ea typeface="+mn-ea"/>
                  <a:cs typeface="+mn-cs"/>
                </a:endParaRPr>
              </a:p>
            </p:txBody>
          </p:sp>
          <p:sp>
            <p:nvSpPr>
              <p:cNvPr id="10551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112" charset="0"/>
                  <a:ea typeface="+mn-ea"/>
                  <a:cs typeface="+mn-cs"/>
                </a:endParaRPr>
              </a:p>
            </p:txBody>
          </p:sp>
        </p:grpSp>
      </p:grpSp>
      <p:sp>
        <p:nvSpPr>
          <p:cNvPr id="105514"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515" name="Rectangle 1067"/>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516" name="Rectangle 1068"/>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endParaRPr lang="en-US"/>
          </a:p>
        </p:txBody>
      </p:sp>
      <p:sp>
        <p:nvSpPr>
          <p:cNvPr id="105517"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endParaRPr lang="en-US"/>
          </a:p>
        </p:txBody>
      </p:sp>
      <p:sp>
        <p:nvSpPr>
          <p:cNvPr id="105518"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20B13B58-E159-E84F-98D0-45D2442A4F17}" type="slidenum">
              <a:rPr lang="en-US"/>
              <a:pPr/>
              <a:t>‹#›</a:t>
            </a:fld>
            <a:endParaRPr lang="en-US"/>
          </a:p>
        </p:txBody>
      </p:sp>
    </p:spTree>
    <p:extLst>
      <p:ext uri="{BB962C8B-B14F-4D97-AF65-F5344CB8AC3E}">
        <p14:creationId xmlns:p14="http://schemas.microsoft.com/office/powerpoint/2010/main" val="1965473489"/>
      </p:ext>
    </p:extLst>
  </p:cSld>
  <p:clrMap bg1="dk2" tx1="lt1" bg2="dk1"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325433200"/>
      </p:ext>
    </p:extLst>
  </p:cSld>
  <p:clrMap bg1="lt1" tx1="dk1" bg2="lt2" tx2="dk2" accent1="accent1" accent2="accent2" accent3="accent3" accent4="accent4" accent5="accent5" accent6="accent6" hlink="hlink" folHlink="folHlink"/>
  <p:sldLayoutIdLst>
    <p:sldLayoutId id="2147485571" r:id="rId1"/>
    <p:sldLayoutId id="2147485572" r:id="rId2"/>
    <p:sldLayoutId id="2147485573" r:id="rId3"/>
    <p:sldLayoutId id="2147485574" r:id="rId4"/>
    <p:sldLayoutId id="2147485575" r:id="rId5"/>
    <p:sldLayoutId id="2147485576" r:id="rId6"/>
    <p:sldLayoutId id="2147485577" r:id="rId7"/>
    <p:sldLayoutId id="2147485578" r:id="rId8"/>
    <p:sldLayoutId id="2147485579" r:id="rId9"/>
    <p:sldLayoutId id="2147485580" r:id="rId10"/>
    <p:sldLayoutId id="2147485581" r:id="rId11"/>
    <p:sldLayoutId id="2147485582" r:id="rId12"/>
    <p:sldLayoutId id="214748558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84"/>
        <p:cNvGrpSpPr/>
        <p:nvPr/>
      </p:nvGrpSpPr>
      <p:grpSpPr>
        <a:xfrm>
          <a:off x="0" y="0"/>
          <a:ext cx="0" cy="0"/>
          <a:chOff x="0" y="0"/>
          <a:chExt cx="0" cy="0"/>
        </a:xfrm>
      </p:grpSpPr>
      <p:sp>
        <p:nvSpPr>
          <p:cNvPr id="185" name="Google Shape;185;p27"/>
          <p:cNvSpPr txBox="1">
            <a:spLocks noGrp="1"/>
          </p:cNvSpPr>
          <p:nvPr>
            <p:ph type="title"/>
          </p:nvPr>
        </p:nvSpPr>
        <p:spPr>
          <a:xfrm>
            <a:off x="38100" y="44450"/>
            <a:ext cx="9070975"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lt1"/>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lt1"/>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lt1"/>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lt1"/>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lt1"/>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6pPr>
            <a:lvl7pPr marR="0" lvl="6"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7pPr>
            <a:lvl8pPr marR="0" lvl="7"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8pPr>
            <a:lvl9pPr marR="0" lvl="8" algn="ctr" rtl="0">
              <a:spcBef>
                <a:spcPts val="0"/>
              </a:spcBef>
              <a:spcAft>
                <a:spcPts val="0"/>
              </a:spcAft>
              <a:buSzPts val="1400"/>
              <a:buNone/>
              <a:defRPr sz="4400" b="0" i="0" u="none" strike="noStrike" cap="none">
                <a:solidFill>
                  <a:schemeClr val="dk2"/>
                </a:solidFill>
                <a:latin typeface="Times New Roman"/>
                <a:ea typeface="Times New Roman"/>
                <a:cs typeface="Times New Roman"/>
                <a:sym typeface="Times New Roman"/>
              </a:defRPr>
            </a:lvl9pPr>
          </a:lstStyle>
          <a:p>
            <a:endParaRPr/>
          </a:p>
        </p:txBody>
      </p:sp>
      <p:sp>
        <p:nvSpPr>
          <p:cNvPr id="186" name="Google Shape;186;p27"/>
          <p:cNvSpPr txBox="1">
            <a:spLocks noGrp="1"/>
          </p:cNvSpPr>
          <p:nvPr>
            <p:ph type="body" idx="1"/>
          </p:nvPr>
        </p:nvSpPr>
        <p:spPr>
          <a:xfrm>
            <a:off x="685800" y="1981200"/>
            <a:ext cx="7772400" cy="41148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lt1"/>
              </a:buClr>
              <a:buSzPts val="3200"/>
              <a:buFont typeface="Arial"/>
              <a:buChar char="•"/>
              <a:defRPr sz="3200" b="0" i="0" u="none" strike="noStrike" cap="none">
                <a:solidFill>
                  <a:schemeClr val="lt1"/>
                </a:solidFill>
                <a:latin typeface="Arial"/>
                <a:ea typeface="Arial"/>
                <a:cs typeface="Arial"/>
                <a:sym typeface="Arial"/>
              </a:defRPr>
            </a:lvl1pPr>
            <a:lvl2pPr marL="914400" marR="0" lvl="1" indent="-406400" algn="l" rtl="0">
              <a:spcBef>
                <a:spcPts val="560"/>
              </a:spcBef>
              <a:spcAft>
                <a:spcPts val="0"/>
              </a:spcAft>
              <a:buClr>
                <a:schemeClr val="lt1"/>
              </a:buClr>
              <a:buSzPts val="2800"/>
              <a:buFont typeface="Arial"/>
              <a:buChar char="–"/>
              <a:defRPr sz="2800" b="0" i="0" u="none" strike="noStrike" cap="none">
                <a:solidFill>
                  <a:schemeClr val="lt1"/>
                </a:solidFill>
                <a:latin typeface="Arial"/>
                <a:ea typeface="Arial"/>
                <a:cs typeface="Arial"/>
                <a:sym typeface="Arial"/>
              </a:defRPr>
            </a:lvl2pPr>
            <a:lvl3pPr marL="1371600" marR="0" lvl="2" indent="-381000" algn="l" rtl="0">
              <a:spcBef>
                <a:spcPts val="480"/>
              </a:spcBef>
              <a:spcAft>
                <a:spcPts val="0"/>
              </a:spcAft>
              <a:buClr>
                <a:schemeClr val="lt1"/>
              </a:buClr>
              <a:buSzPts val="2400"/>
              <a:buFont typeface="Arial"/>
              <a:buChar char="•"/>
              <a:defRPr sz="2400" b="0" i="0" u="none" strike="noStrike" cap="none">
                <a:solidFill>
                  <a:schemeClr val="lt1"/>
                </a:solidFill>
                <a:latin typeface="Arial"/>
                <a:ea typeface="Arial"/>
                <a:cs typeface="Arial"/>
                <a:sym typeface="Arial"/>
              </a:defRPr>
            </a:lvl3pPr>
            <a:lvl4pPr marL="1828800" marR="0" lvl="3"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4pPr>
            <a:lvl5pPr marL="2286000" marR="0" lvl="4"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6pPr>
            <a:lvl7pPr marL="3200400" marR="0" lvl="6"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7pPr>
            <a:lvl8pPr marL="3657600" marR="0" lvl="7"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8pPr>
            <a:lvl9pPr marL="4114800" marR="0" lvl="8" indent="-355600" algn="l" rtl="0">
              <a:spcBef>
                <a:spcPts val="400"/>
              </a:spcBef>
              <a:spcAft>
                <a:spcPts val="0"/>
              </a:spcAft>
              <a:buClr>
                <a:schemeClr val="dk1"/>
              </a:buClr>
              <a:buSzPts val="2000"/>
              <a:buFont typeface="Times New Roman"/>
              <a:buChar char="»"/>
              <a:defRPr sz="2000" b="0" i="0" u="none" strike="noStrike" cap="none">
                <a:solidFill>
                  <a:schemeClr val="dk1"/>
                </a:solidFill>
                <a:latin typeface="Times New Roman"/>
                <a:ea typeface="Times New Roman"/>
                <a:cs typeface="Times New Roman"/>
                <a:sym typeface="Times New Roman"/>
              </a:defRPr>
            </a:lvl9pPr>
          </a:lstStyle>
          <a:p>
            <a:endParaRPr/>
          </a:p>
        </p:txBody>
      </p:sp>
      <p:sp>
        <p:nvSpPr>
          <p:cNvPr id="187" name="Google Shape;187;p27"/>
          <p:cNvSpPr txBox="1">
            <a:spLocks noGrp="1"/>
          </p:cNvSpPr>
          <p:nvPr>
            <p:ph type="dt" idx="10"/>
          </p:nvPr>
        </p:nvSpPr>
        <p:spPr>
          <a:xfrm>
            <a:off x="685800" y="6248400"/>
            <a:ext cx="1905000" cy="45720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8" name="Google Shape;188;p27"/>
          <p:cNvSpPr txBox="1">
            <a:spLocks noGrp="1"/>
          </p:cNvSpPr>
          <p:nvPr>
            <p:ph type="ftr" idx="11"/>
          </p:nvPr>
        </p:nvSpPr>
        <p:spPr>
          <a:xfrm>
            <a:off x="3124200" y="6248400"/>
            <a:ext cx="2895600" cy="45720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rgbClr val="000000"/>
                </a:solidFill>
                <a:latin typeface="Times New Roman"/>
                <a:ea typeface="Times New Roman"/>
                <a:cs typeface="Times New Roman"/>
                <a:sym typeface="Times New Roman"/>
              </a:defRPr>
            </a:lvl1pPr>
            <a:lvl2pPr marR="0" lvl="1" algn="l" rtl="0">
              <a:spcBef>
                <a:spcPts val="0"/>
              </a:spcBef>
              <a:spcAft>
                <a:spcPts val="0"/>
              </a:spcAft>
              <a:buSzPts val="1400"/>
              <a:buNone/>
              <a:defRPr sz="20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20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20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20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20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20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20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2000" b="0" i="0" u="none" strike="noStrike" cap="none">
                <a:solidFill>
                  <a:schemeClr val="dk1"/>
                </a:solidFill>
                <a:latin typeface="Arial"/>
                <a:ea typeface="Arial"/>
                <a:cs typeface="Arial"/>
                <a:sym typeface="Arial"/>
              </a:defRPr>
            </a:lvl9pPr>
          </a:lstStyle>
          <a:p>
            <a:endParaRPr/>
          </a:p>
        </p:txBody>
      </p:sp>
      <p:sp>
        <p:nvSpPr>
          <p:cNvPr id="189" name="Google Shape;189;p27"/>
          <p:cNvSpPr txBox="1">
            <a:spLocks noGrp="1"/>
          </p:cNvSpPr>
          <p:nvPr>
            <p:ph type="sldNum" idx="12"/>
          </p:nvPr>
        </p:nvSpPr>
        <p:spPr>
          <a:xfrm>
            <a:off x="6553200" y="6248400"/>
            <a:ext cx="1905000" cy="45720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rgbClr val="000000"/>
                </a:solidFill>
                <a:latin typeface="Times New Roman"/>
                <a:ea typeface="Times New Roman"/>
                <a:cs typeface="Times New Roman"/>
                <a:sym typeface="Times New Roman"/>
              </a:defRPr>
            </a:lvl1pPr>
            <a:lvl2pPr marL="0" marR="0" lvl="1" indent="0" algn="r" rtl="0">
              <a:spcBef>
                <a:spcPts val="0"/>
              </a:spcBef>
              <a:spcAft>
                <a:spcPts val="0"/>
              </a:spcAft>
              <a:buNone/>
              <a:defRPr sz="1400">
                <a:solidFill>
                  <a:srgbClr val="000000"/>
                </a:solidFill>
                <a:latin typeface="Times New Roman"/>
                <a:ea typeface="Times New Roman"/>
                <a:cs typeface="Times New Roman"/>
                <a:sym typeface="Times New Roman"/>
              </a:defRPr>
            </a:lvl2pPr>
            <a:lvl3pPr marL="0" marR="0" lvl="2" indent="0" algn="r" rtl="0">
              <a:spcBef>
                <a:spcPts val="0"/>
              </a:spcBef>
              <a:spcAft>
                <a:spcPts val="0"/>
              </a:spcAft>
              <a:buNone/>
              <a:defRPr sz="1400">
                <a:solidFill>
                  <a:srgbClr val="000000"/>
                </a:solidFill>
                <a:latin typeface="Times New Roman"/>
                <a:ea typeface="Times New Roman"/>
                <a:cs typeface="Times New Roman"/>
                <a:sym typeface="Times New Roman"/>
              </a:defRPr>
            </a:lvl3pPr>
            <a:lvl4pPr marL="0" marR="0" lvl="3" indent="0" algn="r" rtl="0">
              <a:spcBef>
                <a:spcPts val="0"/>
              </a:spcBef>
              <a:spcAft>
                <a:spcPts val="0"/>
              </a:spcAft>
              <a:buNone/>
              <a:defRPr sz="1400">
                <a:solidFill>
                  <a:srgbClr val="000000"/>
                </a:solidFill>
                <a:latin typeface="Times New Roman"/>
                <a:ea typeface="Times New Roman"/>
                <a:cs typeface="Times New Roman"/>
                <a:sym typeface="Times New Roman"/>
              </a:defRPr>
            </a:lvl4pPr>
            <a:lvl5pPr marL="0" marR="0" lvl="4" indent="0" algn="r" rtl="0">
              <a:spcBef>
                <a:spcPts val="0"/>
              </a:spcBef>
              <a:spcAft>
                <a:spcPts val="0"/>
              </a:spcAft>
              <a:buNone/>
              <a:defRPr sz="1400">
                <a:solidFill>
                  <a:srgbClr val="000000"/>
                </a:solidFill>
                <a:latin typeface="Times New Roman"/>
                <a:ea typeface="Times New Roman"/>
                <a:cs typeface="Times New Roman"/>
                <a:sym typeface="Times New Roman"/>
              </a:defRPr>
            </a:lvl5pPr>
            <a:lvl6pPr marL="0" marR="0" lvl="5" indent="0" algn="r" rtl="0">
              <a:spcBef>
                <a:spcPts val="0"/>
              </a:spcBef>
              <a:spcAft>
                <a:spcPts val="0"/>
              </a:spcAft>
              <a:buNone/>
              <a:defRPr sz="1400">
                <a:solidFill>
                  <a:srgbClr val="000000"/>
                </a:solidFill>
                <a:latin typeface="Times New Roman"/>
                <a:ea typeface="Times New Roman"/>
                <a:cs typeface="Times New Roman"/>
                <a:sym typeface="Times New Roman"/>
              </a:defRPr>
            </a:lvl6pPr>
            <a:lvl7pPr marL="0" marR="0" lvl="6" indent="0" algn="r" rtl="0">
              <a:spcBef>
                <a:spcPts val="0"/>
              </a:spcBef>
              <a:spcAft>
                <a:spcPts val="0"/>
              </a:spcAft>
              <a:buNone/>
              <a:defRPr sz="1400">
                <a:solidFill>
                  <a:srgbClr val="000000"/>
                </a:solidFill>
                <a:latin typeface="Times New Roman"/>
                <a:ea typeface="Times New Roman"/>
                <a:cs typeface="Times New Roman"/>
                <a:sym typeface="Times New Roman"/>
              </a:defRPr>
            </a:lvl7pPr>
            <a:lvl8pPr marL="0" marR="0" lvl="7" indent="0" algn="r" rtl="0">
              <a:spcBef>
                <a:spcPts val="0"/>
              </a:spcBef>
              <a:spcAft>
                <a:spcPts val="0"/>
              </a:spcAft>
              <a:buNone/>
              <a:defRPr sz="1400">
                <a:solidFill>
                  <a:srgbClr val="000000"/>
                </a:solidFill>
                <a:latin typeface="Times New Roman"/>
                <a:ea typeface="Times New Roman"/>
                <a:cs typeface="Times New Roman"/>
                <a:sym typeface="Times New Roman"/>
              </a:defRPr>
            </a:lvl8pPr>
            <a:lvl9pPr marL="0" marR="0" lvl="8" indent="0" algn="r" rtl="0">
              <a:spcBef>
                <a:spcPts val="0"/>
              </a:spcBef>
              <a:spcAft>
                <a:spcPts val="0"/>
              </a:spcAft>
              <a:buNone/>
              <a:defRPr sz="1400">
                <a:solidFill>
                  <a:srgbClr val="000000"/>
                </a:solidFill>
                <a:latin typeface="Times New Roman"/>
                <a:ea typeface="Times New Roman"/>
                <a:cs typeface="Times New Roman"/>
                <a:sym typeface="Times New Roman"/>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852392148"/>
      </p:ext>
    </p:extLst>
  </p:cSld>
  <p:clrMap bg1="lt1" tx1="dk1" bg2="dk2" tx2="lt2" accent1="accent1" accent2="accent2" accent3="accent3" accent4="accent4" accent5="accent5" accent6="accent6" hlink="hlink" folHlink="folHlink"/>
  <p:sldLayoutIdLst>
    <p:sldLayoutId id="2147485599" r:id="rId1"/>
    <p:sldLayoutId id="2147485600" r:id="rId2"/>
    <p:sldLayoutId id="2147485601" r:id="rId3"/>
    <p:sldLayoutId id="2147485602" r:id="rId4"/>
    <p:sldLayoutId id="2147485603" r:id="rId5"/>
    <p:sldLayoutId id="2147485604" r:id="rId6"/>
    <p:sldLayoutId id="2147485605" r:id="rId7"/>
    <p:sldLayoutId id="2147485606" r:id="rId8"/>
    <p:sldLayoutId id="2147485607" r:id="rId9"/>
    <p:sldLayoutId id="2147485608" r:id="rId10"/>
    <p:sldLayoutId id="2147485609" r:id="rId11"/>
    <p:sldLayoutId id="2147485610" r:id="rId12"/>
    <p:sldLayoutId id="2147485611"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99"/>
            </a:gs>
            <a:gs pos="100000">
              <a:srgbClr val="DCDC84"/>
            </a:gs>
          </a:gsLst>
          <a:lin ang="2700000" scaled="1"/>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0" y="1981200"/>
            <a:ext cx="9144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05"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Times New Roman" pitchFamily="-105"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0DA1F15F-BAE8-174F-95CC-FFA27A1C7AE7}" type="slidenum">
              <a:rPr lang="en-US"/>
              <a:pPr>
                <a:defRPr/>
              </a:pPr>
              <a:t>‹#›</a:t>
            </a:fld>
            <a:endParaRPr lang="en-US"/>
          </a:p>
        </p:txBody>
      </p:sp>
    </p:spTree>
    <p:extLst>
      <p:ext uri="{BB962C8B-B14F-4D97-AF65-F5344CB8AC3E}">
        <p14:creationId xmlns:p14="http://schemas.microsoft.com/office/powerpoint/2010/main" val="2653770545"/>
      </p:ext>
    </p:extLst>
  </p:cSld>
  <p:clrMap bg1="lt1" tx1="dk1" bg2="lt2" tx2="dk2" accent1="accent1" accent2="accent2" accent3="accent3" accent4="accent4" accent5="accent5" accent6="accent6" hlink="hlink" folHlink="folHlink"/>
  <p:sldLayoutIdLst>
    <p:sldLayoutId id="2147485613" r:id="rId1"/>
    <p:sldLayoutId id="2147485614" r:id="rId2"/>
    <p:sldLayoutId id="2147485615" r:id="rId3"/>
    <p:sldLayoutId id="2147485616" r:id="rId4"/>
    <p:sldLayoutId id="2147485617" r:id="rId5"/>
    <p:sldLayoutId id="2147485618" r:id="rId6"/>
    <p:sldLayoutId id="2147485619" r:id="rId7"/>
    <p:sldLayoutId id="2147485620" r:id="rId8"/>
    <p:sldLayoutId id="2147485621" r:id="rId9"/>
    <p:sldLayoutId id="2147485622" r:id="rId10"/>
    <p:sldLayoutId id="2147485623" r:id="rId11"/>
    <p:sldLayoutId id="2147485624" r:id="rId12"/>
    <p:sldLayoutId id="2147485625" r:id="rId13"/>
    <p:sldLayoutId id="2147485626" r:id="rId14"/>
    <p:sldLayoutId id="2147485627" r:id="rId15"/>
  </p:sldLayoutIdLst>
  <p:txStyles>
    <p:title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rotWithShape="1">
          <a:blip r:embed="rId17"/>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0" y="1981200"/>
            <a:ext cx="9144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Times New Roman" pitchFamily="-105"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Times New Roman" pitchFamily="-105"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vl1pPr>
          </a:lstStyle>
          <a:p>
            <a:pPr>
              <a:defRPr/>
            </a:pPr>
            <a:fld id="{972F30FC-E273-4F4F-8631-0C390C1708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2082589"/>
      </p:ext>
    </p:extLst>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 id="2147485640" r:id="rId12"/>
    <p:sldLayoutId id="2147485641" r:id="rId13"/>
    <p:sldLayoutId id="2147485642" r:id="rId14"/>
    <p:sldLayoutId id="2147485643" r:id="rId15"/>
  </p:sldLayoutIdLst>
  <p:txStyles>
    <p:title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63874" name="Group 2"/>
          <p:cNvGrpSpPr>
            <a:grpSpLocks/>
          </p:cNvGrpSpPr>
          <p:nvPr/>
        </p:nvGrpSpPr>
        <p:grpSpPr bwMode="auto">
          <a:xfrm>
            <a:off x="0" y="0"/>
            <a:ext cx="8839200" cy="6858000"/>
            <a:chOff x="0" y="0"/>
            <a:chExt cx="5568" cy="4320"/>
          </a:xfrm>
        </p:grpSpPr>
        <p:grpSp>
          <p:nvGrpSpPr>
            <p:cNvPr id="463880" name="Group 3"/>
            <p:cNvGrpSpPr>
              <a:grpSpLocks/>
            </p:cNvGrpSpPr>
            <p:nvPr userDrawn="1"/>
          </p:nvGrpSpPr>
          <p:grpSpPr bwMode="auto">
            <a:xfrm>
              <a:off x="0" y="0"/>
              <a:ext cx="3216" cy="3072"/>
              <a:chOff x="0" y="0"/>
              <a:chExt cx="2928" cy="2784"/>
            </a:xfrm>
          </p:grpSpPr>
          <p:sp>
            <p:nvSpPr>
              <p:cNvPr id="463893"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4"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5"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6"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7"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nvGrpSpPr>
            <p:cNvPr id="463881" name="Group 9"/>
            <p:cNvGrpSpPr>
              <a:grpSpLocks/>
            </p:cNvGrpSpPr>
            <p:nvPr userDrawn="1"/>
          </p:nvGrpSpPr>
          <p:grpSpPr bwMode="auto">
            <a:xfrm>
              <a:off x="2016" y="2016"/>
              <a:ext cx="2448" cy="2304"/>
              <a:chOff x="0" y="0"/>
              <a:chExt cx="2928" cy="2784"/>
            </a:xfrm>
          </p:grpSpPr>
          <p:sp>
            <p:nvSpPr>
              <p:cNvPr id="463888"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89"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0"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1"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92"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nvGrpSpPr>
            <p:cNvPr id="463882" name="Group 15"/>
            <p:cNvGrpSpPr>
              <a:grpSpLocks/>
            </p:cNvGrpSpPr>
            <p:nvPr userDrawn="1"/>
          </p:nvGrpSpPr>
          <p:grpSpPr bwMode="auto">
            <a:xfrm>
              <a:off x="2832" y="96"/>
              <a:ext cx="2736" cy="2592"/>
              <a:chOff x="0" y="0"/>
              <a:chExt cx="2928" cy="2784"/>
            </a:xfrm>
          </p:grpSpPr>
          <p:sp>
            <p:nvSpPr>
              <p:cNvPr id="463883"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84"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85"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86"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sp>
            <p:nvSpPr>
              <p:cNvPr id="463887"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400">
                  <a:solidFill>
                    <a:srgbClr val="EAEAEA"/>
                  </a:solidFill>
                  <a:latin typeface="Times" charset="0"/>
                </a:endParaRPr>
              </a:p>
            </p:txBody>
          </p:sp>
        </p:grpSp>
      </p:grpSp>
      <p:sp>
        <p:nvSpPr>
          <p:cNvPr id="463875" name="Rectangle 21"/>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3876" name="Rectangle 22"/>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fld id="{9B9B5329-6C75-F04F-97B8-4B2DB2CFA019}"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405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2478581403"/>
      </p:ext>
    </p:extLst>
  </p:cSld>
  <p:clrMap bg1="lt1" tx1="dk1" bg2="lt2" tx2="dk2" accent1="accent1" accent2="accent2" accent3="accent3" accent4="accent4" accent5="accent5" accent6="accent6" hlink="hlink" folHlink="folHlink"/>
  <p:sldLayoutIdLst>
    <p:sldLayoutId id="2147485645" r:id="rId1"/>
    <p:sldLayoutId id="2147485646" r:id="rId2"/>
    <p:sldLayoutId id="2147485647" r:id="rId3"/>
    <p:sldLayoutId id="2147485648" r:id="rId4"/>
    <p:sldLayoutId id="2147485649" r:id="rId5"/>
    <p:sldLayoutId id="2147485650" r:id="rId6"/>
    <p:sldLayoutId id="2147485651" r:id="rId7"/>
    <p:sldLayoutId id="2147485652" r:id="rId8"/>
    <p:sldLayoutId id="2147485653" r:id="rId9"/>
    <p:sldLayoutId id="2147485654" r:id="rId10"/>
    <p:sldLayoutId id="2147485655" r:id="rId11"/>
    <p:sldLayoutId id="2147485656"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5395"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793507"/>
      </p:ext>
    </p:extLst>
  </p:cSld>
  <p:clrMap bg1="lt1" tx1="dk1" bg2="lt2" tx2="dk2" accent1="accent1" accent2="accent2" accent3="accent3" accent4="accent4" accent5="accent5" accent6="accent6" hlink="hlink" folHlink="folHlink"/>
  <p:sldLayoutIdLst>
    <p:sldLayoutId id="2147485658" r:id="rId1"/>
    <p:sldLayoutId id="2147485659" r:id="rId2"/>
    <p:sldLayoutId id="2147485660" r:id="rId3"/>
    <p:sldLayoutId id="2147485661" r:id="rId4"/>
    <p:sldLayoutId id="2147485662" r:id="rId5"/>
    <p:sldLayoutId id="2147485663" r:id="rId6"/>
    <p:sldLayoutId id="2147485664" r:id="rId7"/>
    <p:sldLayoutId id="2147485665" r:id="rId8"/>
    <p:sldLayoutId id="2147485666" r:id="rId9"/>
    <p:sldLayoutId id="2147485667" r:id="rId10"/>
    <p:sldLayoutId id="2147485668" r:id="rId11"/>
    <p:sldLayoutId id="2147485669" r:id="rId12"/>
    <p:sldLayoutId id="2147485670"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3611367833"/>
      </p:ext>
    </p:extLst>
  </p:cSld>
  <p:clrMap bg1="lt1" tx1="dk1" bg2="lt2" tx2="dk2" accent1="accent1" accent2="accent2" accent3="accent3" accent4="accent4" accent5="accent5" accent6="accent6" hlink="hlink" folHlink="folHlink"/>
  <p:sldLayoutIdLst>
    <p:sldLayoutId id="2147485672" r:id="rId1"/>
    <p:sldLayoutId id="2147485673" r:id="rId2"/>
    <p:sldLayoutId id="2147485674" r:id="rId3"/>
    <p:sldLayoutId id="2147485675" r:id="rId4"/>
    <p:sldLayoutId id="2147485676" r:id="rId5"/>
    <p:sldLayoutId id="2147485677" r:id="rId6"/>
    <p:sldLayoutId id="2147485678" r:id="rId7"/>
    <p:sldLayoutId id="2147485679" r:id="rId8"/>
    <p:sldLayoutId id="2147485680" r:id="rId9"/>
    <p:sldLayoutId id="2147485681" r:id="rId10"/>
    <p:sldLayoutId id="214748568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Rectangle 3"/>
          <p:cNvSpPr>
            <a:spLocks noGrp="1" noChangeArrowheads="1"/>
          </p:cNvSpPr>
          <p:nvPr>
            <p:ph type="title"/>
          </p:nvPr>
        </p:nvSpPr>
        <p:spPr bwMode="auto">
          <a:xfrm>
            <a:off x="38100" y="60960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20" name="Rectangle 4"/>
          <p:cNvSpPr>
            <a:spLocks noGrp="1" noChangeArrowheads="1"/>
          </p:cNvSpPr>
          <p:nvPr>
            <p:ph type="body" idx="1"/>
          </p:nvPr>
        </p:nvSpPr>
        <p:spPr bwMode="auto">
          <a:xfrm>
            <a:off x="38100" y="1981200"/>
            <a:ext cx="9070975"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400">
                <a:ea typeface="+mn-ea"/>
                <a:cs typeface="+mn-cs"/>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defRPr sz="1400">
                <a:ea typeface="+mn-ea"/>
                <a:cs typeface="+mn-cs"/>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400"/>
            </a:lvl1pPr>
          </a:lstStyle>
          <a:p>
            <a:pPr>
              <a:defRPr/>
            </a:pPr>
            <a:fld id="{C1B24FDB-6D8B-EC47-9C3E-A0114DFA94DD}" type="slidenum">
              <a:rPr lang="en-US"/>
              <a:pPr>
                <a:defRPr/>
              </a:pPr>
              <a:t>‹#›</a:t>
            </a:fld>
            <a:endParaRPr lang="en-US"/>
          </a:p>
        </p:txBody>
      </p:sp>
    </p:spTree>
    <p:extLst>
      <p:ext uri="{BB962C8B-B14F-4D97-AF65-F5344CB8AC3E}">
        <p14:creationId xmlns:p14="http://schemas.microsoft.com/office/powerpoint/2010/main" val="4192384215"/>
      </p:ext>
    </p:extLst>
  </p:cSld>
  <p:clrMap bg1="lt1" tx1="dk1" bg2="lt2" tx2="dk2" accent1="accent1" accent2="accent2" accent3="accent3" accent4="accent4" accent5="accent5" accent6="accent6" hlink="hlink" folHlink="folHlink"/>
  <p:sldLayoutIdLst>
    <p:sldLayoutId id="2147485684" r:id="rId1"/>
    <p:sldLayoutId id="2147485685" r:id="rId2"/>
  </p:sldLayoutIdLst>
  <p:txStyles>
    <p:titleStyle>
      <a:lvl1pPr algn="ctr" rtl="0" eaLnBrk="0" fontAlgn="base" hangingPunct="0">
        <a:spcBef>
          <a:spcPct val="0"/>
        </a:spcBef>
        <a:spcAft>
          <a:spcPct val="0"/>
        </a:spcAft>
        <a:defRPr kumimoji="1" sz="4400" b="1">
          <a:solidFill>
            <a:schemeClr val="tx2"/>
          </a:solidFill>
          <a:latin typeface="Arial"/>
          <a:ea typeface="+mj-ea"/>
          <a:cs typeface="Arial"/>
        </a:defRPr>
      </a:lvl1pPr>
      <a:lvl2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6pPr>
      <a:lvl7pPr marL="9144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7pPr>
      <a:lvl8pPr marL="13716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8pPr>
      <a:lvl9pPr marL="18288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9pPr>
    </p:titleStyle>
    <p:bodyStyle>
      <a:lvl1pPr marL="465138" indent="-465138" algn="l" rtl="0" eaLnBrk="0" fontAlgn="base" hangingPunct="0">
        <a:spcBef>
          <a:spcPct val="20000"/>
        </a:spcBef>
        <a:spcAft>
          <a:spcPct val="0"/>
        </a:spcAft>
        <a:buClr>
          <a:srgbClr val="2D5902"/>
        </a:buClr>
        <a:buFont typeface="Wingdings" charset="0"/>
        <a:buChar char=""/>
        <a:defRPr kumimoji="1" sz="3200" b="1">
          <a:solidFill>
            <a:schemeClr val="tx1"/>
          </a:solidFill>
          <a:latin typeface="Arial"/>
          <a:ea typeface="+mn-ea"/>
          <a:cs typeface="Arial"/>
        </a:defRPr>
      </a:lvl1pPr>
      <a:lvl2pPr marL="965200" indent="-385763" algn="l" rtl="0" eaLnBrk="0" fontAlgn="base" hangingPunct="0">
        <a:spcBef>
          <a:spcPct val="20000"/>
        </a:spcBef>
        <a:spcAft>
          <a:spcPct val="0"/>
        </a:spcAft>
        <a:buClr>
          <a:srgbClr val="2D5902"/>
        </a:buClr>
        <a:buFont typeface="Wingdings" charset="0"/>
        <a:buChar char=""/>
        <a:defRPr kumimoji="1" sz="2800" b="1">
          <a:solidFill>
            <a:schemeClr val="tx1"/>
          </a:solidFill>
          <a:latin typeface="Arial"/>
          <a:ea typeface="+mn-ea"/>
          <a:cs typeface="Arial"/>
        </a:defRPr>
      </a:lvl2pPr>
      <a:lvl3pPr marL="1484313" indent="-331788" algn="l" rtl="0" eaLnBrk="0" fontAlgn="base" hangingPunct="0">
        <a:spcBef>
          <a:spcPct val="20000"/>
        </a:spcBef>
        <a:spcAft>
          <a:spcPct val="0"/>
        </a:spcAft>
        <a:buClr>
          <a:srgbClr val="2D5902"/>
        </a:buClr>
        <a:buFont typeface="Wingdings" charset="0"/>
        <a:buChar char=""/>
        <a:defRPr kumimoji="1" sz="2400" b="1">
          <a:solidFill>
            <a:schemeClr val="tx1"/>
          </a:solidFill>
          <a:latin typeface="Arial"/>
          <a:ea typeface="+mn-ea"/>
          <a:cs typeface="Arial"/>
        </a:defRPr>
      </a:lvl3pPr>
      <a:lvl4pPr marL="1949450" indent="-296863"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4pPr>
      <a:lvl5pPr marL="2343150" indent="-279400"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5pPr>
      <a:lvl6pPr marL="28003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6pPr>
      <a:lvl7pPr marL="32575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7pPr>
      <a:lvl8pPr marL="37147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8pPr>
      <a:lvl9pPr marL="41719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20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0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2A3D39C-FAE0-8546-895C-B41D5DDCC209}" type="slidenum">
              <a:rPr lang="en-US"/>
              <a:pPr>
                <a:defRPr/>
              </a:pPr>
              <a:t>‹#›</a:t>
            </a:fld>
            <a:endParaRPr lang="en-US"/>
          </a:p>
        </p:txBody>
      </p:sp>
    </p:spTree>
    <p:extLst>
      <p:ext uri="{BB962C8B-B14F-4D97-AF65-F5344CB8AC3E}">
        <p14:creationId xmlns:p14="http://schemas.microsoft.com/office/powerpoint/2010/main" val="3024297845"/>
      </p:ext>
    </p:extLst>
  </p:cSld>
  <p:clrMap bg1="lt1" tx1="dk1" bg2="lt2" tx2="dk2" accent1="accent1" accent2="accent2" accent3="accent3" accent4="accent4" accent5="accent5" accent6="accent6" hlink="hlink" folHlink="folHlink"/>
  <p:sldLayoutIdLst>
    <p:sldLayoutId id="2147485687" r:id="rId1"/>
    <p:sldLayoutId id="2147485688" r:id="rId2"/>
    <p:sldLayoutId id="2147485689" r:id="rId3"/>
    <p:sldLayoutId id="2147485690" r:id="rId4"/>
    <p:sldLayoutId id="2147485691" r:id="rId5"/>
    <p:sldLayoutId id="2147485692" r:id="rId6"/>
    <p:sldLayoutId id="2147485693" r:id="rId7"/>
    <p:sldLayoutId id="2147485694" r:id="rId8"/>
    <p:sldLayoutId id="2147485695" r:id="rId9"/>
    <p:sldLayoutId id="2147485696" r:id="rId10"/>
    <p:sldLayoutId id="2147485697" r:id="rId11"/>
    <p:sldLayoutId id="2147485698" r:id="rId12"/>
    <p:sldLayoutId id="2147485699" r:id="rId13"/>
    <p:sldLayoutId id="2147485700"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0325670-FBB9-4FC6-8E94-391EB091072D}"/>
              </a:ext>
            </a:extLst>
          </p:cNvPr>
          <p:cNvSpPr>
            <a:spLocks noGrp="1"/>
          </p:cNvSpPr>
          <p:nvPr>
            <p:ph type="title"/>
          </p:nvPr>
        </p:nvSpPr>
        <p:spPr bwMode="auto">
          <a:xfrm>
            <a:off x="457014" y="274519"/>
            <a:ext cx="8229972" cy="11427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209004" tIns="104502" rIns="209004" bIns="104502"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AF805AC8-3F54-4F7A-BD43-1C4E2999BC0C}"/>
              </a:ext>
            </a:extLst>
          </p:cNvPr>
          <p:cNvSpPr>
            <a:spLocks noGrp="1"/>
          </p:cNvSpPr>
          <p:nvPr>
            <p:ph type="body" idx="1"/>
          </p:nvPr>
        </p:nvSpPr>
        <p:spPr bwMode="auto">
          <a:xfrm>
            <a:off x="457014" y="1599980"/>
            <a:ext cx="8229972" cy="45262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209004" tIns="104502" rIns="209004" bIns="1045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151BD98-303A-4AAA-9411-9F19D574676F}"/>
              </a:ext>
            </a:extLst>
          </p:cNvPr>
          <p:cNvSpPr>
            <a:spLocks noGrp="1"/>
          </p:cNvSpPr>
          <p:nvPr>
            <p:ph type="dt" sz="half" idx="2"/>
          </p:nvPr>
        </p:nvSpPr>
        <p:spPr>
          <a:xfrm>
            <a:off x="457014" y="6356095"/>
            <a:ext cx="2133765" cy="365473"/>
          </a:xfrm>
          <a:prstGeom prst="rect">
            <a:avLst/>
          </a:prstGeom>
        </p:spPr>
        <p:txBody>
          <a:bodyPr vert="horz" wrap="square" lIns="209004" tIns="104502" rIns="209004" bIns="104502" numCol="1" anchor="ctr" anchorCtr="0" compatLnSpc="1">
            <a:prstTxWarp prst="textNoShape">
              <a:avLst/>
            </a:prstTxWarp>
          </a:bodyPr>
          <a:lstStyle>
            <a:lvl1pPr eaLnBrk="1" hangingPunct="1">
              <a:defRPr sz="1055">
                <a:solidFill>
                  <a:srgbClr val="898989"/>
                </a:solidFill>
              </a:defRPr>
            </a:lvl1pPr>
          </a:lstStyle>
          <a:p>
            <a:fld id="{D7035552-AA74-4EAD-BA01-02E831C2AF6E}" type="datetimeFigureOut">
              <a:rPr lang="en-US" altLang="en-US"/>
              <a:pPr/>
              <a:t>11/15/24</a:t>
            </a:fld>
            <a:endParaRPr lang="en-US" altLang="en-US"/>
          </a:p>
        </p:txBody>
      </p:sp>
      <p:sp>
        <p:nvSpPr>
          <p:cNvPr id="5" name="Footer Placeholder 4">
            <a:extLst>
              <a:ext uri="{FF2B5EF4-FFF2-40B4-BE49-F238E27FC236}">
                <a16:creationId xmlns:a16="http://schemas.microsoft.com/office/drawing/2014/main" id="{622C868E-C551-4920-9315-974452035924}"/>
              </a:ext>
            </a:extLst>
          </p:cNvPr>
          <p:cNvSpPr>
            <a:spLocks noGrp="1"/>
          </p:cNvSpPr>
          <p:nvPr>
            <p:ph type="ftr" sz="quarter" idx="3"/>
          </p:nvPr>
        </p:nvSpPr>
        <p:spPr>
          <a:xfrm>
            <a:off x="3124066" y="6356095"/>
            <a:ext cx="2895869" cy="365473"/>
          </a:xfrm>
          <a:prstGeom prst="rect">
            <a:avLst/>
          </a:prstGeom>
        </p:spPr>
        <p:txBody>
          <a:bodyPr vert="horz" wrap="square" lIns="209004" tIns="104502" rIns="209004" bIns="104502" numCol="1" anchor="ctr" anchorCtr="0" compatLnSpc="1">
            <a:prstTxWarp prst="textNoShape">
              <a:avLst/>
            </a:prstTxWarp>
          </a:bodyPr>
          <a:lstStyle>
            <a:lvl1pPr algn="ctr" eaLnBrk="1" hangingPunct="1">
              <a:defRPr sz="1055">
                <a:solidFill>
                  <a:srgbClr val="898989"/>
                </a:solidFill>
              </a:defRPr>
            </a:lvl1pPr>
          </a:lstStyle>
          <a:p>
            <a:endParaRPr lang="en-US" altLang="en-US"/>
          </a:p>
        </p:txBody>
      </p:sp>
      <p:sp>
        <p:nvSpPr>
          <p:cNvPr id="6" name="Slide Number Placeholder 5">
            <a:extLst>
              <a:ext uri="{FF2B5EF4-FFF2-40B4-BE49-F238E27FC236}">
                <a16:creationId xmlns:a16="http://schemas.microsoft.com/office/drawing/2014/main" id="{8430F3C4-3469-41D3-8C17-71CEF1DCD3D0}"/>
              </a:ext>
            </a:extLst>
          </p:cNvPr>
          <p:cNvSpPr>
            <a:spLocks noGrp="1"/>
          </p:cNvSpPr>
          <p:nvPr>
            <p:ph type="sldNum" sz="quarter" idx="4"/>
          </p:nvPr>
        </p:nvSpPr>
        <p:spPr>
          <a:xfrm>
            <a:off x="6553220" y="6356095"/>
            <a:ext cx="2133766" cy="365473"/>
          </a:xfrm>
          <a:prstGeom prst="rect">
            <a:avLst/>
          </a:prstGeom>
        </p:spPr>
        <p:txBody>
          <a:bodyPr vert="horz" wrap="square" lIns="209004" tIns="104502" rIns="209004" bIns="104502" numCol="1" anchor="ctr" anchorCtr="0" compatLnSpc="1">
            <a:prstTxWarp prst="textNoShape">
              <a:avLst/>
            </a:prstTxWarp>
          </a:bodyPr>
          <a:lstStyle>
            <a:lvl1pPr algn="r" eaLnBrk="1" hangingPunct="1">
              <a:defRPr sz="1055">
                <a:solidFill>
                  <a:srgbClr val="898989"/>
                </a:solidFill>
              </a:defRPr>
            </a:lvl1pPr>
          </a:lstStyle>
          <a:p>
            <a:fld id="{C3389CDC-F5B3-4093-BFEB-8D2FBB1C30F0}" type="slidenum">
              <a:rPr lang="en-US" altLang="en-US"/>
              <a:pPr/>
              <a:t>‹#›</a:t>
            </a:fld>
            <a:endParaRPr lang="en-US" altLang="en-US"/>
          </a:p>
        </p:txBody>
      </p:sp>
    </p:spTree>
    <p:extLst>
      <p:ext uri="{BB962C8B-B14F-4D97-AF65-F5344CB8AC3E}">
        <p14:creationId xmlns:p14="http://schemas.microsoft.com/office/powerpoint/2010/main" val="294609115"/>
      </p:ext>
    </p:extLst>
  </p:cSld>
  <p:clrMap bg1="lt1" tx1="dk1" bg2="lt2" tx2="dk2" accent1="accent1" accent2="accent2" accent3="accent3" accent4="accent4" accent5="accent5" accent6="accent6" hlink="hlink" folHlink="folHlink"/>
  <p:sldLayoutIdLst>
    <p:sldLayoutId id="2147485702" r:id="rId1"/>
    <p:sldLayoutId id="2147485703" r:id="rId2"/>
    <p:sldLayoutId id="2147485704" r:id="rId3"/>
    <p:sldLayoutId id="2147485705" r:id="rId4"/>
    <p:sldLayoutId id="2147485706" r:id="rId5"/>
    <p:sldLayoutId id="2147485707" r:id="rId6"/>
    <p:sldLayoutId id="2147485708" r:id="rId7"/>
    <p:sldLayoutId id="2147485709" r:id="rId8"/>
    <p:sldLayoutId id="2147485710" r:id="rId9"/>
    <p:sldLayoutId id="2147485711" r:id="rId10"/>
    <p:sldLayoutId id="2147485712" r:id="rId11"/>
  </p:sldLayoutIdLst>
  <p:txStyles>
    <p:titleStyle>
      <a:lvl1pPr algn="ctr" defTabSz="408011" rtl="0" eaLnBrk="0" fontAlgn="base" hangingPunct="0">
        <a:spcBef>
          <a:spcPct val="0"/>
        </a:spcBef>
        <a:spcAft>
          <a:spcPct val="0"/>
        </a:spcAft>
        <a:defRPr sz="3945" kern="1200">
          <a:solidFill>
            <a:schemeClr val="tx1"/>
          </a:solidFill>
          <a:latin typeface="+mj-lt"/>
          <a:ea typeface="MS PGothic" panose="020B0600070205080204" pitchFamily="34" charset="-128"/>
          <a:cs typeface="ＭＳ Ｐゴシック" charset="0"/>
        </a:defRPr>
      </a:lvl1pPr>
      <a:lvl2pPr algn="ctr" defTabSz="408011" rtl="0" eaLnBrk="0" fontAlgn="base" hangingPunct="0">
        <a:spcBef>
          <a:spcPct val="0"/>
        </a:spcBef>
        <a:spcAft>
          <a:spcPct val="0"/>
        </a:spcAft>
        <a:defRPr sz="3945">
          <a:solidFill>
            <a:schemeClr val="tx1"/>
          </a:solidFill>
          <a:latin typeface="Calibri" charset="0"/>
          <a:ea typeface="MS PGothic" panose="020B0600070205080204" pitchFamily="34" charset="-128"/>
          <a:cs typeface="ＭＳ Ｐゴシック" charset="0"/>
        </a:defRPr>
      </a:lvl2pPr>
      <a:lvl3pPr algn="ctr" defTabSz="408011" rtl="0" eaLnBrk="0" fontAlgn="base" hangingPunct="0">
        <a:spcBef>
          <a:spcPct val="0"/>
        </a:spcBef>
        <a:spcAft>
          <a:spcPct val="0"/>
        </a:spcAft>
        <a:defRPr sz="3945">
          <a:solidFill>
            <a:schemeClr val="tx1"/>
          </a:solidFill>
          <a:latin typeface="Calibri" charset="0"/>
          <a:ea typeface="MS PGothic" panose="020B0600070205080204" pitchFamily="34" charset="-128"/>
          <a:cs typeface="ＭＳ Ｐゴシック" charset="0"/>
        </a:defRPr>
      </a:lvl3pPr>
      <a:lvl4pPr algn="ctr" defTabSz="408011" rtl="0" eaLnBrk="0" fontAlgn="base" hangingPunct="0">
        <a:spcBef>
          <a:spcPct val="0"/>
        </a:spcBef>
        <a:spcAft>
          <a:spcPct val="0"/>
        </a:spcAft>
        <a:defRPr sz="3945">
          <a:solidFill>
            <a:schemeClr val="tx1"/>
          </a:solidFill>
          <a:latin typeface="Calibri" charset="0"/>
          <a:ea typeface="MS PGothic" panose="020B0600070205080204" pitchFamily="34" charset="-128"/>
          <a:cs typeface="ＭＳ Ｐゴシック" charset="0"/>
        </a:defRPr>
      </a:lvl4pPr>
      <a:lvl5pPr algn="ctr" defTabSz="408011" rtl="0" eaLnBrk="0" fontAlgn="base" hangingPunct="0">
        <a:spcBef>
          <a:spcPct val="0"/>
        </a:spcBef>
        <a:spcAft>
          <a:spcPct val="0"/>
        </a:spcAft>
        <a:defRPr sz="3945">
          <a:solidFill>
            <a:schemeClr val="tx1"/>
          </a:solidFill>
          <a:latin typeface="Calibri" charset="0"/>
          <a:ea typeface="MS PGothic" panose="020B0600070205080204" pitchFamily="34" charset="-128"/>
          <a:cs typeface="ＭＳ Ｐゴシック" charset="0"/>
        </a:defRPr>
      </a:lvl5pPr>
      <a:lvl6pPr marL="178582" algn="ctr" defTabSz="408011" rtl="0" fontAlgn="base">
        <a:spcBef>
          <a:spcPct val="0"/>
        </a:spcBef>
        <a:spcAft>
          <a:spcPct val="0"/>
        </a:spcAft>
        <a:defRPr sz="3945">
          <a:solidFill>
            <a:schemeClr val="tx1"/>
          </a:solidFill>
          <a:latin typeface="Calibri" charset="0"/>
          <a:ea typeface="ＭＳ Ｐゴシック" charset="0"/>
          <a:cs typeface="ＭＳ Ｐゴシック" charset="0"/>
        </a:defRPr>
      </a:lvl6pPr>
      <a:lvl7pPr marL="357165" algn="ctr" defTabSz="408011" rtl="0" fontAlgn="base">
        <a:spcBef>
          <a:spcPct val="0"/>
        </a:spcBef>
        <a:spcAft>
          <a:spcPct val="0"/>
        </a:spcAft>
        <a:defRPr sz="3945">
          <a:solidFill>
            <a:schemeClr val="tx1"/>
          </a:solidFill>
          <a:latin typeface="Calibri" charset="0"/>
          <a:ea typeface="ＭＳ Ｐゴシック" charset="0"/>
          <a:cs typeface="ＭＳ Ｐゴシック" charset="0"/>
        </a:defRPr>
      </a:lvl7pPr>
      <a:lvl8pPr marL="535747" algn="ctr" defTabSz="408011" rtl="0" fontAlgn="base">
        <a:spcBef>
          <a:spcPct val="0"/>
        </a:spcBef>
        <a:spcAft>
          <a:spcPct val="0"/>
        </a:spcAft>
        <a:defRPr sz="3945">
          <a:solidFill>
            <a:schemeClr val="tx1"/>
          </a:solidFill>
          <a:latin typeface="Calibri" charset="0"/>
          <a:ea typeface="ＭＳ Ｐゴシック" charset="0"/>
          <a:cs typeface="ＭＳ Ｐゴシック" charset="0"/>
        </a:defRPr>
      </a:lvl8pPr>
      <a:lvl9pPr marL="714329" algn="ctr" defTabSz="408011" rtl="0" fontAlgn="base">
        <a:spcBef>
          <a:spcPct val="0"/>
        </a:spcBef>
        <a:spcAft>
          <a:spcPct val="0"/>
        </a:spcAft>
        <a:defRPr sz="3945">
          <a:solidFill>
            <a:schemeClr val="tx1"/>
          </a:solidFill>
          <a:latin typeface="Calibri" charset="0"/>
          <a:ea typeface="ＭＳ Ｐゴシック" charset="0"/>
          <a:cs typeface="ＭＳ Ｐゴシック" charset="0"/>
        </a:defRPr>
      </a:lvl9pPr>
    </p:titleStyle>
    <p:bodyStyle>
      <a:lvl1pPr marL="305698" indent="-305698" algn="l" defTabSz="408011" rtl="0" eaLnBrk="0" fontAlgn="base" hangingPunct="0">
        <a:spcBef>
          <a:spcPct val="20000"/>
        </a:spcBef>
        <a:spcAft>
          <a:spcPct val="0"/>
        </a:spcAft>
        <a:buFont typeface="Arial" panose="020B0604020202020204" pitchFamily="34" charset="0"/>
        <a:buChar char="•"/>
        <a:defRPr sz="2851" kern="1200">
          <a:solidFill>
            <a:schemeClr val="tx1"/>
          </a:solidFill>
          <a:latin typeface="+mn-lt"/>
          <a:ea typeface="MS PGothic" panose="020B0600070205080204" pitchFamily="34" charset="-128"/>
          <a:cs typeface="ＭＳ Ｐゴシック" charset="0"/>
        </a:defRPr>
      </a:lvl1pPr>
      <a:lvl2pPr marL="662863" indent="-254852" algn="l" defTabSz="408011" rtl="0" eaLnBrk="0" fontAlgn="base" hangingPunct="0">
        <a:spcBef>
          <a:spcPct val="20000"/>
        </a:spcBef>
        <a:spcAft>
          <a:spcPct val="0"/>
        </a:spcAft>
        <a:buFont typeface="Arial" panose="020B0604020202020204" pitchFamily="34" charset="0"/>
        <a:buChar char="–"/>
        <a:defRPr sz="2500" kern="1200">
          <a:solidFill>
            <a:schemeClr val="tx1"/>
          </a:solidFill>
          <a:latin typeface="+mn-lt"/>
          <a:ea typeface="MS PGothic" panose="020B0600070205080204" pitchFamily="34" charset="-128"/>
          <a:cs typeface="+mn-cs"/>
        </a:defRPr>
      </a:lvl2pPr>
      <a:lvl3pPr marL="1020028" indent="-204006" algn="l" defTabSz="408011" rtl="0" eaLnBrk="0" fontAlgn="base" hangingPunct="0">
        <a:spcBef>
          <a:spcPct val="20000"/>
        </a:spcBef>
        <a:spcAft>
          <a:spcPct val="0"/>
        </a:spcAft>
        <a:buFont typeface="Arial" panose="020B0604020202020204" pitchFamily="34" charset="0"/>
        <a:buChar char="•"/>
        <a:defRPr sz="2148" kern="1200">
          <a:solidFill>
            <a:schemeClr val="tx1"/>
          </a:solidFill>
          <a:latin typeface="+mn-lt"/>
          <a:ea typeface="MS PGothic" panose="020B0600070205080204" pitchFamily="34" charset="-128"/>
          <a:cs typeface="+mn-cs"/>
        </a:defRPr>
      </a:lvl3pPr>
      <a:lvl4pPr marL="1428039" indent="-204006" algn="l" defTabSz="408011" rtl="0" eaLnBrk="0" fontAlgn="base" hangingPunct="0">
        <a:spcBef>
          <a:spcPct val="20000"/>
        </a:spcBef>
        <a:spcAft>
          <a:spcPct val="0"/>
        </a:spcAft>
        <a:buFont typeface="Arial" panose="020B0604020202020204" pitchFamily="34" charset="0"/>
        <a:buChar char="–"/>
        <a:defRPr sz="1797" kern="1200">
          <a:solidFill>
            <a:schemeClr val="tx1"/>
          </a:solidFill>
          <a:latin typeface="+mn-lt"/>
          <a:ea typeface="MS PGothic" panose="020B0600070205080204" pitchFamily="34" charset="-128"/>
          <a:cs typeface="+mn-cs"/>
        </a:defRPr>
      </a:lvl4pPr>
      <a:lvl5pPr marL="1836670" indent="-204006" algn="l" defTabSz="408011" rtl="0" eaLnBrk="0" fontAlgn="base" hangingPunct="0">
        <a:spcBef>
          <a:spcPct val="20000"/>
        </a:spcBef>
        <a:spcAft>
          <a:spcPct val="0"/>
        </a:spcAft>
        <a:buFont typeface="Arial" panose="020B0604020202020204" pitchFamily="34" charset="0"/>
        <a:buChar char="»"/>
        <a:defRPr sz="1797" kern="1200">
          <a:solidFill>
            <a:schemeClr val="tx1"/>
          </a:solidFill>
          <a:latin typeface="+mn-lt"/>
          <a:ea typeface="MS PGothic" panose="020B0600070205080204" pitchFamily="34" charset="-128"/>
          <a:cs typeface="+mn-cs"/>
        </a:defRPr>
      </a:lvl5pPr>
      <a:lvl6pPr marL="2245021" indent="-204093" algn="l" defTabSz="408186" rtl="0" eaLnBrk="1" latinLnBrk="0" hangingPunct="1">
        <a:spcBef>
          <a:spcPct val="20000"/>
        </a:spcBef>
        <a:buFont typeface="Arial"/>
        <a:buChar char="•"/>
        <a:defRPr sz="1797" kern="1200">
          <a:solidFill>
            <a:schemeClr val="tx1"/>
          </a:solidFill>
          <a:latin typeface="+mn-lt"/>
          <a:ea typeface="+mn-ea"/>
          <a:cs typeface="+mn-cs"/>
        </a:defRPr>
      </a:lvl6pPr>
      <a:lvl7pPr marL="2653206" indent="-204093" algn="l" defTabSz="408186" rtl="0" eaLnBrk="1" latinLnBrk="0" hangingPunct="1">
        <a:spcBef>
          <a:spcPct val="20000"/>
        </a:spcBef>
        <a:buFont typeface="Arial"/>
        <a:buChar char="•"/>
        <a:defRPr sz="1797" kern="1200">
          <a:solidFill>
            <a:schemeClr val="tx1"/>
          </a:solidFill>
          <a:latin typeface="+mn-lt"/>
          <a:ea typeface="+mn-ea"/>
          <a:cs typeface="+mn-cs"/>
        </a:defRPr>
      </a:lvl7pPr>
      <a:lvl8pPr marL="3061392" indent="-204093" algn="l" defTabSz="408186" rtl="0" eaLnBrk="1" latinLnBrk="0" hangingPunct="1">
        <a:spcBef>
          <a:spcPct val="20000"/>
        </a:spcBef>
        <a:buFont typeface="Arial"/>
        <a:buChar char="•"/>
        <a:defRPr sz="1797" kern="1200">
          <a:solidFill>
            <a:schemeClr val="tx1"/>
          </a:solidFill>
          <a:latin typeface="+mn-lt"/>
          <a:ea typeface="+mn-ea"/>
          <a:cs typeface="+mn-cs"/>
        </a:defRPr>
      </a:lvl8pPr>
      <a:lvl9pPr marL="3469578" indent="-204093" algn="l" defTabSz="408186" rtl="0" eaLnBrk="1" latinLnBrk="0" hangingPunct="1">
        <a:spcBef>
          <a:spcPct val="20000"/>
        </a:spcBef>
        <a:buFont typeface="Arial"/>
        <a:buChar char="•"/>
        <a:defRPr sz="1797" kern="1200">
          <a:solidFill>
            <a:schemeClr val="tx1"/>
          </a:solidFill>
          <a:latin typeface="+mn-lt"/>
          <a:ea typeface="+mn-ea"/>
          <a:cs typeface="+mn-cs"/>
        </a:defRPr>
      </a:lvl9pPr>
    </p:bodyStyle>
    <p:otherStyle>
      <a:defPPr>
        <a:defRPr lang="en-US"/>
      </a:defPPr>
      <a:lvl1pPr marL="0" algn="l" defTabSz="408186" rtl="0" eaLnBrk="1" latinLnBrk="0" hangingPunct="1">
        <a:defRPr sz="1601" kern="1200">
          <a:solidFill>
            <a:schemeClr val="tx1"/>
          </a:solidFill>
          <a:latin typeface="+mn-lt"/>
          <a:ea typeface="+mn-ea"/>
          <a:cs typeface="+mn-cs"/>
        </a:defRPr>
      </a:lvl1pPr>
      <a:lvl2pPr marL="408186" algn="l" defTabSz="408186" rtl="0" eaLnBrk="1" latinLnBrk="0" hangingPunct="1">
        <a:defRPr sz="1601" kern="1200">
          <a:solidFill>
            <a:schemeClr val="tx1"/>
          </a:solidFill>
          <a:latin typeface="+mn-lt"/>
          <a:ea typeface="+mn-ea"/>
          <a:cs typeface="+mn-cs"/>
        </a:defRPr>
      </a:lvl2pPr>
      <a:lvl3pPr marL="816371" algn="l" defTabSz="408186" rtl="0" eaLnBrk="1" latinLnBrk="0" hangingPunct="1">
        <a:defRPr sz="1601" kern="1200">
          <a:solidFill>
            <a:schemeClr val="tx1"/>
          </a:solidFill>
          <a:latin typeface="+mn-lt"/>
          <a:ea typeface="+mn-ea"/>
          <a:cs typeface="+mn-cs"/>
        </a:defRPr>
      </a:lvl3pPr>
      <a:lvl4pPr marL="1224557" algn="l" defTabSz="408186" rtl="0" eaLnBrk="1" latinLnBrk="0" hangingPunct="1">
        <a:defRPr sz="1601" kern="1200">
          <a:solidFill>
            <a:schemeClr val="tx1"/>
          </a:solidFill>
          <a:latin typeface="+mn-lt"/>
          <a:ea typeface="+mn-ea"/>
          <a:cs typeface="+mn-cs"/>
        </a:defRPr>
      </a:lvl4pPr>
      <a:lvl5pPr marL="1632742" algn="l" defTabSz="408186" rtl="0" eaLnBrk="1" latinLnBrk="0" hangingPunct="1">
        <a:defRPr sz="1601" kern="1200">
          <a:solidFill>
            <a:schemeClr val="tx1"/>
          </a:solidFill>
          <a:latin typeface="+mn-lt"/>
          <a:ea typeface="+mn-ea"/>
          <a:cs typeface="+mn-cs"/>
        </a:defRPr>
      </a:lvl5pPr>
      <a:lvl6pPr marL="2040928" algn="l" defTabSz="408186" rtl="0" eaLnBrk="1" latinLnBrk="0" hangingPunct="1">
        <a:defRPr sz="1601" kern="1200">
          <a:solidFill>
            <a:schemeClr val="tx1"/>
          </a:solidFill>
          <a:latin typeface="+mn-lt"/>
          <a:ea typeface="+mn-ea"/>
          <a:cs typeface="+mn-cs"/>
        </a:defRPr>
      </a:lvl6pPr>
      <a:lvl7pPr marL="2449114" algn="l" defTabSz="408186" rtl="0" eaLnBrk="1" latinLnBrk="0" hangingPunct="1">
        <a:defRPr sz="1601" kern="1200">
          <a:solidFill>
            <a:schemeClr val="tx1"/>
          </a:solidFill>
          <a:latin typeface="+mn-lt"/>
          <a:ea typeface="+mn-ea"/>
          <a:cs typeface="+mn-cs"/>
        </a:defRPr>
      </a:lvl7pPr>
      <a:lvl8pPr marL="2857299" algn="l" defTabSz="408186" rtl="0" eaLnBrk="1" latinLnBrk="0" hangingPunct="1">
        <a:defRPr sz="1601" kern="1200">
          <a:solidFill>
            <a:schemeClr val="tx1"/>
          </a:solidFill>
          <a:latin typeface="+mn-lt"/>
          <a:ea typeface="+mn-ea"/>
          <a:cs typeface="+mn-cs"/>
        </a:defRPr>
      </a:lvl8pPr>
      <a:lvl9pPr marL="3265485" algn="l" defTabSz="408186" rtl="0" eaLnBrk="1" latinLnBrk="0" hangingPunct="1">
        <a:defRPr sz="1601"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CD24C080-9B74-4220-9605-FB5B3107CBD2}" type="slidenum">
              <a:rPr lang="en-US" altLang="en-US"/>
              <a:pPr/>
              <a:t>‹#›</a:t>
            </a:fld>
            <a:endParaRPr lang="en-US" altLang="en-US"/>
          </a:p>
        </p:txBody>
      </p:sp>
    </p:spTree>
    <p:extLst>
      <p:ext uri="{BB962C8B-B14F-4D97-AF65-F5344CB8AC3E}">
        <p14:creationId xmlns:p14="http://schemas.microsoft.com/office/powerpoint/2010/main" val="3324582804"/>
      </p:ext>
    </p:extLst>
  </p:cSld>
  <p:clrMap bg1="lt1" tx1="dk1" bg2="lt2" tx2="dk2" accent1="accent1" accent2="accent2" accent3="accent3" accent4="accent4" accent5="accent5" accent6="accent6" hlink="hlink" folHlink="folHlink"/>
  <p:sldLayoutIdLst>
    <p:sldLayoutId id="2147485714" r:id="rId1"/>
    <p:sldLayoutId id="2147485715" r:id="rId2"/>
    <p:sldLayoutId id="2147485716" r:id="rId3"/>
    <p:sldLayoutId id="2147485717" r:id="rId4"/>
    <p:sldLayoutId id="2147485718" r:id="rId5"/>
    <p:sldLayoutId id="2147485719" r:id="rId6"/>
    <p:sldLayoutId id="2147485720" r:id="rId7"/>
    <p:sldLayoutId id="2147485721" r:id="rId8"/>
    <p:sldLayoutId id="2147485722" r:id="rId9"/>
    <p:sldLayoutId id="2147485723" r:id="rId10"/>
    <p:sldLayoutId id="214748572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Rectangle 3"/>
          <p:cNvSpPr>
            <a:spLocks noGrp="1" noChangeArrowheads="1"/>
          </p:cNvSpPr>
          <p:nvPr>
            <p:ph type="title"/>
          </p:nvPr>
        </p:nvSpPr>
        <p:spPr bwMode="auto">
          <a:xfrm>
            <a:off x="38100" y="60960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20" name="Rectangle 4"/>
          <p:cNvSpPr>
            <a:spLocks noGrp="1" noChangeArrowheads="1"/>
          </p:cNvSpPr>
          <p:nvPr>
            <p:ph type="body" idx="1"/>
          </p:nvPr>
        </p:nvSpPr>
        <p:spPr bwMode="auto">
          <a:xfrm>
            <a:off x="38100" y="1981200"/>
            <a:ext cx="9070975"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400">
                <a:ea typeface="+mn-ea"/>
                <a:cs typeface="+mn-cs"/>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defRPr sz="1400">
                <a:ea typeface="+mn-ea"/>
                <a:cs typeface="+mn-cs"/>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400"/>
            </a:lvl1pPr>
          </a:lstStyle>
          <a:p>
            <a:pPr>
              <a:defRPr/>
            </a:pPr>
            <a:fld id="{C1B24FDB-6D8B-EC47-9C3E-A0114DFA94DD}" type="slidenum">
              <a:rPr lang="en-US"/>
              <a:pPr>
                <a:defRPr/>
              </a:pPr>
              <a:t>‹#›</a:t>
            </a:fld>
            <a:endParaRPr lang="en-US"/>
          </a:p>
        </p:txBody>
      </p:sp>
    </p:spTree>
    <p:extLst>
      <p:ext uri="{BB962C8B-B14F-4D97-AF65-F5344CB8AC3E}">
        <p14:creationId xmlns:p14="http://schemas.microsoft.com/office/powerpoint/2010/main" val="2875878292"/>
      </p:ext>
    </p:extLst>
  </p:cSld>
  <p:clrMap bg1="lt1" tx1="dk1" bg2="lt2" tx2="dk2" accent1="accent1" accent2="accent2" accent3="accent3" accent4="accent4" accent5="accent5" accent6="accent6" hlink="hlink" folHlink="folHlink"/>
  <p:sldLayoutIdLst>
    <p:sldLayoutId id="2147485726" r:id="rId1"/>
    <p:sldLayoutId id="2147485727" r:id="rId2"/>
  </p:sldLayoutIdLst>
  <p:txStyles>
    <p:titleStyle>
      <a:lvl1pPr algn="ctr" rtl="0" eaLnBrk="0" fontAlgn="base" hangingPunct="0">
        <a:spcBef>
          <a:spcPct val="0"/>
        </a:spcBef>
        <a:spcAft>
          <a:spcPct val="0"/>
        </a:spcAft>
        <a:defRPr kumimoji="1" sz="4400" b="1">
          <a:solidFill>
            <a:schemeClr val="tx2"/>
          </a:solidFill>
          <a:latin typeface="Arial"/>
          <a:ea typeface="+mj-ea"/>
          <a:cs typeface="Arial"/>
        </a:defRPr>
      </a:lvl1pPr>
      <a:lvl2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6pPr>
      <a:lvl7pPr marL="9144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7pPr>
      <a:lvl8pPr marL="13716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8pPr>
      <a:lvl9pPr marL="18288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9pPr>
    </p:titleStyle>
    <p:bodyStyle>
      <a:lvl1pPr marL="465138" indent="-465138" algn="l" rtl="0" eaLnBrk="0" fontAlgn="base" hangingPunct="0">
        <a:spcBef>
          <a:spcPct val="20000"/>
        </a:spcBef>
        <a:spcAft>
          <a:spcPct val="0"/>
        </a:spcAft>
        <a:buClr>
          <a:srgbClr val="2D5902"/>
        </a:buClr>
        <a:buFont typeface="Wingdings" charset="0"/>
        <a:buChar char=""/>
        <a:defRPr kumimoji="1" sz="3200" b="1">
          <a:solidFill>
            <a:schemeClr val="tx1"/>
          </a:solidFill>
          <a:latin typeface="Arial"/>
          <a:ea typeface="+mn-ea"/>
          <a:cs typeface="Arial"/>
        </a:defRPr>
      </a:lvl1pPr>
      <a:lvl2pPr marL="965200" indent="-385763" algn="l" rtl="0" eaLnBrk="0" fontAlgn="base" hangingPunct="0">
        <a:spcBef>
          <a:spcPct val="20000"/>
        </a:spcBef>
        <a:spcAft>
          <a:spcPct val="0"/>
        </a:spcAft>
        <a:buClr>
          <a:srgbClr val="2D5902"/>
        </a:buClr>
        <a:buFont typeface="Wingdings" charset="0"/>
        <a:buChar char=""/>
        <a:defRPr kumimoji="1" sz="2800" b="1">
          <a:solidFill>
            <a:schemeClr val="tx1"/>
          </a:solidFill>
          <a:latin typeface="Arial"/>
          <a:ea typeface="+mn-ea"/>
          <a:cs typeface="Arial"/>
        </a:defRPr>
      </a:lvl2pPr>
      <a:lvl3pPr marL="1484313" indent="-331788" algn="l" rtl="0" eaLnBrk="0" fontAlgn="base" hangingPunct="0">
        <a:spcBef>
          <a:spcPct val="20000"/>
        </a:spcBef>
        <a:spcAft>
          <a:spcPct val="0"/>
        </a:spcAft>
        <a:buClr>
          <a:srgbClr val="2D5902"/>
        </a:buClr>
        <a:buFont typeface="Wingdings" charset="0"/>
        <a:buChar char=""/>
        <a:defRPr kumimoji="1" sz="2400" b="1">
          <a:solidFill>
            <a:schemeClr val="tx1"/>
          </a:solidFill>
          <a:latin typeface="Arial"/>
          <a:ea typeface="+mn-ea"/>
          <a:cs typeface="Arial"/>
        </a:defRPr>
      </a:lvl3pPr>
      <a:lvl4pPr marL="1949450" indent="-296863"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4pPr>
      <a:lvl5pPr marL="2343150" indent="-279400" algn="l" rtl="0" eaLnBrk="0" fontAlgn="base" hangingPunct="0">
        <a:spcBef>
          <a:spcPct val="20000"/>
        </a:spcBef>
        <a:spcAft>
          <a:spcPct val="0"/>
        </a:spcAft>
        <a:buClr>
          <a:srgbClr val="2D5902"/>
        </a:buClr>
        <a:buFont typeface="Wingdings" charset="0"/>
        <a:buChar char=""/>
        <a:defRPr kumimoji="1" sz="2000" b="1">
          <a:solidFill>
            <a:schemeClr val="tx1"/>
          </a:solidFill>
          <a:latin typeface="Arial"/>
          <a:ea typeface="+mn-ea"/>
          <a:cs typeface="Arial"/>
        </a:defRPr>
      </a:lvl5pPr>
      <a:lvl6pPr marL="28003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6pPr>
      <a:lvl7pPr marL="32575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7pPr>
      <a:lvl8pPr marL="37147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8pPr>
      <a:lvl9pPr marL="41719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907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5907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136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ndParaRPr>
          </a:p>
        </p:txBody>
      </p:sp>
      <p:sp>
        <p:nvSpPr>
          <p:cNvPr id="27136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endParaRPr>
          </a:p>
        </p:txBody>
      </p:sp>
      <p:sp>
        <p:nvSpPr>
          <p:cNvPr id="2458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a:defRPr/>
            </a:pPr>
            <a:fld id="{CEAD99C5-198E-5E44-911C-6644652B3591}" type="slidenum">
              <a:rPr lang="en-GB">
                <a:ea typeface="ＭＳ Ｐゴシック" charset="0"/>
                <a:cs typeface="ＭＳ Ｐゴシック" charset="0"/>
              </a:rPr>
              <a:pPr defTabSz="449263">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3167689175"/>
      </p:ext>
    </p:extLst>
  </p:cSld>
  <p:clrMap bg1="lt1" tx1="dk1" bg2="lt2" tx2="dk2" accent1="accent1" accent2="accent2" accent3="accent3" accent4="accent4" accent5="accent5" accent6="accent6" hlink="hlink" folHlink="folHlink"/>
  <p:sldLayoutIdLst>
    <p:sldLayoutId id="2147485729" r:id="rId1"/>
    <p:sldLayoutId id="2147485730" r:id="rId2"/>
    <p:sldLayoutId id="2147485731" r:id="rId3"/>
    <p:sldLayoutId id="2147485732" r:id="rId4"/>
    <p:sldLayoutId id="2147485733" r:id="rId5"/>
    <p:sldLayoutId id="2147485734" r:id="rId6"/>
    <p:sldLayoutId id="2147485735" r:id="rId7"/>
    <p:sldLayoutId id="2147485736" r:id="rId8"/>
    <p:sldLayoutId id="2147485737" r:id="rId9"/>
    <p:sldLayoutId id="2147485738" r:id="rId10"/>
    <p:sldLayoutId id="2147485739"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3857700117"/>
      </p:ext>
    </p:extLst>
  </p:cSld>
  <p:clrMap bg1="lt1" tx1="dk1" bg2="lt2" tx2="dk2" accent1="accent1" accent2="accent2" accent3="accent3" accent4="accent4" accent5="accent5" accent6="accent6" hlink="hlink" folHlink="folHlink"/>
  <p:sldLayoutIdLst>
    <p:sldLayoutId id="2147485741" r:id="rId1"/>
    <p:sldLayoutId id="2147485742" r:id="rId2"/>
    <p:sldLayoutId id="2147485743" r:id="rId3"/>
    <p:sldLayoutId id="2147485744" r:id="rId4"/>
    <p:sldLayoutId id="2147485745" r:id="rId5"/>
    <p:sldLayoutId id="2147485746" r:id="rId6"/>
    <p:sldLayoutId id="2147485747" r:id="rId7"/>
    <p:sldLayoutId id="2147485748" r:id="rId8"/>
    <p:sldLayoutId id="2147485749" r:id="rId9"/>
    <p:sldLayoutId id="2147485750" r:id="rId10"/>
    <p:sldLayoutId id="214748575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006741359"/>
      </p:ext>
    </p:extLst>
  </p:cSld>
  <p:clrMap bg1="dk2" tx1="lt1" bg2="dk1" tx2="lt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 id="2147484099" r:id="rId12"/>
    <p:sldLayoutId id="2147484100" r:id="rId13"/>
    <p:sldLayoutId id="2147484101"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774385014"/>
      </p:ext>
    </p:extLst>
  </p:cSld>
  <p:clrMap bg1="dk2" tx1="lt1" bg2="dk1" tx2="lt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 id="2147484110" r:id="rId8"/>
    <p:sldLayoutId id="2147484111" r:id="rId9"/>
    <p:sldLayoutId id="2147484112" r:id="rId10"/>
    <p:sldLayoutId id="2147484113" r:id="rId11"/>
    <p:sldLayoutId id="2147484114" r:id="rId12"/>
    <p:sldLayoutId id="2147484115" r:id="rId13"/>
    <p:sldLayoutId id="2147484116"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50592091"/>
      </p:ext>
    </p:extLst>
  </p:cSld>
  <p:clrMap bg1="dk2" tx1="lt1" bg2="dk1" tx2="lt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 id="2147484129" r:id="rId12"/>
    <p:sldLayoutId id="2147484130" r:id="rId13"/>
    <p:sldLayoutId id="2147484131"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382188740"/>
      </p:ext>
    </p:extLst>
  </p:cSld>
  <p:clrMap bg1="dk2" tx1="lt1" bg2="dk1" tx2="lt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5" r:id="rId13"/>
    <p:sldLayoutId id="2147484146"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330096867"/>
      </p:ext>
    </p:extLst>
  </p:cSld>
  <p:clrMap bg1="dk2" tx1="lt1" bg2="dk1" tx2="lt2" accent1="accent1" accent2="accent2" accent3="accent3" accent4="accent4" accent5="accent5" accent6="accent6" hlink="hlink" folHlink="folHlink"/>
  <p:sldLayoutIdLst>
    <p:sldLayoutId id="2147484148" r:id="rId1"/>
    <p:sldLayoutId id="2147484149" r:id="rId2"/>
    <p:sldLayoutId id="2147484150" r:id="rId3"/>
    <p:sldLayoutId id="2147484151" r:id="rId4"/>
    <p:sldLayoutId id="2147484152" r:id="rId5"/>
    <p:sldLayoutId id="2147484153" r:id="rId6"/>
    <p:sldLayoutId id="2147484154" r:id="rId7"/>
    <p:sldLayoutId id="2147484155" r:id="rId8"/>
    <p:sldLayoutId id="2147484156" r:id="rId9"/>
    <p:sldLayoutId id="2147484157" r:id="rId10"/>
    <p:sldLayoutId id="2147484158" r:id="rId11"/>
    <p:sldLayoutId id="2147484159" r:id="rId12"/>
    <p:sldLayoutId id="2147484160" r:id="rId13"/>
    <p:sldLayoutId id="2147484161"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228600" y="4572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spcBef>
                <a:spcPct val="50000"/>
              </a:spcBef>
              <a:defRPr sz="1400">
                <a:solidFill>
                  <a:srgbClr val="CCECFF"/>
                </a:solidFill>
                <a:latin typeface="Times New Roman" charset="0"/>
                <a:cs typeface="+mn-cs"/>
              </a:defRPr>
            </a:lvl1pPr>
          </a:lstStyle>
          <a:p>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CCECFF"/>
                </a:solidFill>
                <a:latin typeface="Times New Roman" charset="0"/>
                <a:cs typeface="+mn-cs"/>
              </a:defRPr>
            </a:lvl1pPr>
          </a:lstStyle>
          <a:p>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spcBef>
                <a:spcPct val="50000"/>
              </a:spcBef>
              <a:defRPr sz="1400">
                <a:solidFill>
                  <a:srgbClr val="CCECFF"/>
                </a:solidFill>
                <a:latin typeface="Times New Roman" charset="0"/>
                <a:cs typeface="+mn-cs"/>
              </a:defRPr>
            </a:lvl1pPr>
          </a:lstStyle>
          <a:p>
            <a:fld id="{20B13B58-E159-E84F-98D0-45D2442A4F17}" type="slidenum">
              <a:rPr lang="en-US"/>
              <a:pPr/>
              <a:t>‹#›</a:t>
            </a:fld>
            <a:endParaRPr lang="en-US"/>
          </a:p>
        </p:txBody>
      </p:sp>
      <p:sp>
        <p:nvSpPr>
          <p:cNvPr id="3079"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2400">
              <a:solidFill>
                <a:srgbClr val="CCECFF"/>
              </a:solidFill>
              <a:latin typeface="Times New Roman" charset="0"/>
            </a:endParaRPr>
          </a:p>
        </p:txBody>
      </p:sp>
    </p:spTree>
  </p:cSld>
  <p:clrMap bg1="dk2" tx1="lt1" bg2="dk1" tx2="lt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3079"/>
                                        </p:tgtEl>
                                        <p:attrNameLst>
                                          <p:attrName>style.visibility</p:attrName>
                                        </p:attrNameLst>
                                      </p:cBhvr>
                                      <p:to>
                                        <p:strVal val="visible"/>
                                      </p:to>
                                    </p:set>
                                    <p:animEffect transition="in" filter="wipe(right)">
                                      <p:cBhvr>
                                        <p:cTn id="7" dur="500"/>
                                        <p:tgtEl>
                                          <p:spTgt spid="3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15/11/2024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2777731408"/>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1294574"/>
      </p:ext>
    </p:extLst>
  </p:cSld>
  <p:clrMap bg1="lt1" tx1="dk1" bg2="lt2" tx2="dk2" accent1="accent1" accent2="accent2" accent3="accent3" accent4="accent4" accent5="accent5" accent6="accent6" hlink="hlink" folHlink="folHlink"/>
  <p:sldLayoutIdLst>
    <p:sldLayoutId id="2147484351" r:id="rId1"/>
    <p:sldLayoutId id="2147484352" r:id="rId2"/>
    <p:sldLayoutId id="2147484353" r:id="rId3"/>
    <p:sldLayoutId id="2147484354" r:id="rId4"/>
    <p:sldLayoutId id="2147484355" r:id="rId5"/>
    <p:sldLayoutId id="2147484356" r:id="rId6"/>
    <p:sldLayoutId id="2147484357" r:id="rId7"/>
    <p:sldLayoutId id="2147484358" r:id="rId8"/>
    <p:sldLayoutId id="2147484359" r:id="rId9"/>
    <p:sldLayoutId id="2147484360" r:id="rId10"/>
    <p:sldLayoutId id="21474843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1026"/>
          <p:cNvGrpSpPr>
            <a:grpSpLocks/>
          </p:cNvGrpSpPr>
          <p:nvPr/>
        </p:nvGrpSpPr>
        <p:grpSpPr bwMode="auto">
          <a:xfrm>
            <a:off x="0" y="0"/>
            <a:ext cx="9144000" cy="6856413"/>
            <a:chOff x="0" y="0"/>
            <a:chExt cx="5760" cy="4319"/>
          </a:xfrm>
        </p:grpSpPr>
        <p:sp>
          <p:nvSpPr>
            <p:cNvPr id="10547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endParaRPr lang="en-US" sz="1800" b="0"/>
            </a:p>
          </p:txBody>
        </p:sp>
        <p:sp>
          <p:nvSpPr>
            <p:cNvPr id="10547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endParaRPr lang="en-US" sz="1800" b="0"/>
            </a:p>
          </p:txBody>
        </p:sp>
        <p:sp>
          <p:nvSpPr>
            <p:cNvPr id="10547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endParaRPr lang="en-US" sz="1800" b="0"/>
            </a:p>
          </p:txBody>
        </p:sp>
        <p:sp>
          <p:nvSpPr>
            <p:cNvPr id="105478" name="Freeform 1030"/>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endParaRPr lang="en-US" sz="1800" b="0"/>
            </a:p>
          </p:txBody>
        </p:sp>
        <p:sp>
          <p:nvSpPr>
            <p:cNvPr id="10547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endParaRPr lang="en-US" sz="1800" b="0"/>
            </a:p>
          </p:txBody>
        </p:sp>
        <p:sp>
          <p:nvSpPr>
            <p:cNvPr id="105480" name="Freeform 1032"/>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endParaRPr lang="en-US" sz="1800" b="0"/>
            </a:p>
          </p:txBody>
        </p:sp>
        <p:sp>
          <p:nvSpPr>
            <p:cNvPr id="105481" name="Freeform 1033"/>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endParaRPr lang="en-US" sz="1800" b="0"/>
            </a:p>
          </p:txBody>
        </p:sp>
        <p:sp>
          <p:nvSpPr>
            <p:cNvPr id="10548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endParaRPr lang="en-US" sz="1800" b="0"/>
            </a:p>
          </p:txBody>
        </p:sp>
        <p:sp>
          <p:nvSpPr>
            <p:cNvPr id="105483" name="Freeform 1035"/>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endParaRPr lang="en-US" sz="1800" b="0"/>
            </a:p>
          </p:txBody>
        </p:sp>
        <p:sp>
          <p:nvSpPr>
            <p:cNvPr id="10548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endParaRPr lang="en-US" sz="1800" b="0"/>
            </a:p>
          </p:txBody>
        </p:sp>
        <p:sp>
          <p:nvSpPr>
            <p:cNvPr id="105485" name="Freeform 1037"/>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endParaRPr lang="en-US" sz="1800" b="0"/>
            </a:p>
          </p:txBody>
        </p:sp>
        <p:sp>
          <p:nvSpPr>
            <p:cNvPr id="10548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endParaRPr lang="en-US" sz="1800" b="0"/>
            </a:p>
          </p:txBody>
        </p:sp>
        <p:sp>
          <p:nvSpPr>
            <p:cNvPr id="105487" name="Freeform 1039"/>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endParaRPr lang="en-US" sz="1800" b="0"/>
            </a:p>
          </p:txBody>
        </p:sp>
        <p:sp>
          <p:nvSpPr>
            <p:cNvPr id="10548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endParaRPr lang="en-US" sz="1800" b="0"/>
            </a:p>
          </p:txBody>
        </p:sp>
        <p:sp>
          <p:nvSpPr>
            <p:cNvPr id="10548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endParaRPr lang="en-US" sz="1800" b="0"/>
            </a:p>
          </p:txBody>
        </p:sp>
        <p:sp>
          <p:nvSpPr>
            <p:cNvPr id="10549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endParaRPr lang="en-US" sz="1800" b="0"/>
            </a:p>
          </p:txBody>
        </p:sp>
        <p:sp>
          <p:nvSpPr>
            <p:cNvPr id="105491" name="Freeform 1043"/>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endParaRPr lang="en-US" sz="1800" b="0"/>
            </a:p>
          </p:txBody>
        </p:sp>
        <p:sp>
          <p:nvSpPr>
            <p:cNvPr id="10549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endParaRPr lang="en-US" sz="1800" b="0"/>
            </a:p>
          </p:txBody>
        </p:sp>
        <p:sp>
          <p:nvSpPr>
            <p:cNvPr id="105493" name="Freeform 1045"/>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endParaRPr lang="en-US" sz="1800" b="0"/>
            </a:p>
          </p:txBody>
        </p:sp>
        <p:sp>
          <p:nvSpPr>
            <p:cNvPr id="10549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endParaRPr lang="en-US" sz="1800" b="0"/>
            </a:p>
          </p:txBody>
        </p:sp>
        <p:sp>
          <p:nvSpPr>
            <p:cNvPr id="10549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endParaRPr lang="en-US" sz="1800" b="0"/>
            </a:p>
          </p:txBody>
        </p:sp>
        <p:sp>
          <p:nvSpPr>
            <p:cNvPr id="10549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endParaRPr lang="en-US" sz="1800" b="0"/>
            </a:p>
          </p:txBody>
        </p:sp>
        <p:sp>
          <p:nvSpPr>
            <p:cNvPr id="105497" name="Freeform 1049"/>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endParaRPr lang="en-US" sz="1800" b="0"/>
            </a:p>
          </p:txBody>
        </p:sp>
        <p:sp>
          <p:nvSpPr>
            <p:cNvPr id="10549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endParaRPr lang="en-US" sz="1800" b="0"/>
            </a:p>
          </p:txBody>
        </p:sp>
        <p:sp>
          <p:nvSpPr>
            <p:cNvPr id="10549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endParaRPr lang="en-US" sz="1800" b="0"/>
            </a:p>
          </p:txBody>
        </p:sp>
        <p:sp>
          <p:nvSpPr>
            <p:cNvPr id="105500" name="Freeform 1052"/>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endParaRPr lang="en-US" sz="1800" b="0"/>
            </a:p>
          </p:txBody>
        </p:sp>
        <p:sp>
          <p:nvSpPr>
            <p:cNvPr id="10550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endParaRPr lang="en-US" sz="1800" b="0"/>
            </a:p>
          </p:txBody>
        </p:sp>
        <p:sp>
          <p:nvSpPr>
            <p:cNvPr id="105502" name="Freeform 1054"/>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endParaRPr lang="en-US" sz="1800" b="0"/>
            </a:p>
          </p:txBody>
        </p:sp>
        <p:sp>
          <p:nvSpPr>
            <p:cNvPr id="10550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endParaRPr lang="en-US" sz="1800" b="0"/>
            </a:p>
          </p:txBody>
        </p:sp>
        <p:sp>
          <p:nvSpPr>
            <p:cNvPr id="10550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endParaRPr lang="en-US" sz="1800" b="0"/>
            </a:p>
          </p:txBody>
        </p:sp>
        <p:sp>
          <p:nvSpPr>
            <p:cNvPr id="10550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endParaRPr lang="en-US" sz="1800" b="0"/>
            </a:p>
          </p:txBody>
        </p:sp>
        <p:sp>
          <p:nvSpPr>
            <p:cNvPr id="10550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endParaRPr lang="en-US" sz="1800" b="0"/>
            </a:p>
          </p:txBody>
        </p:sp>
        <p:sp>
          <p:nvSpPr>
            <p:cNvPr id="10550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endParaRPr lang="en-US" sz="1800" b="0"/>
            </a:p>
          </p:txBody>
        </p:sp>
        <p:sp>
          <p:nvSpPr>
            <p:cNvPr id="10550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endParaRPr lang="en-US" sz="1800" b="0"/>
            </a:p>
          </p:txBody>
        </p:sp>
        <p:sp>
          <p:nvSpPr>
            <p:cNvPr id="10550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endParaRPr lang="en-US" sz="1800" b="0"/>
            </a:p>
          </p:txBody>
        </p:sp>
        <p:sp>
          <p:nvSpPr>
            <p:cNvPr id="10551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endParaRPr lang="en-US" sz="1800" b="0"/>
            </a:p>
          </p:txBody>
        </p:sp>
        <p:grpSp>
          <p:nvGrpSpPr>
            <p:cNvPr id="37932" name="Group 1063"/>
            <p:cNvGrpSpPr>
              <a:grpSpLocks/>
            </p:cNvGrpSpPr>
            <p:nvPr userDrawn="1"/>
          </p:nvGrpSpPr>
          <p:grpSpPr bwMode="auto">
            <a:xfrm>
              <a:off x="0" y="1632"/>
              <a:ext cx="5758" cy="1858"/>
              <a:chOff x="0" y="1632"/>
              <a:chExt cx="5758" cy="1858"/>
            </a:xfrm>
          </p:grpSpPr>
          <p:sp>
            <p:nvSpPr>
              <p:cNvPr id="10551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endParaRPr lang="en-US" sz="1800" b="0"/>
              </a:p>
            </p:txBody>
          </p:sp>
          <p:sp>
            <p:nvSpPr>
              <p:cNvPr id="10551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endParaRPr lang="en-US" sz="1800" b="0"/>
              </a:p>
            </p:txBody>
          </p:sp>
        </p:grpSp>
      </p:grpSp>
      <p:sp>
        <p:nvSpPr>
          <p:cNvPr id="105514"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515" name="Rectangle 1067"/>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516" name="Rectangle 1068"/>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0">
                <a:effectLst>
                  <a:outerShdw blurRad="38100" dist="38100" dir="2700000" algn="tl">
                    <a:srgbClr val="000000"/>
                  </a:outerShdw>
                </a:effectLst>
              </a:defRPr>
            </a:lvl1pPr>
          </a:lstStyle>
          <a:p>
            <a:endParaRPr lang="en-US"/>
          </a:p>
        </p:txBody>
      </p:sp>
      <p:sp>
        <p:nvSpPr>
          <p:cNvPr id="105517"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0">
                <a:effectLst>
                  <a:outerShdw blurRad="38100" dist="38100" dir="2700000" algn="tl">
                    <a:srgbClr val="000000"/>
                  </a:outerShdw>
                </a:effectLst>
              </a:defRPr>
            </a:lvl1pPr>
          </a:lstStyle>
          <a:p>
            <a:endParaRPr lang="en-US"/>
          </a:p>
        </p:txBody>
      </p:sp>
      <p:sp>
        <p:nvSpPr>
          <p:cNvPr id="105518"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0">
                <a:effectLst>
                  <a:outerShdw blurRad="38100" dist="38100" dir="2700000" algn="tl">
                    <a:srgbClr val="000000"/>
                  </a:outerShdw>
                </a:effectLst>
              </a:defRPr>
            </a:lvl1pPr>
          </a:lstStyle>
          <a:p>
            <a:fld id="{9D740D96-983D-0B42-8FAF-EAAB95C613AF}"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941"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90000"/>
        <a:buFont typeface="Wingdings" pitchFamily="-108" charset="2"/>
        <a:buBlip>
          <a:blip r:embed="rId15"/>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90000"/>
        <a:buFont typeface="Wingdings" pitchFamily="-108" charset="2"/>
        <a:buBlip>
          <a:blip r:embed="rId15"/>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90000"/>
        <a:buFont typeface="Wingdings" pitchFamily="-108" charset="2"/>
        <a:buBlip>
          <a:blip r:embed="rId15"/>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90000"/>
        <a:buFont typeface="Wingdings" pitchFamily="-108" charset="2"/>
        <a:buBlip>
          <a:blip r:embed="rId15"/>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5395"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5359880"/>
      </p:ext>
    </p:extLst>
  </p:cSld>
  <p:clrMap bg1="lt1" tx1="dk1" bg2="lt2" tx2="dk2" accent1="accent1" accent2="accent2" accent3="accent3" accent4="accent4" accent5="accent5" accent6="accent6" hlink="hlink" folHlink="folHlink"/>
  <p:sldLayoutIdLst>
    <p:sldLayoutId id="2147484363" r:id="rId1"/>
    <p:sldLayoutId id="2147484364" r:id="rId2"/>
    <p:sldLayoutId id="2147484365" r:id="rId3"/>
    <p:sldLayoutId id="2147484366" r:id="rId4"/>
    <p:sldLayoutId id="2147484367" r:id="rId5"/>
    <p:sldLayoutId id="2147484368" r:id="rId6"/>
    <p:sldLayoutId id="2147484369" r:id="rId7"/>
    <p:sldLayoutId id="2147484370" r:id="rId8"/>
    <p:sldLayoutId id="2147484371" r:id="rId9"/>
    <p:sldLayoutId id="2147484372" r:id="rId10"/>
    <p:sldLayoutId id="2147484373" r:id="rId11"/>
    <p:sldLayoutId id="2147484374"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390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12700"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12700"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390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ahoma" pitchFamily="-112" charset="-52"/>
                <a:ea typeface="+mn-ea"/>
                <a:cs typeface="+mn-cs"/>
              </a:defRPr>
            </a:lvl1pPr>
          </a:lstStyle>
          <a:p>
            <a:pPr>
              <a:defRPr/>
            </a:pPr>
            <a:endParaRPr lang="en-US" b="0">
              <a:solidFill>
                <a:srgbClr val="FFFFFF"/>
              </a:solidFill>
            </a:endParaRPr>
          </a:p>
        </p:txBody>
      </p:sp>
      <p:sp>
        <p:nvSpPr>
          <p:cNvPr id="12390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ahoma" pitchFamily="-112" charset="-52"/>
                <a:ea typeface="+mn-ea"/>
                <a:cs typeface="+mn-cs"/>
              </a:defRPr>
            </a:lvl1pPr>
          </a:lstStyle>
          <a:p>
            <a:pPr>
              <a:defRPr/>
            </a:pPr>
            <a:endParaRPr lang="en-US" b="0">
              <a:solidFill>
                <a:srgbClr val="FFFFFF"/>
              </a:solidFill>
            </a:endParaRPr>
          </a:p>
        </p:txBody>
      </p:sp>
      <p:sp>
        <p:nvSpPr>
          <p:cNvPr id="12391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046A8920-184C-6C4D-B57B-8576F31C8FA5}"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874056998"/>
      </p:ext>
    </p:extLst>
  </p:cSld>
  <p:clrMap bg1="dk2" tx1="lt1" bg2="dk1" tx2="lt2" accent1="accent1" accent2="accent2" accent3="accent3" accent4="accent4" accent5="accent5" accent6="accent6" hlink="hlink" folHlink="folHlink"/>
  <p:sldLayoutIdLst>
    <p:sldLayoutId id="2147484376" r:id="rId1"/>
    <p:sldLayoutId id="2147484377" r:id="rId2"/>
    <p:sldLayoutId id="2147484378" r:id="rId3"/>
    <p:sldLayoutId id="2147484379" r:id="rId4"/>
    <p:sldLayoutId id="2147484380" r:id="rId5"/>
    <p:sldLayoutId id="2147484381" r:id="rId6"/>
    <p:sldLayoutId id="2147484382" r:id="rId7"/>
    <p:sldLayoutId id="2147484383" r:id="rId8"/>
    <p:sldLayoutId id="2147484384" r:id="rId9"/>
    <p:sldLayoutId id="2147484385" r:id="rId10"/>
    <p:sldLayoutId id="214748438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Tahoma" pitchFamily="-108" charset="-52"/>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FFCC66"/>
        </a:buClr>
        <a:buFont typeface="Wingdings" charset="0"/>
        <a:buChar char="w"/>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FF66"/>
        </a:buClr>
        <a:buFont typeface="Wingdings" charset="0"/>
        <a:buChar char="w"/>
        <a:defRPr sz="2800">
          <a:solidFill>
            <a:schemeClr val="tx1"/>
          </a:solidFill>
          <a:latin typeface="+mn-lt"/>
          <a:ea typeface="+mn-ea"/>
        </a:defRPr>
      </a:lvl2pPr>
      <a:lvl3pPr marL="1143000" indent="-228600" algn="l" rtl="0" eaLnBrk="0" fontAlgn="base" hangingPunct="0">
        <a:spcBef>
          <a:spcPct val="20000"/>
        </a:spcBef>
        <a:spcAft>
          <a:spcPct val="0"/>
        </a:spcAft>
        <a:buClr>
          <a:srgbClr val="FFCC66"/>
        </a:buClr>
        <a:buFont typeface="Wingdings" charset="0"/>
        <a:buChar char="w"/>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lr>
          <a:srgbClr val="FFFF66"/>
        </a:buClr>
        <a:buFont typeface="Wingdings" charset="0"/>
        <a:buChar char="w"/>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rgbClr val="FFCC66"/>
        </a:buClr>
        <a:buFont typeface="Wingdings" charset="0"/>
        <a:buChar char="w"/>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6pPr>
      <a:lvl7pPr marL="29718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7pPr>
      <a:lvl8pPr marL="34290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8pPr>
      <a:lvl9pPr marL="3886200" indent="-228600" algn="l" rtl="0" fontAlgn="base">
        <a:spcBef>
          <a:spcPct val="20000"/>
        </a:spcBef>
        <a:spcAft>
          <a:spcPct val="0"/>
        </a:spcAft>
        <a:buClr>
          <a:srgbClr val="FFCC66"/>
        </a:buClr>
        <a:buFont typeface="Wingdings" pitchFamily="-108" charset="2"/>
        <a:buChar char="w"/>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0906804"/>
      </p:ext>
    </p:extLst>
  </p:cSld>
  <p:clrMap bg1="lt1" tx1="dk1" bg2="lt2" tx2="dk2" accent1="accent1" accent2="accent2" accent3="accent3" accent4="accent4" accent5="accent5" accent6="accent6" hlink="hlink" folHlink="folHlink"/>
  <p:sldLayoutIdLst>
    <p:sldLayoutId id="2147484388" r:id="rId1"/>
    <p:sldLayoutId id="2147484389" r:id="rId2"/>
    <p:sldLayoutId id="2147484390" r:id="rId3"/>
    <p:sldLayoutId id="2147484391" r:id="rId4"/>
    <p:sldLayoutId id="2147484392" r:id="rId5"/>
    <p:sldLayoutId id="2147484393" r:id="rId6"/>
    <p:sldLayoutId id="2147484394" r:id="rId7"/>
    <p:sldLayoutId id="2147484395" r:id="rId8"/>
    <p:sldLayoutId id="2147484396" r:id="rId9"/>
    <p:sldLayoutId id="2147484397" r:id="rId10"/>
    <p:sldLayoutId id="2147484398" r:id="rId11"/>
    <p:sldLayoutId id="2147484399" r:id="rId12"/>
    <p:sldLayoutId id="2147484400"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5922" name="Title Placeholder 1"/>
          <p:cNvSpPr>
            <a:spLocks noGrp="1"/>
          </p:cNvSpPr>
          <p:nvPr>
            <p:ph type="title"/>
          </p:nvPr>
        </p:nvSpPr>
        <p:spPr bwMode="auto">
          <a:xfrm>
            <a:off x="0" y="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169887810"/>
      </p:ext>
    </p:extLst>
  </p:cSld>
  <p:clrMap bg1="lt1" tx1="dk1" bg2="lt2" tx2="dk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1468415"/>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987860"/>
      </p:ext>
    </p:extLst>
  </p:cSld>
  <p:clrMap bg1="lt1" tx1="dk1" bg2="lt2" tx2="dk2" accent1="accent1" accent2="accent2" accent3="accent3" accent4="accent4" accent5="accent5" accent6="accent6" hlink="hlink" folHlink="folHlink"/>
  <p:sldLayoutIdLst>
    <p:sldLayoutId id="2147484426" r:id="rId1"/>
    <p:sldLayoutId id="2147484427" r:id="rId2"/>
    <p:sldLayoutId id="2147484428" r:id="rId3"/>
    <p:sldLayoutId id="2147484429" r:id="rId4"/>
    <p:sldLayoutId id="2147484430" r:id="rId5"/>
    <p:sldLayoutId id="2147484431" r:id="rId6"/>
    <p:sldLayoutId id="2147484432" r:id="rId7"/>
    <p:sldLayoutId id="2147484433" r:id="rId8"/>
    <p:sldLayoutId id="2147484434" r:id="rId9"/>
    <p:sldLayoutId id="2147484435" r:id="rId10"/>
    <p:sldLayoutId id="21474844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bwMode="auto">
          <a:xfrm>
            <a:off x="134938" y="889000"/>
            <a:ext cx="8885237" cy="11557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1379" name="Rectangle 3"/>
          <p:cNvSpPr>
            <a:spLocks noGrp="1" noChangeArrowheads="1"/>
          </p:cNvSpPr>
          <p:nvPr>
            <p:ph type="body" idx="1"/>
          </p:nvPr>
        </p:nvSpPr>
        <p:spPr bwMode="auto">
          <a:xfrm>
            <a:off x="134938" y="2116138"/>
            <a:ext cx="8896350" cy="41354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1380"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1"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sz="2400" b="0">
              <a:solidFill>
                <a:srgbClr val="FFFFCC"/>
              </a:solidFill>
              <a:latin typeface="Times New Roman" charset="0"/>
            </a:endParaRPr>
          </a:p>
        </p:txBody>
      </p:sp>
      <p:sp>
        <p:nvSpPr>
          <p:cNvPr id="101382" name="Freeform 6"/>
          <p:cNvSpPr>
            <a:spLocks/>
          </p:cNvSpPr>
          <p:nvPr/>
        </p:nvSpPr>
        <p:spPr bwMode="auto">
          <a:xfrm>
            <a:off x="3586163" y="452438"/>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3" name="Freeform 7"/>
          <p:cNvSpPr>
            <a:spLocks/>
          </p:cNvSpPr>
          <p:nvPr/>
        </p:nvSpPr>
        <p:spPr bwMode="auto">
          <a:xfrm>
            <a:off x="3586163"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4"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5" name="Freeform 9"/>
          <p:cNvSpPr>
            <a:spLocks/>
          </p:cNvSpPr>
          <p:nvPr/>
        </p:nvSpPr>
        <p:spPr bwMode="auto">
          <a:xfrm>
            <a:off x="4868863"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6" name="Freeform 10"/>
          <p:cNvSpPr>
            <a:spLocks/>
          </p:cNvSpPr>
          <p:nvPr/>
        </p:nvSpPr>
        <p:spPr bwMode="auto">
          <a:xfrm>
            <a:off x="3605213" y="19050"/>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87"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grpSp>
        <p:nvGrpSpPr>
          <p:cNvPr id="101388" name="Group 12"/>
          <p:cNvGrpSpPr>
            <a:grpSpLocks/>
          </p:cNvGrpSpPr>
          <p:nvPr/>
        </p:nvGrpSpPr>
        <p:grpSpPr bwMode="auto">
          <a:xfrm>
            <a:off x="63500" y="153988"/>
            <a:ext cx="3435350" cy="520700"/>
            <a:chOff x="40" y="97"/>
            <a:chExt cx="2164" cy="328"/>
          </a:xfrm>
        </p:grpSpPr>
        <p:sp>
          <p:nvSpPr>
            <p:cNvPr id="101398"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99"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400"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401"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402"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grpSp>
      <p:grpSp>
        <p:nvGrpSpPr>
          <p:cNvPr id="101389" name="Group 18"/>
          <p:cNvGrpSpPr>
            <a:grpSpLocks/>
          </p:cNvGrpSpPr>
          <p:nvPr/>
        </p:nvGrpSpPr>
        <p:grpSpPr bwMode="auto">
          <a:xfrm>
            <a:off x="5646738" y="153988"/>
            <a:ext cx="3435350" cy="552450"/>
            <a:chOff x="3557" y="97"/>
            <a:chExt cx="2164" cy="348"/>
          </a:xfrm>
        </p:grpSpPr>
        <p:sp>
          <p:nvSpPr>
            <p:cNvPr id="101393"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94"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95"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96"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sp>
          <p:nvSpPr>
            <p:cNvPr id="101397"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b="0">
                <a:solidFill>
                  <a:srgbClr val="FFFFCC"/>
                </a:solidFill>
              </a:endParaRPr>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1" hangingPunct="1">
              <a:defRPr sz="1400">
                <a:solidFill>
                  <a:srgbClr val="FFFFCC"/>
                </a:solidFill>
                <a:latin typeface="Times New Roman" pitchFamily="-112" charset="0"/>
                <a:ea typeface="+mn-ea"/>
                <a:cs typeface="+mn-cs"/>
              </a:defRPr>
            </a:lvl1pPr>
          </a:lstStyle>
          <a:p>
            <a:pPr>
              <a:defRPr/>
            </a:pPr>
            <a:endParaRPr lang="en-US" b="0"/>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CC"/>
                </a:solidFill>
                <a:latin typeface="Times New Roman" pitchFamily="-112" charset="0"/>
                <a:ea typeface="+mn-ea"/>
                <a:cs typeface="+mn-cs"/>
              </a:defRPr>
            </a:lvl1pPr>
          </a:lstStyle>
          <a:p>
            <a:pPr>
              <a:defRPr/>
            </a:pPr>
            <a:endParaRPr lang="en-US" b="0"/>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CC"/>
                </a:solidFill>
                <a:latin typeface="Times New Roman" charset="0"/>
              </a:defRPr>
            </a:lvl1pPr>
          </a:lstStyle>
          <a:p>
            <a:pPr>
              <a:defRPr/>
            </a:pPr>
            <a:fld id="{0D1882BC-64F8-6E4E-BEE4-BA3836FA0671}" type="slidenum">
              <a:rPr lang="en-US" b="0"/>
              <a:pPr>
                <a:defRPr/>
              </a:pPr>
              <a:t>‹#›</a:t>
            </a:fld>
            <a:endParaRPr lang="en-US" b="0"/>
          </a:p>
        </p:txBody>
      </p:sp>
    </p:spTree>
    <p:extLst>
      <p:ext uri="{BB962C8B-B14F-4D97-AF65-F5344CB8AC3E}">
        <p14:creationId xmlns:p14="http://schemas.microsoft.com/office/powerpoint/2010/main" val="3701090898"/>
      </p:ext>
    </p:extLst>
  </p:cSld>
  <p:clrMap bg1="dk2" tx1="lt1" bg2="dk1" tx2="lt2" accent1="accent1" accent2="accent2" accent3="accent3" accent4="accent4" accent5="accent5" accent6="accent6" hlink="hlink" folHlink="folHlink"/>
  <p:sldLayoutIdLst>
    <p:sldLayoutId id="214748443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75000"/>
        <a:buFont typeface="Wingdings" pitchFamily="-108" charset="2"/>
        <a:buChar char="v"/>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b="0"/>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defRPr>
            </a:lvl1pPr>
          </a:lstStyle>
          <a:p>
            <a:pPr>
              <a:defRPr/>
            </a:pPr>
            <a:fld id="{E59BBBE2-B38A-3E49-80E1-1D5EE3C3CA80}" type="slidenum">
              <a:rPr lang="en-US" b="0"/>
              <a:pPr>
                <a:defRPr/>
              </a:pPr>
              <a:t>‹#›</a:t>
            </a:fld>
            <a:endParaRPr lang="en-US" b="0"/>
          </a:p>
        </p:txBody>
      </p:sp>
      <p:grpSp>
        <p:nvGrpSpPr>
          <p:cNvPr id="408580" name="Group 4"/>
          <p:cNvGrpSpPr>
            <a:grpSpLocks/>
          </p:cNvGrpSpPr>
          <p:nvPr/>
        </p:nvGrpSpPr>
        <p:grpSpPr bwMode="auto">
          <a:xfrm>
            <a:off x="0" y="0"/>
            <a:ext cx="9140825" cy="6850063"/>
            <a:chOff x="0" y="0"/>
            <a:chExt cx="5758" cy="4315"/>
          </a:xfrm>
        </p:grpSpPr>
        <p:grpSp>
          <p:nvGrpSpPr>
            <p:cNvPr id="408584"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spcBef>
                  <a:spcPct val="50000"/>
                </a:spcBef>
                <a:defRPr/>
              </a:pPr>
              <a:endParaRPr lang="en-US" sz="3600" b="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12" charset="0"/>
                <a:ea typeface="+mn-ea"/>
                <a:cs typeface="+mn-cs"/>
              </a:defRPr>
            </a:lvl1pPr>
          </a:lstStyle>
          <a:p>
            <a:pPr>
              <a:defRPr/>
            </a:pPr>
            <a:endParaRPr lang="en-US" b="0"/>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1066970"/>
      </p:ext>
    </p:extLst>
  </p:cSld>
  <p:clrMap bg1="dk2" tx1="lt1" bg2="dk1" tx2="lt2" accent1="accent1" accent2="accent2" accent3="accent3" accent4="accent4" accent5="accent5" accent6="accent6" hlink="hlink" folHlink="folHlink"/>
  <p:sldLayoutIdLst>
    <p:sldLayoutId id="2147484440" r:id="rId1"/>
    <p:sldLayoutId id="2147484441" r:id="rId2"/>
    <p:sldLayoutId id="2147484442" r:id="rId3"/>
    <p:sldLayoutId id="2147484443" r:id="rId4"/>
    <p:sldLayoutId id="2147484444" r:id="rId5"/>
    <p:sldLayoutId id="2147484445" r:id="rId6"/>
    <p:sldLayoutId id="2147484446" r:id="rId7"/>
    <p:sldLayoutId id="2147484447" r:id="rId8"/>
    <p:sldLayoutId id="2147484448" r:id="rId9"/>
    <p:sldLayoutId id="2147484449" r:id="rId10"/>
    <p:sldLayoutId id="2147484450" r:id="rId11"/>
    <p:sldLayoutId id="2147484451" r:id="rId12"/>
    <p:sldLayoutId id="2147484452" r:id="rId13"/>
    <p:sldLayoutId id="2147484453"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016999"/>
      </p:ext>
    </p:extLst>
  </p:cSld>
  <p:clrMap bg1="lt1" tx1="dk1" bg2="lt2" tx2="dk2" accent1="accent1" accent2="accent2" accent3="accent3" accent4="accent4" accent5="accent5" accent6="accent6" hlink="hlink" folHlink="folHlink"/>
  <p:sldLayoutIdLst>
    <p:sldLayoutId id="2147484455" r:id="rId1"/>
    <p:sldLayoutId id="2147484456" r:id="rId2"/>
    <p:sldLayoutId id="2147484457" r:id="rId3"/>
    <p:sldLayoutId id="2147484458" r:id="rId4"/>
    <p:sldLayoutId id="2147484459" r:id="rId5"/>
    <p:sldLayoutId id="2147484460" r:id="rId6"/>
    <p:sldLayoutId id="2147484461" r:id="rId7"/>
    <p:sldLayoutId id="2147484462" r:id="rId8"/>
    <p:sldLayoutId id="2147484463" r:id="rId9"/>
    <p:sldLayoutId id="2147484464" r:id="rId10"/>
    <p:sldLayoutId id="214748446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4363395"/>
      </p:ext>
    </p:extLst>
  </p:cSld>
  <p:clrMap bg1="lt1" tx1="dk1" bg2="lt2" tx2="dk2" accent1="accent1" accent2="accent2" accent3="accent3" accent4="accent4" accent5="accent5" accent6="accent6" hlink="hlink" folHlink="folHlink"/>
  <p:sldLayoutIdLst>
    <p:sldLayoutId id="2147484467" r:id="rId1"/>
    <p:sldLayoutId id="2147484468" r:id="rId2"/>
    <p:sldLayoutId id="2147484469" r:id="rId3"/>
    <p:sldLayoutId id="2147484470" r:id="rId4"/>
    <p:sldLayoutId id="2147484471" r:id="rId5"/>
    <p:sldLayoutId id="2147484472" r:id="rId6"/>
    <p:sldLayoutId id="2147484473" r:id="rId7"/>
    <p:sldLayoutId id="2147484474" r:id="rId8"/>
    <p:sldLayoutId id="2147484475" r:id="rId9"/>
    <p:sldLayoutId id="2147484476" r:id="rId10"/>
    <p:sldLayoutId id="214748447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1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latin typeface="Times New Roman" charset="0"/>
              </a:defRPr>
            </a:lvl1pPr>
          </a:lstStyle>
          <a:p>
            <a:endParaRPr lang="en-US"/>
          </a:p>
        </p:txBody>
      </p:sp>
      <p:sp>
        <p:nvSpPr>
          <p:cNvPr id="101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latin typeface="Times New Roman" charset="0"/>
              </a:defRPr>
            </a:lvl1pPr>
          </a:lstStyle>
          <a:p>
            <a:endParaRPr lang="en-US"/>
          </a:p>
        </p:txBody>
      </p:sp>
      <p:sp>
        <p:nvSpPr>
          <p:cNvPr id="101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latin typeface="Times New Roman" charset="0"/>
              </a:defRPr>
            </a:lvl1pPr>
          </a:lstStyle>
          <a:p>
            <a:fld id="{0B046E4A-DFBB-E649-8F21-93E6D91BD584}"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895" r:id="rId1"/>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2872254"/>
      </p:ext>
    </p:extLst>
  </p:cSld>
  <p:clrMap bg1="lt1" tx1="dk1" bg2="lt2" tx2="dk2" accent1="accent1" accent2="accent2" accent3="accent3" accent4="accent4" accent5="accent5" accent6="accent6" hlink="hlink" folHlink="folHlink"/>
  <p:sldLayoutIdLst>
    <p:sldLayoutId id="2147484518" r:id="rId1"/>
    <p:sldLayoutId id="2147484519" r:id="rId2"/>
    <p:sldLayoutId id="2147484520" r:id="rId3"/>
    <p:sldLayoutId id="2147484521" r:id="rId4"/>
    <p:sldLayoutId id="2147484522" r:id="rId5"/>
    <p:sldLayoutId id="2147484523" r:id="rId6"/>
    <p:sldLayoutId id="2147484524" r:id="rId7"/>
    <p:sldLayoutId id="2147484525" r:id="rId8"/>
    <p:sldLayoutId id="2147484526" r:id="rId9"/>
    <p:sldLayoutId id="2147484527" r:id="rId10"/>
    <p:sldLayoutId id="21474845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4588949"/>
      </p:ext>
    </p:extLst>
  </p:cSld>
  <p:clrMap bg1="lt1" tx1="dk1" bg2="lt2" tx2="dk2" accent1="accent1" accent2="accent2" accent3="accent3" accent4="accent4" accent5="accent5" accent6="accent6" hlink="hlink" folHlink="folHlink"/>
  <p:sldLayoutIdLst>
    <p:sldLayoutId id="2147484530" r:id="rId1"/>
    <p:sldLayoutId id="2147484531" r:id="rId2"/>
    <p:sldLayoutId id="2147484532" r:id="rId3"/>
    <p:sldLayoutId id="2147484533" r:id="rId4"/>
    <p:sldLayoutId id="2147484534" r:id="rId5"/>
    <p:sldLayoutId id="2147484535" r:id="rId6"/>
    <p:sldLayoutId id="2147484536" r:id="rId7"/>
    <p:sldLayoutId id="2147484537" r:id="rId8"/>
    <p:sldLayoutId id="2147484538" r:id="rId9"/>
    <p:sldLayoutId id="2147484539" r:id="rId10"/>
    <p:sldLayoutId id="21474845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7426725"/>
      </p:ext>
    </p:extLst>
  </p:cSld>
  <p:clrMap bg1="lt1" tx1="dk1" bg2="lt2" tx2="dk2" accent1="accent1" accent2="accent2" accent3="accent3" accent4="accent4" accent5="accent5" accent6="accent6" hlink="hlink" folHlink="folHlink"/>
  <p:sldLayoutIdLst>
    <p:sldLayoutId id="2147484542" r:id="rId1"/>
    <p:sldLayoutId id="2147484543" r:id="rId2"/>
    <p:sldLayoutId id="2147484544" r:id="rId3"/>
    <p:sldLayoutId id="2147484545" r:id="rId4"/>
    <p:sldLayoutId id="2147484546" r:id="rId5"/>
    <p:sldLayoutId id="2147484547" r:id="rId6"/>
    <p:sldLayoutId id="2147484548" r:id="rId7"/>
    <p:sldLayoutId id="2147484549" r:id="rId8"/>
    <p:sldLayoutId id="2147484550" r:id="rId9"/>
    <p:sldLayoutId id="2147484551" r:id="rId10"/>
    <p:sldLayoutId id="21474845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2491916"/>
      </p:ext>
    </p:extLst>
  </p:cSld>
  <p:clrMap bg1="lt1" tx1="dk1" bg2="lt2" tx2="dk2" accent1="accent1" accent2="accent2" accent3="accent3" accent4="accent4" accent5="accent5" accent6="accent6" hlink="hlink" folHlink="folHlink"/>
  <p:sldLayoutIdLst>
    <p:sldLayoutId id="2147484554" r:id="rId1"/>
    <p:sldLayoutId id="2147484555" r:id="rId2"/>
    <p:sldLayoutId id="2147484556" r:id="rId3"/>
    <p:sldLayoutId id="2147484557" r:id="rId4"/>
    <p:sldLayoutId id="2147484558" r:id="rId5"/>
    <p:sldLayoutId id="2147484559" r:id="rId6"/>
    <p:sldLayoutId id="2147484560" r:id="rId7"/>
    <p:sldLayoutId id="2147484561" r:id="rId8"/>
    <p:sldLayoutId id="2147484562" r:id="rId9"/>
    <p:sldLayoutId id="2147484563" r:id="rId10"/>
    <p:sldLayoutId id="21474845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5584565"/>
      </p:ext>
    </p:extLst>
  </p:cSld>
  <p:clrMap bg1="lt1" tx1="dk1" bg2="lt2" tx2="dk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5602"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0">
              <a:solidFill>
                <a:srgbClr val="FFFFFF"/>
              </a:solidFill>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defTabSz="449263" eaLnBrk="1" hangingPunct="1">
              <a:buClr>
                <a:srgbClr val="FFFFFF"/>
              </a:buClr>
              <a:buSzPct val="100000"/>
              <a:buFont typeface="Arial" charset="0"/>
              <a:buNone/>
              <a:defRPr sz="1200">
                <a:solidFill>
                  <a:srgbClr val="FFFFFF"/>
                </a:solidFill>
                <a:latin typeface="Times New Roman" charset="0"/>
              </a:defRPr>
            </a:lvl1pPr>
          </a:lstStyle>
          <a:p>
            <a:pPr>
              <a:defRPr/>
            </a:pPr>
            <a:fld id="{5A3013E1-C98C-A540-8177-39B172A0A85E}" type="slidenum">
              <a:rPr lang="en-GB" b="0"/>
              <a:pPr>
                <a:defRPr/>
              </a:pPr>
              <a:t>‹#›</a:t>
            </a:fld>
            <a:endParaRPr lang="en-GB" b="0"/>
          </a:p>
        </p:txBody>
      </p:sp>
      <p:grpSp>
        <p:nvGrpSpPr>
          <p:cNvPr id="262148" name="Group 3"/>
          <p:cNvGrpSpPr>
            <a:grpSpLocks/>
          </p:cNvGrpSpPr>
          <p:nvPr/>
        </p:nvGrpSpPr>
        <p:grpSpPr bwMode="auto">
          <a:xfrm>
            <a:off x="0" y="0"/>
            <a:ext cx="9139238" cy="6848475"/>
            <a:chOff x="0" y="0"/>
            <a:chExt cx="5757" cy="4314"/>
          </a:xfrm>
        </p:grpSpPr>
        <p:grpSp>
          <p:nvGrpSpPr>
            <p:cNvPr id="262152" name="Group 4"/>
            <p:cNvGrpSpPr>
              <a:grpSpLocks/>
            </p:cNvGrpSpPr>
            <p:nvPr/>
          </p:nvGrpSpPr>
          <p:grpSpPr bwMode="auto">
            <a:xfrm>
              <a:off x="1728" y="2230"/>
              <a:ext cx="4026" cy="2084"/>
              <a:chOff x="1728" y="2230"/>
              <a:chExt cx="4026" cy="2084"/>
            </a:xfrm>
          </p:grpSpPr>
          <p:sp>
            <p:nvSpPr>
              <p:cNvPr id="26215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sp>
            <p:nvSpPr>
              <p:cNvPr id="26215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sp>
            <p:nvSpPr>
              <p:cNvPr id="26215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sp>
            <p:nvSpPr>
              <p:cNvPr id="26215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sp>
            <p:nvSpPr>
              <p:cNvPr id="26215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grpSp>
        <p:sp>
          <p:nvSpPr>
            <p:cNvPr id="262153" name="AutoShape 10"/>
            <p:cNvSpPr>
              <a:spLocks noChangeArrowheads="1"/>
            </p:cNvSpPr>
            <p:nvPr/>
          </p:nvSpPr>
          <p:spPr bwMode="auto">
            <a:xfrm>
              <a:off x="3322" y="1341"/>
              <a:ext cx="1825" cy="1537"/>
            </a:xfrm>
            <a:custGeom>
              <a:avLst/>
              <a:gdLst>
                <a:gd name="T0" fmla="*/ 2 w 2296"/>
                <a:gd name="T1" fmla="*/ 5652 h 1469"/>
                <a:gd name="T2" fmla="*/ 2 w 2296"/>
                <a:gd name="T3" fmla="*/ 5397 h 1469"/>
                <a:gd name="T4" fmla="*/ 2 w 2296"/>
                <a:gd name="T5" fmla="*/ 5108 h 1469"/>
                <a:gd name="T6" fmla="*/ 2 w 2296"/>
                <a:gd name="T7" fmla="*/ 4785 h 1469"/>
                <a:gd name="T8" fmla="*/ 2 w 2296"/>
                <a:gd name="T9" fmla="*/ 4438 h 1469"/>
                <a:gd name="T10" fmla="*/ 2 w 2296"/>
                <a:gd name="T11" fmla="*/ 4038 h 1469"/>
                <a:gd name="T12" fmla="*/ 2 w 2296"/>
                <a:gd name="T13" fmla="*/ 3567 h 1469"/>
                <a:gd name="T14" fmla="*/ 2 w 2296"/>
                <a:gd name="T15" fmla="*/ 2987 h 1469"/>
                <a:gd name="T16" fmla="*/ 2 w 2296"/>
                <a:gd name="T17" fmla="*/ 2439 h 1469"/>
                <a:gd name="T18" fmla="*/ 2 w 2296"/>
                <a:gd name="T19" fmla="*/ 1944 h 1469"/>
                <a:gd name="T20" fmla="*/ 2 w 2296"/>
                <a:gd name="T21" fmla="*/ 1475 h 1469"/>
                <a:gd name="T22" fmla="*/ 2 w 2296"/>
                <a:gd name="T23" fmla="*/ 840 h 1469"/>
                <a:gd name="T24" fmla="*/ 2 w 2296"/>
                <a:gd name="T25" fmla="*/ 492 h 1469"/>
                <a:gd name="T26" fmla="*/ 2 w 2296"/>
                <a:gd name="T27" fmla="*/ 227 h 1469"/>
                <a:gd name="T28" fmla="*/ 2 w 2296"/>
                <a:gd name="T29" fmla="*/ 10 h 1469"/>
                <a:gd name="T30" fmla="*/ 2 w 2296"/>
                <a:gd name="T31" fmla="*/ 0 h 1469"/>
                <a:gd name="T32" fmla="*/ 2 w 2296"/>
                <a:gd name="T33" fmla="*/ 640 h 1469"/>
                <a:gd name="T34" fmla="*/ 2 w 2296"/>
                <a:gd name="T35" fmla="*/ 1361 h 1469"/>
                <a:gd name="T36" fmla="*/ 2 w 2296"/>
                <a:gd name="T37" fmla="*/ 1744 h 1469"/>
                <a:gd name="T38" fmla="*/ 2 w 2296"/>
                <a:gd name="T39" fmla="*/ 2139 h 1469"/>
                <a:gd name="T40" fmla="*/ 2 w 2296"/>
                <a:gd name="T41" fmla="*/ 2552 h 1469"/>
                <a:gd name="T42" fmla="*/ 2 w 2296"/>
                <a:gd name="T43" fmla="*/ 2987 h 1469"/>
                <a:gd name="T44" fmla="*/ 2 w 2296"/>
                <a:gd name="T45" fmla="*/ 3386 h 1469"/>
                <a:gd name="T46" fmla="*/ 2 w 2296"/>
                <a:gd name="T47" fmla="*/ 3745 h 1469"/>
                <a:gd name="T48" fmla="*/ 2 w 2296"/>
                <a:gd name="T49" fmla="*/ 4038 h 1469"/>
                <a:gd name="T50" fmla="*/ 2 w 2296"/>
                <a:gd name="T51" fmla="*/ 4274 h 1469"/>
                <a:gd name="T52" fmla="*/ 2 w 2296"/>
                <a:gd name="T53" fmla="*/ 4503 h 1469"/>
                <a:gd name="T54" fmla="*/ 2 w 2296"/>
                <a:gd name="T55" fmla="*/ 4844 h 1469"/>
                <a:gd name="T56" fmla="*/ 2 w 2296"/>
                <a:gd name="T57" fmla="*/ 5162 h 1469"/>
                <a:gd name="T58" fmla="*/ 2 w 2296"/>
                <a:gd name="T59" fmla="*/ 5492 h 1469"/>
                <a:gd name="T60" fmla="*/ 2 w 2296"/>
                <a:gd name="T61" fmla="*/ 5693 h 1469"/>
                <a:gd name="T62" fmla="*/ 2 w 2296"/>
                <a:gd name="T63" fmla="*/ 5884 h 1469"/>
                <a:gd name="T64" fmla="*/ 2 w 2296"/>
                <a:gd name="T65" fmla="*/ 6134 h 1469"/>
                <a:gd name="T66" fmla="*/ 2 w 2296"/>
                <a:gd name="T67" fmla="*/ 6424 h 1469"/>
                <a:gd name="T68" fmla="*/ 0 w 2296"/>
                <a:gd name="T69" fmla="*/ 6728 h 1469"/>
                <a:gd name="T70" fmla="*/ 2 w 2296"/>
                <a:gd name="T71" fmla="*/ 7078 h 1469"/>
                <a:gd name="T72" fmla="*/ 2 w 2296"/>
                <a:gd name="T73" fmla="*/ 7371 h 1469"/>
                <a:gd name="T74" fmla="*/ 2 w 2296"/>
                <a:gd name="T75" fmla="*/ 7610 h 1469"/>
                <a:gd name="T76" fmla="*/ 2 w 2296"/>
                <a:gd name="T77" fmla="*/ 7829 h 1469"/>
                <a:gd name="T78" fmla="*/ 2 w 2296"/>
                <a:gd name="T79" fmla="*/ 7541 h 1469"/>
                <a:gd name="T80" fmla="*/ 2 w 2296"/>
                <a:gd name="T81" fmla="*/ 7257 h 1469"/>
                <a:gd name="T82" fmla="*/ 2 w 2296"/>
                <a:gd name="T83" fmla="*/ 6960 h 1469"/>
                <a:gd name="T84" fmla="*/ 2 w 2296"/>
                <a:gd name="T85" fmla="*/ 6715 h 1469"/>
                <a:gd name="T86" fmla="*/ 2 w 2296"/>
                <a:gd name="T87" fmla="*/ 6441 h 1469"/>
                <a:gd name="T88" fmla="*/ 2 w 2296"/>
                <a:gd name="T89" fmla="*/ 6213 h 1469"/>
                <a:gd name="T90" fmla="*/ 2 w 2296"/>
                <a:gd name="T91" fmla="*/ 5977 h 1469"/>
                <a:gd name="T92" fmla="*/ 2 w 2296"/>
                <a:gd name="T93" fmla="*/ 5805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sp>
          <p:nvSpPr>
            <p:cNvPr id="262154" name="AutoShape 11"/>
            <p:cNvSpPr>
              <a:spLocks noChangeArrowheads="1"/>
            </p:cNvSpPr>
            <p:nvPr/>
          </p:nvSpPr>
          <p:spPr bwMode="auto">
            <a:xfrm>
              <a:off x="0" y="0"/>
              <a:ext cx="5758" cy="1776"/>
            </a:xfrm>
            <a:custGeom>
              <a:avLst/>
              <a:gdLst>
                <a:gd name="T0" fmla="*/ 0 w 5740"/>
                <a:gd name="T1" fmla="*/ 0 h 1906"/>
                <a:gd name="T2" fmla="*/ 0 w 5740"/>
                <a:gd name="T3" fmla="*/ 138 h 1906"/>
                <a:gd name="T4" fmla="*/ 6445 w 5740"/>
                <a:gd name="T5" fmla="*/ 138 h 1906"/>
                <a:gd name="T6" fmla="*/ 644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000000"/>
                </a:solidFill>
              </a:endParaRPr>
            </a:p>
          </p:txBody>
        </p:sp>
      </p:grpSp>
      <p:sp>
        <p:nvSpPr>
          <p:cNvPr id="262149" name="Rectangle 12"/>
          <p:cNvSpPr>
            <a:spLocks noGrp="1" noChangeArrowheads="1"/>
          </p:cNvSpPr>
          <p:nvPr>
            <p:ph type="title"/>
          </p:nvPr>
        </p:nvSpPr>
        <p:spPr bwMode="auto">
          <a:xfrm>
            <a:off x="457200" y="274638"/>
            <a:ext cx="8228013" cy="1141412"/>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5606"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0">
              <a:solidFill>
                <a:srgbClr val="FFFFFF"/>
              </a:solidFill>
            </a:endParaRPr>
          </a:p>
        </p:txBody>
      </p:sp>
      <p:sp>
        <p:nvSpPr>
          <p:cNvPr id="262151" name="Rectangle 14"/>
          <p:cNvSpPr>
            <a:spLocks noGrp="1" noChangeArrowheads="1"/>
          </p:cNvSpPr>
          <p:nvPr>
            <p:ph type="body" idx="1"/>
          </p:nvPr>
        </p:nvSpPr>
        <p:spPr bwMode="auto">
          <a:xfrm>
            <a:off x="457200" y="1600200"/>
            <a:ext cx="8228013" cy="452437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871325783"/>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Arial"/>
          <a:ea typeface="+mj-ea"/>
          <a:cs typeface="Arial"/>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4985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9" charset="0"/>
                <a:ea typeface="+mn-ea"/>
                <a:cs typeface="+mn-cs"/>
              </a:defRPr>
            </a:lvl1pPr>
          </a:lstStyle>
          <a:p>
            <a:pPr>
              <a:defRPr/>
            </a:pPr>
            <a:endParaRPr lang="en-GB"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9" charset="0"/>
                <a:ea typeface="+mn-ea"/>
                <a:cs typeface="+mn-cs"/>
              </a:defRPr>
            </a:lvl1pPr>
          </a:lstStyle>
          <a:p>
            <a:pPr>
              <a:defRPr/>
            </a:pPr>
            <a:endParaRPr lang="en-GB"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82CAE3E-8C28-3F47-B14F-F3931977B420}" type="slidenum">
              <a:rPr lang="en-GB" b="0"/>
              <a:pPr>
                <a:defRPr/>
              </a:pPr>
              <a:t>‹#›</a:t>
            </a:fld>
            <a:endParaRPr lang="en-GB" b="0"/>
          </a:p>
        </p:txBody>
      </p:sp>
    </p:spTree>
    <p:extLst>
      <p:ext uri="{BB962C8B-B14F-4D97-AF65-F5344CB8AC3E}">
        <p14:creationId xmlns:p14="http://schemas.microsoft.com/office/powerpoint/2010/main" val="1564029898"/>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7359252"/>
      </p:ext>
    </p:extLst>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 id="21474846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4258778"/>
      </p:ext>
    </p:extLst>
  </p:cSld>
  <p:clrMap bg1="lt1" tx1="dk1" bg2="lt2" tx2="dk2" accent1="accent1" accent2="accent2" accent3="accent3" accent4="accent4" accent5="accent5" accent6="accent6" hlink="hlink" folHlink="folHlink"/>
  <p:sldLayoutIdLst>
    <p:sldLayoutId id="2147484629" r:id="rId1"/>
    <p:sldLayoutId id="2147484630" r:id="rId2"/>
    <p:sldLayoutId id="2147484631" r:id="rId3"/>
    <p:sldLayoutId id="2147484632" r:id="rId4"/>
    <p:sldLayoutId id="2147484633" r:id="rId5"/>
    <p:sldLayoutId id="2147484634" r:id="rId6"/>
    <p:sldLayoutId id="2147484635" r:id="rId7"/>
    <p:sldLayoutId id="2147484636" r:id="rId8"/>
    <p:sldLayoutId id="2147484637" r:id="rId9"/>
    <p:sldLayoutId id="2147484638" r:id="rId10"/>
    <p:sldLayoutId id="21474846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0066834"/>
      </p:ext>
    </p:extLst>
  </p:cSld>
  <p:clrMap bg1="lt1" tx1="dk1" bg2="lt2" tx2="dk2" accent1="accent1" accent2="accent2" accent3="accent3" accent4="accent4" accent5="accent5" accent6="accent6" hlink="hlink" folHlink="folHlink"/>
  <p:sldLayoutIdLst>
    <p:sldLayoutId id="2147484641" r:id="rId1"/>
    <p:sldLayoutId id="2147484642" r:id="rId2"/>
    <p:sldLayoutId id="2147484643" r:id="rId3"/>
    <p:sldLayoutId id="2147484644" r:id="rId4"/>
    <p:sldLayoutId id="2147484645" r:id="rId5"/>
    <p:sldLayoutId id="2147484646" r:id="rId6"/>
    <p:sldLayoutId id="2147484647" r:id="rId7"/>
    <p:sldLayoutId id="2147484648" r:id="rId8"/>
    <p:sldLayoutId id="2147484649" r:id="rId9"/>
    <p:sldLayoutId id="2147484650" r:id="rId10"/>
    <p:sldLayoutId id="21474846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0" y="0"/>
            <a:ext cx="9132888" cy="6845300"/>
            <a:chOff x="0" y="0"/>
            <a:chExt cx="5753" cy="4312"/>
          </a:xfrm>
        </p:grpSpPr>
        <p:sp>
          <p:nvSpPr>
            <p:cNvPr id="98307"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endParaRPr lang="en-US" sz="1800" b="0"/>
            </a:p>
          </p:txBody>
        </p:sp>
        <p:grpSp>
          <p:nvGrpSpPr>
            <p:cNvPr id="63494" name="Group 4"/>
            <p:cNvGrpSpPr>
              <a:grpSpLocks/>
            </p:cNvGrpSpPr>
            <p:nvPr/>
          </p:nvGrpSpPr>
          <p:grpSpPr bwMode="auto">
            <a:xfrm>
              <a:off x="246" y="204"/>
              <a:ext cx="5271" cy="3889"/>
              <a:chOff x="246" y="204"/>
              <a:chExt cx="5271" cy="3889"/>
            </a:xfrm>
          </p:grpSpPr>
          <p:sp>
            <p:nvSpPr>
              <p:cNvPr id="9830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endParaRPr lang="en-US" sz="1800" b="0"/>
              </a:p>
            </p:txBody>
          </p:sp>
          <p:sp>
            <p:nvSpPr>
              <p:cNvPr id="983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endParaRPr lang="en-US" sz="1800" b="0"/>
              </a:p>
            </p:txBody>
          </p:sp>
          <p:sp>
            <p:nvSpPr>
              <p:cNvPr id="983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endParaRPr lang="en-US" sz="1800" b="0"/>
              </a:p>
            </p:txBody>
          </p:sp>
          <p:sp>
            <p:nvSpPr>
              <p:cNvPr id="983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endParaRPr lang="en-US" sz="1800" b="0"/>
              </a:p>
            </p:txBody>
          </p:sp>
          <p:sp>
            <p:nvSpPr>
              <p:cNvPr id="983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endParaRPr lang="en-US" sz="1800" b="0"/>
              </a:p>
            </p:txBody>
          </p:sp>
          <p:sp>
            <p:nvSpPr>
              <p:cNvPr id="983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endParaRPr lang="en-US" sz="1800" b="0"/>
              </a:p>
            </p:txBody>
          </p:sp>
          <p:sp>
            <p:nvSpPr>
              <p:cNvPr id="983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endParaRPr lang="en-US" sz="1800" b="0"/>
              </a:p>
            </p:txBody>
          </p:sp>
          <p:sp>
            <p:nvSpPr>
              <p:cNvPr id="983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endParaRPr lang="en-US" sz="1800" b="0"/>
              </a:p>
            </p:txBody>
          </p:sp>
          <p:sp>
            <p:nvSpPr>
              <p:cNvPr id="983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endParaRPr lang="en-US" sz="1800" b="0"/>
              </a:p>
            </p:txBody>
          </p:sp>
          <p:sp>
            <p:nvSpPr>
              <p:cNvPr id="983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endParaRPr lang="en-US" sz="1800" b="0"/>
              </a:p>
            </p:txBody>
          </p:sp>
          <p:sp>
            <p:nvSpPr>
              <p:cNvPr id="983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endParaRPr lang="en-US" sz="1800" b="0"/>
              </a:p>
            </p:txBody>
          </p:sp>
          <p:sp>
            <p:nvSpPr>
              <p:cNvPr id="983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endParaRPr lang="en-US" sz="1800" b="0"/>
              </a:p>
            </p:txBody>
          </p:sp>
          <p:sp>
            <p:nvSpPr>
              <p:cNvPr id="983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endParaRPr lang="en-US" sz="1800" b="0"/>
              </a:p>
            </p:txBody>
          </p:sp>
          <p:sp>
            <p:nvSpPr>
              <p:cNvPr id="983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endParaRPr lang="en-US" sz="1800" b="0"/>
              </a:p>
            </p:txBody>
          </p:sp>
          <p:sp>
            <p:nvSpPr>
              <p:cNvPr id="983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endParaRPr lang="en-US" sz="1800" b="0"/>
              </a:p>
            </p:txBody>
          </p:sp>
          <p:sp>
            <p:nvSpPr>
              <p:cNvPr id="983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endParaRPr lang="en-US" sz="1800" b="0"/>
              </a:p>
            </p:txBody>
          </p:sp>
        </p:grpSp>
        <p:grpSp>
          <p:nvGrpSpPr>
            <p:cNvPr id="63495" name="Group 28"/>
            <p:cNvGrpSpPr>
              <a:grpSpLocks/>
            </p:cNvGrpSpPr>
            <p:nvPr/>
          </p:nvGrpSpPr>
          <p:grpSpPr bwMode="auto">
            <a:xfrm>
              <a:off x="0" y="0"/>
              <a:ext cx="1246" cy="1232"/>
              <a:chOff x="0" y="0"/>
              <a:chExt cx="1246" cy="1232"/>
            </a:xfrm>
          </p:grpSpPr>
          <p:sp>
            <p:nvSpPr>
              <p:cNvPr id="98333"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endParaRPr lang="en-US" sz="1800" b="0"/>
              </a:p>
            </p:txBody>
          </p:sp>
          <p:sp>
            <p:nvSpPr>
              <p:cNvPr id="98334"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endParaRPr lang="en-US" sz="1800" b="0"/>
              </a:p>
            </p:txBody>
          </p:sp>
          <p:sp>
            <p:nvSpPr>
              <p:cNvPr id="98335"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endParaRPr lang="en-US" sz="1800" b="0"/>
              </a:p>
            </p:txBody>
          </p:sp>
        </p:grpSp>
      </p:grpSp>
      <p:sp>
        <p:nvSpPr>
          <p:cNvPr id="98336" name="Text Box 32"/>
          <p:cNvSpPr txBox="1">
            <a:spLocks noChangeArrowheads="1"/>
          </p:cNvSpPr>
          <p:nvPr/>
        </p:nvSpPr>
        <p:spPr bwMode="auto">
          <a:xfrm>
            <a:off x="479425" y="6545263"/>
            <a:ext cx="915988" cy="228600"/>
          </a:xfrm>
          <a:prstGeom prst="rect">
            <a:avLst/>
          </a:prstGeom>
          <a:noFill/>
          <a:ln w="12700">
            <a:noFill/>
            <a:miter lim="800000"/>
            <a:headEnd/>
            <a:tailEnd/>
          </a:ln>
          <a:effectLst/>
        </p:spPr>
        <p:txBody>
          <a:bodyPr wrap="none" anchor="ct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ctr">
              <a:spcBef>
                <a:spcPct val="50000"/>
              </a:spcBef>
            </a:pPr>
            <a:r>
              <a:rPr lang="en-US" sz="900">
                <a:solidFill>
                  <a:srgbClr val="FFFFFF"/>
                </a:solidFill>
              </a:rPr>
              <a:t>©2003 TBBMI</a:t>
            </a:r>
          </a:p>
        </p:txBody>
      </p:sp>
      <p:sp>
        <p:nvSpPr>
          <p:cNvPr id="98337"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a:r>
              <a:rPr lang="en-US" sz="1000">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Arial" pitchFamily="-105" charset="0"/>
                <a:ea typeface="+mn-ea"/>
                <a:cs typeface="+mn-cs"/>
              </a:defRPr>
            </a:lvl1pPr>
          </a:lstStyle>
          <a:p>
            <a:pPr>
              <a:defRPr/>
            </a:pPr>
            <a:endParaRPr lang="en-US" b="0"/>
          </a:p>
        </p:txBody>
      </p:sp>
      <p:sp>
        <p:nvSpPr>
          <p:cNvPr id="5222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Arial" charset="0"/>
              </a:defRPr>
            </a:lvl1pPr>
          </a:lstStyle>
          <a:p>
            <a:pPr>
              <a:defRPr/>
            </a:pPr>
            <a:fld id="{9F0B4D7B-6499-9B49-AC03-F7FDFF0CA88A}" type="slidenum">
              <a:rPr lang="en-US" b="0"/>
              <a:pPr>
                <a:defRPr/>
              </a:pPr>
              <a:t>‹#›</a:t>
            </a:fld>
            <a:endParaRPr lang="en-US" b="0"/>
          </a:p>
        </p:txBody>
      </p:sp>
      <p:grpSp>
        <p:nvGrpSpPr>
          <p:cNvPr id="164868" name="Group 4"/>
          <p:cNvGrpSpPr>
            <a:grpSpLocks/>
          </p:cNvGrpSpPr>
          <p:nvPr/>
        </p:nvGrpSpPr>
        <p:grpSpPr bwMode="auto">
          <a:xfrm>
            <a:off x="0" y="0"/>
            <a:ext cx="9140825" cy="6850063"/>
            <a:chOff x="0" y="0"/>
            <a:chExt cx="5758" cy="4315"/>
          </a:xfrm>
        </p:grpSpPr>
        <p:grpSp>
          <p:nvGrpSpPr>
            <p:cNvPr id="164872" name="Group 5"/>
            <p:cNvGrpSpPr>
              <a:grpSpLocks/>
            </p:cNvGrpSpPr>
            <p:nvPr userDrawn="1"/>
          </p:nvGrpSpPr>
          <p:grpSpPr bwMode="auto">
            <a:xfrm>
              <a:off x="1728" y="2230"/>
              <a:ext cx="4027" cy="2085"/>
              <a:chOff x="1728" y="2230"/>
              <a:chExt cx="4027" cy="2085"/>
            </a:xfrm>
          </p:grpSpPr>
          <p:sp>
            <p:nvSpPr>
              <p:cNvPr id="5223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5223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5223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16487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b="0">
                  <a:solidFill>
                    <a:srgbClr val="FFFFFF"/>
                  </a:solidFill>
                </a:endParaRPr>
              </a:p>
            </p:txBody>
          </p:sp>
          <p:sp>
            <p:nvSpPr>
              <p:cNvPr id="5223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grpSp>
        <p:sp>
          <p:nvSpPr>
            <p:cNvPr id="5223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05" charset="0"/>
              </a:endParaRPr>
            </a:p>
          </p:txBody>
        </p:sp>
        <p:sp>
          <p:nvSpPr>
            <p:cNvPr id="164874" name="Freeform 12"/>
            <p:cNvSpPr>
              <a:spLocks/>
            </p:cNvSpPr>
            <p:nvPr/>
          </p:nvSpPr>
          <p:spPr bwMode="hidden">
            <a:xfrm>
              <a:off x="0" y="0"/>
              <a:ext cx="5758" cy="1776"/>
            </a:xfrm>
            <a:custGeom>
              <a:avLst/>
              <a:gdLst>
                <a:gd name="T0" fmla="*/ 0 w 5740"/>
                <a:gd name="T1" fmla="*/ 0 h 1906"/>
                <a:gd name="T2" fmla="*/ 0 w 5740"/>
                <a:gd name="T3" fmla="*/ 246 h 1906"/>
                <a:gd name="T4" fmla="*/ 6285 w 5740"/>
                <a:gd name="T5" fmla="*/ 246 h 1906"/>
                <a:gd name="T6" fmla="*/ 628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b="0">
                <a:solidFill>
                  <a:srgbClr val="FFFFFF"/>
                </a:solidFill>
              </a:endParaRPr>
            </a:p>
          </p:txBody>
        </p:sp>
      </p:grpSp>
      <p:sp>
        <p:nvSpPr>
          <p:cNvPr id="5223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223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Arial" pitchFamily="-105" charset="0"/>
                <a:ea typeface="+mn-ea"/>
                <a:cs typeface="+mn-cs"/>
              </a:defRPr>
            </a:lvl1pPr>
          </a:lstStyle>
          <a:p>
            <a:pPr>
              <a:defRPr/>
            </a:pPr>
            <a:endParaRPr lang="en-US" b="0"/>
          </a:p>
        </p:txBody>
      </p:sp>
      <p:sp>
        <p:nvSpPr>
          <p:cNvPr id="5223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163285"/>
      </p:ext>
    </p:extLst>
  </p:cSld>
  <p:clrMap bg1="dk2" tx1="lt1" bg2="dk1" tx2="lt2" accent1="accent1" accent2="accent2" accent3="accent3" accent4="accent4" accent5="accent5" accent6="accent6" hlink="hlink" folHlink="folHlink"/>
  <p:sldLayoutIdLst>
    <p:sldLayoutId id="2147484665" r:id="rId1"/>
    <p:sldLayoutId id="2147484666" r:id="rId2"/>
    <p:sldLayoutId id="2147484667" r:id="rId3"/>
    <p:sldLayoutId id="2147484668" r:id="rId4"/>
    <p:sldLayoutId id="2147484669" r:id="rId5"/>
    <p:sldLayoutId id="2147484670" r:id="rId6"/>
    <p:sldLayoutId id="2147484671" r:id="rId7"/>
    <p:sldLayoutId id="2147484672" r:id="rId8"/>
    <p:sldLayoutId id="2147484673" r:id="rId9"/>
    <p:sldLayoutId id="2147484674" r:id="rId10"/>
    <p:sldLayoutId id="2147484675" r:id="rId11"/>
    <p:sldLayoutId id="2147484676"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817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20E6095-A939-3A42-9C2B-9918E6B626B3}" type="slidenum">
              <a:rPr lang="en-US" b="0"/>
              <a:pPr>
                <a:defRPr/>
              </a:pPr>
              <a:t>‹#›</a:t>
            </a:fld>
            <a:endParaRPr lang="en-US" b="0"/>
          </a:p>
        </p:txBody>
      </p:sp>
    </p:spTree>
    <p:extLst>
      <p:ext uri="{BB962C8B-B14F-4D97-AF65-F5344CB8AC3E}">
        <p14:creationId xmlns:p14="http://schemas.microsoft.com/office/powerpoint/2010/main" val="402438810"/>
      </p:ext>
    </p:extLst>
  </p:cSld>
  <p:clrMap bg1="lt1" tx1="dk1" bg2="lt2" tx2="dk2" accent1="accent1" accent2="accent2" accent3="accent3" accent4="accent4" accent5="accent5" accent6="accent6" hlink="hlink" folHlink="folHlink"/>
  <p:sldLayoutIdLst>
    <p:sldLayoutId id="2147484678" r:id="rId1"/>
    <p:sldLayoutId id="2147484679"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326325"/>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897326"/>
      </p:ext>
    </p:extLst>
  </p:cSld>
  <p:clrMap bg1="lt1" tx1="dk1" bg2="lt2" tx2="dk2" accent1="accent1" accent2="accent2" accent3="accent3" accent4="accent4" accent5="accent5" accent6="accent6" hlink="hlink" folHlink="folHlink"/>
  <p:sldLayoutIdLst>
    <p:sldLayoutId id="2147484708" r:id="rId1"/>
    <p:sldLayoutId id="2147484709" r:id="rId2"/>
    <p:sldLayoutId id="2147484710" r:id="rId3"/>
    <p:sldLayoutId id="2147484711" r:id="rId4"/>
    <p:sldLayoutId id="2147484712" r:id="rId5"/>
    <p:sldLayoutId id="2147484713" r:id="rId6"/>
    <p:sldLayoutId id="2147484714" r:id="rId7"/>
    <p:sldLayoutId id="2147484715" r:id="rId8"/>
    <p:sldLayoutId id="2147484716" r:id="rId9"/>
    <p:sldLayoutId id="2147484717" r:id="rId10"/>
    <p:sldLayoutId id="21474847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757925453"/>
      </p:ext>
    </p:extLst>
  </p:cSld>
  <p:clrMap bg1="dk2" tx1="lt1" bg2="dk1" tx2="lt2" accent1="accent1" accent2="accent2" accent3="accent3" accent4="accent4" accent5="accent5" accent6="accent6" hlink="hlink" folHlink="folHlink"/>
  <p:sldLayoutIdLst>
    <p:sldLayoutId id="2147484720" r:id="rId1"/>
    <p:sldLayoutId id="2147484721" r:id="rId2"/>
    <p:sldLayoutId id="2147484722" r:id="rId3"/>
    <p:sldLayoutId id="2147484723" r:id="rId4"/>
    <p:sldLayoutId id="2147484724" r:id="rId5"/>
    <p:sldLayoutId id="2147484725" r:id="rId6"/>
    <p:sldLayoutId id="2147484726" r:id="rId7"/>
    <p:sldLayoutId id="2147484727" r:id="rId8"/>
    <p:sldLayoutId id="2147484728" r:id="rId9"/>
    <p:sldLayoutId id="2147484729" r:id="rId10"/>
    <p:sldLayoutId id="2147484730" r:id="rId11"/>
    <p:sldLayoutId id="2147484731" r:id="rId12"/>
    <p:sldLayoutId id="2147484732" r:id="rId13"/>
    <p:sldLayoutId id="214748473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722420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523151153"/>
      </p:ext>
    </p:extLst>
  </p:cSld>
  <p:clrMap bg1="dk2" tx1="lt1" bg2="dk1" tx2="lt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 id="2147484758" r:id="rId12"/>
    <p:sldLayoutId id="2147484759" r:id="rId13"/>
    <p:sldLayoutId id="2147484760"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6197488"/>
      </p:ext>
    </p:extLst>
  </p:cSld>
  <p:clrMap bg1="lt1" tx1="dk1" bg2="lt2" tx2="dk2" accent1="accent1" accent2="accent2" accent3="accent3" accent4="accent4" accent5="accent5" accent6="accent6" hlink="hlink" folHlink="folHlink"/>
  <p:sldLayoutIdLst>
    <p:sldLayoutId id="2147484762" r:id="rId1"/>
    <p:sldLayoutId id="2147484763" r:id="rId2"/>
    <p:sldLayoutId id="2147484764" r:id="rId3"/>
    <p:sldLayoutId id="2147484765" r:id="rId4"/>
    <p:sldLayoutId id="2147484766" r:id="rId5"/>
    <p:sldLayoutId id="2147484767" r:id="rId6"/>
    <p:sldLayoutId id="2147484768" r:id="rId7"/>
    <p:sldLayoutId id="2147484769" r:id="rId8"/>
    <p:sldLayoutId id="2147484770" r:id="rId9"/>
    <p:sldLayoutId id="2147484771" r:id="rId10"/>
    <p:sldLayoutId id="21474847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0831750"/>
      </p:ext>
    </p:extLst>
  </p:cSld>
  <p:clrMap bg1="lt1" tx1="dk1" bg2="lt2" tx2="dk2" accent1="accent1" accent2="accent2" accent3="accent3" accent4="accent4" accent5="accent5" accent6="accent6" hlink="hlink" folHlink="folHlink"/>
  <p:sldLayoutIdLst>
    <p:sldLayoutId id="2147484774" r:id="rId1"/>
    <p:sldLayoutId id="2147484775" r:id="rId2"/>
    <p:sldLayoutId id="2147484776" r:id="rId3"/>
    <p:sldLayoutId id="2147484777" r:id="rId4"/>
    <p:sldLayoutId id="2147484778" r:id="rId5"/>
    <p:sldLayoutId id="2147484779" r:id="rId6"/>
    <p:sldLayoutId id="2147484780" r:id="rId7"/>
    <p:sldLayoutId id="2147484781" r:id="rId8"/>
    <p:sldLayoutId id="2147484782" r:id="rId9"/>
    <p:sldLayoutId id="2147484783" r:id="rId10"/>
    <p:sldLayoutId id="214748478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049156758"/>
      </p:ext>
    </p:extLst>
  </p:cSld>
  <p:clrMap bg1="dk2" tx1="lt1" bg2="dk1" tx2="lt2" accent1="accent1" accent2="accent2" accent3="accent3" accent4="accent4" accent5="accent5" accent6="accent6" hlink="hlink" folHlink="folHlink"/>
  <p:sldLayoutIdLst>
    <p:sldLayoutId id="2147484786" r:id="rId1"/>
    <p:sldLayoutId id="2147484787" r:id="rId2"/>
    <p:sldLayoutId id="2147484788" r:id="rId3"/>
    <p:sldLayoutId id="2147484789" r:id="rId4"/>
    <p:sldLayoutId id="2147484790" r:id="rId5"/>
    <p:sldLayoutId id="2147484791" r:id="rId6"/>
    <p:sldLayoutId id="2147484792" r:id="rId7"/>
    <p:sldLayoutId id="2147484793" r:id="rId8"/>
    <p:sldLayoutId id="2147484794" r:id="rId9"/>
    <p:sldLayoutId id="2147484795" r:id="rId10"/>
    <p:sldLayoutId id="2147484796" r:id="rId11"/>
    <p:sldLayoutId id="2147484797" r:id="rId12"/>
    <p:sldLayoutId id="2147484798" r:id="rId13"/>
    <p:sldLayoutId id="2147484799"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8066" name="Group 2"/>
          <p:cNvGrpSpPr>
            <a:grpSpLocks/>
          </p:cNvGrpSpPr>
          <p:nvPr/>
        </p:nvGrpSpPr>
        <p:grpSpPr bwMode="auto">
          <a:xfrm>
            <a:off x="457200" y="992188"/>
            <a:ext cx="8153400" cy="1600200"/>
            <a:chOff x="288" y="625"/>
            <a:chExt cx="5136" cy="1008"/>
          </a:xfrm>
        </p:grpSpPr>
        <p:sp>
          <p:nvSpPr>
            <p:cNvPr id="48131"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48132"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48133"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endParaRPr lang="en-US" sz="1800" b="0">
                <a:ea typeface="新細明體" charset="0"/>
                <a:cs typeface="新細明體" charset="0"/>
              </a:endParaRPr>
            </a:p>
          </p:txBody>
        </p:sp>
        <p:sp>
          <p:nvSpPr>
            <p:cNvPr id="4813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endParaRPr lang="en-US" sz="1800" b="0">
                <a:ea typeface="新細明體" charset="0"/>
                <a:cs typeface="新細明體" charset="0"/>
              </a:endParaRPr>
            </a:p>
          </p:txBody>
        </p:sp>
      </p:grpSp>
      <p:sp>
        <p:nvSpPr>
          <p:cNvPr id="88067"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8068"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48137"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kumimoji="1" sz="1400" b="0">
                <a:ea typeface="新細明體" charset="0"/>
                <a:cs typeface="新細明體" charset="0"/>
              </a:defRPr>
            </a:lvl1pPr>
          </a:lstStyle>
          <a:p>
            <a:endParaRPr lang="en-US" altLang="zh-TW"/>
          </a:p>
        </p:txBody>
      </p:sp>
      <p:sp>
        <p:nvSpPr>
          <p:cNvPr id="48138"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kumimoji="1" sz="1400" b="0">
                <a:ea typeface="新細明體" charset="0"/>
                <a:cs typeface="新細明體" charset="0"/>
              </a:defRPr>
            </a:lvl1pPr>
          </a:lstStyle>
          <a:p>
            <a:endParaRPr lang="en-US" altLang="zh-TW"/>
          </a:p>
        </p:txBody>
      </p:sp>
      <p:sp>
        <p:nvSpPr>
          <p:cNvPr id="48139"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kumimoji="1" sz="1400" b="0">
                <a:ea typeface="新細明體" charset="0"/>
                <a:cs typeface="新細明體" charset="0"/>
              </a:defRPr>
            </a:lvl1pPr>
          </a:lstStyle>
          <a:p>
            <a:fld id="{4432C480-9457-E241-AAC7-4CACB28416C6}" type="slidenum">
              <a:rPr lang="en-US" altLang="zh-TW"/>
              <a:pPr/>
              <a:t>‹#›</a:t>
            </a:fld>
            <a:endParaRPr lang="en-US" altLang="zh-TW"/>
          </a:p>
        </p:txBody>
      </p:sp>
    </p:spTree>
  </p:cSld>
  <p:clrMap bg1="dk2" tx1="lt1" bg2="dk1" tx2="lt2" accent1="accent1" accent2="accent2" accent3="accent3" accent4="accent4" accent5="accent5" accent6="accent6" hlink="hlink" folHlink="folHlink"/>
  <p:sldLayoutIdLst>
    <p:sldLayoutId id="2147483943" r:id="rId1"/>
    <p:sldLayoutId id="2147483928" r:id="rId2"/>
    <p:sldLayoutId id="2147483929" r:id="rId3"/>
    <p:sldLayoutId id="2147483930" r:id="rId4"/>
    <p:sldLayoutId id="2147483931" r:id="rId5"/>
    <p:sldLayoutId id="2147483932" r:id="rId6"/>
    <p:sldLayoutId id="2147483933" r:id="rId7"/>
    <p:sldLayoutId id="2147483934" r:id="rId8"/>
    <p:sldLayoutId id="2147483935" r:id="rId9"/>
    <p:sldLayoutId id="2147483936" r:id="rId10"/>
    <p:sldLayoutId id="2147483937" r:id="rId11"/>
    <p:sldLayoutId id="2147483938" r:id="rId12"/>
    <p:sldLayoutId id="2147483939" r:id="rId13"/>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2pPr>
      <a:lvl3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3pPr>
      <a:lvl4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4pPr>
      <a:lvl5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228600" y="4572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spcBef>
                <a:spcPct val="50000"/>
              </a:spcBef>
              <a:defRPr sz="1400">
                <a:solidFill>
                  <a:srgbClr val="CCECFF"/>
                </a:solidFill>
                <a:latin typeface="Times New Roman" charset="0"/>
                <a:cs typeface="+mn-cs"/>
              </a:defRPr>
            </a:lvl1pPr>
          </a:lstStyle>
          <a:p>
            <a:pPr>
              <a:defRPr/>
            </a:pPr>
            <a:endParaRPr lang="en-US" b="0"/>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CCECFF"/>
                </a:solidFill>
                <a:latin typeface="Times New Roman" charset="0"/>
                <a:cs typeface="+mn-cs"/>
              </a:defRPr>
            </a:lvl1pPr>
          </a:lstStyle>
          <a:p>
            <a:pPr>
              <a:defRPr/>
            </a:pPr>
            <a:endParaRPr lang="en-US" b="0"/>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spcBef>
                <a:spcPct val="50000"/>
              </a:spcBef>
              <a:defRPr sz="1400">
                <a:solidFill>
                  <a:srgbClr val="CCECFF"/>
                </a:solidFill>
                <a:latin typeface="Times New Roman" charset="0"/>
                <a:cs typeface="+mn-cs"/>
              </a:defRPr>
            </a:lvl1pPr>
          </a:lstStyle>
          <a:p>
            <a:pPr>
              <a:defRPr/>
            </a:pPr>
            <a:fld id="{9F377342-8261-D14C-9ED5-7E803E43661B}" type="slidenum">
              <a:rPr lang="en-US" b="0"/>
              <a:pPr>
                <a:defRPr/>
              </a:pPr>
              <a:t>‹#›</a:t>
            </a:fld>
            <a:endParaRPr lang="en-US" b="0"/>
          </a:p>
        </p:txBody>
      </p:sp>
      <p:sp>
        <p:nvSpPr>
          <p:cNvPr id="3079"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sz="2400" b="0">
              <a:solidFill>
                <a:srgbClr val="CCECFF"/>
              </a:solidFill>
              <a:latin typeface="Times New Roman" charset="0"/>
            </a:endParaRPr>
          </a:p>
        </p:txBody>
      </p:sp>
    </p:spTree>
    <p:extLst>
      <p:ext uri="{BB962C8B-B14F-4D97-AF65-F5344CB8AC3E}">
        <p14:creationId xmlns:p14="http://schemas.microsoft.com/office/powerpoint/2010/main" val="2264940956"/>
      </p:ext>
    </p:extLst>
  </p:cSld>
  <p:clrMap bg1="dk2" tx1="lt1" bg2="dk1" tx2="lt2" accent1="accent1" accent2="accent2" accent3="accent3" accent4="accent4" accent5="accent5" accent6="accent6" hlink="hlink" folHlink="folHlink"/>
  <p:sldLayoutIdLst>
    <p:sldLayoutId id="2147484801" r:id="rId1"/>
    <p:sldLayoutId id="2147484802" r:id="rId2"/>
    <p:sldLayoutId id="2147484803" r:id="rId3"/>
    <p:sldLayoutId id="2147484804" r:id="rId4"/>
    <p:sldLayoutId id="2147484805" r:id="rId5"/>
    <p:sldLayoutId id="2147484806" r:id="rId6"/>
    <p:sldLayoutId id="2147484807" r:id="rId7"/>
    <p:sldLayoutId id="2147484808" r:id="rId8"/>
    <p:sldLayoutId id="2147484809" r:id="rId9"/>
    <p:sldLayoutId id="2147484810" r:id="rId10"/>
    <p:sldLayoutId id="2147484811"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3079"/>
                                        </p:tgtEl>
                                        <p:attrNameLst>
                                          <p:attrName>style.visibility</p:attrName>
                                        </p:attrNameLst>
                                      </p:cBhvr>
                                      <p:to>
                                        <p:strVal val="visible"/>
                                      </p:to>
                                    </p:set>
                                    <p:animEffect transition="in" filter="wipe(right)">
                                      <p:cBhvr>
                                        <p:cTn id="7" dur="500"/>
                                        <p:tgtEl>
                                          <p:spTgt spid="3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542274"/>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54342"/>
      </p:ext>
    </p:extLst>
  </p:cSld>
  <p:clrMap bg1="lt1" tx1="dk1" bg2="lt2" tx2="dk2" accent1="accent1" accent2="accent2" accent3="accent3" accent4="accent4" accent5="accent5" accent6="accent6" hlink="hlink" folHlink="folHlink"/>
  <p:sldLayoutIdLst>
    <p:sldLayoutId id="2147484861" r:id="rId1"/>
    <p:sldLayoutId id="2147484862" r:id="rId2"/>
    <p:sldLayoutId id="2147484863" r:id="rId3"/>
    <p:sldLayoutId id="2147484864" r:id="rId4"/>
    <p:sldLayoutId id="2147484865" r:id="rId5"/>
    <p:sldLayoutId id="2147484866" r:id="rId6"/>
    <p:sldLayoutId id="2147484867" r:id="rId7"/>
    <p:sldLayoutId id="2147484868" r:id="rId8"/>
    <p:sldLayoutId id="2147484869" r:id="rId9"/>
    <p:sldLayoutId id="2147484870" r:id="rId10"/>
    <p:sldLayoutId id="2147484871" r:id="rId11"/>
    <p:sldLayoutId id="2147484872" r:id="rId12"/>
    <p:sldLayoutId id="2147484873"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347102744"/>
      </p:ext>
    </p:extLst>
  </p:cSld>
  <p:clrMap bg1="dk2" tx1="lt1" bg2="dk1" tx2="lt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 id="2147484898" r:id="rId12"/>
    <p:sldLayoutId id="2147484899" r:id="rId13"/>
    <p:sldLayoutId id="2147484900"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7446491"/>
      </p:ext>
    </p:extLst>
  </p:cSld>
  <p:clrMap bg1="lt1" tx1="dk1" bg2="lt2" tx2="dk2" accent1="accent1" accent2="accent2" accent3="accent3" accent4="accent4" accent5="accent5" accent6="accent6" hlink="hlink" folHlink="folHlink"/>
  <p:sldLayoutIdLst>
    <p:sldLayoutId id="2147484915" r:id="rId1"/>
    <p:sldLayoutId id="2147484916" r:id="rId2"/>
    <p:sldLayoutId id="2147484917" r:id="rId3"/>
    <p:sldLayoutId id="2147484918" r:id="rId4"/>
    <p:sldLayoutId id="2147484919" r:id="rId5"/>
    <p:sldLayoutId id="2147484920" r:id="rId6"/>
    <p:sldLayoutId id="2147484921" r:id="rId7"/>
    <p:sldLayoutId id="2147484922" r:id="rId8"/>
    <p:sldLayoutId id="2147484923" r:id="rId9"/>
    <p:sldLayoutId id="2147484924" r:id="rId10"/>
    <p:sldLayoutId id="21474849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680559186"/>
      </p:ext>
    </p:extLst>
  </p:cSld>
  <p:clrMap bg1="dk2" tx1="lt1" bg2="dk1" tx2="lt2" accent1="accent1" accent2="accent2" accent3="accent3" accent4="accent4" accent5="accent5" accent6="accent6" hlink="hlink" folHlink="folHlink"/>
  <p:sldLayoutIdLst>
    <p:sldLayoutId id="2147484927" r:id="rId1"/>
    <p:sldLayoutId id="2147484928" r:id="rId2"/>
    <p:sldLayoutId id="2147484929" r:id="rId3"/>
    <p:sldLayoutId id="2147484930" r:id="rId4"/>
    <p:sldLayoutId id="2147484931" r:id="rId5"/>
    <p:sldLayoutId id="2147484932" r:id="rId6"/>
    <p:sldLayoutId id="2147484933" r:id="rId7"/>
    <p:sldLayoutId id="2147484934" r:id="rId8"/>
    <p:sldLayoutId id="2147484935" r:id="rId9"/>
    <p:sldLayoutId id="2147484936" r:id="rId10"/>
    <p:sldLayoutId id="2147484937" r:id="rId11"/>
    <p:sldLayoutId id="2147484938" r:id="rId12"/>
    <p:sldLayoutId id="2147484939" r:id="rId13"/>
    <p:sldLayoutId id="2147484940"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sz="1800" b="0">
                <a:solidFill>
                  <a:srgbClr val="FFFFCC"/>
                </a:solidFill>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b="0">
                <a:solidFill>
                  <a:srgbClr val="FFFFCC"/>
                </a:solidFill>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44593260"/>
      </p:ext>
    </p:extLst>
  </p:cSld>
  <p:clrMap bg1="dk2" tx1="lt1" bg2="dk1" tx2="lt2" accent1="accent1" accent2="accent2" accent3="accent3" accent4="accent4" accent5="accent5" accent6="accent6" hlink="hlink" folHlink="folHlink"/>
  <p:sldLayoutIdLst>
    <p:sldLayoutId id="2147484942" r:id="rId1"/>
    <p:sldLayoutId id="2147484943" r:id="rId2"/>
    <p:sldLayoutId id="2147484944" r:id="rId3"/>
    <p:sldLayoutId id="2147484945" r:id="rId4"/>
    <p:sldLayoutId id="2147484946" r:id="rId5"/>
    <p:sldLayoutId id="2147484947" r:id="rId6"/>
    <p:sldLayoutId id="2147484948" r:id="rId7"/>
    <p:sldLayoutId id="2147484949" r:id="rId8"/>
    <p:sldLayoutId id="2147484950" r:id="rId9"/>
    <p:sldLayoutId id="2147484951" r:id="rId10"/>
    <p:sldLayoutId id="2147484952" r:id="rId11"/>
    <p:sldLayoutId id="2147484953" r:id="rId12"/>
    <p:sldLayoutId id="2147484954" r:id="rId13"/>
    <p:sldLayoutId id="2147484955"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2137589"/>
      </p:ext>
    </p:extLst>
  </p:cSld>
  <p:clrMap bg1="lt1" tx1="dk1" bg2="lt2" tx2="dk2" accent1="accent1" accent2="accent2" accent3="accent3" accent4="accent4" accent5="accent5" accent6="accent6" hlink="hlink" folHlink="folHlink"/>
  <p:sldLayoutIdLst>
    <p:sldLayoutId id="2147484957" r:id="rId1"/>
    <p:sldLayoutId id="2147484958" r:id="rId2"/>
    <p:sldLayoutId id="2147484959" r:id="rId3"/>
    <p:sldLayoutId id="2147484960" r:id="rId4"/>
    <p:sldLayoutId id="2147484961" r:id="rId5"/>
    <p:sldLayoutId id="2147484962" r:id="rId6"/>
    <p:sldLayoutId id="2147484963" r:id="rId7"/>
    <p:sldLayoutId id="2147484964" r:id="rId8"/>
    <p:sldLayoutId id="2147484965" r:id="rId9"/>
    <p:sldLayoutId id="2147484966" r:id="rId10"/>
    <p:sldLayoutId id="2147484967" r:id="rId11"/>
    <p:sldLayoutId id="2147484968" r:id="rId12"/>
    <p:sldLayoutId id="2147484969"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0921454"/>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5" r:id="rId5"/>
    <p:sldLayoutId id="2147484976" r:id="rId6"/>
    <p:sldLayoutId id="2147484977" r:id="rId7"/>
    <p:sldLayoutId id="2147484978" r:id="rId8"/>
    <p:sldLayoutId id="2147484979" r:id="rId9"/>
    <p:sldLayoutId id="2147484980" r:id="rId10"/>
    <p:sldLayoutId id="214748498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3298" name="Rectangle 1"/>
          <p:cNvSpPr>
            <a:spLocks noGrp="1" noChangeArrowheads="1"/>
          </p:cNvSpPr>
          <p:nvPr>
            <p:ph type="title"/>
          </p:nvPr>
        </p:nvSpPr>
        <p:spPr bwMode="auto">
          <a:xfrm>
            <a:off x="685800" y="609600"/>
            <a:ext cx="7770813" cy="114141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83299" name="Rectangle 2"/>
          <p:cNvSpPr>
            <a:spLocks noGrp="1" noChangeArrowheads="1"/>
          </p:cNvSpPr>
          <p:nvPr>
            <p:ph type="body" idx="1"/>
          </p:nvPr>
        </p:nvSpPr>
        <p:spPr bwMode="auto">
          <a:xfrm>
            <a:off x="685800" y="1981200"/>
            <a:ext cx="7770813" cy="411321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0">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0">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D40619CD-98FC-A649-A85B-238FD46D0D0F}" type="slidenum">
              <a:rPr lang="en-GB" b="0"/>
              <a:pPr>
                <a:defRPr/>
              </a:pPr>
              <a:t>‹#›</a:t>
            </a:fld>
            <a:endParaRPr lang="en-GB" b="0"/>
          </a:p>
        </p:txBody>
      </p:sp>
    </p:spTree>
    <p:extLst>
      <p:ext uri="{BB962C8B-B14F-4D97-AF65-F5344CB8AC3E}">
        <p14:creationId xmlns:p14="http://schemas.microsoft.com/office/powerpoint/2010/main" val="3391076957"/>
      </p:ext>
    </p:extLst>
  </p:cSld>
  <p:clrMap bg1="lt1" tx1="dk1" bg2="lt2" tx2="dk2" accent1="accent1" accent2="accent2" accent3="accent3" accent4="accent4" accent5="accent5" accent6="accent6" hlink="hlink" folHlink="folHlink"/>
  <p:sldLayoutIdLst>
    <p:sldLayoutId id="2147484998"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7250"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725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9B9B5329-6C75-F04F-97B8-4B2DB2CFA01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Lst>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b="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b="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2400" b="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b="0"/>
              <a:pPr eaLnBrk="1" hangingPunct="1">
                <a:defRPr/>
              </a:pPr>
              <a:t>‹#›</a:t>
            </a:fld>
            <a:endParaRPr lang="en-US" b="0"/>
          </a:p>
        </p:txBody>
      </p:sp>
    </p:spTree>
    <p:extLst>
      <p:ext uri="{BB962C8B-B14F-4D97-AF65-F5344CB8AC3E}">
        <p14:creationId xmlns:p14="http://schemas.microsoft.com/office/powerpoint/2010/main" val="3989924108"/>
      </p:ext>
    </p:extLst>
  </p:cSld>
  <p:clrMap bg1="dk2" tx1="lt1" bg2="dk1" tx2="lt2" accent1="accent1" accent2="accent2" accent3="accent3" accent4="accent4" accent5="accent5" accent6="accent6" hlink="hlink" folHlink="folHlink"/>
  <p:sldLayoutIdLst>
    <p:sldLayoutId id="2147485000" r:id="rId1"/>
    <p:sldLayoutId id="2147485001" r:id="rId2"/>
    <p:sldLayoutId id="2147485002" r:id="rId3"/>
    <p:sldLayoutId id="2147485003" r:id="rId4"/>
    <p:sldLayoutId id="2147485004" r:id="rId5"/>
    <p:sldLayoutId id="2147485005" r:id="rId6"/>
    <p:sldLayoutId id="2147485006" r:id="rId7"/>
    <p:sldLayoutId id="2147485007" r:id="rId8"/>
    <p:sldLayoutId id="2147485008" r:id="rId9"/>
    <p:sldLayoutId id="2147485009" r:id="rId10"/>
    <p:sldLayoutId id="214748501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8066" name="Group 2"/>
          <p:cNvGrpSpPr>
            <a:grpSpLocks/>
          </p:cNvGrpSpPr>
          <p:nvPr/>
        </p:nvGrpSpPr>
        <p:grpSpPr bwMode="auto">
          <a:xfrm>
            <a:off x="457200" y="992188"/>
            <a:ext cx="8153400" cy="1600200"/>
            <a:chOff x="288" y="625"/>
            <a:chExt cx="5136" cy="1008"/>
          </a:xfrm>
        </p:grpSpPr>
        <p:sp>
          <p:nvSpPr>
            <p:cNvPr id="48131"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48132"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48133"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w="9525" cap="rnd">
              <a:noFill/>
              <a:round/>
              <a:headEnd/>
              <a:tailEnd/>
            </a:ln>
            <a:effectLst/>
          </p:spPr>
          <p:txBody>
            <a:bodyPr wrap="none" anchor="ctr"/>
            <a:lstStyle/>
            <a:p>
              <a:endParaRPr lang="en-US" sz="1800" b="0">
                <a:solidFill>
                  <a:srgbClr val="FFFFCC"/>
                </a:solidFill>
                <a:ea typeface="新細明體" charset="0"/>
                <a:cs typeface="新細明體" charset="0"/>
              </a:endParaRPr>
            </a:p>
          </p:txBody>
        </p:sp>
        <p:sp>
          <p:nvSpPr>
            <p:cNvPr id="4813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w="9525">
              <a:noFill/>
              <a:round/>
              <a:headEnd/>
              <a:tailEnd/>
            </a:ln>
            <a:effectLst/>
          </p:spPr>
          <p:txBody>
            <a:bodyPr wrap="none" anchor="ctr"/>
            <a:lstStyle/>
            <a:p>
              <a:endParaRPr lang="en-US" sz="1800" b="0">
                <a:solidFill>
                  <a:srgbClr val="FFFFCC"/>
                </a:solidFill>
                <a:ea typeface="新細明體" charset="0"/>
                <a:cs typeface="新細明體" charset="0"/>
              </a:endParaRPr>
            </a:p>
          </p:txBody>
        </p:sp>
      </p:grpSp>
      <p:sp>
        <p:nvSpPr>
          <p:cNvPr id="88067"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8068"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48137"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kumimoji="1" sz="1400" b="0">
                <a:ea typeface="新細明體" charset="0"/>
                <a:cs typeface="新細明體" charset="0"/>
              </a:defRPr>
            </a:lvl1pPr>
          </a:lstStyle>
          <a:p>
            <a:endParaRPr lang="en-US" altLang="zh-TW">
              <a:solidFill>
                <a:srgbClr val="FFFFCC"/>
              </a:solidFill>
            </a:endParaRPr>
          </a:p>
        </p:txBody>
      </p:sp>
      <p:sp>
        <p:nvSpPr>
          <p:cNvPr id="48138"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kumimoji="1" sz="1400" b="0">
                <a:ea typeface="新細明體" charset="0"/>
                <a:cs typeface="新細明體" charset="0"/>
              </a:defRPr>
            </a:lvl1pPr>
          </a:lstStyle>
          <a:p>
            <a:endParaRPr lang="en-US" altLang="zh-TW">
              <a:solidFill>
                <a:srgbClr val="FFFFCC"/>
              </a:solidFill>
            </a:endParaRPr>
          </a:p>
        </p:txBody>
      </p:sp>
      <p:sp>
        <p:nvSpPr>
          <p:cNvPr id="48139"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kumimoji="1" sz="1400" b="0">
                <a:ea typeface="新細明體" charset="0"/>
                <a:cs typeface="新細明體" charset="0"/>
              </a:defRPr>
            </a:lvl1pPr>
          </a:lstStyle>
          <a:p>
            <a:fld id="{4432C480-9457-E241-AAC7-4CACB28416C6}" type="slidenum">
              <a:rPr lang="en-US" altLang="zh-TW">
                <a:solidFill>
                  <a:srgbClr val="FFFFCC"/>
                </a:solidFill>
              </a:rPr>
              <a:pPr/>
              <a:t>‹#›</a:t>
            </a:fld>
            <a:endParaRPr lang="en-US" altLang="zh-TW">
              <a:solidFill>
                <a:srgbClr val="FFFFCC"/>
              </a:solidFill>
            </a:endParaRPr>
          </a:p>
        </p:txBody>
      </p:sp>
    </p:spTree>
    <p:extLst>
      <p:ext uri="{BB962C8B-B14F-4D97-AF65-F5344CB8AC3E}">
        <p14:creationId xmlns:p14="http://schemas.microsoft.com/office/powerpoint/2010/main" val="1970266476"/>
      </p:ext>
    </p:extLst>
  </p:cSld>
  <p:clrMap bg1="dk2" tx1="lt1" bg2="dk1" tx2="lt2" accent1="accent1" accent2="accent2" accent3="accent3" accent4="accent4" accent5="accent5" accent6="accent6" hlink="hlink" folHlink="folHlink"/>
  <p:sldLayoutIdLst>
    <p:sldLayoutId id="2147485025" r:id="rId1"/>
    <p:sldLayoutId id="2147485026" r:id="rId2"/>
    <p:sldLayoutId id="2147485027" r:id="rId3"/>
    <p:sldLayoutId id="2147485028" r:id="rId4"/>
    <p:sldLayoutId id="2147485029" r:id="rId5"/>
    <p:sldLayoutId id="2147485030" r:id="rId6"/>
    <p:sldLayoutId id="2147485031" r:id="rId7"/>
    <p:sldLayoutId id="2147485032" r:id="rId8"/>
    <p:sldLayoutId id="2147485033" r:id="rId9"/>
    <p:sldLayoutId id="2147485034" r:id="rId10"/>
    <p:sldLayoutId id="2147485035" r:id="rId11"/>
    <p:sldLayoutId id="2147485036" r:id="rId12"/>
    <p:sldLayoutId id="2147485037" r:id="rId13"/>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2pPr>
      <a:lvl3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3pPr>
      <a:lvl4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4pPr>
      <a:lvl5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cs typeface="+mn-cs"/>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610011"/>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grpSp>
        <p:nvGrpSpPr>
          <p:cNvPr id="125955"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610011"/>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SimSun" charset="0"/>
                <a:cs typeface="SimSun"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spcBef>
                <a:spcPct val="50000"/>
              </a:spcBef>
              <a:defRPr/>
            </a:pPr>
            <a:r>
              <a:rPr lang="en-US" altLang="zh-CN" sz="900">
                <a:solidFill>
                  <a:srgbClr val="FFFFFF"/>
                </a:solidFill>
                <a:ea typeface="SimSun" charset="0"/>
                <a:cs typeface="SimSun" charset="0"/>
              </a:rPr>
              <a:t>© </a:t>
            </a:r>
            <a:r>
              <a:rPr lang="en-US" altLang="zh-CN" sz="1000">
                <a:solidFill>
                  <a:srgbClr val="FFFFFF"/>
                </a:solidFill>
                <a:ea typeface="SimSun" charset="0"/>
                <a:cs typeface="SimSun" charset="0"/>
              </a:rPr>
              <a:t>2006</a:t>
            </a:r>
            <a:r>
              <a:rPr lang="en-US" altLang="zh-CN" sz="900">
                <a:solidFill>
                  <a:srgbClr val="FFFFFF"/>
                </a:solidFill>
                <a:ea typeface="SimSun" charset="0"/>
                <a:cs typeface="SimSun" charset="0"/>
              </a:rPr>
              <a:t> TBBMI</a:t>
            </a:r>
          </a:p>
        </p:txBody>
      </p:sp>
    </p:spTree>
    <p:extLst>
      <p:ext uri="{BB962C8B-B14F-4D97-AF65-F5344CB8AC3E}">
        <p14:creationId xmlns:p14="http://schemas.microsoft.com/office/powerpoint/2010/main" val="3559482270"/>
      </p:ext>
    </p:extLst>
  </p:cSld>
  <p:clrMap bg1="dk2" tx1="lt1" bg2="dk1" tx2="lt2" accent1="accent1" accent2="accent2" accent3="accent3" accent4="accent4" accent5="accent5" accent6="accent6" hlink="hlink" folHlink="folHlink"/>
  <p:sldLayoutIdLst>
    <p:sldLayoutId id="2147485039" r:id="rId1"/>
    <p:sldLayoutId id="2147485040" r:id="rId2"/>
    <p:sldLayoutId id="2147485041" r:id="rId3"/>
    <p:sldLayoutId id="2147485042" r:id="rId4"/>
    <p:sldLayoutId id="2147485043" r:id="rId5"/>
    <p:sldLayoutId id="2147485044" r:id="rId6"/>
    <p:sldLayoutId id="2147485045" r:id="rId7"/>
    <p:sldLayoutId id="2147485046" r:id="rId8"/>
    <p:sldLayoutId id="2147485047" r:id="rId9"/>
    <p:sldLayoutId id="2147485048" r:id="rId10"/>
    <p:sldLayoutId id="2147485049"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900">
                <a:solidFill>
                  <a:srgbClr val="FFFFFF"/>
                </a:solidFill>
                <a:ea typeface="宋体" charset="0"/>
                <a:cs typeface="宋体" charset="0"/>
              </a:rPr>
              <a:t>© </a:t>
            </a:r>
            <a:r>
              <a:rPr lang="en-US" altLang="zh-CN" sz="1000">
                <a:solidFill>
                  <a:srgbClr val="FFFFFF"/>
                </a:solidFill>
                <a:ea typeface="宋体" charset="0"/>
                <a:cs typeface="宋体" charset="0"/>
              </a:rPr>
              <a:t>2006</a:t>
            </a:r>
            <a:r>
              <a:rPr lang="en-US" altLang="zh-CN" sz="900">
                <a:solidFill>
                  <a:srgbClr val="FFFFFF"/>
                </a:solidFill>
                <a:ea typeface="宋体" charset="0"/>
                <a:cs typeface="宋体" charset="0"/>
              </a:rPr>
              <a:t> TBBMI</a:t>
            </a:r>
          </a:p>
        </p:txBody>
      </p:sp>
    </p:spTree>
    <p:extLst>
      <p:ext uri="{BB962C8B-B14F-4D97-AF65-F5344CB8AC3E}">
        <p14:creationId xmlns:p14="http://schemas.microsoft.com/office/powerpoint/2010/main" val="756647287"/>
      </p:ext>
    </p:extLst>
  </p:cSld>
  <p:clrMap bg1="dk2" tx1="lt1" bg2="dk1" tx2="lt2" accent1="accent1" accent2="accent2" accent3="accent3" accent4="accent4" accent5="accent5" accent6="accent6" hlink="hlink" folHlink="folHlink"/>
  <p:sldLayoutIdLst>
    <p:sldLayoutId id="2147485051" r:id="rId1"/>
    <p:sldLayoutId id="2147485052" r:id="rId2"/>
    <p:sldLayoutId id="2147485053" r:id="rId3"/>
    <p:sldLayoutId id="2147485054" r:id="rId4"/>
    <p:sldLayoutId id="2147485055" r:id="rId5"/>
    <p:sldLayoutId id="2147485056" r:id="rId6"/>
    <p:sldLayoutId id="2147485057" r:id="rId7"/>
    <p:sldLayoutId id="2147485058" r:id="rId8"/>
    <p:sldLayoutId id="2147485059" r:id="rId9"/>
    <p:sldLayoutId id="2147485060" r:id="rId10"/>
    <p:sldLayoutId id="2147485061"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900">
                <a:solidFill>
                  <a:srgbClr val="FFFFFF"/>
                </a:solidFill>
                <a:ea typeface="宋体" charset="0"/>
                <a:cs typeface="宋体" charset="0"/>
              </a:rPr>
              <a:t>© </a:t>
            </a:r>
            <a:r>
              <a:rPr lang="en-US" altLang="zh-CN" sz="1000">
                <a:solidFill>
                  <a:srgbClr val="FFFFFF"/>
                </a:solidFill>
                <a:ea typeface="宋体" charset="0"/>
                <a:cs typeface="宋体" charset="0"/>
              </a:rPr>
              <a:t>2006</a:t>
            </a:r>
            <a:r>
              <a:rPr lang="en-US" altLang="zh-CN" sz="900">
                <a:solidFill>
                  <a:srgbClr val="FFFFFF"/>
                </a:solidFill>
                <a:ea typeface="宋体" charset="0"/>
                <a:cs typeface="宋体" charset="0"/>
              </a:rPr>
              <a:t> TBBMI</a:t>
            </a:r>
          </a:p>
        </p:txBody>
      </p:sp>
    </p:spTree>
    <p:extLst>
      <p:ext uri="{BB962C8B-B14F-4D97-AF65-F5344CB8AC3E}">
        <p14:creationId xmlns:p14="http://schemas.microsoft.com/office/powerpoint/2010/main" val="178465874"/>
      </p:ext>
    </p:extLst>
  </p:cSld>
  <p:clrMap bg1="dk2" tx1="lt1" bg2="dk1" tx2="lt2" accent1="accent1" accent2="accent2" accent3="accent3" accent4="accent4" accent5="accent5" accent6="accent6" hlink="hlink" folHlink="folHlink"/>
  <p:sldLayoutIdLst>
    <p:sldLayoutId id="2147485063" r:id="rId1"/>
    <p:sldLayoutId id="2147485064" r:id="rId2"/>
    <p:sldLayoutId id="2147485065" r:id="rId3"/>
    <p:sldLayoutId id="2147485066" r:id="rId4"/>
    <p:sldLayoutId id="2147485067" r:id="rId5"/>
    <p:sldLayoutId id="2147485068" r:id="rId6"/>
    <p:sldLayoutId id="2147485069" r:id="rId7"/>
    <p:sldLayoutId id="2147485070" r:id="rId8"/>
    <p:sldLayoutId id="2147485071" r:id="rId9"/>
    <p:sldLayoutId id="2147485072" r:id="rId10"/>
    <p:sldLayoutId id="2147485073"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900">
                <a:solidFill>
                  <a:srgbClr val="FFFFFF"/>
                </a:solidFill>
                <a:ea typeface="宋体" charset="0"/>
                <a:cs typeface="宋体" charset="0"/>
              </a:rPr>
              <a:t>© </a:t>
            </a:r>
            <a:r>
              <a:rPr lang="en-US" altLang="zh-CN" sz="1000">
                <a:solidFill>
                  <a:srgbClr val="FFFFFF"/>
                </a:solidFill>
                <a:ea typeface="宋体" charset="0"/>
                <a:cs typeface="宋体" charset="0"/>
              </a:rPr>
              <a:t>2006</a:t>
            </a:r>
            <a:r>
              <a:rPr lang="en-US" altLang="zh-CN" sz="900">
                <a:solidFill>
                  <a:srgbClr val="FFFFFF"/>
                </a:solidFill>
                <a:ea typeface="宋体" charset="0"/>
                <a:cs typeface="宋体" charset="0"/>
              </a:rPr>
              <a:t> TBBMI</a:t>
            </a:r>
          </a:p>
        </p:txBody>
      </p:sp>
    </p:spTree>
    <p:extLst>
      <p:ext uri="{BB962C8B-B14F-4D97-AF65-F5344CB8AC3E}">
        <p14:creationId xmlns:p14="http://schemas.microsoft.com/office/powerpoint/2010/main" val="1008279082"/>
      </p:ext>
    </p:extLst>
  </p:cSld>
  <p:clrMap bg1="dk2" tx1="lt1" bg2="dk1" tx2="lt2" accent1="accent1" accent2="accent2" accent3="accent3" accent4="accent4" accent5="accent5" accent6="accent6" hlink="hlink" folHlink="folHlink"/>
  <p:sldLayoutIdLst>
    <p:sldLayoutId id="2147485075" r:id="rId1"/>
    <p:sldLayoutId id="2147485076" r:id="rId2"/>
    <p:sldLayoutId id="2147485077" r:id="rId3"/>
    <p:sldLayoutId id="2147485078" r:id="rId4"/>
    <p:sldLayoutId id="2147485079" r:id="rId5"/>
    <p:sldLayoutId id="2147485080" r:id="rId6"/>
    <p:sldLayoutId id="2147485081" r:id="rId7"/>
    <p:sldLayoutId id="2147485082" r:id="rId8"/>
    <p:sldLayoutId id="2147485083" r:id="rId9"/>
    <p:sldLayoutId id="2147485084" r:id="rId10"/>
    <p:sldLayoutId id="2147485085"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6"/>
        <p:cNvGrpSpPr/>
        <p:nvPr/>
      </p:nvGrpSpPr>
      <p:grpSpPr>
        <a:xfrm>
          <a:off x="0" y="0"/>
          <a:ext cx="0" cy="0"/>
          <a:chOff x="0" y="0"/>
          <a:chExt cx="0" cy="0"/>
        </a:xfrm>
      </p:grpSpPr>
      <p:sp>
        <p:nvSpPr>
          <p:cNvPr id="387" name="Shape 387"/>
          <p:cNvSpPr txBox="1"/>
          <p:nvPr/>
        </p:nvSpPr>
        <p:spPr>
          <a:xfrm>
            <a:off x="0" y="6705600"/>
            <a:ext cx="9144000" cy="152399"/>
          </a:xfrm>
          <a:prstGeom prst="rect">
            <a:avLst/>
          </a:prstGeom>
          <a:solidFill>
            <a:srgbClr val="FFFFFF"/>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88" name="Shape 388"/>
          <p:cNvSpPr txBox="1"/>
          <p:nvPr/>
        </p:nvSpPr>
        <p:spPr>
          <a:xfrm>
            <a:off x="0" y="0"/>
            <a:ext cx="9144000" cy="1393825"/>
          </a:xfrm>
          <a:prstGeom prst="rect">
            <a:avLst/>
          </a:prstGeom>
          <a:solidFill>
            <a:srgbClr val="FFFFFF"/>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89" name="Shape 389"/>
          <p:cNvSpPr txBox="1"/>
          <p:nvPr/>
        </p:nvSpPr>
        <p:spPr>
          <a:xfrm>
            <a:off x="0" y="0"/>
            <a:ext cx="152399" cy="6858000"/>
          </a:xfrm>
          <a:prstGeom prst="rect">
            <a:avLst/>
          </a:prstGeom>
          <a:solidFill>
            <a:srgbClr val="FFFFFF"/>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90" name="Shape 390"/>
          <p:cNvSpPr txBox="1"/>
          <p:nvPr/>
        </p:nvSpPr>
        <p:spPr>
          <a:xfrm>
            <a:off x="8991600" y="0"/>
            <a:ext cx="152399" cy="6858000"/>
          </a:xfrm>
          <a:prstGeom prst="rect">
            <a:avLst/>
          </a:prstGeom>
          <a:solidFill>
            <a:srgbClr val="FFFFFF"/>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91" name="Shape 391"/>
          <p:cNvSpPr txBox="1"/>
          <p:nvPr/>
        </p:nvSpPr>
        <p:spPr>
          <a:xfrm>
            <a:off x="149225" y="6388100"/>
            <a:ext cx="8832849" cy="309561"/>
          </a:xfrm>
          <a:prstGeom prst="rect">
            <a:avLst/>
          </a:prstGeom>
          <a:solidFill>
            <a:srgbClr val="8CADAE"/>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92" name="Shape 392"/>
          <p:cNvSpPr txBox="1"/>
          <p:nvPr/>
        </p:nvSpPr>
        <p:spPr>
          <a:xfrm>
            <a:off x="152400" y="155575"/>
            <a:ext cx="8832849" cy="6546850"/>
          </a:xfrm>
          <a:prstGeom prst="rect">
            <a:avLst/>
          </a:prstGeom>
          <a:noFill/>
          <a:ln w="9525" cap="flat" cmpd="sng">
            <a:solidFill>
              <a:srgbClr val="7B9899"/>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cxnSp>
        <p:nvCxnSpPr>
          <p:cNvPr id="393" name="Shape 393"/>
          <p:cNvCxnSpPr/>
          <p:nvPr/>
        </p:nvCxnSpPr>
        <p:spPr>
          <a:xfrm>
            <a:off x="152400" y="1276350"/>
            <a:ext cx="8832849" cy="0"/>
          </a:xfrm>
          <a:prstGeom prst="straightConnector1">
            <a:avLst/>
          </a:prstGeom>
          <a:noFill/>
          <a:ln w="9525" cap="flat" cmpd="sng">
            <a:solidFill>
              <a:srgbClr val="7B9899"/>
            </a:solidFill>
            <a:prstDash val="solid"/>
            <a:miter/>
            <a:headEnd type="none" w="med" len="med"/>
            <a:tailEnd type="none" w="med" len="med"/>
          </a:ln>
        </p:spPr>
      </p:cxnSp>
      <p:sp>
        <p:nvSpPr>
          <p:cNvPr id="394" name="Shape 394"/>
          <p:cNvSpPr/>
          <p:nvPr/>
        </p:nvSpPr>
        <p:spPr>
          <a:xfrm>
            <a:off x="4267200" y="955675"/>
            <a:ext cx="609599" cy="609599"/>
          </a:xfrm>
          <a:prstGeom prst="ellipse">
            <a:avLst/>
          </a:prstGeom>
          <a:solidFill>
            <a:srgbClr val="FFFFFF"/>
          </a:soli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95" name="Shape 395"/>
          <p:cNvSpPr/>
          <p:nvPr/>
        </p:nvSpPr>
        <p:spPr>
          <a:xfrm>
            <a:off x="4362450" y="1050925"/>
            <a:ext cx="419099" cy="420687"/>
          </a:xfrm>
          <a:prstGeom prst="ellipse">
            <a:avLst/>
          </a:prstGeom>
          <a:solidFill>
            <a:srgbClr val="FFFFFF"/>
          </a:solidFill>
          <a:ln w="50800" cap="rnd" cmpd="dbl">
            <a:solidFill>
              <a:srgbClr val="7B9899"/>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396" name="Shape 396"/>
          <p:cNvSpPr txBox="1">
            <a:spLocks noGrp="1"/>
          </p:cNvSpPr>
          <p:nvPr>
            <p:ph type="title"/>
          </p:nvPr>
        </p:nvSpPr>
        <p:spPr>
          <a:xfrm>
            <a:off x="301625" y="228600"/>
            <a:ext cx="8534399" cy="758825"/>
          </a:xfrm>
          <a:prstGeom prst="rect">
            <a:avLst/>
          </a:prstGeom>
          <a:noFill/>
          <a:ln>
            <a:noFill/>
          </a:ln>
        </p:spPr>
        <p:txBody>
          <a:bodyPr lIns="91425" tIns="91425" rIns="91425" bIns="91425" anchor="b" anchorCtr="0"/>
          <a:lstStyle>
            <a:lvl1pPr marL="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1pPr>
            <a:lvl2pPr marL="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2pPr>
            <a:lvl3pPr marL="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3pPr>
            <a:lvl4pPr marL="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4pPr>
            <a:lvl5pPr marL="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5pPr>
            <a:lvl6pPr marL="45720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6pPr>
            <a:lvl7pPr marL="91440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7pPr>
            <a:lvl8pPr marL="137160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8pPr>
            <a:lvl9pPr marL="1828800" marR="0" indent="0" algn="ctr" rtl="0">
              <a:spcBef>
                <a:spcPts val="0"/>
              </a:spcBef>
              <a:spcAft>
                <a:spcPts val="0"/>
              </a:spcAft>
              <a:defRPr sz="3300" b="0" i="0" u="none" strike="noStrike" cap="none" baseline="0">
                <a:solidFill>
                  <a:srgbClr val="7B9899"/>
                </a:solidFill>
                <a:latin typeface="Georgia"/>
                <a:ea typeface="Georgia"/>
                <a:cs typeface="Georgia"/>
                <a:sym typeface="Georgia"/>
              </a:defRPr>
            </a:lvl9pPr>
          </a:lstStyle>
          <a:p>
            <a:endParaRPr/>
          </a:p>
        </p:txBody>
      </p:sp>
      <p:sp>
        <p:nvSpPr>
          <p:cNvPr id="397" name="Shape 397"/>
          <p:cNvSpPr txBox="1">
            <a:spLocks noGrp="1"/>
          </p:cNvSpPr>
          <p:nvPr>
            <p:ph type="body" idx="1"/>
          </p:nvPr>
        </p:nvSpPr>
        <p:spPr>
          <a:xfrm>
            <a:off x="301625" y="1524000"/>
            <a:ext cx="8534399" cy="4598987"/>
          </a:xfrm>
          <a:prstGeom prst="rect">
            <a:avLst/>
          </a:prstGeom>
          <a:noFill/>
          <a:ln>
            <a:noFill/>
          </a:ln>
        </p:spPr>
        <p:txBody>
          <a:bodyPr lIns="91425" tIns="91425" rIns="91425" bIns="91425" anchor="t" anchorCtr="0"/>
          <a:lstStyle>
            <a:lvl1pPr marL="273050" marR="0" indent="-127317" algn="l" rtl="0">
              <a:spcBef>
                <a:spcPts val="540"/>
              </a:spcBef>
              <a:spcAft>
                <a:spcPts val="0"/>
              </a:spcAft>
              <a:buClr>
                <a:schemeClr val="accent1"/>
              </a:buClr>
              <a:buFont typeface="Noto Sans Symbol"/>
              <a:buChar char="●"/>
              <a:defRPr sz="2700" b="0" i="0" u="none" strike="noStrike" cap="none" baseline="0">
                <a:solidFill>
                  <a:schemeClr val="dk1"/>
                </a:solidFill>
                <a:latin typeface="Georgia"/>
                <a:ea typeface="Georgia"/>
                <a:cs typeface="Georgia"/>
                <a:sym typeface="Georgia"/>
              </a:defRPr>
            </a:lvl1pPr>
            <a:lvl2pPr marL="547688" marR="0" indent="-183197" algn="l" rtl="0">
              <a:spcBef>
                <a:spcPts val="440"/>
              </a:spcBef>
              <a:spcAft>
                <a:spcPts val="0"/>
              </a:spcAft>
              <a:buClr>
                <a:schemeClr val="accent2"/>
              </a:buClr>
              <a:buFont typeface="Noto Sans Symbol"/>
              <a:buChar char="○"/>
              <a:defRPr sz="2200" b="0" i="0" u="none" strike="noStrike" cap="none" baseline="0">
                <a:solidFill>
                  <a:schemeClr val="dk2"/>
                </a:solidFill>
                <a:latin typeface="Georgia"/>
                <a:ea typeface="Georgia"/>
                <a:cs typeface="Georgia"/>
                <a:sym typeface="Georgia"/>
              </a:defRPr>
            </a:lvl2pPr>
            <a:lvl3pPr marL="822325" marR="0" indent="-142875" algn="l" rtl="0">
              <a:spcBef>
                <a:spcPts val="400"/>
              </a:spcBef>
              <a:spcAft>
                <a:spcPts val="0"/>
              </a:spcAft>
              <a:buClr>
                <a:srgbClr val="8CADAE"/>
              </a:buClr>
              <a:buFont typeface="Noto Sans Symbol"/>
              <a:buChar char="•"/>
              <a:defRPr sz="2000" b="0" i="0" u="none" strike="noStrike" cap="none" baseline="0">
                <a:solidFill>
                  <a:schemeClr val="dk1"/>
                </a:solidFill>
                <a:latin typeface="Georgia"/>
                <a:ea typeface="Georgia"/>
                <a:cs typeface="Georgia"/>
                <a:sym typeface="Georgia"/>
              </a:defRPr>
            </a:lvl3pPr>
            <a:lvl4pPr marL="1096963" marR="0" indent="-144462" algn="l" rtl="0">
              <a:spcBef>
                <a:spcPts val="400"/>
              </a:spcBef>
              <a:spcAft>
                <a:spcPts val="0"/>
              </a:spcAft>
              <a:buClr>
                <a:srgbClr val="8C7B70"/>
              </a:buClr>
              <a:buFont typeface="Noto Sans Symbol"/>
              <a:buChar char="•"/>
              <a:defRPr sz="2000" b="0" i="0" u="none" strike="noStrike" cap="none" baseline="0">
                <a:solidFill>
                  <a:schemeClr val="dk2"/>
                </a:solidFill>
                <a:latin typeface="Georgia"/>
                <a:ea typeface="Georgia"/>
                <a:cs typeface="Georgia"/>
                <a:sym typeface="Georgia"/>
              </a:defRPr>
            </a:lvl4pPr>
            <a:lvl5pPr marL="1371600" marR="0" indent="-101600" algn="l" rtl="0">
              <a:spcBef>
                <a:spcPts val="400"/>
              </a:spcBef>
              <a:spcAft>
                <a:spcPts val="0"/>
              </a:spcAft>
              <a:buClr>
                <a:srgbClr val="8FB08C"/>
              </a:buClr>
              <a:buFont typeface="Georgia"/>
              <a:buChar char="•"/>
              <a:defRPr sz="2000" b="0" i="0" u="none" strike="noStrike" cap="none" baseline="0">
                <a:solidFill>
                  <a:schemeClr val="dk1"/>
                </a:solidFill>
                <a:latin typeface="Georgia"/>
                <a:ea typeface="Georgia"/>
                <a:cs typeface="Georgia"/>
                <a:sym typeface="Georgia"/>
              </a:defRPr>
            </a:lvl5pPr>
            <a:lvl6pPr marL="1645920" marR="0" indent="-93980" algn="l" rtl="0">
              <a:spcBef>
                <a:spcPts val="360"/>
              </a:spcBef>
              <a:buClr>
                <a:schemeClr val="accent6"/>
              </a:buClr>
              <a:buFont typeface="Noto Sans Symbol"/>
              <a:buChar char="●"/>
              <a:defRPr sz="1800" b="0" i="0" u="none" strike="noStrike" cap="none" baseline="0">
                <a:solidFill>
                  <a:schemeClr val="dk1"/>
                </a:solidFill>
                <a:latin typeface="Georgia"/>
                <a:ea typeface="Georgia"/>
                <a:cs typeface="Georgia"/>
                <a:sym typeface="Georgia"/>
              </a:defRPr>
            </a:lvl6pPr>
            <a:lvl7pPr marL="1920240" marR="0" indent="-101600" algn="l" rtl="0">
              <a:spcBef>
                <a:spcPts val="320"/>
              </a:spcBef>
              <a:buClr>
                <a:srgbClr val="B75640"/>
              </a:buClr>
              <a:buFont typeface="Georgia"/>
              <a:buChar char="•"/>
              <a:defRPr sz="1600" b="0" i="0" u="none" strike="noStrike" cap="none" baseline="0">
                <a:solidFill>
                  <a:schemeClr val="dk1"/>
                </a:solidFill>
                <a:latin typeface="Georgia"/>
                <a:ea typeface="Georgia"/>
                <a:cs typeface="Georgia"/>
                <a:sym typeface="Georgia"/>
              </a:defRPr>
            </a:lvl7pPr>
            <a:lvl8pPr marL="2103120" marR="0" indent="-83820" algn="l" rtl="0">
              <a:spcBef>
                <a:spcPts val="320"/>
              </a:spcBef>
              <a:buClr>
                <a:srgbClr val="7A6B62"/>
              </a:buClr>
              <a:buFont typeface="Georgia"/>
              <a:buChar char="•"/>
              <a:defRPr sz="1600" b="0" i="0" u="none" strike="noStrike" cap="none" baseline="0">
                <a:solidFill>
                  <a:schemeClr val="dk1"/>
                </a:solidFill>
                <a:latin typeface="Georgia"/>
                <a:ea typeface="Georgia"/>
                <a:cs typeface="Georgia"/>
                <a:sym typeface="Georgia"/>
              </a:defRPr>
            </a:lvl8pPr>
            <a:lvl9pPr marL="2377440" marR="0" indent="-113029" algn="l" rtl="0">
              <a:spcBef>
                <a:spcPts val="280"/>
              </a:spcBef>
              <a:buClr>
                <a:srgbClr val="B29D00"/>
              </a:buClr>
              <a:buFont typeface="Georgia"/>
              <a:buChar char="•"/>
              <a:defRPr sz="1400" b="0" i="0" u="none" strike="noStrike" cap="none" baseline="0">
                <a:solidFill>
                  <a:schemeClr val="dk1"/>
                </a:solidFill>
                <a:latin typeface="Georgia"/>
                <a:ea typeface="Georgia"/>
                <a:cs typeface="Georgia"/>
                <a:sym typeface="Georgia"/>
              </a:defRPr>
            </a:lvl9pPr>
          </a:lstStyle>
          <a:p>
            <a:endParaRPr/>
          </a:p>
        </p:txBody>
      </p:sp>
      <p:sp>
        <p:nvSpPr>
          <p:cNvPr id="398" name="Shape 398"/>
          <p:cNvSpPr txBox="1">
            <a:spLocks noGrp="1"/>
          </p:cNvSpPr>
          <p:nvPr>
            <p:ph type="dt" idx="10"/>
          </p:nvPr>
        </p:nvSpPr>
        <p:spPr>
          <a:xfrm>
            <a:off x="5791200" y="6405562"/>
            <a:ext cx="3044825" cy="365125"/>
          </a:xfrm>
          <a:prstGeom prst="rect">
            <a:avLst/>
          </a:prstGeom>
          <a:noFill/>
          <a:ln>
            <a:noFill/>
          </a:ln>
        </p:spPr>
        <p:txBody>
          <a:bodyPr lIns="91425" tIns="91425" rIns="91425" bIns="91425" anchor="t" anchorCtr="0"/>
          <a:lstStyle>
            <a:lvl1pPr marL="0" marR="0" indent="0" algn="r" rtl="0">
              <a:lnSpc>
                <a:spcPct val="100000"/>
              </a:lnSpc>
              <a:spcBef>
                <a:spcPts val="0"/>
              </a:spcBef>
              <a:spcAft>
                <a:spcPts val="0"/>
              </a:spcAft>
              <a:defRPr sz="1400" b="0" i="0" u="none" strike="noStrike" cap="none" baseline="0">
                <a:solidFill>
                  <a:srgbClr val="FFFFFF"/>
                </a:solidFill>
                <a:latin typeface="Georgia"/>
                <a:ea typeface="Georgia"/>
                <a:cs typeface="Georgia"/>
                <a:sym typeface="Georgia"/>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pPr eaLnBrk="1" fontAlgn="auto" hangingPunct="1"/>
            <a:endParaRPr kern="0">
              <a:rtl val="0"/>
            </a:endParaRPr>
          </a:p>
        </p:txBody>
      </p:sp>
      <p:sp>
        <p:nvSpPr>
          <p:cNvPr id="399" name="Shape 399"/>
          <p:cNvSpPr txBox="1">
            <a:spLocks noGrp="1"/>
          </p:cNvSpPr>
          <p:nvPr>
            <p:ph type="ftr" idx="11"/>
          </p:nvPr>
        </p:nvSpPr>
        <p:spPr>
          <a:xfrm>
            <a:off x="304800" y="6410325"/>
            <a:ext cx="3581399" cy="366711"/>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pPr eaLnBrk="1" fontAlgn="auto" hangingPunct="1"/>
            <a:endParaRPr kern="0">
              <a:solidFill>
                <a:srgbClr val="000000"/>
              </a:solidFill>
              <a:rtl val="0"/>
            </a:endParaRPr>
          </a:p>
        </p:txBody>
      </p:sp>
      <p:sp>
        <p:nvSpPr>
          <p:cNvPr id="400" name="Shape 400"/>
          <p:cNvSpPr txBox="1">
            <a:spLocks noGrp="1"/>
          </p:cNvSpPr>
          <p:nvPr>
            <p:ph type="sldNum" idx="12"/>
          </p:nvPr>
        </p:nvSpPr>
        <p:spPr>
          <a:xfrm>
            <a:off x="4343400" y="1036637"/>
            <a:ext cx="457200" cy="441324"/>
          </a:xfrm>
          <a:prstGeom prst="rect">
            <a:avLst/>
          </a:prstGeom>
          <a:noFill/>
          <a:ln>
            <a:noFill/>
          </a:ln>
        </p:spPr>
        <p:txBody>
          <a:bodyPr lIns="45700" tIns="45700" rIns="45700" bIns="45700" anchor="ctr" anchorCtr="0">
            <a:noAutofit/>
          </a:bodyPr>
          <a:lstStyle/>
          <a:p>
            <a:pPr algn="ctr" eaLnBrk="1" fontAlgn="auto" hangingPunct="1">
              <a:spcBef>
                <a:spcPts val="0"/>
              </a:spcBef>
              <a:spcAft>
                <a:spcPts val="0"/>
              </a:spcAft>
              <a:buClr>
                <a:srgbClr val="7B9899"/>
              </a:buClr>
              <a:buSzPct val="25000"/>
              <a:buFont typeface="Georgia"/>
              <a:buNone/>
            </a:pPr>
            <a:fld id="{00000000-1234-1234-1234-123412341234}" type="slidenum">
              <a:rPr lang="en-US" sz="1600" b="0" kern="0">
                <a:solidFill>
                  <a:srgbClr val="7B9899"/>
                </a:solidFill>
                <a:latin typeface="Georgia"/>
                <a:ea typeface="Georgia"/>
                <a:cs typeface="Georgia"/>
                <a:sym typeface="Georgia"/>
                <a:rtl val="0"/>
              </a:rPr>
              <a:pPr algn="ctr" eaLnBrk="1" fontAlgn="auto" hangingPunct="1">
                <a:spcBef>
                  <a:spcPts val="0"/>
                </a:spcBef>
                <a:spcAft>
                  <a:spcPts val="0"/>
                </a:spcAft>
                <a:buClr>
                  <a:srgbClr val="7B9899"/>
                </a:buClr>
                <a:buSzPct val="25000"/>
                <a:buFont typeface="Georgia"/>
                <a:buNone/>
              </a:pPr>
              <a:t>‹#›</a:t>
            </a:fld>
            <a:endParaRPr lang="en-US" sz="1600" b="0" kern="0">
              <a:solidFill>
                <a:srgbClr val="7B9899"/>
              </a:solidFill>
              <a:latin typeface="Georgia"/>
              <a:ea typeface="Georgia"/>
              <a:cs typeface="Georgia"/>
              <a:sym typeface="Georgia"/>
              <a:rtl val="0"/>
            </a:endParaRPr>
          </a:p>
        </p:txBody>
      </p:sp>
    </p:spTree>
    <p:extLst>
      <p:ext uri="{BB962C8B-B14F-4D97-AF65-F5344CB8AC3E}">
        <p14:creationId xmlns:p14="http://schemas.microsoft.com/office/powerpoint/2010/main" val="795555114"/>
      </p:ext>
    </p:extLst>
  </p:cSld>
  <p:clrMap bg1="lt1" tx1="dk1" bg2="dk2" tx2="lt2" accent1="accent1" accent2="accent2" accent3="accent3" accent4="accent4" accent5="accent5" accent6="accent6" hlink="hlink" folHlink="folHlink"/>
  <p:sldLayoutIdLst>
    <p:sldLayoutId id="2147485087"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294"/>
        <p:cNvGrpSpPr/>
        <p:nvPr/>
      </p:nvGrpSpPr>
      <p:grpSpPr>
        <a:xfrm>
          <a:off x="0" y="0"/>
          <a:ext cx="0" cy="0"/>
          <a:chOff x="0" y="0"/>
          <a:chExt cx="0" cy="0"/>
        </a:xfrm>
      </p:grpSpPr>
      <p:sp>
        <p:nvSpPr>
          <p:cNvPr id="1295" name="Shape 1295"/>
          <p:cNvSpPr txBox="1">
            <a:spLocks noGrp="1"/>
          </p:cNvSpPr>
          <p:nvPr>
            <p:ph type="title"/>
          </p:nvPr>
        </p:nvSpPr>
        <p:spPr>
          <a:xfrm>
            <a:off x="685800" y="609600"/>
            <a:ext cx="77724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2"/>
                </a:solidFill>
                <a:latin typeface="Arial"/>
                <a:ea typeface="Arial"/>
                <a:cs typeface="Arial"/>
                <a:sym typeface="Arial"/>
              </a:defRPr>
            </a:lvl1pPr>
            <a:lvl2pPr marL="0" marR="0" indent="0" algn="ctr" rtl="0">
              <a:spcBef>
                <a:spcPts val="0"/>
              </a:spcBef>
              <a:spcAft>
                <a:spcPts val="0"/>
              </a:spcAft>
              <a:defRPr sz="4400" b="0" i="0" u="none" strike="noStrike" cap="none" baseline="0">
                <a:solidFill>
                  <a:schemeClr val="dk2"/>
                </a:solidFill>
                <a:latin typeface="Arial"/>
                <a:ea typeface="Arial"/>
                <a:cs typeface="Arial"/>
                <a:sym typeface="Arial"/>
              </a:defRPr>
            </a:lvl2pPr>
            <a:lvl3pPr marL="0" marR="0" indent="0" algn="ctr" rtl="0">
              <a:spcBef>
                <a:spcPts val="0"/>
              </a:spcBef>
              <a:spcAft>
                <a:spcPts val="0"/>
              </a:spcAft>
              <a:defRPr sz="4400" b="0" i="0" u="none" strike="noStrike" cap="none" baseline="0">
                <a:solidFill>
                  <a:schemeClr val="dk2"/>
                </a:solidFill>
                <a:latin typeface="Arial"/>
                <a:ea typeface="Arial"/>
                <a:cs typeface="Arial"/>
                <a:sym typeface="Arial"/>
              </a:defRPr>
            </a:lvl3pPr>
            <a:lvl4pPr marL="0" marR="0" indent="0" algn="ctr" rtl="0">
              <a:spcBef>
                <a:spcPts val="0"/>
              </a:spcBef>
              <a:spcAft>
                <a:spcPts val="0"/>
              </a:spcAft>
              <a:defRPr sz="4400" b="0" i="0" u="none" strike="noStrike" cap="none" baseline="0">
                <a:solidFill>
                  <a:schemeClr val="dk2"/>
                </a:solidFill>
                <a:latin typeface="Arial"/>
                <a:ea typeface="Arial"/>
                <a:cs typeface="Arial"/>
                <a:sym typeface="Arial"/>
              </a:defRPr>
            </a:lvl4pPr>
            <a:lvl5pPr marL="0" marR="0" indent="0" algn="ctr" rtl="0">
              <a:spcBef>
                <a:spcPts val="0"/>
              </a:spcBef>
              <a:spcAft>
                <a:spcPts val="0"/>
              </a:spcAft>
              <a:defRPr sz="4400" b="0" i="0" u="none" strike="noStrike" cap="none" baseline="0">
                <a:solidFill>
                  <a:schemeClr val="dk2"/>
                </a:solidFill>
                <a:latin typeface="Arial"/>
                <a:ea typeface="Arial"/>
                <a:cs typeface="Arial"/>
                <a:sym typeface="Arial"/>
              </a:defRPr>
            </a:lvl5pPr>
            <a:lvl6pPr marL="457200" marR="0" indent="0" algn="ctr" rtl="0">
              <a:spcBef>
                <a:spcPts val="0"/>
              </a:spcBef>
              <a:spcAft>
                <a:spcPts val="0"/>
              </a:spcAft>
              <a:defRPr sz="4400" b="0" i="0" u="none" strike="noStrike" cap="none" baseline="0">
                <a:solidFill>
                  <a:schemeClr val="dk2"/>
                </a:solidFill>
                <a:latin typeface="Times New Roman"/>
                <a:ea typeface="Times New Roman"/>
                <a:cs typeface="Times New Roman"/>
                <a:sym typeface="Times New Roman"/>
              </a:defRPr>
            </a:lvl6pPr>
            <a:lvl7pPr marL="914400" marR="0" indent="0" algn="ctr" rtl="0">
              <a:spcBef>
                <a:spcPts val="0"/>
              </a:spcBef>
              <a:spcAft>
                <a:spcPts val="0"/>
              </a:spcAft>
              <a:defRPr sz="4400" b="0" i="0" u="none" strike="noStrike" cap="none" baseline="0">
                <a:solidFill>
                  <a:schemeClr val="dk2"/>
                </a:solidFill>
                <a:latin typeface="Times New Roman"/>
                <a:ea typeface="Times New Roman"/>
                <a:cs typeface="Times New Roman"/>
                <a:sym typeface="Times New Roman"/>
              </a:defRPr>
            </a:lvl7pPr>
            <a:lvl8pPr marL="1371600" marR="0" indent="0" algn="ctr" rtl="0">
              <a:spcBef>
                <a:spcPts val="0"/>
              </a:spcBef>
              <a:spcAft>
                <a:spcPts val="0"/>
              </a:spcAft>
              <a:defRPr sz="4400" b="0" i="0" u="none" strike="noStrike" cap="none" baseline="0">
                <a:solidFill>
                  <a:schemeClr val="dk2"/>
                </a:solidFill>
                <a:latin typeface="Times New Roman"/>
                <a:ea typeface="Times New Roman"/>
                <a:cs typeface="Times New Roman"/>
                <a:sym typeface="Times New Roman"/>
              </a:defRPr>
            </a:lvl8pPr>
            <a:lvl9pPr marL="1828800" marR="0" indent="0" algn="ctr" rtl="0">
              <a:spcBef>
                <a:spcPts val="0"/>
              </a:spcBef>
              <a:spcAft>
                <a:spcPts val="0"/>
              </a:spcAft>
              <a:defRPr sz="4400" b="0" i="0" u="none" strike="noStrike" cap="none" baseline="0">
                <a:solidFill>
                  <a:schemeClr val="dk2"/>
                </a:solidFill>
                <a:latin typeface="Times New Roman"/>
                <a:ea typeface="Times New Roman"/>
                <a:cs typeface="Times New Roman"/>
                <a:sym typeface="Times New Roman"/>
              </a:defRPr>
            </a:lvl9pPr>
          </a:lstStyle>
          <a:p>
            <a:endParaRPr/>
          </a:p>
        </p:txBody>
      </p:sp>
      <p:sp>
        <p:nvSpPr>
          <p:cNvPr id="1296" name="Shape 1296"/>
          <p:cNvSpPr txBox="1">
            <a:spLocks noGrp="1"/>
          </p:cNvSpPr>
          <p:nvPr>
            <p:ph type="body" idx="1"/>
          </p:nvPr>
        </p:nvSpPr>
        <p:spPr>
          <a:xfrm>
            <a:off x="685800" y="1981200"/>
            <a:ext cx="7772400" cy="4114800"/>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Arial"/>
              <a:buChar char="•"/>
              <a:defRPr sz="3200" b="0" i="0" u="none" strike="noStrike" cap="none" baseline="0">
                <a:solidFill>
                  <a:schemeClr val="dk1"/>
                </a:solidFill>
                <a:latin typeface="Arial"/>
                <a:ea typeface="Arial"/>
                <a:cs typeface="Arial"/>
                <a:sym typeface="Arial"/>
              </a:defRPr>
            </a:lvl1pPr>
            <a:lvl2pPr marL="742950" marR="0" indent="-107950" algn="l" rtl="0">
              <a:spcBef>
                <a:spcPts val="560"/>
              </a:spcBef>
              <a:spcAft>
                <a:spcPts val="0"/>
              </a:spcAft>
              <a:buClr>
                <a:schemeClr val="dk1"/>
              </a:buClr>
              <a:buFont typeface="Arial"/>
              <a:buChar char="–"/>
              <a:defRPr sz="2800" b="0" i="0" u="none" strike="noStrike" cap="none" baseline="0">
                <a:solidFill>
                  <a:schemeClr val="dk1"/>
                </a:solidFill>
                <a:latin typeface="Arial"/>
                <a:ea typeface="Arial"/>
                <a:cs typeface="Arial"/>
                <a:sym typeface="Arial"/>
              </a:defRPr>
            </a:lvl2pPr>
            <a:lvl3pPr marL="1143000" marR="0" indent="-76200" algn="l" rtl="0">
              <a:spcBef>
                <a:spcPts val="480"/>
              </a:spcBef>
              <a:spcAft>
                <a:spcPts val="0"/>
              </a:spcAft>
              <a:buClr>
                <a:schemeClr val="dk1"/>
              </a:buClr>
              <a:buFont typeface="Arial"/>
              <a:buChar char="•"/>
              <a:defRPr sz="2400" b="0" i="0" u="none" strike="noStrike" cap="none" baseline="0">
                <a:solidFill>
                  <a:schemeClr val="dk1"/>
                </a:solidFill>
                <a:latin typeface="Arial"/>
                <a:ea typeface="Arial"/>
                <a:cs typeface="Arial"/>
                <a:sym typeface="Arial"/>
              </a:defRPr>
            </a:lvl3pPr>
            <a:lvl4pPr marL="1600200" marR="0" indent="-101600" algn="l" rtl="0">
              <a:spcBef>
                <a:spcPts val="400"/>
              </a:spcBef>
              <a:spcAft>
                <a:spcPts val="0"/>
              </a:spcAft>
              <a:buClr>
                <a:schemeClr val="dk1"/>
              </a:buClr>
              <a:buFont typeface="Arial"/>
              <a:buChar char="–"/>
              <a:defRPr sz="2000" b="0" i="0" u="none" strike="noStrike" cap="none" baseline="0">
                <a:solidFill>
                  <a:schemeClr val="dk1"/>
                </a:solidFill>
                <a:latin typeface="Arial"/>
                <a:ea typeface="Arial"/>
                <a:cs typeface="Arial"/>
                <a:sym typeface="Arial"/>
              </a:defRPr>
            </a:lvl4pPr>
            <a:lvl5pPr marL="2057400" marR="0" indent="-101600" algn="l" rtl="0">
              <a:spcBef>
                <a:spcPts val="400"/>
              </a:spcBef>
              <a:spcAft>
                <a:spcPts val="0"/>
              </a:spcAft>
              <a:buClr>
                <a:schemeClr val="dk1"/>
              </a:buClr>
              <a:buFont typeface="Arial"/>
              <a:buChar char="»"/>
              <a:defRPr sz="2000" b="0" i="0" u="none" strike="noStrike" cap="none" baseline="0">
                <a:solidFill>
                  <a:schemeClr val="dk1"/>
                </a:solidFill>
                <a:latin typeface="Arial"/>
                <a:ea typeface="Arial"/>
                <a:cs typeface="Arial"/>
                <a:sym typeface="Arial"/>
              </a:defRPr>
            </a:lvl5pPr>
            <a:lvl6pPr marL="2514600" marR="0" indent="-101600" algn="l" rtl="0">
              <a:spcBef>
                <a:spcPts val="400"/>
              </a:spcBef>
              <a:spcAft>
                <a:spcPts val="0"/>
              </a:spcAft>
              <a:buClr>
                <a:schemeClr val="dk1"/>
              </a:buClr>
              <a:buFont typeface="Times New Roman"/>
              <a:buChar char="»"/>
              <a:defRPr sz="2000" b="0" i="0" u="none" strike="noStrike" cap="none" baseline="0">
                <a:solidFill>
                  <a:schemeClr val="dk1"/>
                </a:solidFill>
                <a:latin typeface="Times New Roman"/>
                <a:ea typeface="Times New Roman"/>
                <a:cs typeface="Times New Roman"/>
                <a:sym typeface="Times New Roman"/>
              </a:defRPr>
            </a:lvl6pPr>
            <a:lvl7pPr marL="2971800" marR="0" indent="-101600" algn="l" rtl="0">
              <a:spcBef>
                <a:spcPts val="400"/>
              </a:spcBef>
              <a:spcAft>
                <a:spcPts val="0"/>
              </a:spcAft>
              <a:buClr>
                <a:schemeClr val="dk1"/>
              </a:buClr>
              <a:buFont typeface="Times New Roman"/>
              <a:buChar char="»"/>
              <a:defRPr sz="2000" b="0" i="0" u="none" strike="noStrike" cap="none" baseline="0">
                <a:solidFill>
                  <a:schemeClr val="dk1"/>
                </a:solidFill>
                <a:latin typeface="Times New Roman"/>
                <a:ea typeface="Times New Roman"/>
                <a:cs typeface="Times New Roman"/>
                <a:sym typeface="Times New Roman"/>
              </a:defRPr>
            </a:lvl7pPr>
            <a:lvl8pPr marL="3429000" marR="0" indent="-101600" algn="l" rtl="0">
              <a:spcBef>
                <a:spcPts val="400"/>
              </a:spcBef>
              <a:spcAft>
                <a:spcPts val="0"/>
              </a:spcAft>
              <a:buClr>
                <a:schemeClr val="dk1"/>
              </a:buClr>
              <a:buFont typeface="Times New Roman"/>
              <a:buChar char="»"/>
              <a:defRPr sz="2000" b="0" i="0" u="none" strike="noStrike" cap="none" baseline="0">
                <a:solidFill>
                  <a:schemeClr val="dk1"/>
                </a:solidFill>
                <a:latin typeface="Times New Roman"/>
                <a:ea typeface="Times New Roman"/>
                <a:cs typeface="Times New Roman"/>
                <a:sym typeface="Times New Roman"/>
              </a:defRPr>
            </a:lvl8pPr>
            <a:lvl9pPr marL="3886200" marR="0" indent="-101600" algn="l" rtl="0">
              <a:spcBef>
                <a:spcPts val="400"/>
              </a:spcBef>
              <a:spcAft>
                <a:spcPts val="0"/>
              </a:spcAft>
              <a:buClr>
                <a:schemeClr val="dk1"/>
              </a:buClr>
              <a:buFont typeface="Times New Roman"/>
              <a:buChar char="»"/>
              <a:defRPr sz="2000" b="0" i="0" u="none" strike="noStrike" cap="none" baseline="0">
                <a:solidFill>
                  <a:schemeClr val="dk1"/>
                </a:solidFill>
                <a:latin typeface="Times New Roman"/>
                <a:ea typeface="Times New Roman"/>
                <a:cs typeface="Times New Roman"/>
                <a:sym typeface="Times New Roman"/>
              </a:defRPr>
            </a:lvl9pPr>
          </a:lstStyle>
          <a:p>
            <a:endParaRPr/>
          </a:p>
        </p:txBody>
      </p:sp>
      <p:sp>
        <p:nvSpPr>
          <p:cNvPr id="1297" name="Shape 1297"/>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pPr eaLnBrk="1" fontAlgn="auto" hangingPunct="1"/>
            <a:endParaRPr kern="0">
              <a:solidFill>
                <a:srgbClr val="000000"/>
              </a:solidFill>
              <a:rtl val="0"/>
            </a:endParaRPr>
          </a:p>
        </p:txBody>
      </p:sp>
      <p:sp>
        <p:nvSpPr>
          <p:cNvPr id="1298" name="Shape 1298"/>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dk1"/>
                </a:solidFill>
                <a:latin typeface="Arial"/>
                <a:ea typeface="Arial"/>
                <a:cs typeface="Arial"/>
                <a:sym typeface="Arial"/>
              </a:defRPr>
            </a:lvl9pPr>
          </a:lstStyle>
          <a:p>
            <a:pPr eaLnBrk="1" fontAlgn="auto" hangingPunct="1"/>
            <a:endParaRPr kern="0">
              <a:solidFill>
                <a:srgbClr val="000000"/>
              </a:solidFill>
              <a:rtl val="0"/>
            </a:endParaRPr>
          </a:p>
        </p:txBody>
      </p:sp>
      <p:sp>
        <p:nvSpPr>
          <p:cNvPr id="1299" name="Shape 1299"/>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eaLnBrk="1" fontAlgn="auto" hangingPunct="1">
              <a:spcBef>
                <a:spcPts val="0"/>
              </a:spcBef>
              <a:spcAft>
                <a:spcPts val="0"/>
              </a:spcAft>
              <a:buClr>
                <a:srgbClr val="000000"/>
              </a:buClr>
              <a:buSzPct val="25000"/>
              <a:buFont typeface="Arial"/>
              <a:buNone/>
            </a:pPr>
            <a:fld id="{00000000-1234-1234-1234-123412341234}" type="slidenum">
              <a:rPr lang="en-US" sz="1400" b="0" kern="0">
                <a:solidFill>
                  <a:srgbClr val="000000"/>
                </a:solidFill>
                <a:latin typeface="Arial"/>
                <a:ea typeface="Arial"/>
                <a:cs typeface="Arial"/>
                <a:sym typeface="Arial"/>
                <a:rtl val="0"/>
              </a:rPr>
              <a:pPr algn="r" eaLnBrk="1" fontAlgn="auto" hangingPunct="1">
                <a:spcBef>
                  <a:spcPts val="0"/>
                </a:spcBef>
                <a:spcAft>
                  <a:spcPts val="0"/>
                </a:spcAft>
                <a:buClr>
                  <a:srgbClr val="000000"/>
                </a:buClr>
                <a:buSzPct val="25000"/>
                <a:buFont typeface="Arial"/>
                <a:buNone/>
              </a:pPr>
              <a:t>‹#›</a:t>
            </a:fld>
            <a:endParaRPr lang="en-US" sz="1400" b="0" kern="0">
              <a:solidFill>
                <a:srgbClr val="000000"/>
              </a:solidFill>
              <a:latin typeface="Arial"/>
              <a:ea typeface="Arial"/>
              <a:cs typeface="Arial"/>
              <a:sym typeface="Arial"/>
              <a:rtl val="0"/>
            </a:endParaRPr>
          </a:p>
        </p:txBody>
      </p:sp>
    </p:spTree>
    <p:extLst>
      <p:ext uri="{BB962C8B-B14F-4D97-AF65-F5344CB8AC3E}">
        <p14:creationId xmlns:p14="http://schemas.microsoft.com/office/powerpoint/2010/main" val="428038497"/>
      </p:ext>
    </p:extLst>
  </p:cSld>
  <p:clrMap bg1="lt1" tx1="dk1" bg2="dk2" tx2="lt2" accent1="accent1" accent2="accent2" accent3="accent3" accent4="accent4" accent5="accent5" accent6="accent6" hlink="hlink" folHlink="folHlink"/>
  <p:sldLayoutIdLst>
    <p:sldLayoutId id="2147485089"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20"/>
        <p:cNvGrpSpPr/>
        <p:nvPr/>
      </p:nvGrpSpPr>
      <p:grpSpPr>
        <a:xfrm>
          <a:off x="0" y="0"/>
          <a:ext cx="0" cy="0"/>
          <a:chOff x="0" y="0"/>
          <a:chExt cx="0" cy="0"/>
        </a:xfrm>
      </p:grpSpPr>
      <p:sp>
        <p:nvSpPr>
          <p:cNvPr id="521" name="Shape 521"/>
          <p:cNvSpPr txBox="1"/>
          <p:nvPr/>
        </p:nvSpPr>
        <p:spPr>
          <a:xfrm>
            <a:off x="1066800" y="2995611"/>
            <a:ext cx="8077199" cy="3862387"/>
          </a:xfrm>
          <a:prstGeom prst="rect">
            <a:avLst/>
          </a:prstGeom>
          <a:gradFill>
            <a:gsLst>
              <a:gs pos="0">
                <a:schemeClr val="accent1"/>
              </a:gs>
              <a:gs pos="100000">
                <a:srgbClr val="060833"/>
              </a:gs>
            </a:gsLst>
            <a:lin ang="10800000" scaled="0"/>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22" name="Shape 522"/>
          <p:cNvSpPr txBox="1"/>
          <p:nvPr/>
        </p:nvSpPr>
        <p:spPr>
          <a:xfrm>
            <a:off x="0" y="2995611"/>
            <a:ext cx="1066799" cy="3862387"/>
          </a:xfrm>
          <a:prstGeom prst="rect">
            <a:avLst/>
          </a:prstGeom>
          <a:gradFill>
            <a:gsLst>
              <a:gs pos="0">
                <a:srgbClr val="03051B"/>
              </a:gs>
              <a:gs pos="100000">
                <a:schemeClr val="accent1"/>
              </a:gs>
            </a:gsLst>
            <a:lin ang="5400000" scaled="0"/>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grpSp>
        <p:nvGrpSpPr>
          <p:cNvPr id="523" name="Shape 523"/>
          <p:cNvGrpSpPr/>
          <p:nvPr/>
        </p:nvGrpSpPr>
        <p:grpSpPr>
          <a:xfrm>
            <a:off x="0" y="1905000"/>
            <a:ext cx="6172198" cy="2438399"/>
            <a:chOff x="0" y="1905000"/>
            <a:chExt cx="6172198" cy="2438399"/>
          </a:xfrm>
        </p:grpSpPr>
        <p:sp>
          <p:nvSpPr>
            <p:cNvPr id="524" name="Shape 524"/>
            <p:cNvSpPr/>
            <p:nvPr/>
          </p:nvSpPr>
          <p:spPr>
            <a:xfrm>
              <a:off x="788987" y="2693986"/>
              <a:ext cx="573086" cy="569912"/>
            </a:xfrm>
            <a:prstGeom prst="ellipse">
              <a:avLst/>
            </a:prstGeom>
            <a:gradFill>
              <a:gsLst>
                <a:gs pos="0">
                  <a:schemeClr val="accent1"/>
                </a:gs>
                <a:gs pos="100000">
                  <a:srgbClr val="080B40"/>
                </a:gs>
              </a:gsLst>
              <a:path path="circle">
                <a:fillToRect l="50000" t="50000" r="50000" b="50000"/>
              </a:path>
              <a:tileRect/>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25" name="Shape 525"/>
            <p:cNvSpPr/>
            <p:nvPr/>
          </p:nvSpPr>
          <p:spPr>
            <a:xfrm>
              <a:off x="942975" y="2860675"/>
              <a:ext cx="260350" cy="247649"/>
            </a:xfrm>
            <a:prstGeom prst="ellipse">
              <a:avLst/>
            </a:prstGeom>
            <a:gradFill>
              <a:gsLst>
                <a:gs pos="0">
                  <a:srgbClr val="FFFFFF"/>
                </a:gs>
                <a:gs pos="100000">
                  <a:schemeClr val="accent1"/>
                </a:gs>
              </a:gsLst>
              <a:path path="circle">
                <a:fillToRect l="50000" t="50000" r="50000" b="50000"/>
              </a:path>
              <a:tileRect/>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26" name="Shape 526"/>
            <p:cNvSpPr txBox="1"/>
            <p:nvPr/>
          </p:nvSpPr>
          <p:spPr>
            <a:xfrm>
              <a:off x="0" y="2990850"/>
              <a:ext cx="2286000" cy="9524"/>
            </a:xfrm>
            <a:prstGeom prst="rect">
              <a:avLst/>
            </a:prstGeom>
            <a:gradFill>
              <a:gsLst>
                <a:gs pos="0">
                  <a:schemeClr val="dk2"/>
                </a:gs>
                <a:gs pos="50000">
                  <a:srgbClr val="FFFFFF"/>
                </a:gs>
                <a:gs pos="100000">
                  <a:schemeClr val="dk2"/>
                </a:gs>
              </a:gsLst>
              <a:lin ang="10800000" scaled="0"/>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27" name="Shape 527"/>
            <p:cNvSpPr txBox="1"/>
            <p:nvPr/>
          </p:nvSpPr>
          <p:spPr>
            <a:xfrm>
              <a:off x="1076325" y="1905000"/>
              <a:ext cx="9524" cy="2438399"/>
            </a:xfrm>
            <a:prstGeom prst="rect">
              <a:avLst/>
            </a:prstGeom>
            <a:gradFill>
              <a:gsLst>
                <a:gs pos="0">
                  <a:schemeClr val="dk2"/>
                </a:gs>
                <a:gs pos="50000">
                  <a:srgbClr val="FFFFFF"/>
                </a:gs>
                <a:gs pos="100000">
                  <a:schemeClr val="dk2"/>
                </a:gs>
              </a:gsLst>
              <a:lin ang="5400000" scaled="0"/>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28" name="Shape 528"/>
            <p:cNvSpPr txBox="1"/>
            <p:nvPr/>
          </p:nvSpPr>
          <p:spPr>
            <a:xfrm>
              <a:off x="1144587" y="2990850"/>
              <a:ext cx="5027611" cy="9524"/>
            </a:xfrm>
            <a:prstGeom prst="rect">
              <a:avLst/>
            </a:prstGeom>
            <a:gradFill>
              <a:gsLst>
                <a:gs pos="0">
                  <a:schemeClr val="dk2"/>
                </a:gs>
                <a:gs pos="100000">
                  <a:srgbClr val="FFFFFF"/>
                </a:gs>
              </a:gsLst>
              <a:lin ang="10800000" scaled="0"/>
            </a:gradFill>
            <a:ln>
              <a:noFill/>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grpSp>
      <p:sp>
        <p:nvSpPr>
          <p:cNvPr id="529" name="Shape 529"/>
          <p:cNvSpPr txBox="1">
            <a:spLocks noGrp="1"/>
          </p:cNvSpPr>
          <p:nvPr>
            <p:ph type="body" idx="1"/>
          </p:nvPr>
        </p:nvSpPr>
        <p:spPr>
          <a:xfrm>
            <a:off x="1219200" y="1676400"/>
            <a:ext cx="7772400" cy="4572000"/>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lt2"/>
              </a:buClr>
              <a:buFont typeface="Times New Roman"/>
              <a:buChar char="•"/>
              <a:defRPr sz="3200" b="0" i="0" u="none" strike="noStrike" cap="none" baseline="0">
                <a:solidFill>
                  <a:schemeClr val="lt1"/>
                </a:solidFill>
                <a:latin typeface="Times New Roman"/>
                <a:ea typeface="Times New Roman"/>
                <a:cs typeface="Times New Roman"/>
                <a:sym typeface="Times New Roman"/>
              </a:defRPr>
            </a:lvl1pPr>
            <a:lvl2pPr marL="742950" marR="0" indent="-107950" algn="l" rtl="0">
              <a:spcBef>
                <a:spcPts val="560"/>
              </a:spcBef>
              <a:spcAft>
                <a:spcPts val="0"/>
              </a:spcAft>
              <a:buClr>
                <a:schemeClr val="accent2"/>
              </a:buClr>
              <a:buFont typeface="Times New Roman"/>
              <a:buChar char="•"/>
              <a:defRPr sz="2800" b="0" i="0" u="none" strike="noStrike" cap="none" baseline="0">
                <a:solidFill>
                  <a:schemeClr val="lt1"/>
                </a:solidFill>
                <a:latin typeface="Times New Roman"/>
                <a:ea typeface="Times New Roman"/>
                <a:cs typeface="Times New Roman"/>
                <a:sym typeface="Times New Roman"/>
              </a:defRPr>
            </a:lvl2pPr>
            <a:lvl3pPr marL="1143000" marR="0" indent="-76200" algn="l" rtl="0">
              <a:spcBef>
                <a:spcPts val="480"/>
              </a:spcBef>
              <a:spcAft>
                <a:spcPts val="0"/>
              </a:spcAft>
              <a:buClr>
                <a:schemeClr val="lt1"/>
              </a:buClr>
              <a:buFont typeface="Times New Roman"/>
              <a:buChar char="•"/>
              <a:defRPr sz="2400" b="0" i="0" u="none" strike="noStrike" cap="none" baseline="0">
                <a:solidFill>
                  <a:schemeClr val="lt1"/>
                </a:solidFill>
                <a:latin typeface="Times New Roman"/>
                <a:ea typeface="Times New Roman"/>
                <a:cs typeface="Times New Roman"/>
                <a:sym typeface="Times New Roman"/>
              </a:defRPr>
            </a:lvl3pPr>
            <a:lvl4pPr marL="1600200" marR="0" indent="-101600" algn="l" rtl="0">
              <a:spcBef>
                <a:spcPts val="400"/>
              </a:spcBef>
              <a:spcAft>
                <a:spcPts val="0"/>
              </a:spcAft>
              <a:buClr>
                <a:schemeClr val="lt2"/>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4pPr>
            <a:lvl5pPr marL="20574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5pPr>
            <a:lvl6pPr marL="25146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6pPr>
            <a:lvl7pPr marL="29718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7pPr>
            <a:lvl8pPr marL="34290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8pPr>
            <a:lvl9pPr marL="3886200" marR="0" indent="-101600" algn="l" rtl="0">
              <a:spcBef>
                <a:spcPts val="400"/>
              </a:spcBef>
              <a:spcAft>
                <a:spcPts val="0"/>
              </a:spcAft>
              <a:buClr>
                <a:schemeClr val="lt1"/>
              </a:buClr>
              <a:buFont typeface="Noto Sans Symbol"/>
              <a:buChar char="▪"/>
              <a:defRPr sz="2000" b="0" i="0" u="none" strike="noStrike" cap="none" baseline="0">
                <a:solidFill>
                  <a:schemeClr val="lt1"/>
                </a:solidFill>
                <a:latin typeface="Times New Roman"/>
                <a:ea typeface="Times New Roman"/>
                <a:cs typeface="Times New Roman"/>
                <a:sym typeface="Times New Roman"/>
              </a:defRPr>
            </a:lvl9pPr>
          </a:lstStyle>
          <a:p>
            <a:endParaRPr/>
          </a:p>
        </p:txBody>
      </p:sp>
      <p:sp>
        <p:nvSpPr>
          <p:cNvPr id="530" name="Shape 530"/>
          <p:cNvSpPr txBox="1">
            <a:spLocks noGrp="1"/>
          </p:cNvSpPr>
          <p:nvPr>
            <p:ph type="title"/>
          </p:nvPr>
        </p:nvSpPr>
        <p:spPr>
          <a:xfrm>
            <a:off x="152400" y="152400"/>
            <a:ext cx="89154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1pPr>
            <a:lvl2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2pPr>
            <a:lvl3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3pPr>
            <a:lvl4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4pPr>
            <a:lvl5pPr marL="0" marR="0" indent="0" algn="ctr" rtl="0">
              <a:spcBef>
                <a:spcPts val="0"/>
              </a:spcBef>
              <a:spcAft>
                <a:spcPts val="0"/>
              </a:spcAft>
              <a:defRPr sz="4400" b="1" i="0" u="none" strike="noStrike" cap="none" baseline="0">
                <a:solidFill>
                  <a:schemeClr val="lt2"/>
                </a:solidFill>
                <a:latin typeface="Arial"/>
                <a:ea typeface="Arial"/>
                <a:cs typeface="Arial"/>
                <a:sym typeface="Arial"/>
              </a:defRPr>
            </a:lvl5pPr>
            <a:lvl6pPr marL="457200" marR="0" indent="0" algn="ctr" rtl="0">
              <a:spcBef>
                <a:spcPts val="0"/>
              </a:spcBef>
              <a:spcAft>
                <a:spcPts val="0"/>
              </a:spcAft>
              <a:defRPr sz="4400" b="1" i="0" u="none" strike="noStrike" cap="none" baseline="0">
                <a:solidFill>
                  <a:schemeClr val="lt2"/>
                </a:solidFill>
                <a:latin typeface="Arial"/>
                <a:ea typeface="Arial"/>
                <a:cs typeface="Arial"/>
                <a:sym typeface="Arial"/>
              </a:defRPr>
            </a:lvl6pPr>
            <a:lvl7pPr marL="914400" marR="0" indent="0" algn="ctr" rtl="0">
              <a:spcBef>
                <a:spcPts val="0"/>
              </a:spcBef>
              <a:spcAft>
                <a:spcPts val="0"/>
              </a:spcAft>
              <a:defRPr sz="4400" b="1" i="0" u="none" strike="noStrike" cap="none" baseline="0">
                <a:solidFill>
                  <a:schemeClr val="lt2"/>
                </a:solidFill>
                <a:latin typeface="Arial"/>
                <a:ea typeface="Arial"/>
                <a:cs typeface="Arial"/>
                <a:sym typeface="Arial"/>
              </a:defRPr>
            </a:lvl7pPr>
            <a:lvl8pPr marL="1371600" marR="0" indent="0" algn="ctr" rtl="0">
              <a:spcBef>
                <a:spcPts val="0"/>
              </a:spcBef>
              <a:spcAft>
                <a:spcPts val="0"/>
              </a:spcAft>
              <a:defRPr sz="4400" b="1" i="0" u="none" strike="noStrike" cap="none" baseline="0">
                <a:solidFill>
                  <a:schemeClr val="lt2"/>
                </a:solidFill>
                <a:latin typeface="Arial"/>
                <a:ea typeface="Arial"/>
                <a:cs typeface="Arial"/>
                <a:sym typeface="Arial"/>
              </a:defRPr>
            </a:lvl8pPr>
            <a:lvl9pPr marL="1828800" marR="0" indent="0" algn="ctr" rtl="0">
              <a:spcBef>
                <a:spcPts val="0"/>
              </a:spcBef>
              <a:spcAft>
                <a:spcPts val="0"/>
              </a:spcAft>
              <a:defRPr sz="4400" b="1" i="0" u="none" strike="noStrike" cap="none" baseline="0">
                <a:solidFill>
                  <a:schemeClr val="lt2"/>
                </a:solidFill>
                <a:latin typeface="Arial"/>
                <a:ea typeface="Arial"/>
                <a:cs typeface="Arial"/>
                <a:sym typeface="Arial"/>
              </a:defRPr>
            </a:lvl9pPr>
          </a:lstStyle>
          <a:p>
            <a:endParaRPr/>
          </a:p>
        </p:txBody>
      </p:sp>
      <p:sp>
        <p:nvSpPr>
          <p:cNvPr id="531" name="Shape 531"/>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pPr eaLnBrk="1" fontAlgn="auto" hangingPunct="1"/>
            <a:endParaRPr kern="0">
              <a:solidFill>
                <a:srgbClr val="FFFFFF"/>
              </a:solidFill>
              <a:rtl val="0"/>
            </a:endParaRPr>
          </a:p>
        </p:txBody>
      </p:sp>
      <p:sp>
        <p:nvSpPr>
          <p:cNvPr id="532" name="Shape 532"/>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pPr eaLnBrk="1" fontAlgn="auto" hangingPunct="1"/>
            <a:endParaRPr kern="0">
              <a:solidFill>
                <a:srgbClr val="FFFFFF"/>
              </a:solidFill>
              <a:rtl val="0"/>
            </a:endParaRPr>
          </a:p>
        </p:txBody>
      </p:sp>
      <p:sp>
        <p:nvSpPr>
          <p:cNvPr id="533" name="Shape 533"/>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eaLnBrk="1" fontAlgn="auto" hangingPunct="1">
              <a:spcBef>
                <a:spcPts val="0"/>
              </a:spcBef>
              <a:spcAft>
                <a:spcPts val="0"/>
              </a:spcAft>
              <a:buClr>
                <a:srgbClr val="FFFFFF"/>
              </a:buClr>
              <a:buSzPct val="25000"/>
              <a:buFont typeface="Times New Roman"/>
              <a:buNone/>
            </a:pPr>
            <a:fld id="{00000000-1234-1234-1234-123412341234}" type="slidenum">
              <a:rPr lang="en-US" sz="1400" b="0" kern="0">
                <a:solidFill>
                  <a:srgbClr val="FFFFFF"/>
                </a:solidFill>
                <a:latin typeface="Times New Roman"/>
                <a:ea typeface="Times New Roman"/>
                <a:cs typeface="Times New Roman"/>
                <a:sym typeface="Times New Roman"/>
                <a:rtl val="0"/>
              </a:rPr>
              <a:pPr algn="r" eaLnBrk="1" fontAlgn="auto" hangingPunct="1">
                <a:spcBef>
                  <a:spcPts val="0"/>
                </a:spcBef>
                <a:spcAft>
                  <a:spcPts val="0"/>
                </a:spcAft>
                <a:buClr>
                  <a:srgbClr val="FFFFFF"/>
                </a:buClr>
                <a:buSzPct val="25000"/>
                <a:buFont typeface="Times New Roman"/>
                <a:buNone/>
              </a:pPr>
              <a:t>‹#›</a:t>
            </a:fld>
            <a:endParaRPr lang="en-US" sz="1400" b="0" kern="0">
              <a:solidFill>
                <a:srgbClr val="FFFFFF"/>
              </a:solidFill>
              <a:latin typeface="Times New Roman"/>
              <a:ea typeface="Times New Roman"/>
              <a:cs typeface="Times New Roman"/>
              <a:sym typeface="Times New Roman"/>
              <a:rtl val="0"/>
            </a:endParaRPr>
          </a:p>
        </p:txBody>
      </p:sp>
    </p:spTree>
    <p:extLst>
      <p:ext uri="{BB962C8B-B14F-4D97-AF65-F5344CB8AC3E}">
        <p14:creationId xmlns:p14="http://schemas.microsoft.com/office/powerpoint/2010/main" val="3568695409"/>
      </p:ext>
    </p:extLst>
  </p:cSld>
  <p:clrMap bg1="lt1" tx1="dk1" bg2="dk2" tx2="lt2" accent1="accent1" accent2="accent2" accent3="accent3" accent4="accent4" accent5="accent5" accent6="accent6" hlink="hlink" folHlink="folHlink"/>
  <p:sldLayoutIdLst>
    <p:sldLayoutId id="2147485091"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a:gsLst>
            <a:gs pos="0">
              <a:schemeClr val="dk1"/>
            </a:gs>
            <a:gs pos="50000">
              <a:schemeClr val="dk2"/>
            </a:gs>
            <a:gs pos="100000">
              <a:schemeClr val="dk1"/>
            </a:gs>
          </a:gsLst>
          <a:lin ang="5400000" scaled="0"/>
        </a:gradFill>
        <a:effectLst/>
      </p:bgPr>
    </p:bg>
    <p:spTree>
      <p:nvGrpSpPr>
        <p:cNvPr id="1" name="Shape 580"/>
        <p:cNvGrpSpPr/>
        <p:nvPr/>
      </p:nvGrpSpPr>
      <p:grpSpPr>
        <a:xfrm>
          <a:off x="0" y="0"/>
          <a:ext cx="0" cy="0"/>
          <a:chOff x="0" y="0"/>
          <a:chExt cx="0" cy="0"/>
        </a:xfrm>
      </p:grpSpPr>
      <p:grpSp>
        <p:nvGrpSpPr>
          <p:cNvPr id="581" name="Shape 581"/>
          <p:cNvGrpSpPr/>
          <p:nvPr/>
        </p:nvGrpSpPr>
        <p:grpSpPr>
          <a:xfrm>
            <a:off x="0" y="0"/>
            <a:ext cx="9143999" cy="6858000"/>
            <a:chOff x="0" y="0"/>
            <a:chExt cx="9143999" cy="6858000"/>
          </a:xfrm>
        </p:grpSpPr>
        <p:grpSp>
          <p:nvGrpSpPr>
            <p:cNvPr id="582" name="Shape 582"/>
            <p:cNvGrpSpPr/>
            <p:nvPr/>
          </p:nvGrpSpPr>
          <p:grpSpPr>
            <a:xfrm>
              <a:off x="0" y="0"/>
              <a:ext cx="8839200" cy="6858000"/>
              <a:chOff x="0" y="0"/>
              <a:chExt cx="8839200" cy="6858000"/>
            </a:xfrm>
          </p:grpSpPr>
          <p:grpSp>
            <p:nvGrpSpPr>
              <p:cNvPr id="583" name="Shape 583"/>
              <p:cNvGrpSpPr/>
              <p:nvPr/>
            </p:nvGrpSpPr>
            <p:grpSpPr>
              <a:xfrm>
                <a:off x="0" y="0"/>
                <a:ext cx="5105399" cy="4876799"/>
                <a:chOff x="0" y="0"/>
                <a:chExt cx="4648199" cy="4419599"/>
              </a:xfrm>
            </p:grpSpPr>
            <p:sp>
              <p:nvSpPr>
                <p:cNvPr id="584" name="Shape 584"/>
                <p:cNvSpPr/>
                <p:nvPr/>
              </p:nvSpPr>
              <p:spPr>
                <a:xfrm>
                  <a:off x="0" y="0"/>
                  <a:ext cx="4648199" cy="4419599"/>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85" name="Shape 585"/>
                <p:cNvSpPr/>
                <p:nvPr/>
              </p:nvSpPr>
              <p:spPr>
                <a:xfrm>
                  <a:off x="381000" y="381000"/>
                  <a:ext cx="3881436" cy="3657600"/>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86" name="Shape 586"/>
                <p:cNvSpPr/>
                <p:nvPr/>
              </p:nvSpPr>
              <p:spPr>
                <a:xfrm>
                  <a:off x="762000" y="762000"/>
                  <a:ext cx="3124199" cy="2892425"/>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87" name="Shape 587"/>
                <p:cNvSpPr/>
                <p:nvPr/>
              </p:nvSpPr>
              <p:spPr>
                <a:xfrm>
                  <a:off x="1143000" y="1143000"/>
                  <a:ext cx="2362200" cy="2141537"/>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88" name="Shape 588"/>
                <p:cNvSpPr/>
                <p:nvPr/>
              </p:nvSpPr>
              <p:spPr>
                <a:xfrm>
                  <a:off x="1447800" y="1447800"/>
                  <a:ext cx="1751012" cy="1527175"/>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grpSp>
          <p:grpSp>
            <p:nvGrpSpPr>
              <p:cNvPr id="589" name="Shape 589"/>
              <p:cNvGrpSpPr/>
              <p:nvPr/>
            </p:nvGrpSpPr>
            <p:grpSpPr>
              <a:xfrm>
                <a:off x="3200400" y="3200400"/>
                <a:ext cx="3886200" cy="3657600"/>
                <a:chOff x="0" y="0"/>
                <a:chExt cx="4648199" cy="4419599"/>
              </a:xfrm>
            </p:grpSpPr>
            <p:sp>
              <p:nvSpPr>
                <p:cNvPr id="590" name="Shape 590"/>
                <p:cNvSpPr/>
                <p:nvPr/>
              </p:nvSpPr>
              <p:spPr>
                <a:xfrm>
                  <a:off x="0" y="0"/>
                  <a:ext cx="4648199" cy="4419599"/>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1" name="Shape 591"/>
                <p:cNvSpPr/>
                <p:nvPr/>
              </p:nvSpPr>
              <p:spPr>
                <a:xfrm>
                  <a:off x="381000" y="381000"/>
                  <a:ext cx="3884611" cy="3656012"/>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2" name="Shape 592"/>
                <p:cNvSpPr/>
                <p:nvPr/>
              </p:nvSpPr>
              <p:spPr>
                <a:xfrm>
                  <a:off x="762000" y="762000"/>
                  <a:ext cx="3127374" cy="2898775"/>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3" name="Shape 593"/>
                <p:cNvSpPr/>
                <p:nvPr/>
              </p:nvSpPr>
              <p:spPr>
                <a:xfrm>
                  <a:off x="1143000" y="1143000"/>
                  <a:ext cx="2362200" cy="2133599"/>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4" name="Shape 594"/>
                <p:cNvSpPr/>
                <p:nvPr/>
              </p:nvSpPr>
              <p:spPr>
                <a:xfrm>
                  <a:off x="1446212" y="1447800"/>
                  <a:ext cx="1754187" cy="1520825"/>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grpSp>
          <p:grpSp>
            <p:nvGrpSpPr>
              <p:cNvPr id="595" name="Shape 595"/>
              <p:cNvGrpSpPr/>
              <p:nvPr/>
            </p:nvGrpSpPr>
            <p:grpSpPr>
              <a:xfrm>
                <a:off x="4495800" y="152400"/>
                <a:ext cx="4343400" cy="4114799"/>
                <a:chOff x="0" y="0"/>
                <a:chExt cx="4648199" cy="4419599"/>
              </a:xfrm>
            </p:grpSpPr>
            <p:sp>
              <p:nvSpPr>
                <p:cNvPr id="596" name="Shape 596"/>
                <p:cNvSpPr/>
                <p:nvPr/>
              </p:nvSpPr>
              <p:spPr>
                <a:xfrm>
                  <a:off x="0" y="0"/>
                  <a:ext cx="4648199" cy="4419599"/>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7" name="Shape 597"/>
                <p:cNvSpPr/>
                <p:nvPr/>
              </p:nvSpPr>
              <p:spPr>
                <a:xfrm>
                  <a:off x="381000" y="381000"/>
                  <a:ext cx="3892550" cy="3659186"/>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8" name="Shape 598"/>
                <p:cNvSpPr/>
                <p:nvPr/>
              </p:nvSpPr>
              <p:spPr>
                <a:xfrm>
                  <a:off x="763587" y="762000"/>
                  <a:ext cx="3122611" cy="2895600"/>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599" name="Shape 599"/>
                <p:cNvSpPr/>
                <p:nvPr/>
              </p:nvSpPr>
              <p:spPr>
                <a:xfrm>
                  <a:off x="1143000" y="1143000"/>
                  <a:ext cx="2362200" cy="2138361"/>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00" name="Shape 600"/>
                <p:cNvSpPr/>
                <p:nvPr/>
              </p:nvSpPr>
              <p:spPr>
                <a:xfrm>
                  <a:off x="1447800" y="1447800"/>
                  <a:ext cx="1752600" cy="1524000"/>
                </a:xfrm>
                <a:prstGeom prst="ellipse">
                  <a:avLst/>
                </a:prstGeom>
                <a:no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grpSp>
        </p:grpSp>
        <p:cxnSp>
          <p:nvCxnSpPr>
            <p:cNvPr id="601" name="Shape 601"/>
            <p:cNvCxnSpPr/>
            <p:nvPr/>
          </p:nvCxnSpPr>
          <p:spPr>
            <a:xfrm flipH="1">
              <a:off x="0" y="2438400"/>
              <a:ext cx="2514599" cy="3429000"/>
            </a:xfrm>
            <a:prstGeom prst="straightConnector1">
              <a:avLst/>
            </a:prstGeom>
            <a:noFill/>
            <a:ln w="9525" cap="flat" cmpd="sng">
              <a:solidFill>
                <a:schemeClr val="accent1"/>
              </a:solidFill>
              <a:prstDash val="solid"/>
              <a:miter/>
              <a:headEnd type="none" w="med" len="med"/>
              <a:tailEnd type="none" w="med" len="med"/>
            </a:ln>
          </p:spPr>
        </p:cxnSp>
        <p:cxnSp>
          <p:nvCxnSpPr>
            <p:cNvPr id="602" name="Shape 602"/>
            <p:cNvCxnSpPr/>
            <p:nvPr/>
          </p:nvCxnSpPr>
          <p:spPr>
            <a:xfrm>
              <a:off x="6629400" y="2209800"/>
              <a:ext cx="2514599" cy="2743199"/>
            </a:xfrm>
            <a:prstGeom prst="straightConnector1">
              <a:avLst/>
            </a:prstGeom>
            <a:noFill/>
            <a:ln w="9525" cap="flat" cmpd="sng">
              <a:solidFill>
                <a:schemeClr val="accent1"/>
              </a:solidFill>
              <a:prstDash val="solid"/>
              <a:miter/>
              <a:headEnd type="none" w="med" len="med"/>
              <a:tailEnd type="none" w="med" len="med"/>
            </a:ln>
          </p:spPr>
        </p:cxnSp>
        <p:cxnSp>
          <p:nvCxnSpPr>
            <p:cNvPr id="603" name="Shape 603"/>
            <p:cNvCxnSpPr/>
            <p:nvPr/>
          </p:nvCxnSpPr>
          <p:spPr>
            <a:xfrm rot="10800000" flipH="1">
              <a:off x="5105400" y="0"/>
              <a:ext cx="381000" cy="4953000"/>
            </a:xfrm>
            <a:prstGeom prst="straightConnector1">
              <a:avLst/>
            </a:prstGeom>
            <a:noFill/>
            <a:ln w="9525" cap="flat" cmpd="sng">
              <a:solidFill>
                <a:schemeClr val="accent1"/>
              </a:solidFill>
              <a:prstDash val="solid"/>
              <a:miter/>
              <a:headEnd type="none" w="med" len="med"/>
              <a:tailEnd type="none" w="med" len="med"/>
            </a:ln>
          </p:spPr>
        </p:cxnSp>
      </p:grpSp>
      <p:sp>
        <p:nvSpPr>
          <p:cNvPr id="604" name="Shape 604"/>
          <p:cNvSpPr txBox="1">
            <a:spLocks noGrp="1"/>
          </p:cNvSpPr>
          <p:nvPr>
            <p:ph type="title"/>
          </p:nvPr>
        </p:nvSpPr>
        <p:spPr>
          <a:xfrm>
            <a:off x="685800" y="609600"/>
            <a:ext cx="77724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1pPr>
            <a:lvl2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2pPr>
            <a:lvl3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3pPr>
            <a:lvl4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4pPr>
            <a:lvl5pPr marL="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5pPr>
            <a:lvl6pPr marL="4572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6pPr>
            <a:lvl7pPr marL="9144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7pPr>
            <a:lvl8pPr marL="13716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8pPr>
            <a:lvl9pPr marL="1828800" marR="0" indent="0" algn="ctr" rtl="0">
              <a:spcBef>
                <a:spcPts val="0"/>
              </a:spcBef>
              <a:spcAft>
                <a:spcPts val="0"/>
              </a:spcAft>
              <a:defRPr sz="4400" b="0" i="0" u="none" strike="noStrike" cap="none" baseline="0">
                <a:solidFill>
                  <a:schemeClr val="lt2"/>
                </a:solidFill>
                <a:latin typeface="Times New Roman"/>
                <a:ea typeface="Times New Roman"/>
                <a:cs typeface="Times New Roman"/>
                <a:sym typeface="Times New Roman"/>
              </a:defRPr>
            </a:lvl9pPr>
          </a:lstStyle>
          <a:p>
            <a:endParaRPr/>
          </a:p>
        </p:txBody>
      </p:sp>
      <p:sp>
        <p:nvSpPr>
          <p:cNvPr id="605" name="Shape 605"/>
          <p:cNvSpPr txBox="1">
            <a:spLocks noGrp="1"/>
          </p:cNvSpPr>
          <p:nvPr>
            <p:ph type="body" idx="1"/>
          </p:nvPr>
        </p:nvSpPr>
        <p:spPr>
          <a:xfrm>
            <a:off x="685800" y="1981200"/>
            <a:ext cx="7772400" cy="4114800"/>
          </a:xfrm>
          <a:prstGeom prst="rect">
            <a:avLst/>
          </a:prstGeom>
          <a:noFill/>
          <a:ln>
            <a:noFill/>
          </a:ln>
        </p:spPr>
        <p:txBody>
          <a:bodyPr lIns="91425" tIns="91425" rIns="91425" bIns="91425" anchor="t" anchorCtr="0"/>
          <a:lstStyle>
            <a:lvl1pPr marL="342900" marR="0" indent="-119379" algn="l" rtl="0">
              <a:spcBef>
                <a:spcPts val="640"/>
              </a:spcBef>
              <a:spcAft>
                <a:spcPts val="0"/>
              </a:spcAft>
              <a:buClr>
                <a:schemeClr val="accent2"/>
              </a:buClr>
              <a:buFont typeface="Times New Roman"/>
              <a:buChar char="•"/>
              <a:defRPr sz="3200" b="0" i="0" u="none" strike="noStrike" cap="none" baseline="0">
                <a:solidFill>
                  <a:schemeClr val="lt1"/>
                </a:solidFill>
                <a:latin typeface="Times New Roman"/>
                <a:ea typeface="Times New Roman"/>
                <a:cs typeface="Times New Roman"/>
                <a:sym typeface="Times New Roman"/>
              </a:defRPr>
            </a:lvl1pPr>
            <a:lvl2pPr marL="742950" marR="0" indent="-90169" algn="l" rtl="0">
              <a:spcBef>
                <a:spcPts val="560"/>
              </a:spcBef>
              <a:spcAft>
                <a:spcPts val="0"/>
              </a:spcAft>
              <a:buClr>
                <a:schemeClr val="hlink"/>
              </a:buClr>
              <a:buFont typeface="Times New Roman"/>
              <a:buChar char="•"/>
              <a:defRPr sz="2800" b="0" i="0" u="none" strike="noStrike" cap="none" baseline="0">
                <a:solidFill>
                  <a:schemeClr val="lt1"/>
                </a:solidFill>
                <a:latin typeface="Times New Roman"/>
                <a:ea typeface="Times New Roman"/>
                <a:cs typeface="Times New Roman"/>
                <a:sym typeface="Times New Roman"/>
              </a:defRPr>
            </a:lvl2pPr>
            <a:lvl3pPr marL="1143000" marR="0" indent="-60960" algn="l" rtl="0">
              <a:spcBef>
                <a:spcPts val="480"/>
              </a:spcBef>
              <a:spcAft>
                <a:spcPts val="0"/>
              </a:spcAft>
              <a:buClr>
                <a:schemeClr val="folHlink"/>
              </a:buClr>
              <a:buFont typeface="Times New Roman"/>
              <a:buChar char="•"/>
              <a:defRPr sz="2400" b="0" i="0" u="none" strike="noStrike" cap="none" baseline="0">
                <a:solidFill>
                  <a:schemeClr val="lt1"/>
                </a:solidFill>
                <a:latin typeface="Times New Roman"/>
                <a:ea typeface="Times New Roman"/>
                <a:cs typeface="Times New Roman"/>
                <a:sym typeface="Times New Roman"/>
              </a:defRPr>
            </a:lvl3pPr>
            <a:lvl4pPr marL="16002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4pPr>
            <a:lvl5pPr marL="20574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5pPr>
            <a:lvl6pPr marL="25146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6pPr>
            <a:lvl7pPr marL="29718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7pPr>
            <a:lvl8pPr marL="34290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8pPr>
            <a:lvl9pPr marL="3886200" marR="0" indent="-101600" algn="l" rtl="0">
              <a:spcBef>
                <a:spcPts val="400"/>
              </a:spcBef>
              <a:spcAft>
                <a:spcPts val="0"/>
              </a:spcAft>
              <a:buClr>
                <a:schemeClr val="lt1"/>
              </a:buClr>
              <a:buFont typeface="Times New Roman"/>
              <a:buChar char="•"/>
              <a:defRPr sz="2000" b="0" i="0" u="none" strike="noStrike" cap="none" baseline="0">
                <a:solidFill>
                  <a:schemeClr val="lt1"/>
                </a:solidFill>
                <a:latin typeface="Times New Roman"/>
                <a:ea typeface="Times New Roman"/>
                <a:cs typeface="Times New Roman"/>
                <a:sym typeface="Times New Roman"/>
              </a:defRPr>
            </a:lvl9pPr>
          </a:lstStyle>
          <a:p>
            <a:endParaRPr/>
          </a:p>
        </p:txBody>
      </p:sp>
      <p:sp>
        <p:nvSpPr>
          <p:cNvPr id="606" name="Shape 606"/>
          <p:cNvSpPr txBox="1">
            <a:spLocks noGrp="1"/>
          </p:cNvSpPr>
          <p:nvPr>
            <p:ph type="dt" idx="10"/>
          </p:nvPr>
        </p:nvSpPr>
        <p:spPr>
          <a:xfrm>
            <a:off x="685800" y="6248400"/>
            <a:ext cx="1904999"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pPr eaLnBrk="1" fontAlgn="auto" hangingPunct="1"/>
            <a:endParaRPr kern="0">
              <a:solidFill>
                <a:srgbClr val="EAEAEA"/>
              </a:solidFill>
              <a:rtl val="0"/>
            </a:endParaRPr>
          </a:p>
        </p:txBody>
      </p:sp>
      <p:sp>
        <p:nvSpPr>
          <p:cNvPr id="607" name="Shape 607"/>
          <p:cNvSpPr txBox="1">
            <a:spLocks noGrp="1"/>
          </p:cNvSpPr>
          <p:nvPr>
            <p:ph type="ftr" idx="11"/>
          </p:nvPr>
        </p:nvSpPr>
        <p:spPr>
          <a:xfrm>
            <a:off x="3124200" y="6248400"/>
            <a:ext cx="2895600" cy="457200"/>
          </a:xfrm>
          <a:prstGeom prst="rect">
            <a:avLst/>
          </a:prstGeom>
          <a:noFill/>
          <a:ln>
            <a:noFill/>
          </a:ln>
        </p:spPr>
        <p:txBody>
          <a:bodyPr lIns="91425" tIns="91425" rIns="91425" bIns="91425" anchor="t" anchorCtr="0"/>
          <a:lstStyle>
            <a:lvl1pPr marL="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1pPr>
            <a:lvl2pPr marL="4572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2pPr>
            <a:lvl3pPr marL="914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3pPr>
            <a:lvl4pPr marL="13716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4pPr>
            <a:lvl5pPr marL="1828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5pPr>
            <a:lvl6pPr marL="2286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6pPr>
            <a:lvl7pPr marL="32004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7pPr>
            <a:lvl8pPr marL="45720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8pPr>
            <a:lvl9pPr marL="6400800" marR="0" indent="0" algn="l" rtl="0">
              <a:lnSpc>
                <a:spcPct val="100000"/>
              </a:lnSpc>
              <a:spcBef>
                <a:spcPts val="0"/>
              </a:spcBef>
              <a:spcAft>
                <a:spcPts val="0"/>
              </a:spcAft>
              <a:defRPr sz="2400" b="0" i="0" u="none" strike="noStrike" cap="none" baseline="0">
                <a:solidFill>
                  <a:schemeClr val="lt1"/>
                </a:solidFill>
                <a:latin typeface="Arial"/>
                <a:ea typeface="Arial"/>
                <a:cs typeface="Arial"/>
                <a:sym typeface="Arial"/>
              </a:defRPr>
            </a:lvl9pPr>
          </a:lstStyle>
          <a:p>
            <a:pPr eaLnBrk="1" fontAlgn="auto" hangingPunct="1"/>
            <a:endParaRPr kern="0">
              <a:solidFill>
                <a:srgbClr val="EAEAEA"/>
              </a:solidFill>
              <a:rtl val="0"/>
            </a:endParaRPr>
          </a:p>
        </p:txBody>
      </p:sp>
      <p:sp>
        <p:nvSpPr>
          <p:cNvPr id="608" name="Shape 608"/>
          <p:cNvSpPr txBox="1">
            <a:spLocks noGrp="1"/>
          </p:cNvSpPr>
          <p:nvPr>
            <p:ph type="sldNum" idx="12"/>
          </p:nvPr>
        </p:nvSpPr>
        <p:spPr>
          <a:xfrm>
            <a:off x="6553200" y="6248400"/>
            <a:ext cx="1904999" cy="457200"/>
          </a:xfrm>
          <a:prstGeom prst="rect">
            <a:avLst/>
          </a:prstGeom>
          <a:noFill/>
          <a:ln>
            <a:noFill/>
          </a:ln>
        </p:spPr>
        <p:txBody>
          <a:bodyPr lIns="91425" tIns="45700" rIns="91425" bIns="45700" anchor="t" anchorCtr="0">
            <a:noAutofit/>
          </a:bodyPr>
          <a:lstStyle/>
          <a:p>
            <a:pPr algn="r" eaLnBrk="1" fontAlgn="auto" hangingPunct="1">
              <a:spcBef>
                <a:spcPts val="0"/>
              </a:spcBef>
              <a:spcAft>
                <a:spcPts val="0"/>
              </a:spcAft>
              <a:buClr>
                <a:srgbClr val="EAEAEA"/>
              </a:buClr>
              <a:buSzPct val="25000"/>
              <a:buFont typeface="Times New Roman"/>
              <a:buNone/>
            </a:pPr>
            <a:fld id="{00000000-1234-1234-1234-123412341234}" type="slidenum">
              <a:rPr lang="en-US" sz="1400" b="0" kern="0">
                <a:solidFill>
                  <a:srgbClr val="EAEAEA"/>
                </a:solidFill>
                <a:latin typeface="Times New Roman"/>
                <a:ea typeface="Times New Roman"/>
                <a:cs typeface="Times New Roman"/>
                <a:sym typeface="Times New Roman"/>
                <a:rtl val="0"/>
              </a:rPr>
              <a:pPr algn="r" eaLnBrk="1" fontAlgn="auto" hangingPunct="1">
                <a:spcBef>
                  <a:spcPts val="0"/>
                </a:spcBef>
                <a:spcAft>
                  <a:spcPts val="0"/>
                </a:spcAft>
                <a:buClr>
                  <a:srgbClr val="EAEAEA"/>
                </a:buClr>
                <a:buSzPct val="25000"/>
                <a:buFont typeface="Times New Roman"/>
                <a:buNone/>
              </a:pPr>
              <a:t>‹#›</a:t>
            </a:fld>
            <a:endParaRPr lang="en-US" sz="1400" b="0" kern="0">
              <a:solidFill>
                <a:srgbClr val="EAEAEA"/>
              </a:solidFill>
              <a:latin typeface="Times New Roman"/>
              <a:ea typeface="Times New Roman"/>
              <a:cs typeface="Times New Roman"/>
              <a:sym typeface="Times New Roman"/>
              <a:rtl val="0"/>
            </a:endParaRPr>
          </a:p>
        </p:txBody>
      </p:sp>
    </p:spTree>
    <p:extLst>
      <p:ext uri="{BB962C8B-B14F-4D97-AF65-F5344CB8AC3E}">
        <p14:creationId xmlns:p14="http://schemas.microsoft.com/office/powerpoint/2010/main" val="2011948762"/>
      </p:ext>
    </p:extLst>
  </p:cSld>
  <p:clrMap bg1="lt1" tx1="dk1" bg2="dk2" tx2="lt2" accent1="accent1" accent2="accent2" accent3="accent3" accent4="accent4" accent5="accent5" accent6="accent6" hlink="hlink" folHlink="folHlink"/>
  <p:sldLayoutIdLst>
    <p:sldLayoutId id="2147485093" r:id="rId1"/>
  </p:sldLayoutIdLst>
  <p:hf sldNum="0" hdr="0" ftr="0" dt="0"/>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fld id="{9B9B5329-6C75-F04F-97B8-4B2DB2CFA019}" type="slidenum">
              <a:rPr lang="en-US"/>
              <a:pPr/>
              <a:t>‹#›</a:t>
            </a:fld>
            <a:endParaRPr lang="en-US"/>
          </a:p>
        </p:txBody>
      </p:sp>
    </p:spTree>
    <p:extLst>
      <p:ext uri="{BB962C8B-B14F-4D97-AF65-F5344CB8AC3E}">
        <p14:creationId xmlns:p14="http://schemas.microsoft.com/office/powerpoint/2010/main" val="4201582586"/>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1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latin typeface="Times New Roman" charset="0"/>
              </a:defRPr>
            </a:lvl1pPr>
          </a:lstStyle>
          <a:p>
            <a:endParaRPr lang="en-US">
              <a:solidFill>
                <a:srgbClr val="000000"/>
              </a:solidFill>
            </a:endParaRPr>
          </a:p>
        </p:txBody>
      </p:sp>
      <p:sp>
        <p:nvSpPr>
          <p:cNvPr id="101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latin typeface="Times New Roman" charset="0"/>
              </a:defRPr>
            </a:lvl1pPr>
          </a:lstStyle>
          <a:p>
            <a:endParaRPr lang="en-US">
              <a:solidFill>
                <a:srgbClr val="000000"/>
              </a:solidFill>
            </a:endParaRPr>
          </a:p>
        </p:txBody>
      </p:sp>
      <p:sp>
        <p:nvSpPr>
          <p:cNvPr id="101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latin typeface="Times New Roman" charset="0"/>
              </a:defRPr>
            </a:lvl1pPr>
          </a:lstStyle>
          <a:p>
            <a:fld id="{0B046E4A-DFBB-E649-8F21-93E6D91BD5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638826"/>
      </p:ext>
    </p:extLst>
  </p:cSld>
  <p:clrMap bg1="lt1" tx1="dk1" bg2="lt2" tx2="dk2" accent1="accent1" accent2="accent2" accent3="accent3" accent4="accent4" accent5="accent5" accent6="accent6" hlink="hlink" folHlink="folHlink"/>
  <p:sldLayoutIdLst>
    <p:sldLayoutId id="2147485095" r:id="rId1"/>
    <p:sldLayoutId id="2147485096" r:id="rId2"/>
    <p:sldLayoutId id="2147485097" r:id="rId3"/>
    <p:sldLayoutId id="2147485098" r:id="rId4"/>
    <p:sldLayoutId id="2147485099" r:id="rId5"/>
    <p:sldLayoutId id="2147485100" r:id="rId6"/>
    <p:sldLayoutId id="2147485101" r:id="rId7"/>
    <p:sldLayoutId id="2147485102" r:id="rId8"/>
    <p:sldLayoutId id="2147485103" r:id="rId9"/>
    <p:sldLayoutId id="2147485104" r:id="rId10"/>
    <p:sldLayoutId id="2147485105" r:id="rId11"/>
    <p:sldLayoutId id="2147485106"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1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latin typeface="Times New Roman" charset="0"/>
              </a:defRPr>
            </a:lvl1pPr>
          </a:lstStyle>
          <a:p>
            <a:endParaRPr lang="en-US">
              <a:solidFill>
                <a:srgbClr val="000000"/>
              </a:solidFill>
            </a:endParaRPr>
          </a:p>
        </p:txBody>
      </p:sp>
      <p:sp>
        <p:nvSpPr>
          <p:cNvPr id="101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latin typeface="Times New Roman" charset="0"/>
              </a:defRPr>
            </a:lvl1pPr>
          </a:lstStyle>
          <a:p>
            <a:endParaRPr lang="en-US">
              <a:solidFill>
                <a:srgbClr val="000000"/>
              </a:solidFill>
            </a:endParaRPr>
          </a:p>
        </p:txBody>
      </p:sp>
      <p:sp>
        <p:nvSpPr>
          <p:cNvPr id="101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latin typeface="Times New Roman" charset="0"/>
              </a:defRPr>
            </a:lvl1pPr>
          </a:lstStyle>
          <a:p>
            <a:fld id="{0B046E4A-DFBB-E649-8F21-93E6D91BD5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638826"/>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 id="214748511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1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latin typeface="Times New Roman" charset="0"/>
              </a:defRPr>
            </a:lvl1pPr>
          </a:lstStyle>
          <a:p>
            <a:endParaRPr lang="en-US">
              <a:solidFill>
                <a:srgbClr val="000000"/>
              </a:solidFill>
            </a:endParaRPr>
          </a:p>
        </p:txBody>
      </p:sp>
      <p:sp>
        <p:nvSpPr>
          <p:cNvPr id="101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latin typeface="Times New Roman" charset="0"/>
              </a:defRPr>
            </a:lvl1pPr>
          </a:lstStyle>
          <a:p>
            <a:endParaRPr lang="en-US">
              <a:solidFill>
                <a:srgbClr val="000000"/>
              </a:solidFill>
            </a:endParaRPr>
          </a:p>
        </p:txBody>
      </p:sp>
      <p:sp>
        <p:nvSpPr>
          <p:cNvPr id="101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latin typeface="Times New Roman" charset="0"/>
              </a:defRPr>
            </a:lvl1pPr>
          </a:lstStyle>
          <a:p>
            <a:fld id="{0B046E4A-DFBB-E649-8F21-93E6D91BD5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2638826"/>
      </p:ext>
    </p:extLst>
  </p:cSld>
  <p:clrMap bg1="lt1" tx1="dk1" bg2="lt2" tx2="dk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 id="2147485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2400" b="0">
              <a:solidFill>
                <a:srgbClr val="000000"/>
              </a:solidFill>
              <a:latin typeface="Times New Roman" charset="0"/>
              <a:cs typeface="+mn-cs"/>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b="0">
              <a:solidFill>
                <a:srgbClr val="000000"/>
              </a:solidFill>
              <a:latin typeface="Times New Roman" charset="0"/>
              <a:cs typeface="+mn-cs"/>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eaLnBrk="1" hangingPunct="1">
              <a:defRPr/>
            </a:pPr>
            <a:endParaRPr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eaLnBrk="1" hangingPunct="1">
              <a:defRPr/>
            </a:pPr>
            <a:endParaRPr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59DCBD2E-90F0-0142-A71E-44B66B41773A}" type="slidenum">
              <a:rPr lang="en-US" b="0">
                <a:solidFill>
                  <a:srgbClr val="000000"/>
                </a:solidFill>
                <a:latin typeface="Times New Roman" charset="0"/>
                <a:cs typeface="+mn-cs"/>
              </a:rPr>
              <a:pPr eaLnBrk="1" hangingPunct="1">
                <a:defRPr/>
              </a:pPr>
              <a:t>‹#›</a:t>
            </a:fld>
            <a:endParaRPr lang="en-US" b="0">
              <a:solidFill>
                <a:srgbClr val="000000"/>
              </a:solidFill>
              <a:latin typeface="Times New Roman" charset="0"/>
              <a:cs typeface="+mn-cs"/>
            </a:endParaRPr>
          </a:p>
        </p:txBody>
      </p:sp>
    </p:spTree>
    <p:extLst>
      <p:ext uri="{BB962C8B-B14F-4D97-AF65-F5344CB8AC3E}">
        <p14:creationId xmlns:p14="http://schemas.microsoft.com/office/powerpoint/2010/main" val="3372724739"/>
      </p:ext>
    </p:extLst>
  </p:cSld>
  <p:clrMap bg1="lt1" tx1="dk1" bg2="lt2" tx2="dk2" accent1="accent1" accent2="accent2" accent3="accent3" accent4="accent4" accent5="accent5" accent6="accent6" hlink="hlink" folHlink="folHlink"/>
  <p:sldLayoutIdLst>
    <p:sldLayoutId id="2147485134" r:id="rId1"/>
    <p:sldLayoutId id="2147485135" r:id="rId2"/>
    <p:sldLayoutId id="2147485136" r:id="rId3"/>
    <p:sldLayoutId id="2147485137" r:id="rId4"/>
    <p:sldLayoutId id="2147485138" r:id="rId5"/>
    <p:sldLayoutId id="2147485139" r:id="rId6"/>
    <p:sldLayoutId id="2147485140" r:id="rId7"/>
    <p:sldLayoutId id="2147485141" r:id="rId8"/>
    <p:sldLayoutId id="2147485142" r:id="rId9"/>
    <p:sldLayoutId id="2147485143" r:id="rId10"/>
    <p:sldLayoutId id="21474851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5588" cy="6845300"/>
            <a:chOff x="0" y="0"/>
            <a:chExt cx="5761" cy="4312"/>
          </a:xfrm>
        </p:grpSpPr>
        <p:sp>
          <p:nvSpPr>
            <p:cNvPr id="109573"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2400" b="0">
                <a:solidFill>
                  <a:srgbClr val="FFFFFF"/>
                </a:solidFill>
                <a:latin typeface="Times New Roman" charset="0"/>
                <a:cs typeface="Arial"/>
                <a:sym typeface="Arial"/>
                <a:rtl val="0"/>
              </a:endParaRPr>
            </a:p>
          </p:txBody>
        </p:sp>
        <p:sp useBgFill="1">
          <p:nvSpPr>
            <p:cNvPr id="109574"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000" b="0">
                <a:solidFill>
                  <a:srgbClr val="FFFFFF"/>
                </a:solidFill>
                <a:cs typeface="Arial"/>
                <a:sym typeface="Arial"/>
                <a:rtl val="0"/>
              </a:endParaRPr>
            </a:p>
          </p:txBody>
        </p:sp>
      </p:grpSp>
      <p:sp>
        <p:nvSpPr>
          <p:cNvPr id="109571" name="Rectangle 5"/>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9572" name="Rectangle 6"/>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7937227"/>
      </p:ext>
    </p:extLst>
  </p:cSld>
  <p:clrMap bg1="dk2" tx1="lt1" bg2="dk1" tx2="lt2" accent1="accent1" accent2="accent2" accent3="accent3" accent4="accent4" accent5="accent5" accent6="accent6" hlink="hlink" folHlink="folHlink"/>
  <p:sldLayoutIdLst>
    <p:sldLayoutId id="2147485146"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b="0">
                <a:solidFill>
                  <a:srgbClr val="000000"/>
                </a:solidFill>
                <a:ea typeface="SimSun" pitchFamily="2" charset="-122"/>
              </a:defRPr>
            </a:lvl1pPr>
          </a:lstStyle>
          <a:p>
            <a:endParaRPr lang="en-US" altLang="en-US">
              <a:latin typeface="Times New Roman" pitchFamily="18" charset="0"/>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ea typeface="SimSun" pitchFamily="2" charset="-122"/>
              </a:defRPr>
            </a:lvl1pPr>
          </a:lstStyle>
          <a:p>
            <a:endParaRPr lang="en-US" altLang="en-US">
              <a:latin typeface="Times New Roman" pitchFamily="18" charset="0"/>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fld id="{CBCFE47F-1C17-4B78-8821-A39BA68F19A3}" type="slidenum">
              <a:rPr lang="en-US" altLang="en-US">
                <a:latin typeface="Times New Roman" pitchFamily="18" charset="0"/>
                <a:ea typeface="MS PGothic" pitchFamily="34" charset="-128"/>
                <a:cs typeface="+mn-cs"/>
              </a:rPr>
              <a:pPr/>
              <a:t>‹#›</a:t>
            </a:fld>
            <a:endParaRPr lang="en-US" altLang="en-US">
              <a:latin typeface="Times New Roman" pitchFamily="18" charset="0"/>
              <a:ea typeface="MS PGothic" pitchFamily="34" charset="-128"/>
              <a:cs typeface="+mn-cs"/>
            </a:endParaRPr>
          </a:p>
        </p:txBody>
      </p:sp>
    </p:spTree>
    <p:extLst>
      <p:ext uri="{BB962C8B-B14F-4D97-AF65-F5344CB8AC3E}">
        <p14:creationId xmlns:p14="http://schemas.microsoft.com/office/powerpoint/2010/main" val="1822864322"/>
      </p:ext>
    </p:extLst>
  </p:cSld>
  <p:clrMap bg1="lt1" tx1="dk1" bg2="lt2" tx2="dk2" accent1="accent1" accent2="accent2" accent3="accent3" accent4="accent4" accent5="accent5" accent6="accent6" hlink="hlink" folHlink="folHlink"/>
  <p:sldLayoutIdLst>
    <p:sldLayoutId id="2147485160" r:id="rId1"/>
    <p:sldLayoutId id="2147485161" r:id="rId2"/>
    <p:sldLayoutId id="2147485162" r:id="rId3"/>
    <p:sldLayoutId id="2147485163" r:id="rId4"/>
    <p:sldLayoutId id="2147485164" r:id="rId5"/>
    <p:sldLayoutId id="2147485165" r:id="rId6"/>
    <p:sldLayoutId id="2147485166" r:id="rId7"/>
    <p:sldLayoutId id="2147485167" r:id="rId8"/>
    <p:sldLayoutId id="2147485168" r:id="rId9"/>
    <p:sldLayoutId id="2147485169" r:id="rId10"/>
    <p:sldLayoutId id="2147485170" r:id="rId11"/>
    <p:sldLayoutId id="2147485171" r:id="rId12"/>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661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AAECEFBA-7B32-3940-BD83-0DD78C838749}" type="slidenum">
              <a:rPr lang="en-US" b="0">
                <a:latin typeface="Times New Roman" charset="0"/>
              </a:rPr>
              <a:pPr>
                <a:defRPr/>
              </a:pPr>
              <a:t>‹#›</a:t>
            </a:fld>
            <a:endParaRPr lang="en-US" b="0">
              <a:latin typeface="Times New Roman" charset="0"/>
            </a:endParaRPr>
          </a:p>
        </p:txBody>
      </p:sp>
    </p:spTree>
    <p:extLst>
      <p:ext uri="{BB962C8B-B14F-4D97-AF65-F5344CB8AC3E}">
        <p14:creationId xmlns:p14="http://schemas.microsoft.com/office/powerpoint/2010/main" val="480014344"/>
      </p:ext>
    </p:extLst>
  </p:cSld>
  <p:clrMap bg1="lt1" tx1="dk1" bg2="lt2" tx2="dk2" accent1="accent1" accent2="accent2" accent3="accent3" accent4="accent4" accent5="accent5" accent6="accent6" hlink="hlink" folHlink="folHlink"/>
  <p:sldLayoutIdLst>
    <p:sldLayoutId id="2147485173" r:id="rId1"/>
    <p:sldLayoutId id="2147485174" r:id="rId2"/>
    <p:sldLayoutId id="2147485175" r:id="rId3"/>
    <p:sldLayoutId id="2147485176" r:id="rId4"/>
    <p:sldLayoutId id="2147485177" r:id="rId5"/>
    <p:sldLayoutId id="2147485178" r:id="rId6"/>
    <p:sldLayoutId id="2147485179" r:id="rId7"/>
    <p:sldLayoutId id="2147485180" r:id="rId8"/>
    <p:sldLayoutId id="2147485181" r:id="rId9"/>
    <p:sldLayoutId id="2147485182" r:id="rId10"/>
    <p:sldLayoutId id="2147485183" r:id="rId11"/>
    <p:sldLayoutId id="214748518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209922"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992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39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pPr>
              <a:defRPr/>
            </a:pPr>
            <a:endParaRPr lang="en-US" b="0"/>
          </a:p>
        </p:txBody>
      </p:sp>
      <p:sp>
        <p:nvSpPr>
          <p:cNvPr id="1239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b="0"/>
          </a:p>
        </p:txBody>
      </p:sp>
      <p:sp>
        <p:nvSpPr>
          <p:cNvPr id="1239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0452DD00-D125-6F42-9EEA-06A68084380C}" type="slidenum">
              <a:rPr lang="en-US" b="0">
                <a:latin typeface="Times New Roman" charset="0"/>
              </a:rPr>
              <a:pPr>
                <a:defRPr/>
              </a:pPr>
              <a:t>‹#›</a:t>
            </a:fld>
            <a:endParaRPr lang="en-US" b="0">
              <a:latin typeface="Times New Roman" charset="0"/>
            </a:endParaRPr>
          </a:p>
        </p:txBody>
      </p:sp>
    </p:spTree>
    <p:extLst>
      <p:ext uri="{BB962C8B-B14F-4D97-AF65-F5344CB8AC3E}">
        <p14:creationId xmlns:p14="http://schemas.microsoft.com/office/powerpoint/2010/main" val="2019264254"/>
      </p:ext>
    </p:extLst>
  </p:cSld>
  <p:clrMap bg1="lt1" tx1="dk1" bg2="lt2" tx2="dk2" accent1="accent1" accent2="accent2" accent3="accent3" accent4="accent4" accent5="accent5" accent6="accent6" hlink="hlink" folHlink="folHlink"/>
  <p:sldLayoutIdLst>
    <p:sldLayoutId id="2147485186" r:id="rId1"/>
    <p:sldLayoutId id="2147485187" r:id="rId2"/>
    <p:sldLayoutId id="2147485188" r:id="rId3"/>
    <p:sldLayoutId id="2147485189" r:id="rId4"/>
    <p:sldLayoutId id="2147485190" r:id="rId5"/>
    <p:sldLayoutId id="2147485191" r:id="rId6"/>
    <p:sldLayoutId id="2147485192" r:id="rId7"/>
    <p:sldLayoutId id="2147485193" r:id="rId8"/>
    <p:sldLayoutId id="2147485194" r:id="rId9"/>
    <p:sldLayoutId id="2147485195" r:id="rId10"/>
    <p:sldLayoutId id="2147485196" r:id="rId11"/>
    <p:sldLayoutId id="2147485197" r:id="rId12"/>
    <p:sldLayoutId id="2147485198"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23908"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23909"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23910"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b="0"/>
            </a:lvl1pPr>
          </a:lstStyle>
          <a:p>
            <a:fld id="{6CCEC3F5-0CD2-40CB-B57B-1F8F49757E9F}" type="slidenum">
              <a:rPr lang="en-US" altLang="en-US" smtClean="0">
                <a:solidFill>
                  <a:srgbClr val="000000"/>
                </a:solidFill>
                <a:latin typeface="Times New Roman" pitchFamily="18" charset="0"/>
                <a:ea typeface="MS PGothic" pitchFamily="34" charset="-128"/>
                <a:cs typeface="+mn-cs"/>
              </a:rPr>
              <a:pPr/>
              <a:t>‹#›</a:t>
            </a:fld>
            <a:endParaRPr lang="en-US" altLang="en-US">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1083632365"/>
      </p:ext>
    </p:extLst>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 id="2147485207" r:id="rId8"/>
    <p:sldLayoutId id="2147485208" r:id="rId9"/>
    <p:sldLayoutId id="2147485209" r:id="rId10"/>
    <p:sldLayoutId id="2147485210" r:id="rId11"/>
    <p:sldLayoutId id="2147485211" r:id="rId12"/>
    <p:sldLayoutId id="214748521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b="0"/>
            </a:lvl1pPr>
          </a:lstStyle>
          <a:p>
            <a:fld id="{B4095697-E7F1-4BB3-BFB9-F5B2113031B6}" type="slidenum">
              <a:rPr lang="en-US" altLang="en-US" smtClean="0">
                <a:solidFill>
                  <a:srgbClr val="000000"/>
                </a:solidFill>
                <a:latin typeface="Times New Roman" pitchFamily="18" charset="0"/>
                <a:ea typeface="MS PGothic" pitchFamily="34" charset="-128"/>
                <a:cs typeface="+mn-cs"/>
              </a:rPr>
              <a:pPr/>
              <a:t>‹#›</a:t>
            </a:fld>
            <a:endParaRPr lang="en-US" altLang="en-US">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1093799506"/>
      </p:ext>
    </p:extLst>
  </p:cSld>
  <p:clrMap bg1="lt1" tx1="dk1" bg2="lt2" tx2="dk2" accent1="accent1" accent2="accent2" accent3="accent3" accent4="accent4" accent5="accent5" accent6="accent6" hlink="hlink" folHlink="folHlink"/>
  <p:sldLayoutIdLst>
    <p:sldLayoutId id="2147485214" r:id="rId1"/>
    <p:sldLayoutId id="2147485215" r:id="rId2"/>
    <p:sldLayoutId id="2147485216" r:id="rId3"/>
    <p:sldLayoutId id="2147485217" r:id="rId4"/>
    <p:sldLayoutId id="2147485218" r:id="rId5"/>
    <p:sldLayoutId id="2147485219" r:id="rId6"/>
    <p:sldLayoutId id="2147485220" r:id="rId7"/>
    <p:sldLayoutId id="2147485221" r:id="rId8"/>
    <p:sldLayoutId id="2147485222" r:id="rId9"/>
    <p:sldLayoutId id="2147485223" r:id="rId10"/>
    <p:sldLayoutId id="2147485224" r:id="rId11"/>
    <p:sldLayoutId id="2147485225" r:id="rId12"/>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endParaRPr>
              </a:p>
            </p:txBody>
          </p:sp>
        </p:grpSp>
      </p:grpSp>
    </p:spTree>
    <p:extLst>
      <p:ext uri="{BB962C8B-B14F-4D97-AF65-F5344CB8AC3E}">
        <p14:creationId xmlns:p14="http://schemas.microsoft.com/office/powerpoint/2010/main" val="3005475027"/>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 id="214748401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2728359456"/>
      </p:ext>
    </p:extLst>
  </p:cSld>
  <p:clrMap bg1="lt1" tx1="dk1" bg2="lt2" tx2="dk2" accent1="accent1" accent2="accent2" accent3="accent3" accent4="accent4" accent5="accent5" accent6="accent6" hlink="hlink" folHlink="folHlink"/>
  <p:sldLayoutIdLst>
    <p:sldLayoutId id="2147485227" r:id="rId1"/>
    <p:sldLayoutId id="2147485228" r:id="rId2"/>
    <p:sldLayoutId id="2147485229" r:id="rId3"/>
    <p:sldLayoutId id="2147485230" r:id="rId4"/>
    <p:sldLayoutId id="2147485231" r:id="rId5"/>
    <p:sldLayoutId id="2147485232" r:id="rId6"/>
    <p:sldLayoutId id="2147485233" r:id="rId7"/>
    <p:sldLayoutId id="2147485234" r:id="rId8"/>
    <p:sldLayoutId id="2147485235" r:id="rId9"/>
    <p:sldLayoutId id="2147485236" r:id="rId10"/>
    <p:sldLayoutId id="214748523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2300357953"/>
      </p:ext>
    </p:extLst>
  </p:cSld>
  <p:clrMap bg1="lt1" tx1="dk1" bg2="lt2" tx2="dk2" accent1="accent1" accent2="accent2" accent3="accent3" accent4="accent4" accent5="accent5" accent6="accent6" hlink="hlink" folHlink="folHlink"/>
  <p:sldLayoutIdLst>
    <p:sldLayoutId id="2147485239" r:id="rId1"/>
    <p:sldLayoutId id="2147485240" r:id="rId2"/>
    <p:sldLayoutId id="2147485241" r:id="rId3"/>
    <p:sldLayoutId id="2147485242" r:id="rId4"/>
    <p:sldLayoutId id="2147485243" r:id="rId5"/>
    <p:sldLayoutId id="2147485244" r:id="rId6"/>
    <p:sldLayoutId id="2147485245" r:id="rId7"/>
    <p:sldLayoutId id="2147485246" r:id="rId8"/>
    <p:sldLayoutId id="2147485247" r:id="rId9"/>
    <p:sldLayoutId id="2147485248" r:id="rId10"/>
    <p:sldLayoutId id="2147485249"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3892522919"/>
      </p:ext>
    </p:extLst>
  </p:cSld>
  <p:clrMap bg1="lt1" tx1="dk1" bg2="lt2" tx2="dk2" accent1="accent1" accent2="accent2" accent3="accent3" accent4="accent4" accent5="accent5" accent6="accent6" hlink="hlink" folHlink="folHlink"/>
  <p:sldLayoutIdLst>
    <p:sldLayoutId id="2147485251" r:id="rId1"/>
    <p:sldLayoutId id="2147485252" r:id="rId2"/>
    <p:sldLayoutId id="2147485253" r:id="rId3"/>
    <p:sldLayoutId id="2147485254" r:id="rId4"/>
    <p:sldLayoutId id="2147485255" r:id="rId5"/>
    <p:sldLayoutId id="2147485256" r:id="rId6"/>
    <p:sldLayoutId id="2147485257" r:id="rId7"/>
    <p:sldLayoutId id="2147485258" r:id="rId8"/>
    <p:sldLayoutId id="2147485259" r:id="rId9"/>
    <p:sldLayoutId id="2147485260" r:id="rId10"/>
    <p:sldLayoutId id="2147485261"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3868246313"/>
      </p:ext>
    </p:extLst>
  </p:cSld>
  <p:clrMap bg1="lt1" tx1="dk1" bg2="lt2" tx2="dk2" accent1="accent1" accent2="accent2" accent3="accent3" accent4="accent4" accent5="accent5" accent6="accent6" hlink="hlink" folHlink="folHlink"/>
  <p:sldLayoutIdLst>
    <p:sldLayoutId id="2147485263" r:id="rId1"/>
    <p:sldLayoutId id="2147485264" r:id="rId2"/>
    <p:sldLayoutId id="2147485265" r:id="rId3"/>
    <p:sldLayoutId id="2147485266" r:id="rId4"/>
    <p:sldLayoutId id="2147485267" r:id="rId5"/>
    <p:sldLayoutId id="2147485268" r:id="rId6"/>
    <p:sldLayoutId id="2147485269" r:id="rId7"/>
    <p:sldLayoutId id="2147485270" r:id="rId8"/>
    <p:sldLayoutId id="2147485271" r:id="rId9"/>
    <p:sldLayoutId id="2147485272" r:id="rId10"/>
    <p:sldLayoutId id="2147485273"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557753910"/>
      </p:ext>
    </p:extLst>
  </p:cSld>
  <p:clrMap bg1="lt1" tx1="dk1" bg2="lt2" tx2="dk2" accent1="accent1" accent2="accent2" accent3="accent3" accent4="accent4" accent5="accent5" accent6="accent6" hlink="hlink" folHlink="folHlink"/>
  <p:sldLayoutIdLst>
    <p:sldLayoutId id="2147485275" r:id="rId1"/>
    <p:sldLayoutId id="2147485276" r:id="rId2"/>
    <p:sldLayoutId id="2147485277" r:id="rId3"/>
    <p:sldLayoutId id="2147485278" r:id="rId4"/>
    <p:sldLayoutId id="2147485279" r:id="rId5"/>
    <p:sldLayoutId id="2147485280" r:id="rId6"/>
    <p:sldLayoutId id="2147485281" r:id="rId7"/>
    <p:sldLayoutId id="2147485282" r:id="rId8"/>
    <p:sldLayoutId id="2147485283" r:id="rId9"/>
    <p:sldLayoutId id="2147485284" r:id="rId10"/>
    <p:sldLayoutId id="214748528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2970748267"/>
      </p:ext>
    </p:extLst>
  </p:cSld>
  <p:clrMap bg1="lt1" tx1="dk1" bg2="lt2" tx2="dk2" accent1="accent1" accent2="accent2" accent3="accent3" accent4="accent4" accent5="accent5" accent6="accent6" hlink="hlink" folHlink="folHlink"/>
  <p:sldLayoutIdLst>
    <p:sldLayoutId id="2147485287" r:id="rId1"/>
    <p:sldLayoutId id="2147485288" r:id="rId2"/>
    <p:sldLayoutId id="2147485289" r:id="rId3"/>
    <p:sldLayoutId id="2147485290" r:id="rId4"/>
    <p:sldLayoutId id="2147485291" r:id="rId5"/>
    <p:sldLayoutId id="2147485292" r:id="rId6"/>
    <p:sldLayoutId id="2147485293" r:id="rId7"/>
    <p:sldLayoutId id="2147485294" r:id="rId8"/>
    <p:sldLayoutId id="2147485295" r:id="rId9"/>
    <p:sldLayoutId id="2147485296" r:id="rId10"/>
    <p:sldLayoutId id="214748529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1" hangingPunct="1"/>
            <a:endParaRPr lang="en-US" altLang="en-US" b="0">
              <a:solidFill>
                <a:srgbClr val="000000"/>
              </a:solidFill>
              <a:latin typeface="Times New Roman" pitchFamily="18" charset="0"/>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D43A8A97-DFA0-40A2-BDB3-741892DE7691}" type="slidenum">
              <a:rPr lang="en-US" altLang="en-US" b="0" smtClean="0">
                <a:solidFill>
                  <a:srgbClr val="000000"/>
                </a:solidFill>
                <a:latin typeface="Times New Roman" pitchFamily="18" charset="0"/>
                <a:ea typeface="MS PGothic" pitchFamily="34" charset="-128"/>
                <a:cs typeface="+mn-cs"/>
              </a:rPr>
              <a:pPr eaLnBrk="1" hangingPunct="1"/>
              <a:t>‹#›</a:t>
            </a:fld>
            <a:endParaRPr lang="en-US" altLang="en-US" b="0">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3465043301"/>
      </p:ext>
    </p:extLst>
  </p:cSld>
  <p:clrMap bg1="lt1" tx1="dk1" bg2="lt2" tx2="dk2" accent1="accent1" accent2="accent2" accent3="accent3" accent4="accent4" accent5="accent5" accent6="accent6" hlink="hlink" folHlink="folHlink"/>
  <p:sldLayoutIdLst>
    <p:sldLayoutId id="2147485299" r:id="rId1"/>
    <p:sldLayoutId id="2147485300" r:id="rId2"/>
    <p:sldLayoutId id="2147485301" r:id="rId3"/>
    <p:sldLayoutId id="2147485302" r:id="rId4"/>
    <p:sldLayoutId id="2147485303" r:id="rId5"/>
    <p:sldLayoutId id="2147485304" r:id="rId6"/>
    <p:sldLayoutId id="2147485305" r:id="rId7"/>
    <p:sldLayoutId id="2147485306" r:id="rId8"/>
    <p:sldLayoutId id="2147485307" r:id="rId9"/>
    <p:sldLayoutId id="2147485308" r:id="rId10"/>
    <p:sldLayoutId id="2147485309"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defRPr>
      </a:lvl2pPr>
      <a:lvl3pPr algn="ctr" rtl="0" eaLnBrk="0" fontAlgn="base" hangingPunct="0">
        <a:spcBef>
          <a:spcPct val="0"/>
        </a:spcBef>
        <a:spcAft>
          <a:spcPct val="0"/>
        </a:spcAft>
        <a:defRPr sz="4400">
          <a:solidFill>
            <a:schemeClr val="tx2"/>
          </a:solidFill>
          <a:latin typeface="Times New Roman" charset="0"/>
          <a:ea typeface="MS PGothic" pitchFamily="34" charset="-128"/>
        </a:defRPr>
      </a:lvl3pPr>
      <a:lvl4pPr algn="ctr" rtl="0" eaLnBrk="0" fontAlgn="base" hangingPunct="0">
        <a:spcBef>
          <a:spcPct val="0"/>
        </a:spcBef>
        <a:spcAft>
          <a:spcPct val="0"/>
        </a:spcAft>
        <a:defRPr sz="4400">
          <a:solidFill>
            <a:schemeClr val="tx2"/>
          </a:solidFill>
          <a:latin typeface="Times New Roman" charset="0"/>
          <a:ea typeface="MS PGothic" pitchFamily="34" charset="-128"/>
        </a:defRPr>
      </a:lvl4pPr>
      <a:lvl5pPr algn="ctr" rtl="0" eaLnBrk="0" fontAlgn="base" hangingPunct="0">
        <a:spcBef>
          <a:spcPct val="0"/>
        </a:spcBef>
        <a:spcAft>
          <a:spcPct val="0"/>
        </a:spcAft>
        <a:defRPr sz="4400">
          <a:solidFill>
            <a:schemeClr val="tx2"/>
          </a:solidFill>
          <a:latin typeface="Times New Roman" charset="0"/>
          <a:ea typeface="MS PGothic" pitchFamily="34"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b="0"/>
            </a:lvl1pPr>
          </a:lstStyle>
          <a:p>
            <a:fld id="{A43244B7-E711-43F8-A52E-6ABE0BF37ABD}" type="slidenum">
              <a:rPr lang="en-US" altLang="en-US" smtClean="0">
                <a:solidFill>
                  <a:srgbClr val="000000"/>
                </a:solidFill>
                <a:latin typeface="Times New Roman" pitchFamily="18" charset="0"/>
                <a:ea typeface="MS PGothic" pitchFamily="34" charset="-128"/>
                <a:cs typeface="+mn-cs"/>
              </a:rPr>
              <a:pPr/>
              <a:t>‹#›</a:t>
            </a:fld>
            <a:endParaRPr lang="en-US" altLang="en-US">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3340403032"/>
      </p:ext>
    </p:extLst>
  </p:cSld>
  <p:clrMap bg1="lt1" tx1="dk1" bg2="lt2" tx2="dk2" accent1="accent1" accent2="accent2" accent3="accent3" accent4="accent4" accent5="accent5" accent6="accent6" hlink="hlink" folHlink="folHlink"/>
  <p:sldLayoutIdLst>
    <p:sldLayoutId id="2147485311" r:id="rId1"/>
    <p:sldLayoutId id="2147485312" r:id="rId2"/>
    <p:sldLayoutId id="2147485313" r:id="rId3"/>
    <p:sldLayoutId id="2147485314" r:id="rId4"/>
    <p:sldLayoutId id="2147485315" r:id="rId5"/>
    <p:sldLayoutId id="2147485316" r:id="rId6"/>
    <p:sldLayoutId id="2147485317" r:id="rId7"/>
    <p:sldLayoutId id="2147485318" r:id="rId8"/>
    <p:sldLayoutId id="2147485319" r:id="rId9"/>
    <p:sldLayoutId id="2147485320" r:id="rId10"/>
    <p:sldLayoutId id="2147485321" r:id="rId11"/>
    <p:sldLayoutId id="2147485322" r:id="rId12"/>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b="0">
                <a:ea typeface="SimSun" pitchFamily="2" charset="-122"/>
              </a:defRPr>
            </a:lvl1pPr>
          </a:lstStyle>
          <a:p>
            <a:endParaRPr lang="en-US" altLang="en-US">
              <a:solidFill>
                <a:srgbClr val="000000"/>
              </a:solidFill>
              <a:latin typeface="Times New Roman" pitchFamily="18" charset="0"/>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b="0"/>
            </a:lvl1pPr>
          </a:lstStyle>
          <a:p>
            <a:fld id="{B1D60E6F-CB9A-4B41-B086-7FC44EFDB488}" type="slidenum">
              <a:rPr lang="en-US" altLang="en-US">
                <a:solidFill>
                  <a:srgbClr val="000000"/>
                </a:solidFill>
                <a:latin typeface="Times New Roman" pitchFamily="18" charset="0"/>
                <a:ea typeface="MS PGothic" pitchFamily="34" charset="-128"/>
                <a:cs typeface="+mn-cs"/>
              </a:rPr>
              <a:pPr/>
              <a:t>‹#›</a:t>
            </a:fld>
            <a:endParaRPr lang="en-US" altLang="en-US">
              <a:solidFill>
                <a:srgbClr val="000000"/>
              </a:solidFill>
              <a:latin typeface="Times New Roman" pitchFamily="18" charset="0"/>
              <a:ea typeface="MS PGothic" pitchFamily="34" charset="-128"/>
              <a:cs typeface="+mn-cs"/>
            </a:endParaRPr>
          </a:p>
        </p:txBody>
      </p:sp>
    </p:spTree>
    <p:extLst>
      <p:ext uri="{BB962C8B-B14F-4D97-AF65-F5344CB8AC3E}">
        <p14:creationId xmlns:p14="http://schemas.microsoft.com/office/powerpoint/2010/main" val="1423251517"/>
      </p:ext>
    </p:extLst>
  </p:cSld>
  <p:clrMap bg1="lt1" tx1="dk1" bg2="lt2" tx2="dk2" accent1="accent1" accent2="accent2" accent3="accent3" accent4="accent4" accent5="accent5" accent6="accent6" hlink="hlink" folHlink="folHlink"/>
  <p:sldLayoutIdLst>
    <p:sldLayoutId id="2147485324" r:id="rId1"/>
    <p:sldLayoutId id="2147485325" r:id="rId2"/>
    <p:sldLayoutId id="2147485326" r:id="rId3"/>
    <p:sldLayoutId id="2147485327" r:id="rId4"/>
    <p:sldLayoutId id="2147485328" r:id="rId5"/>
    <p:sldLayoutId id="2147485329" r:id="rId6"/>
    <p:sldLayoutId id="2147485330" r:id="rId7"/>
    <p:sldLayoutId id="2147485331" r:id="rId8"/>
    <p:sldLayoutId id="2147485332" r:id="rId9"/>
    <p:sldLayoutId id="2147485333" r:id="rId10"/>
    <p:sldLayoutId id="2147485334" r:id="rId11"/>
    <p:sldLayoutId id="2147485335" r:id="rId12"/>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538855141"/>
      </p:ext>
    </p:extLst>
  </p:cSld>
  <p:clrMap bg1="lt1" tx1="dk1" bg2="lt2" tx2="dk2" accent1="accent1" accent2="accent2" accent3="accent3" accent4="accent4" accent5="accent5" accent6="accent6" hlink="hlink" folHlink="folHlink"/>
  <p:sldLayoutIdLst>
    <p:sldLayoutId id="2147485337" r:id="rId1"/>
    <p:sldLayoutId id="2147485338" r:id="rId2"/>
    <p:sldLayoutId id="2147485339" r:id="rId3"/>
    <p:sldLayoutId id="2147485340" r:id="rId4"/>
    <p:sldLayoutId id="2147485341" r:id="rId5"/>
    <p:sldLayoutId id="2147485342" r:id="rId6"/>
    <p:sldLayoutId id="2147485343" r:id="rId7"/>
    <p:sldLayoutId id="2147485344" r:id="rId8"/>
    <p:sldLayoutId id="2147485345" r:id="rId9"/>
    <p:sldLayoutId id="2147485346" r:id="rId10"/>
    <p:sldLayoutId id="2147485347" r:id="rId11"/>
    <p:sldLayoutId id="2147485348" r:id="rId12"/>
    <p:sldLayoutId id="21474853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cSld>
  <p:clrMap bg1="dk2" tx1="lt1" bg2="dk1" tx2="lt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 id="2147484032" r:id="rId12"/>
    <p:sldLayoutId id="2147484033" r:id="rId13"/>
    <p:sldLayoutId id="2147484034"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11/15/24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3533767336"/>
      </p:ext>
    </p:extLst>
  </p:cSld>
  <p:clrMap bg1="lt1" tx1="dk1" bg2="lt2" tx2="dk2" accent1="accent1" accent2="accent2" accent3="accent3" accent4="accent4" accent5="accent5" accent6="accent6" hlink="hlink" folHlink="folHlink"/>
  <p:sldLayoutIdLst>
    <p:sldLayoutId id="2147485351" r:id="rId1"/>
    <p:sldLayoutId id="2147485352" r:id="rId2"/>
    <p:sldLayoutId id="2147485353" r:id="rId3"/>
    <p:sldLayoutId id="2147485354" r:id="rId4"/>
    <p:sldLayoutId id="2147485355" r:id="rId5"/>
    <p:sldLayoutId id="2147485356" r:id="rId6"/>
    <p:sldLayoutId id="2147485357" r:id="rId7"/>
    <p:sldLayoutId id="2147485358" r:id="rId8"/>
    <p:sldLayoutId id="2147485359" r:id="rId9"/>
    <p:sldLayoutId id="2147485360" r:id="rId10"/>
    <p:sldLayoutId id="21474853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4034" name="Rectangle 2"/>
          <p:cNvSpPr>
            <a:spLocks noGrp="1" noRot="1" noChangeArrowheads="1"/>
          </p:cNvSpPr>
          <p:nvPr>
            <p:ph type="title"/>
          </p:nvPr>
        </p:nvSpPr>
        <p:spPr bwMode="auto">
          <a:xfrm>
            <a:off x="301625" y="228600"/>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035" name="Rectangle 3"/>
          <p:cNvSpPr>
            <a:spLocks noGrp="1" noRot="1" noChangeArrowheads="1"/>
          </p:cNvSpPr>
          <p:nvPr>
            <p:ph type="body" idx="1"/>
          </p:nvPr>
        </p:nvSpPr>
        <p:spPr bwMode="auto">
          <a:xfrm>
            <a:off x="301625" y="1676400"/>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036" name="Rectangle 4"/>
          <p:cNvSpPr>
            <a:spLocks noGrp="1" noChangeArrowheads="1"/>
          </p:cNvSpPr>
          <p:nvPr>
            <p:ph type="dt" sz="half" idx="2"/>
          </p:nvPr>
        </p:nvSpPr>
        <p:spPr bwMode="auto">
          <a:xfrm>
            <a:off x="304800" y="6245225"/>
            <a:ext cx="22860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440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112" charset="0"/>
                <a:ea typeface="+mn-ea"/>
                <a:cs typeface="+mn-cs"/>
              </a:defRPr>
            </a:lvl1pPr>
          </a:lstStyle>
          <a:p>
            <a:pPr>
              <a:defRPr/>
            </a:pPr>
            <a:endParaRPr lang="en-US">
              <a:solidFill>
                <a:srgbClr val="FFFFFF"/>
              </a:solidFill>
            </a:endParaRPr>
          </a:p>
        </p:txBody>
      </p:sp>
      <p:sp>
        <p:nvSpPr>
          <p:cNvPr id="44038" name="Rectangle 6"/>
          <p:cNvSpPr>
            <a:spLocks noGrp="1" noChangeArrowheads="1"/>
          </p:cNvSpPr>
          <p:nvPr>
            <p:ph type="sldNum" sz="quarter" idx="4"/>
          </p:nvPr>
        </p:nvSpPr>
        <p:spPr bwMode="auto">
          <a:xfrm>
            <a:off x="6553200" y="6245225"/>
            <a:ext cx="22860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EF7B6181-1E59-E742-97C3-C46CD8CA38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9139071"/>
      </p:ext>
    </p:extLst>
  </p:cSld>
  <p:clrMap bg1="dk2" tx1="lt1" bg2="dk1" tx2="lt2" accent1="accent1" accent2="accent2" accent3="accent3" accent4="accent4" accent5="accent5" accent6="accent6" hlink="hlink" folHlink="folHlink"/>
  <p:sldLayoutIdLst>
    <p:sldLayoutId id="2147485363" r:id="rId1"/>
    <p:sldLayoutId id="2147485364" r:id="rId2"/>
    <p:sldLayoutId id="2147485365" r:id="rId3"/>
    <p:sldLayoutId id="2147485366" r:id="rId4"/>
    <p:sldLayoutId id="2147485367" r:id="rId5"/>
    <p:sldLayoutId id="2147485368" r:id="rId6"/>
    <p:sldLayoutId id="2147485369" r:id="rId7"/>
    <p:sldLayoutId id="2147485370" r:id="rId8"/>
    <p:sldLayoutId id="2147485371" r:id="rId9"/>
    <p:sldLayoutId id="2147485372" r:id="rId10"/>
    <p:sldLayoutId id="214748537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Font typeface="Wingdings" pitchFamily="-108" charset="2"/>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Font typeface="Wingdings" pitchFamily="-108" charset="2"/>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Font typeface="Wingdings" pitchFamily="-108" charset="2"/>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Font typeface="Wingdings" pitchFamily="-108" charset="2"/>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4263075"/>
      </p:ext>
    </p:extLst>
  </p:cSld>
  <p:clrMap bg1="lt1" tx1="dk1" bg2="lt2" tx2="dk2" accent1="accent1" accent2="accent2" accent3="accent3" accent4="accent4" accent5="accent5" accent6="accent6" hlink="hlink" folHlink="folHlink"/>
  <p:sldLayoutIdLst>
    <p:sldLayoutId id="2147485375" r:id="rId1"/>
    <p:sldLayoutId id="2147485376" r:id="rId2"/>
    <p:sldLayoutId id="2147485377" r:id="rId3"/>
    <p:sldLayoutId id="2147485378" r:id="rId4"/>
    <p:sldLayoutId id="2147485379" r:id="rId5"/>
    <p:sldLayoutId id="2147485380" r:id="rId6"/>
    <p:sldLayoutId id="2147485381" r:id="rId7"/>
    <p:sldLayoutId id="2147485382" r:id="rId8"/>
    <p:sldLayoutId id="2147485383" r:id="rId9"/>
    <p:sldLayoutId id="2147485384" r:id="rId10"/>
    <p:sldLayoutId id="214748538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505009686"/>
      </p:ext>
    </p:extLst>
  </p:cSld>
  <p:clrMap bg1="dk2" tx1="lt1" bg2="dk1" tx2="lt2" accent1="accent1" accent2="accent2" accent3="accent3" accent4="accent4" accent5="accent5" accent6="accent6" hlink="hlink" folHlink="folHlink"/>
  <p:sldLayoutIdLst>
    <p:sldLayoutId id="2147485400" r:id="rId1"/>
    <p:sldLayoutId id="2147485401" r:id="rId2"/>
    <p:sldLayoutId id="2147485402" r:id="rId3"/>
    <p:sldLayoutId id="2147485403" r:id="rId4"/>
    <p:sldLayoutId id="2147485404" r:id="rId5"/>
    <p:sldLayoutId id="2147485405" r:id="rId6"/>
    <p:sldLayoutId id="2147485406" r:id="rId7"/>
    <p:sldLayoutId id="2147485407" r:id="rId8"/>
    <p:sldLayoutId id="2147485408" r:id="rId9"/>
    <p:sldLayoutId id="2147485409" r:id="rId10"/>
    <p:sldLayoutId id="2147485410" r:id="rId11"/>
    <p:sldLayoutId id="2147485411" r:id="rId12"/>
    <p:sldLayoutId id="2147485412" r:id="rId13"/>
    <p:sldLayoutId id="2147485413" r:id="rId14"/>
  </p:sldLayoutIdLst>
  <p:txStyles>
    <p:titleStyle>
      <a:lvl1pPr algn="r" rtl="0" eaLnBrk="0" fontAlgn="base" hangingPunct="0">
        <a:spcBef>
          <a:spcPct val="0"/>
        </a:spcBef>
        <a:spcAft>
          <a:spcPct val="0"/>
        </a:spcAft>
        <a:defRPr sz="4000" i="1">
          <a:solidFill>
            <a:schemeClr val="tx2"/>
          </a:solidFill>
          <a:latin typeface="Arial"/>
          <a:ea typeface="+mj-ea"/>
          <a:cs typeface="Arial"/>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mn-ea"/>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2481914"/>
      </p:ext>
    </p:extLst>
  </p:cSld>
  <p:clrMap bg1="lt1" tx1="dk1" bg2="lt2" tx2="dk2" accent1="accent1" accent2="accent2" accent3="accent3" accent4="accent4" accent5="accent5" accent6="accent6" hlink="hlink" folHlink="folHlink"/>
  <p:sldLayoutIdLst>
    <p:sldLayoutId id="2147485415" r:id="rId1"/>
    <p:sldLayoutId id="2147485416" r:id="rId2"/>
    <p:sldLayoutId id="2147485417" r:id="rId3"/>
    <p:sldLayoutId id="2147485418" r:id="rId4"/>
    <p:sldLayoutId id="2147485419" r:id="rId5"/>
    <p:sldLayoutId id="2147485420" r:id="rId6"/>
    <p:sldLayoutId id="2147485421" r:id="rId7"/>
    <p:sldLayoutId id="2147485422" r:id="rId8"/>
    <p:sldLayoutId id="2147485423" r:id="rId9"/>
    <p:sldLayoutId id="2147485424" r:id="rId10"/>
    <p:sldLayoutId id="2147485425" r:id="rId11"/>
    <p:sldLayoutId id="2147485426" r:id="rId12"/>
    <p:sldLayoutId id="2147485427" r:id="rId13"/>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51202" name="Group 1026"/>
          <p:cNvGrpSpPr>
            <a:grpSpLocks/>
          </p:cNvGrpSpPr>
          <p:nvPr/>
        </p:nvGrpSpPr>
        <p:grpSpPr bwMode="auto">
          <a:xfrm>
            <a:off x="457200" y="304800"/>
            <a:ext cx="8305800" cy="1295400"/>
            <a:chOff x="288" y="192"/>
            <a:chExt cx="5232" cy="816"/>
          </a:xfrm>
        </p:grpSpPr>
        <p:sp>
          <p:nvSpPr>
            <p:cNvPr id="28675" name="AutoShape 102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sz="2400" b="0">
                <a:solidFill>
                  <a:srgbClr val="000000"/>
                </a:solidFill>
              </a:endParaRPr>
            </a:p>
          </p:txBody>
        </p:sp>
        <p:sp>
          <p:nvSpPr>
            <p:cNvPr id="28676" name="AutoShape 102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sz="2400" b="0">
                <a:solidFill>
                  <a:srgbClr val="000000"/>
                </a:solidFill>
              </a:endParaRPr>
            </a:p>
          </p:txBody>
        </p:sp>
        <p:sp>
          <p:nvSpPr>
            <p:cNvPr id="28677" name="Freeform 1029"/>
            <p:cNvSpPr>
              <a:spLocks/>
            </p:cNvSpPr>
            <p:nvPr/>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sz="2400" b="0">
                <a:solidFill>
                  <a:srgbClr val="000000"/>
                </a:solidFill>
              </a:endParaRPr>
            </a:p>
          </p:txBody>
        </p:sp>
        <p:sp>
          <p:nvSpPr>
            <p:cNvPr id="28678" name="Freeform 1030"/>
            <p:cNvSpPr>
              <a:spLocks/>
            </p:cNvSpPr>
            <p:nvPr/>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sz="2400" b="0">
                <a:solidFill>
                  <a:srgbClr val="000000"/>
                </a:solidFill>
              </a:endParaRPr>
            </a:p>
          </p:txBody>
        </p:sp>
        <p:sp>
          <p:nvSpPr>
            <p:cNvPr id="28679" name="Freeform 1031"/>
            <p:cNvSpPr>
              <a:spLocks/>
            </p:cNvSpPr>
            <p:nvPr/>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sz="2400" b="0">
                <a:solidFill>
                  <a:srgbClr val="000000"/>
                </a:solidFill>
              </a:endParaRPr>
            </a:p>
          </p:txBody>
        </p:sp>
      </p:grpSp>
      <p:sp>
        <p:nvSpPr>
          <p:cNvPr id="51203" name="Rectangle 1032"/>
          <p:cNvSpPr>
            <a:spLocks noGrp="1" noChangeArrowheads="1"/>
          </p:cNvSpPr>
          <p:nvPr>
            <p:ph type="title"/>
          </p:nvPr>
        </p:nvSpPr>
        <p:spPr bwMode="auto">
          <a:xfrm>
            <a:off x="685800" y="3683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1033"/>
          <p:cNvSpPr>
            <a:spLocks noGrp="1" noChangeArrowheads="1"/>
          </p:cNvSpPr>
          <p:nvPr>
            <p:ph type="body" idx="1"/>
          </p:nvPr>
        </p:nvSpPr>
        <p:spPr bwMode="auto">
          <a:xfrm>
            <a:off x="457200" y="1828800"/>
            <a:ext cx="8305800" cy="42672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82" name="Rectangle 1034"/>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b="0">
              <a:solidFill>
                <a:srgbClr val="000000"/>
              </a:solidFill>
            </a:endParaRPr>
          </a:p>
        </p:txBody>
      </p:sp>
      <p:sp>
        <p:nvSpPr>
          <p:cNvPr id="28683" name="Rectangle 1035"/>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b="0">
              <a:solidFill>
                <a:srgbClr val="000000"/>
              </a:solidFill>
            </a:endParaRPr>
          </a:p>
        </p:txBody>
      </p:sp>
      <p:sp>
        <p:nvSpPr>
          <p:cNvPr id="28684" name="Rectangle 1036"/>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accent1"/>
                </a:solidFill>
              </a:defRPr>
            </a:lvl1pPr>
          </a:lstStyle>
          <a:p>
            <a:pPr>
              <a:defRPr/>
            </a:pPr>
            <a:fld id="{54C9F3F6-2913-6749-A2D5-5A8B6F085F09}" type="slidenum">
              <a:rPr lang="en-US" b="0">
                <a:solidFill>
                  <a:srgbClr val="5B87F2"/>
                </a:solidFill>
              </a:rPr>
              <a:pPr>
                <a:defRPr/>
              </a:pPr>
              <a:t>‹#›</a:t>
            </a:fld>
            <a:endParaRPr lang="en-US" b="0">
              <a:solidFill>
                <a:srgbClr val="5B87F2"/>
              </a:solidFill>
            </a:endParaRPr>
          </a:p>
        </p:txBody>
      </p:sp>
    </p:spTree>
    <p:extLst>
      <p:ext uri="{BB962C8B-B14F-4D97-AF65-F5344CB8AC3E}">
        <p14:creationId xmlns:p14="http://schemas.microsoft.com/office/powerpoint/2010/main" val="3757792650"/>
      </p:ext>
    </p:extLst>
  </p:cSld>
  <p:clrMap bg1="lt1" tx1="dk1" bg2="lt2" tx2="dk2" accent1="accent1" accent2="accent2" accent3="accent3" accent4="accent4" accent5="accent5" accent6="accent6" hlink="hlink" folHlink="folHlink"/>
  <p:sldLayoutIdLst>
    <p:sldLayoutId id="2147485429" r:id="rId1"/>
    <p:sldLayoutId id="2147485430" r:id="rId2"/>
    <p:sldLayoutId id="2147485431" r:id="rId3"/>
    <p:sldLayoutId id="2147485432" r:id="rId4"/>
    <p:sldLayoutId id="2147485433" r:id="rId5"/>
    <p:sldLayoutId id="2147485434" r:id="rId6"/>
    <p:sldLayoutId id="2147485435" r:id="rId7"/>
    <p:sldLayoutId id="2147485436" r:id="rId8"/>
    <p:sldLayoutId id="2147485437" r:id="rId9"/>
    <p:sldLayoutId id="2147485438" r:id="rId10"/>
    <p:sldLayoutId id="214748543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folHlink"/>
        </a:buClr>
        <a:buFont typeface="Arial"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B4F56F58-13D9-EE43-B30C-EF480A4C6386}"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3507334221"/>
      </p:ext>
    </p:extLst>
  </p:cSld>
  <p:clrMap bg1="lt1" tx1="dk1" bg2="lt2" tx2="dk2" accent1="accent1" accent2="accent2" accent3="accent3" accent4="accent4" accent5="accent5" accent6="accent6" hlink="hlink" folHlink="folHlink"/>
  <p:sldLayoutIdLst>
    <p:sldLayoutId id="2147485441" r:id="rId1"/>
    <p:sldLayoutId id="2147485442" r:id="rId2"/>
    <p:sldLayoutId id="2147485443" r:id="rId3"/>
    <p:sldLayoutId id="2147485444" r:id="rId4"/>
    <p:sldLayoutId id="2147485445" r:id="rId5"/>
    <p:sldLayoutId id="2147485446" r:id="rId6"/>
    <p:sldLayoutId id="2147485447" r:id="rId7"/>
    <p:sldLayoutId id="2147485448" r:id="rId8"/>
    <p:sldLayoutId id="2147485449" r:id="rId9"/>
    <p:sldLayoutId id="2147485450" r:id="rId10"/>
    <p:sldLayoutId id="2147485451" r:id="rId11"/>
    <p:sldLayoutId id="2147485452" r:id="rId12"/>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A528224A-986A-C541-98C1-ED0AFC10862F}"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169676756"/>
      </p:ext>
    </p:extLst>
  </p:cSld>
  <p:clrMap bg1="lt1" tx1="dk1" bg2="lt2" tx2="dk2" accent1="accent1" accent2="accent2" accent3="accent3" accent4="accent4" accent5="accent5" accent6="accent6" hlink="hlink" folHlink="folHlink"/>
  <p:sldLayoutIdLst>
    <p:sldLayoutId id="2147485454" r:id="rId1"/>
    <p:sldLayoutId id="2147485455" r:id="rId2"/>
    <p:sldLayoutId id="2147485456" r:id="rId3"/>
    <p:sldLayoutId id="2147485457" r:id="rId4"/>
    <p:sldLayoutId id="2147485458" r:id="rId5"/>
    <p:sldLayoutId id="2147485459" r:id="rId6"/>
    <p:sldLayoutId id="2147485460" r:id="rId7"/>
    <p:sldLayoutId id="2147485461" r:id="rId8"/>
    <p:sldLayoutId id="2147485462" r:id="rId9"/>
    <p:sldLayoutId id="2147485463" r:id="rId10"/>
    <p:sldLayoutId id="21474854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8659" name="Rectangle 3"/>
          <p:cNvSpPr>
            <a:spLocks noGrp="1" noChangeArrowheads="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defRPr>
            </a:lvl1pPr>
          </a:lstStyle>
          <a:p>
            <a:endParaRPr lang="en-US">
              <a:latin typeface="Aria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defRPr>
            </a:lvl1pPr>
          </a:lstStyle>
          <a:p>
            <a:endParaRPr lang="en-US">
              <a:latin typeface="Aria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20B13B58-E159-E84F-98D0-45D2442A4F17}" type="slidenum">
              <a:rPr lang="en-US">
                <a:latin typeface="Arial"/>
              </a:rPr>
              <a:pPr/>
              <a:t>‹#›</a:t>
            </a:fld>
            <a:endParaRPr lang="en-US">
              <a:latin typeface="Arial"/>
            </a:endParaRPr>
          </a:p>
        </p:txBody>
      </p:sp>
    </p:spTree>
    <p:extLst>
      <p:ext uri="{BB962C8B-B14F-4D97-AF65-F5344CB8AC3E}">
        <p14:creationId xmlns:p14="http://schemas.microsoft.com/office/powerpoint/2010/main" val="4108171175"/>
      </p:ext>
    </p:extLst>
  </p:cSld>
  <p:clrMap bg1="lt1" tx1="dk1" bg2="lt2" tx2="dk2" accent1="accent1" accent2="accent2" accent3="accent3" accent4="accent4" accent5="accent5" accent6="accent6" hlink="hlink" folHlink="folHlink"/>
  <p:sldLayoutIdLst>
    <p:sldLayoutId id="2147485466" r:id="rId1"/>
    <p:sldLayoutId id="2147485467" r:id="rId2"/>
    <p:sldLayoutId id="2147485468" r:id="rId3"/>
    <p:sldLayoutId id="2147485469" r:id="rId4"/>
    <p:sldLayoutId id="2147485470" r:id="rId5"/>
    <p:sldLayoutId id="2147485471" r:id="rId6"/>
    <p:sldLayoutId id="2147485472" r:id="rId7"/>
    <p:sldLayoutId id="2147485473" r:id="rId8"/>
    <p:sldLayoutId id="2147485474" r:id="rId9"/>
    <p:sldLayoutId id="2147485475" r:id="rId10"/>
    <p:sldLayoutId id="2147485476"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A528224A-986A-C541-98C1-ED0AFC10862F}"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799450820"/>
      </p:ext>
    </p:extLst>
  </p:cSld>
  <p:clrMap bg1="lt1" tx1="dk1" bg2="lt2" tx2="dk2" accent1="accent1" accent2="accent2" accent3="accent3" accent4="accent4" accent5="accent5" accent6="accent6" hlink="hlink" folHlink="folHlink"/>
  <p:sldLayoutIdLst>
    <p:sldLayoutId id="2147485478" r:id="rId1"/>
    <p:sldLayoutId id="2147485479" r:id="rId2"/>
    <p:sldLayoutId id="2147485480" r:id="rId3"/>
    <p:sldLayoutId id="2147485481" r:id="rId4"/>
    <p:sldLayoutId id="2147485482" r:id="rId5"/>
    <p:sldLayoutId id="2147485483" r:id="rId6"/>
    <p:sldLayoutId id="2147485484" r:id="rId7"/>
    <p:sldLayoutId id="2147485485" r:id="rId8"/>
    <p:sldLayoutId id="2147485486" r:id="rId9"/>
    <p:sldLayoutId id="2147485487" r:id="rId10"/>
    <p:sldLayoutId id="214748548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97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4.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10.xml"/><Relationship Id="rId1" Type="http://schemas.openxmlformats.org/officeDocument/2006/relationships/themeOverride" Target="../theme/themeOverride21.xml"/><Relationship Id="rId4" Type="http://schemas.openxmlformats.org/officeDocument/2006/relationships/image" Target="../media/image92.png"/></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73.xml"/><Relationship Id="rId1" Type="http://schemas.openxmlformats.org/officeDocument/2006/relationships/slideLayout" Target="../slideLayouts/slideLayout1227.xml"/><Relationship Id="rId4" Type="http://schemas.openxmlformats.org/officeDocument/2006/relationships/image" Target="../media/image94.jpe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63.xml"/><Relationship Id="rId1" Type="http://schemas.openxmlformats.org/officeDocument/2006/relationships/themeOverride" Target="../theme/themeOverride22.xml"/><Relationship Id="rId4" Type="http://schemas.openxmlformats.org/officeDocument/2006/relationships/image" Target="../media/image95.png"/></Relationships>
</file>

<file path=ppt/slides/_rels/slide10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slideLayout" Target="../slideLayouts/slideLayout115.xml"/><Relationship Id="rId1" Type="http://schemas.openxmlformats.org/officeDocument/2006/relationships/themeOverride" Target="../theme/themeOverride23.xml"/><Relationship Id="rId4" Type="http://schemas.openxmlformats.org/officeDocument/2006/relationships/image" Target="../media/image94.jpeg"/></Relationships>
</file>

<file path=ppt/slides/_rels/slide10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75.xml"/><Relationship Id="rId1" Type="http://schemas.openxmlformats.org/officeDocument/2006/relationships/slideLayout" Target="../slideLayouts/slideLayout109.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279.xml"/><Relationship Id="rId1" Type="http://schemas.openxmlformats.org/officeDocument/2006/relationships/themeOverride" Target="../theme/themeOverride24.xml"/></Relationships>
</file>

<file path=ppt/slides/_rels/slide106.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5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10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295.xml"/></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10.xml"/></Relationships>
</file>

<file path=ppt/slides/_rels/slide110.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99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6.xml"/><Relationship Id="rId1" Type="http://schemas.openxmlformats.org/officeDocument/2006/relationships/slideLayout" Target="../slideLayouts/slideLayout30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11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7.xml"/><Relationship Id="rId1" Type="http://schemas.openxmlformats.org/officeDocument/2006/relationships/slideLayout" Target="../slideLayouts/slideLayout29.xml"/><Relationship Id="rId4" Type="http://schemas.openxmlformats.org/officeDocument/2006/relationships/image" Target="../media/image102.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11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8.xml"/><Relationship Id="rId1" Type="http://schemas.openxmlformats.org/officeDocument/2006/relationships/slideLayout" Target="../slideLayouts/slideLayout744.xml"/><Relationship Id="rId4" Type="http://schemas.openxmlformats.org/officeDocument/2006/relationships/image" Target="../media/image102.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949.xml"/></Relationships>
</file>

<file path=ppt/slides/_rels/slide12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9.xml"/><Relationship Id="rId1" Type="http://schemas.openxmlformats.org/officeDocument/2006/relationships/slideLayout" Target="../slideLayouts/slideLayout756.xml"/><Relationship Id="rId4" Type="http://schemas.openxmlformats.org/officeDocument/2006/relationships/image" Target="../media/image102.png"/></Relationships>
</file>

<file path=ppt/slides/_rels/slide121.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0.xml"/><Relationship Id="rId1" Type="http://schemas.openxmlformats.org/officeDocument/2006/relationships/slideLayout" Target="../slideLayouts/slideLayout1227.xml"/></Relationships>
</file>

<file path=ppt/slides/_rels/slide12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81.xml"/><Relationship Id="rId1" Type="http://schemas.openxmlformats.org/officeDocument/2006/relationships/slideLayout" Target="../slideLayouts/slideLayout768.xml"/><Relationship Id="rId4" Type="http://schemas.openxmlformats.org/officeDocument/2006/relationships/image" Target="../media/image102.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12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2.xml"/><Relationship Id="rId1" Type="http://schemas.openxmlformats.org/officeDocument/2006/relationships/slideLayout" Target="../slideLayouts/slideLayout295.xml"/></Relationships>
</file>

<file path=ppt/slides/_rels/slide125.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image" Target="../media/image105.jpeg"/><Relationship Id="rId7" Type="http://schemas.openxmlformats.org/officeDocument/2006/relationships/image" Target="../media/image109.jpeg"/><Relationship Id="rId2" Type="http://schemas.openxmlformats.org/officeDocument/2006/relationships/notesSlide" Target="../notesSlides/notesSlide83.xml"/><Relationship Id="rId1" Type="http://schemas.openxmlformats.org/officeDocument/2006/relationships/slideLayout" Target="../slideLayouts/slideLayout29.xml"/><Relationship Id="rId6" Type="http://schemas.openxmlformats.org/officeDocument/2006/relationships/image" Target="../media/image108.jpeg"/><Relationship Id="rId11" Type="http://schemas.openxmlformats.org/officeDocument/2006/relationships/image" Target="../media/image113.emf"/><Relationship Id="rId5" Type="http://schemas.openxmlformats.org/officeDocument/2006/relationships/image" Target="../media/image107.emf"/><Relationship Id="rId10" Type="http://schemas.openxmlformats.org/officeDocument/2006/relationships/image" Target="../media/image112.emf"/><Relationship Id="rId4" Type="http://schemas.openxmlformats.org/officeDocument/2006/relationships/image" Target="../media/image106.jpeg"/><Relationship Id="rId9" Type="http://schemas.openxmlformats.org/officeDocument/2006/relationships/image" Target="../media/image111.gif"/></Relationships>
</file>

<file path=ppt/slides/_rels/slide12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4.xml"/><Relationship Id="rId1" Type="http://schemas.openxmlformats.org/officeDocument/2006/relationships/slideLayout" Target="../slideLayouts/slideLayout124.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360.xml"/><Relationship Id="rId1" Type="http://schemas.openxmlformats.org/officeDocument/2006/relationships/themeOverride" Target="../theme/themeOverride25.xml"/></Relationships>
</file>

<file path=ppt/slides/_rels/slide12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5.xml"/><Relationship Id="rId1" Type="http://schemas.openxmlformats.org/officeDocument/2006/relationships/slideLayout" Target="../slideLayouts/slideLayout124.xml"/></Relationships>
</file>

<file path=ppt/slides/_rels/slide1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6.xml"/><Relationship Id="rId1" Type="http://schemas.openxmlformats.org/officeDocument/2006/relationships/slideLayout" Target="../slideLayouts/slideLayout124.xml"/></Relationships>
</file>

<file path=ppt/slides/_rels/slide1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3.png"/><Relationship Id="rId1" Type="http://schemas.openxmlformats.org/officeDocument/2006/relationships/slideLayout" Target="../slideLayouts/slideLayout954.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3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7.xml"/><Relationship Id="rId1" Type="http://schemas.openxmlformats.org/officeDocument/2006/relationships/slideLayout" Target="../slideLayouts/slideLayout124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1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1102.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26.xml"/></Relationships>
</file>

<file path=ppt/slides/_rels/slide14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8.xml"/><Relationship Id="rId1" Type="http://schemas.openxmlformats.org/officeDocument/2006/relationships/slideLayout" Target="../slideLayouts/slideLayout124.xml"/><Relationship Id="rId4" Type="http://schemas.openxmlformats.org/officeDocument/2006/relationships/image" Target="../media/image119.emf"/></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144.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7.png"/><Relationship Id="rId2" Type="http://schemas.openxmlformats.org/officeDocument/2006/relationships/notesSlide" Target="../notesSlides/notesSlide89.xml"/><Relationship Id="rId1" Type="http://schemas.openxmlformats.org/officeDocument/2006/relationships/slideLayout" Target="../slideLayouts/slideLayout839.xml"/><Relationship Id="rId6" Type="http://schemas.openxmlformats.org/officeDocument/2006/relationships/slide" Target="slide1.xml"/><Relationship Id="rId5" Type="http://schemas.openxmlformats.org/officeDocument/2006/relationships/image" Target="../media/image36.png"/><Relationship Id="rId4" Type="http://schemas.openxmlformats.org/officeDocument/2006/relationships/image" Target="../media/image35.png"/></Relationships>
</file>

<file path=ppt/slides/_rels/slide145.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0.xml"/><Relationship Id="rId1" Type="http://schemas.openxmlformats.org/officeDocument/2006/relationships/slideLayout" Target="../slideLayouts/slideLayout1102.xml"/></Relationships>
</file>

<file path=ppt/slides/_rels/slide14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1.xml"/><Relationship Id="rId1" Type="http://schemas.openxmlformats.org/officeDocument/2006/relationships/slideLayout" Target="../slideLayouts/slideLayout1284.xml"/></Relationships>
</file>

<file path=ppt/slides/_rels/slide147.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2.xml"/><Relationship Id="rId1" Type="http://schemas.openxmlformats.org/officeDocument/2006/relationships/slideLayout" Target="../slideLayouts/slideLayout1246.xml"/></Relationships>
</file>

<file path=ppt/slides/_rels/slide14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3.xml"/><Relationship Id="rId1" Type="http://schemas.openxmlformats.org/officeDocument/2006/relationships/slideLayout" Target="../slideLayouts/slideLayout1247.xml"/></Relationships>
</file>

<file path=ppt/slides/_rels/slide14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4.xml"/><Relationship Id="rId1" Type="http://schemas.openxmlformats.org/officeDocument/2006/relationships/slideLayout" Target="../slideLayouts/slideLayout110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0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102.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102.xml"/><Relationship Id="rId1" Type="http://schemas.openxmlformats.org/officeDocument/2006/relationships/themeOverride" Target="../theme/themeOverride2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4.xml"/></Relationships>
</file>

<file path=ppt/slides/_rels/slide15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8.xml"/><Relationship Id="rId1" Type="http://schemas.openxmlformats.org/officeDocument/2006/relationships/slideLayout" Target="../slideLayouts/slideLayout393.xml"/></Relationships>
</file>

<file path=ppt/slides/_rels/slide155.xml.rels><?xml version="1.0" encoding="UTF-8" standalone="yes"?>
<Relationships xmlns="http://schemas.openxmlformats.org/package/2006/relationships"><Relationship Id="rId8" Type="http://schemas.openxmlformats.org/officeDocument/2006/relationships/image" Target="../media/image129.emf"/><Relationship Id="rId3" Type="http://schemas.openxmlformats.org/officeDocument/2006/relationships/image" Target="../media/image125.emf"/><Relationship Id="rId7" Type="http://schemas.openxmlformats.org/officeDocument/2006/relationships/image" Target="../media/image128.emf"/><Relationship Id="rId2" Type="http://schemas.openxmlformats.org/officeDocument/2006/relationships/notesSlide" Target="../notesSlides/notesSlide99.xml"/><Relationship Id="rId1" Type="http://schemas.openxmlformats.org/officeDocument/2006/relationships/slideLayout" Target="../slideLayouts/slideLayout404.xml"/><Relationship Id="rId6" Type="http://schemas.openxmlformats.org/officeDocument/2006/relationships/image" Target="../media/image127.emf"/><Relationship Id="rId5" Type="http://schemas.openxmlformats.org/officeDocument/2006/relationships/image" Target="../media/image126.png"/><Relationship Id="rId4" Type="http://schemas.openxmlformats.org/officeDocument/2006/relationships/oleObject" Target="../embeddings/oleObject1.bin"/></Relationships>
</file>

<file path=ppt/slides/_rels/slide15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5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5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0.xml"/><Relationship Id="rId1" Type="http://schemas.openxmlformats.org/officeDocument/2006/relationships/slideLayout" Target="../slideLayouts/slideLayout13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02.xml"/><Relationship Id="rId1" Type="http://schemas.openxmlformats.org/officeDocument/2006/relationships/themeOverride" Target="../theme/themeOverride7.xml"/></Relationships>
</file>

<file path=ppt/slides/_rels/slide16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1.xml"/><Relationship Id="rId1" Type="http://schemas.openxmlformats.org/officeDocument/2006/relationships/slideLayout" Target="../slideLayouts/slideLayout4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16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2.xml"/><Relationship Id="rId1" Type="http://schemas.openxmlformats.org/officeDocument/2006/relationships/slideLayout" Target="../slideLayouts/slideLayout854.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278.xml"/></Relationships>
</file>

<file path=ppt/slides/_rels/slide16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4.xml"/><Relationship Id="rId1" Type="http://schemas.openxmlformats.org/officeDocument/2006/relationships/slideLayout" Target="../slideLayouts/slideLayout865.xml"/><Relationship Id="rId4" Type="http://schemas.openxmlformats.org/officeDocument/2006/relationships/image" Target="../media/image135.png"/></Relationships>
</file>

<file path=ppt/slides/_rels/slide16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5.xml"/><Relationship Id="rId1" Type="http://schemas.openxmlformats.org/officeDocument/2006/relationships/slideLayout" Target="../slideLayouts/slideLayout876.xml"/></Relationships>
</file>

<file path=ppt/slides/_rels/slide16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106.xml"/><Relationship Id="rId1" Type="http://schemas.openxmlformats.org/officeDocument/2006/relationships/slideLayout" Target="../slideLayouts/slideLayout887.xml"/><Relationship Id="rId5" Type="http://schemas.openxmlformats.org/officeDocument/2006/relationships/image" Target="../media/image138.jpeg"/><Relationship Id="rId4" Type="http://schemas.openxmlformats.org/officeDocument/2006/relationships/image" Target="../media/image137.png"/></Relationships>
</file>

<file path=ppt/slides/_rels/slide16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7.xml"/><Relationship Id="rId1" Type="http://schemas.openxmlformats.org/officeDocument/2006/relationships/slideLayout" Target="../slideLayouts/slideLayout453.xml"/><Relationship Id="rId4" Type="http://schemas.openxmlformats.org/officeDocument/2006/relationships/image" Target="../media/image140.png"/></Relationships>
</file>

<file path=ppt/slides/_rels/slide168.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8.xml"/><Relationship Id="rId1" Type="http://schemas.openxmlformats.org/officeDocument/2006/relationships/slideLayout" Target="../slideLayouts/slideLayout898.xml"/><Relationship Id="rId5" Type="http://schemas.openxmlformats.org/officeDocument/2006/relationships/image" Target="../media/image143.jpeg"/><Relationship Id="rId4" Type="http://schemas.openxmlformats.org/officeDocument/2006/relationships/image" Target="../media/image142.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09.xml"/><Relationship Id="rId1" Type="http://schemas.openxmlformats.org/officeDocument/2006/relationships/slideLayout" Target="../slideLayouts/slideLayout909.xml"/><Relationship Id="rId4" Type="http://schemas.openxmlformats.org/officeDocument/2006/relationships/image" Target="../media/image145.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02.xml"/><Relationship Id="rId1" Type="http://schemas.openxmlformats.org/officeDocument/2006/relationships/themeOverride" Target="../theme/themeOverride8.xml"/></Relationships>
</file>

<file path=ppt/slides/_rels/slide17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0.xml"/><Relationship Id="rId1" Type="http://schemas.openxmlformats.org/officeDocument/2006/relationships/slideLayout" Target="../slideLayouts/slideLayout920.xml"/></Relationships>
</file>

<file path=ppt/slides/_rels/slide171.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138.xml"/></Relationships>
</file>

<file path=ppt/slides/_rels/slide17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1.xml"/><Relationship Id="rId1" Type="http://schemas.openxmlformats.org/officeDocument/2006/relationships/slideLayout" Target="../slideLayouts/slideLayout454.xml"/></Relationships>
</file>

<file path=ppt/slides/_rels/slide173.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12.xml"/><Relationship Id="rId1" Type="http://schemas.openxmlformats.org/officeDocument/2006/relationships/slideLayout" Target="../slideLayouts/slideLayout1291.xml"/></Relationships>
</file>

<file path=ppt/slides/_rels/slide174.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45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462.xml"/><Relationship Id="rId1" Type="http://schemas.openxmlformats.org/officeDocument/2006/relationships/themeOverride" Target="../theme/themeOverride28.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3.xml"/><Relationship Id="rId1" Type="http://schemas.openxmlformats.org/officeDocument/2006/relationships/slideLayout" Target="../slideLayouts/slideLayout15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102.xml"/><Relationship Id="rId1" Type="http://schemas.openxmlformats.org/officeDocument/2006/relationships/themeOverride" Target="../theme/themeOverride9.xml"/></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4.xml"/><Relationship Id="rId1" Type="http://schemas.openxmlformats.org/officeDocument/2006/relationships/slideLayout" Target="../slideLayouts/slideLayout1102.xml"/></Relationships>
</file>

<file path=ppt/slides/_rels/slide18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5.xml"/><Relationship Id="rId1" Type="http://schemas.openxmlformats.org/officeDocument/2006/relationships/slideLayout" Target="../slideLayouts/slideLayout110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102.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1102.xml"/><Relationship Id="rId1" Type="http://schemas.openxmlformats.org/officeDocument/2006/relationships/themeOverride" Target="../theme/themeOverride29.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1102.xml"/><Relationship Id="rId1" Type="http://schemas.openxmlformats.org/officeDocument/2006/relationships/themeOverride" Target="../theme/themeOverride30.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6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18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0.xml"/><Relationship Id="rId1" Type="http://schemas.openxmlformats.org/officeDocument/2006/relationships/slideLayout" Target="../slideLayouts/slideLayout137.xml"/><Relationship Id="rId4" Type="http://schemas.openxmlformats.org/officeDocument/2006/relationships/image" Target="../media/image154.emf"/></Relationships>
</file>

<file path=ppt/slides/_rels/slide18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1.xml"/><Relationship Id="rId1" Type="http://schemas.openxmlformats.org/officeDocument/2006/relationships/slideLayout" Target="../slideLayouts/slideLayout166.xml"/></Relationships>
</file>

<file path=ppt/slides/_rels/slide189.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slideLayout" Target="../slideLayouts/slideLayout484.xml"/><Relationship Id="rId1" Type="http://schemas.openxmlformats.org/officeDocument/2006/relationships/themeOverride" Target="../theme/themeOverride31.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111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19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2.xml"/><Relationship Id="rId1" Type="http://schemas.openxmlformats.org/officeDocument/2006/relationships/slideLayout" Target="../slideLayouts/slideLayout124.xml"/></Relationships>
</file>

<file path=ppt/slides/_rels/slide19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509.xml"/><Relationship Id="rId1" Type="http://schemas.openxmlformats.org/officeDocument/2006/relationships/themeOverride" Target="../theme/themeOverride32.xml"/></Relationships>
</file>

<file path=ppt/slides/_rels/slide193.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509.xml"/></Relationships>
</file>

<file path=ppt/slides/_rels/slide19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3.xml"/><Relationship Id="rId1" Type="http://schemas.openxmlformats.org/officeDocument/2006/relationships/slideLayout" Target="../slideLayouts/slideLayout180.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523.xml"/></Relationships>
</file>

<file path=ppt/slides/_rels/slide196.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4.xml"/><Relationship Id="rId1" Type="http://schemas.openxmlformats.org/officeDocument/2006/relationships/slideLayout" Target="../slideLayouts/slideLayout124.xml"/></Relationships>
</file>

<file path=ppt/slides/_rels/slide19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5.xml"/><Relationship Id="rId1" Type="http://schemas.openxmlformats.org/officeDocument/2006/relationships/slideLayout" Target="../slideLayouts/slideLayout5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9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6.xml"/><Relationship Id="rId1" Type="http://schemas.openxmlformats.org/officeDocument/2006/relationships/slideLayout" Target="../slideLayouts/slideLayout124.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9.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55.xml"/></Relationships>
</file>

<file path=ppt/slides/_rels/slide20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slideLayout" Target="../slideLayouts/slideLayout545.xml"/><Relationship Id="rId1" Type="http://schemas.openxmlformats.org/officeDocument/2006/relationships/themeOverride" Target="../theme/themeOverride33.xml"/></Relationships>
</file>

<file path=ppt/slides/_rels/slide20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261.xml"/></Relationships>
</file>

<file path=ppt/slides/_rels/slide202.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55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80.xml"/></Relationships>
</file>

<file path=ppt/slides/_rels/slide2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199.xml"/><Relationship Id="rId1" Type="http://schemas.openxmlformats.org/officeDocument/2006/relationships/themeOverride" Target="../theme/themeOverride34.xml"/><Relationship Id="rId4" Type="http://schemas.openxmlformats.org/officeDocument/2006/relationships/image" Target="../media/image164.png"/></Relationships>
</file>

<file path=ppt/slides/_rels/slide20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127.xml"/><Relationship Id="rId1" Type="http://schemas.openxmlformats.org/officeDocument/2006/relationships/slideLayout" Target="../slideLayouts/slideLayout785.xml"/><Relationship Id="rId4" Type="http://schemas.openxmlformats.org/officeDocument/2006/relationships/image" Target="../media/image165.emf"/></Relationships>
</file>

<file path=ppt/slides/_rels/slide206.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8.xml"/><Relationship Id="rId1" Type="http://schemas.openxmlformats.org/officeDocument/2006/relationships/slideLayout" Target="../slideLayouts/slideLayout540.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570.xml"/></Relationships>
</file>

<file path=ppt/slides/_rels/slide208.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9.xml"/><Relationship Id="rId1" Type="http://schemas.openxmlformats.org/officeDocument/2006/relationships/slideLayout" Target="../slideLayouts/slideLayout124.xml"/></Relationships>
</file>

<file path=ppt/slides/_rels/slide20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30.xml"/><Relationship Id="rId1" Type="http://schemas.openxmlformats.org/officeDocument/2006/relationships/slideLayout" Target="../slideLayouts/slideLayout1022.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949.xml"/></Relationships>
</file>

<file path=ppt/slides/_rels/slide210.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31.xml"/><Relationship Id="rId1" Type="http://schemas.openxmlformats.org/officeDocument/2006/relationships/slideLayout" Target="../slideLayouts/slideLayout1033.xml"/></Relationships>
</file>

<file path=ppt/slides/_rels/slide211.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1044.xml"/></Relationships>
</file>

<file path=ppt/slides/_rels/slide212.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587.xml"/></Relationships>
</file>

<file path=ppt/slides/_rels/slide21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32.xml"/><Relationship Id="rId1" Type="http://schemas.openxmlformats.org/officeDocument/2006/relationships/slideLayout" Target="../slideLayouts/slideLayout1046.xml"/><Relationship Id="rId4" Type="http://schemas.openxmlformats.org/officeDocument/2006/relationships/image" Target="../media/image172.png"/></Relationships>
</file>

<file path=ppt/slides/_rels/slide214.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599.xml"/></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1001.xml"/><Relationship Id="rId1" Type="http://schemas.openxmlformats.org/officeDocument/2006/relationships/themeOverride" Target="../theme/themeOverride35.xml"/><Relationship Id="rId4" Type="http://schemas.openxmlformats.org/officeDocument/2006/relationships/image" Target="../media/image174.png"/></Relationships>
</file>

<file path=ppt/slides/_rels/slide21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image" Target="../media/image175.jpeg"/><Relationship Id="rId1" Type="http://schemas.openxmlformats.org/officeDocument/2006/relationships/slideLayout" Target="../slideLayouts/slideLayout599.xml"/><Relationship Id="rId6" Type="http://schemas.openxmlformats.org/officeDocument/2006/relationships/image" Target="../media/image179.jpeg"/><Relationship Id="rId5" Type="http://schemas.openxmlformats.org/officeDocument/2006/relationships/image" Target="../media/image178.jpeg"/><Relationship Id="rId4" Type="http://schemas.openxmlformats.org/officeDocument/2006/relationships/image" Target="../media/image177.jpeg"/></Relationships>
</file>

<file path=ppt/slides/_rels/slide217.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99.xml"/></Relationships>
</file>

<file path=ppt/slides/_rels/slide21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175.jpeg"/><Relationship Id="rId1" Type="http://schemas.openxmlformats.org/officeDocument/2006/relationships/slideLayout" Target="../slideLayouts/slideLayout134.xml"/><Relationship Id="rId4" Type="http://schemas.openxmlformats.org/officeDocument/2006/relationships/image" Target="../media/image181.jpeg"/></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1056.xml"/><Relationship Id="rId1" Type="http://schemas.openxmlformats.org/officeDocument/2006/relationships/themeOverride" Target="../theme/themeOverride36.xml"/><Relationship Id="rId4" Type="http://schemas.openxmlformats.org/officeDocument/2006/relationships/image" Target="../media/image182.jpeg"/></Relationships>
</file>

<file path=ppt/slides/_rels/slide2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3.png"/><Relationship Id="rId7" Type="http://schemas.openxmlformats.org/officeDocument/2006/relationships/slide" Target="slide186.xml"/><Relationship Id="rId2" Type="http://schemas.openxmlformats.org/officeDocument/2006/relationships/notesSlide" Target="../notesSlides/notesSlide13.xml"/><Relationship Id="rId1" Type="http://schemas.openxmlformats.org/officeDocument/2006/relationships/slideLayout" Target="../slideLayouts/slideLayout95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38.png"/></Relationships>
</file>

<file path=ppt/slides/_rels/slide220.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5.xml"/><Relationship Id="rId1" Type="http://schemas.openxmlformats.org/officeDocument/2006/relationships/slideLayout" Target="../slideLayouts/slideLayout1067.xml"/><Relationship Id="rId4" Type="http://schemas.openxmlformats.org/officeDocument/2006/relationships/image" Target="../media/image184.png"/></Relationships>
</file>

<file path=ppt/slides/_rels/slide221.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36.xml"/><Relationship Id="rId1" Type="http://schemas.openxmlformats.org/officeDocument/2006/relationships/slideLayout" Target="../slideLayouts/slideLayout1233.xml"/><Relationship Id="rId4" Type="http://schemas.openxmlformats.org/officeDocument/2006/relationships/image" Target="../media/image186.png"/></Relationships>
</file>

<file path=ppt/slides/_rels/slide22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37.xml"/><Relationship Id="rId1" Type="http://schemas.openxmlformats.org/officeDocument/2006/relationships/slideLayout" Target="../slideLayouts/slideLayout1033.xml"/></Relationships>
</file>

<file path=ppt/slides/_rels/slide22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38.xml"/><Relationship Id="rId1" Type="http://schemas.openxmlformats.org/officeDocument/2006/relationships/slideLayout" Target="../slideLayouts/slideLayout1067.xml"/><Relationship Id="rId4" Type="http://schemas.openxmlformats.org/officeDocument/2006/relationships/image" Target="../media/image189.png"/></Relationships>
</file>

<file path=ppt/slides/_rels/slide22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39.xml"/><Relationship Id="rId1" Type="http://schemas.openxmlformats.org/officeDocument/2006/relationships/slideLayout" Target="../slideLayouts/slideLayout1068.xml"/></Relationships>
</file>

<file path=ppt/slides/_rels/slide225.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40.xml"/><Relationship Id="rId1" Type="http://schemas.openxmlformats.org/officeDocument/2006/relationships/slideLayout" Target="../slideLayouts/slideLayout1068.xml"/></Relationships>
</file>

<file path=ppt/slides/_rels/slide22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41.xml"/><Relationship Id="rId1" Type="http://schemas.openxmlformats.org/officeDocument/2006/relationships/slideLayout" Target="../slideLayouts/slideLayout1068.xml"/><Relationship Id="rId4" Type="http://schemas.openxmlformats.org/officeDocument/2006/relationships/image" Target="../media/image193.png"/></Relationships>
</file>

<file path=ppt/slides/_rels/slide22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42.xml"/><Relationship Id="rId1" Type="http://schemas.openxmlformats.org/officeDocument/2006/relationships/slideLayout" Target="../slideLayouts/slideLayout1068.xml"/></Relationships>
</file>

<file path=ppt/slides/_rels/slide228.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43.xml"/><Relationship Id="rId1" Type="http://schemas.openxmlformats.org/officeDocument/2006/relationships/slideLayout" Target="../slideLayouts/slideLayout1068.xml"/></Relationships>
</file>

<file path=ppt/slides/_rels/slide229.xml.rels><?xml version="1.0" encoding="UTF-8" standalone="yes"?>
<Relationships xmlns="http://schemas.openxmlformats.org/package/2006/relationships"><Relationship Id="rId3" Type="http://schemas.openxmlformats.org/officeDocument/2006/relationships/image" Target="../media/image196.emf"/><Relationship Id="rId2" Type="http://schemas.openxmlformats.org/officeDocument/2006/relationships/notesSlide" Target="../notesSlides/notesSlide144.xml"/><Relationship Id="rId1" Type="http://schemas.openxmlformats.org/officeDocument/2006/relationships/slideLayout" Target="../slideLayouts/slideLayout1079.xml"/></Relationships>
</file>

<file path=ppt/slides/_rels/slide2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114.xml"/><Relationship Id="rId1" Type="http://schemas.openxmlformats.org/officeDocument/2006/relationships/themeOverride" Target="../theme/themeOverride10.xml"/><Relationship Id="rId4" Type="http://schemas.openxmlformats.org/officeDocument/2006/relationships/image" Target="../media/image40.png"/></Relationships>
</file>

<file path=ppt/slides/_rels/slide230.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45.xml"/><Relationship Id="rId1" Type="http://schemas.openxmlformats.org/officeDocument/2006/relationships/slideLayout" Target="../slideLayouts/slideLayout231.xml"/></Relationships>
</file>

<file path=ppt/slides/_rels/slide231.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46.xml"/><Relationship Id="rId1" Type="http://schemas.openxmlformats.org/officeDocument/2006/relationships/slideLayout" Target="../slideLayouts/slideLayout1090.xml"/></Relationships>
</file>

<file path=ppt/slides/_rels/slide232.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47.xml"/><Relationship Id="rId1" Type="http://schemas.openxmlformats.org/officeDocument/2006/relationships/slideLayout" Target="../slideLayouts/slideLayout1021.xml"/></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96.xml"/><Relationship Id="rId1" Type="http://schemas.openxmlformats.org/officeDocument/2006/relationships/themeOverride" Target="../theme/themeOverride37.xml"/><Relationship Id="rId4" Type="http://schemas.openxmlformats.org/officeDocument/2006/relationships/image" Target="../media/image200.jpeg"/></Relationships>
</file>

<file path=ppt/slides/_rels/slide234.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9.xml"/><Relationship Id="rId1" Type="http://schemas.openxmlformats.org/officeDocument/2006/relationships/slideLayout" Target="../slideLayouts/slideLayout1247.xml"/></Relationships>
</file>

<file path=ppt/slides/_rels/slide235.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50.xml"/><Relationship Id="rId1" Type="http://schemas.openxmlformats.org/officeDocument/2006/relationships/slideLayout" Target="../slideLayouts/slideLayout1247.xml"/></Relationships>
</file>

<file path=ppt/slides/_rels/slide23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51.xml"/><Relationship Id="rId1" Type="http://schemas.openxmlformats.org/officeDocument/2006/relationships/slideLayout" Target="../slideLayouts/slideLayout1247.xml"/><Relationship Id="rId4" Type="http://schemas.openxmlformats.org/officeDocument/2006/relationships/image" Target="../media/image202.jpe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08.xml"/></Relationships>
</file>

<file path=ppt/slides/_rels/slide23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52.xml"/><Relationship Id="rId1" Type="http://schemas.openxmlformats.org/officeDocument/2006/relationships/slideLayout" Target="../slideLayouts/slideLayout1233.xml"/></Relationships>
</file>

<file path=ppt/slides/_rels/slide23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53.xml"/><Relationship Id="rId1" Type="http://schemas.openxmlformats.org/officeDocument/2006/relationships/slideLayout" Target="../slideLayouts/slideLayout6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6.xml"/></Relationships>
</file>

<file path=ppt/slides/_rels/slide240.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54.xml"/><Relationship Id="rId1" Type="http://schemas.openxmlformats.org/officeDocument/2006/relationships/slideLayout" Target="../slideLayouts/slideLayout47.xml"/></Relationships>
</file>

<file path=ppt/slides/_rels/slide24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55.xml"/><Relationship Id="rId1" Type="http://schemas.openxmlformats.org/officeDocument/2006/relationships/slideLayout" Target="../slideLayouts/slideLayout628.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4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60.xml"/></Relationships>
</file>

<file path=ppt/slides/_rels/slide24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57.xml"/><Relationship Id="rId1" Type="http://schemas.openxmlformats.org/officeDocument/2006/relationships/slideLayout" Target="../slideLayouts/slideLayout678.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65.xml"/></Relationships>
</file>

<file path=ppt/slides/_rels/slide24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59.xml"/><Relationship Id="rId1" Type="http://schemas.openxmlformats.org/officeDocument/2006/relationships/slideLayout" Target="../slideLayouts/slideLayout110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102.xml"/></Relationships>
</file>

<file path=ppt/slides/_rels/slide248.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1102.xml"/><Relationship Id="rId1" Type="http://schemas.openxmlformats.org/officeDocument/2006/relationships/themeOverride" Target="../theme/themeOverride38.xml"/></Relationships>
</file>

<file path=ppt/slides/_rels/slide249.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1102.xml"/><Relationship Id="rId1" Type="http://schemas.openxmlformats.org/officeDocument/2006/relationships/themeOverride" Target="../theme/themeOverride39.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129.xml"/><Relationship Id="rId1" Type="http://schemas.openxmlformats.org/officeDocument/2006/relationships/themeOverride" Target="../theme/themeOverride11.xml"/><Relationship Id="rId6" Type="http://schemas.openxmlformats.org/officeDocument/2006/relationships/image" Target="../media/image42.wmf"/><Relationship Id="rId5" Type="http://schemas.openxmlformats.org/officeDocument/2006/relationships/image" Target="../media/image41.jpeg"/><Relationship Id="rId4" Type="http://schemas.openxmlformats.org/officeDocument/2006/relationships/audio" Target="../media/audio1.bin"/></Relationships>
</file>

<file path=ppt/slides/_rels/slide250.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1102.xml"/><Relationship Id="rId1" Type="http://schemas.openxmlformats.org/officeDocument/2006/relationships/themeOverride" Target="../theme/themeOverride40.xml"/></Relationships>
</file>

<file path=ppt/slides/_rels/slide25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64.xml"/><Relationship Id="rId1" Type="http://schemas.openxmlformats.org/officeDocument/2006/relationships/slideLayout" Target="../slideLayouts/slideLayout479.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159.xml"/></Relationships>
</file>

<file path=ppt/slides/_rels/slide253.xml.rels><?xml version="1.0" encoding="UTF-8" standalone="yes"?>
<Relationships xmlns="http://schemas.openxmlformats.org/package/2006/relationships"><Relationship Id="rId3" Type="http://schemas.openxmlformats.org/officeDocument/2006/relationships/image" Target="../media/image208.jpg"/><Relationship Id="rId2" Type="http://schemas.openxmlformats.org/officeDocument/2006/relationships/notesSlide" Target="../notesSlides/notesSlide165.xml"/><Relationship Id="rId1" Type="http://schemas.openxmlformats.org/officeDocument/2006/relationships/slideLayout" Target="../slideLayouts/slideLayout1296.xml"/><Relationship Id="rId4" Type="http://schemas.openxmlformats.org/officeDocument/2006/relationships/image" Target="../media/image209.png"/></Relationships>
</file>

<file path=ppt/slides/_rels/slide254.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66.xml"/><Relationship Id="rId1" Type="http://schemas.openxmlformats.org/officeDocument/2006/relationships/slideLayout" Target="../slideLayouts/slideLayout479.xml"/></Relationships>
</file>

<file path=ppt/slides/_rels/slide255.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67.xml"/><Relationship Id="rId1" Type="http://schemas.openxmlformats.org/officeDocument/2006/relationships/slideLayout" Target="../slideLayouts/slideLayout67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670.xml"/></Relationships>
</file>

<file path=ppt/slides/_rels/slide257.xml.rels><?xml version="1.0" encoding="UTF-8" standalone="yes"?>
<Relationships xmlns="http://schemas.openxmlformats.org/package/2006/relationships"><Relationship Id="rId3" Type="http://schemas.openxmlformats.org/officeDocument/2006/relationships/image" Target="../media/image208.jpg"/><Relationship Id="rId2" Type="http://schemas.openxmlformats.org/officeDocument/2006/relationships/notesSlide" Target="../notesSlides/notesSlide168.xml"/><Relationship Id="rId1" Type="http://schemas.openxmlformats.org/officeDocument/2006/relationships/slideLayout" Target="../slideLayouts/slideLayout1296.xml"/><Relationship Id="rId4" Type="http://schemas.openxmlformats.org/officeDocument/2006/relationships/image" Target="../media/image209.png"/></Relationships>
</file>

<file path=ppt/slides/_rels/slide2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slideLayout" Target="../slideLayouts/slideLayout1147.xml"/><Relationship Id="rId1" Type="http://schemas.openxmlformats.org/officeDocument/2006/relationships/themeOverride" Target="../theme/themeOverride12.xml"/><Relationship Id="rId4" Type="http://schemas.openxmlformats.org/officeDocument/2006/relationships/image" Target="../media/image44.jpeg"/></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6.xml"/><Relationship Id="rId1" Type="http://schemas.openxmlformats.org/officeDocument/2006/relationships/slideLayout" Target="../slideLayouts/slideLayout46.xml"/><Relationship Id="rId4" Type="http://schemas.openxmlformats.org/officeDocument/2006/relationships/image" Target="../media/image45.emf"/></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9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96.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949.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xml"/><Relationship Id="rId1" Type="http://schemas.openxmlformats.org/officeDocument/2006/relationships/slideLayout" Target="../slideLayouts/slideLayout696.xml"/></Relationships>
</file>

<file path=ppt/slides/_rels/slide3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0.xml"/><Relationship Id="rId1" Type="http://schemas.openxmlformats.org/officeDocument/2006/relationships/slideLayout" Target="../slideLayouts/slideLayout696.xml"/></Relationships>
</file>

<file path=ppt/slides/_rels/slide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1.xml"/><Relationship Id="rId1" Type="http://schemas.openxmlformats.org/officeDocument/2006/relationships/slideLayout" Target="../slideLayouts/slideLayout707.xml"/></Relationships>
</file>

<file path=ppt/slides/_rels/slide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718.xml"/><Relationship Id="rId4" Type="http://schemas.openxmlformats.org/officeDocument/2006/relationships/image" Target="../media/image46.jpe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1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1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18.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22.xml"/><Relationship Id="rId1" Type="http://schemas.openxmlformats.org/officeDocument/2006/relationships/themeOverride" Target="../theme/themeOverride1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9.xml"/><Relationship Id="rId1" Type="http://schemas.openxmlformats.org/officeDocument/2006/relationships/themeOverride" Target="../theme/themeOverr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9.xml"/><Relationship Id="rId1" Type="http://schemas.openxmlformats.org/officeDocument/2006/relationships/slideLayout" Target="../slideLayouts/slideLayout792.xml"/><Relationship Id="rId5" Type="http://schemas.openxmlformats.org/officeDocument/2006/relationships/image" Target="../media/image52.png"/><Relationship Id="rId4" Type="http://schemas.openxmlformats.org/officeDocument/2006/relationships/image" Target="../media/image51.png"/></Relationships>
</file>

<file path=ppt/slides/_rels/slide4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0.xml"/><Relationship Id="rId1" Type="http://schemas.openxmlformats.org/officeDocument/2006/relationships/slideLayout" Target="../slideLayouts/slideLayout729.xml"/></Relationships>
</file>

<file path=ppt/slides/_rels/slide4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1.xml"/><Relationship Id="rId1" Type="http://schemas.openxmlformats.org/officeDocument/2006/relationships/slideLayout" Target="../slideLayouts/slideLayout792.xml"/></Relationships>
</file>

<file path=ppt/slides/_rels/slide4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80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4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943.xml"/></Relationships>
</file>

<file path=ppt/slides/_rels/slide4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804.xml"/></Relationships>
</file>

<file path=ppt/slides/_rels/slide4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804.xml"/></Relationships>
</file>

<file path=ppt/slides/_rels/slide4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804.xml"/></Relationships>
</file>

<file path=ppt/slides/_rels/slide4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4.xml"/><Relationship Id="rId1" Type="http://schemas.openxmlformats.org/officeDocument/2006/relationships/slideLayout" Target="../slideLayouts/slideLayout821.xml"/></Relationships>
</file>

<file path=ppt/slides/_rels/slide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Layout" Target="../slideLayouts/slideLayout72.xml"/><Relationship Id="rId1" Type="http://schemas.openxmlformats.org/officeDocument/2006/relationships/themeOverride" Target="../theme/themeOverride5.xml"/></Relationships>
</file>

<file path=ppt/slides/_rels/slide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5.xml"/><Relationship Id="rId1" Type="http://schemas.openxmlformats.org/officeDocument/2006/relationships/slideLayout" Target="../slideLayouts/slideLayout822.xml"/></Relationships>
</file>

<file path=ppt/slides/_rels/slide5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6.xml"/><Relationship Id="rId1" Type="http://schemas.openxmlformats.org/officeDocument/2006/relationships/slideLayout" Target="../slideLayouts/slideLayout82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21.xml"/></Relationships>
</file>

<file path=ppt/slides/_rels/slide5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8.xml"/><Relationship Id="rId1" Type="http://schemas.openxmlformats.org/officeDocument/2006/relationships/slideLayout" Target="../slideLayouts/slideLayout822.xml"/></Relationships>
</file>

<file path=ppt/slides/_rels/slide54.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notesSlide" Target="../notesSlides/notesSlide39.xml"/><Relationship Id="rId1" Type="http://schemas.openxmlformats.org/officeDocument/2006/relationships/slideLayout" Target="../slideLayouts/slideLayout834.xml"/></Relationships>
</file>

<file path=ppt/slides/_rels/slide55.xml.rels><?xml version="1.0" encoding="UTF-8" standalone="yes"?>
<Relationships xmlns="http://schemas.openxmlformats.org/package/2006/relationships"><Relationship Id="rId3" Type="http://schemas.openxmlformats.org/officeDocument/2006/relationships/image" Target="../media/image64.emf"/><Relationship Id="rId2" Type="http://schemas.openxmlformats.org/officeDocument/2006/relationships/notesSlide" Target="../notesSlides/notesSlide40.xml"/><Relationship Id="rId1" Type="http://schemas.openxmlformats.org/officeDocument/2006/relationships/slideLayout" Target="../slideLayouts/slideLayout835.xml"/><Relationship Id="rId4" Type="http://schemas.openxmlformats.org/officeDocument/2006/relationships/image" Target="../media/image65.emf"/></Relationships>
</file>

<file path=ppt/slides/_rels/slide5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1.xml"/><Relationship Id="rId1" Type="http://schemas.openxmlformats.org/officeDocument/2006/relationships/slideLayout" Target="../slideLayouts/slideLayout835.xml"/></Relationships>
</file>

<file path=ppt/slides/_rels/slide5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2.xml"/><Relationship Id="rId1" Type="http://schemas.openxmlformats.org/officeDocument/2006/relationships/slideLayout" Target="../slideLayouts/slideLayout822.xml"/></Relationships>
</file>

<file path=ppt/slides/_rels/slide5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3.xml"/><Relationship Id="rId1" Type="http://schemas.openxmlformats.org/officeDocument/2006/relationships/slideLayout" Target="../slideLayouts/slideLayout821.xml"/></Relationships>
</file>

<file path=ppt/slides/_rels/slide5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4.xml"/><Relationship Id="rId1" Type="http://schemas.openxmlformats.org/officeDocument/2006/relationships/slideLayout" Target="../slideLayouts/slideLayout799.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89.xml"/><Relationship Id="rId1" Type="http://schemas.openxmlformats.org/officeDocument/2006/relationships/themeOverride" Target="../theme/themeOverride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3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3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83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37.xml"/></Relationships>
</file>

<file path=ppt/slides/_rels/slide6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837.xml"/></Relationships>
</file>

<file path=ppt/slides/_rels/slide6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837.xml"/></Relationships>
</file>

<file path=ppt/slides/_rels/slide6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99.xml"/></Relationships>
</file>

<file path=ppt/slides/_rels/slide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809.xml"/></Relationships>
</file>

<file path=ppt/slides/_rels/slide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74.emf"/><Relationship Id="rId1" Type="http://schemas.openxmlformats.org/officeDocument/2006/relationships/slideLayout" Target="../slideLayouts/slideLayout847.xml"/><Relationship Id="rId4" Type="http://schemas.openxmlformats.org/officeDocument/2006/relationships/image" Target="../media/image37.png"/></Relationships>
</file>

<file path=ppt/slides/_rels/slide69.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75.emf"/><Relationship Id="rId7" Type="http://schemas.openxmlformats.org/officeDocument/2006/relationships/slide" Target="slide1.xml"/><Relationship Id="rId2" Type="http://schemas.openxmlformats.org/officeDocument/2006/relationships/notesSlide" Target="../notesSlides/notesSlide49.xml"/><Relationship Id="rId1" Type="http://schemas.openxmlformats.org/officeDocument/2006/relationships/slideLayout" Target="../slideLayouts/slideLayout839.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jpeg"/><Relationship Id="rId1" Type="http://schemas.openxmlformats.org/officeDocument/2006/relationships/slideLayout" Target="../slideLayouts/slideLayout962.xml"/></Relationships>
</file>

<file path=ppt/slides/_rels/slide7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0.xml"/><Relationship Id="rId1" Type="http://schemas.openxmlformats.org/officeDocument/2006/relationships/slideLayout" Target="../slideLayouts/slideLayout1166.xml"/></Relationships>
</file>

<file path=ppt/slides/_rels/slide7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1.xml"/><Relationship Id="rId1" Type="http://schemas.openxmlformats.org/officeDocument/2006/relationships/slideLayout" Target="../slideLayouts/slideLayout1102.xml"/></Relationships>
</file>

<file path=ppt/slides/_rels/slide7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2.xml"/><Relationship Id="rId1" Type="http://schemas.openxmlformats.org/officeDocument/2006/relationships/slideLayout" Target="../slideLayouts/slideLayout1102.xml"/></Relationships>
</file>

<file path=ppt/slides/_rels/slide7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3.png"/><Relationship Id="rId1" Type="http://schemas.openxmlformats.org/officeDocument/2006/relationships/slideLayout" Target="../slideLayouts/slideLayout954.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74.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231.xml"/></Relationships>
</file>

<file path=ppt/slides/_rels/slide7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3.xml"/><Relationship Id="rId1" Type="http://schemas.openxmlformats.org/officeDocument/2006/relationships/slideLayout" Target="../slideLayouts/slideLayout110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35.xml"/></Relationships>
</file>

<file path=ppt/slides/_rels/slide77.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7.png"/><Relationship Id="rId2" Type="http://schemas.openxmlformats.org/officeDocument/2006/relationships/notesSlide" Target="../notesSlides/notesSlide55.xml"/><Relationship Id="rId1" Type="http://schemas.openxmlformats.org/officeDocument/2006/relationships/slideLayout" Target="../slideLayouts/slideLayout928.xml"/><Relationship Id="rId6" Type="http://schemas.openxmlformats.org/officeDocument/2006/relationships/slide" Target="slide1.xml"/><Relationship Id="rId5" Type="http://schemas.openxmlformats.org/officeDocument/2006/relationships/image" Target="../media/image36.png"/><Relationship Id="rId4" Type="http://schemas.openxmlformats.org/officeDocument/2006/relationships/image" Target="../media/image35.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3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37.xml"/></Relationships>
</file>

<file path=ppt/slides/_rels/slide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6.jpeg"/><Relationship Id="rId1" Type="http://schemas.openxmlformats.org/officeDocument/2006/relationships/slideLayout" Target="../slideLayouts/slideLayout962.xml"/></Relationships>
</file>

<file path=ppt/slides/_rels/slide8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8.xml"/><Relationship Id="rId1" Type="http://schemas.openxmlformats.org/officeDocument/2006/relationships/slideLayout" Target="../slideLayouts/slideLayout110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10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3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38.xml"/></Relationships>
</file>

<file path=ppt/slides/_rels/slide8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4.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5.xml"/><Relationship Id="rId1" Type="http://schemas.openxmlformats.org/officeDocument/2006/relationships/slideLayout" Target="../slideLayouts/slideLayout24.xml"/><Relationship Id="rId4" Type="http://schemas.openxmlformats.org/officeDocument/2006/relationships/image" Target="../media/image81.png"/></Relationships>
</file>

<file path=ppt/slides/_rels/slide8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66.xml"/><Relationship Id="rId1" Type="http://schemas.openxmlformats.org/officeDocument/2006/relationships/slideLayout" Target="../slideLayouts/slideLayout1191.xml"/></Relationships>
</file>

<file path=ppt/slides/_rels/slide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962.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205.xml"/><Relationship Id="rId1" Type="http://schemas.openxmlformats.org/officeDocument/2006/relationships/themeOverride" Target="../theme/themeOverride14.xml"/><Relationship Id="rId5" Type="http://schemas.openxmlformats.org/officeDocument/2006/relationships/image" Target="../media/image83.png"/><Relationship Id="rId4" Type="http://schemas.openxmlformats.org/officeDocument/2006/relationships/image" Target="../media/image13.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214.xml"/></Relationships>
</file>

<file path=ppt/slides/_rels/slide9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0.xml"/><Relationship Id="rId1" Type="http://schemas.openxmlformats.org/officeDocument/2006/relationships/slideLayout" Target="../slideLayouts/slideLayout46.xml"/></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slideLayout" Target="../slideLayouts/slideLayout1102.xml"/><Relationship Id="rId1" Type="http://schemas.openxmlformats.org/officeDocument/2006/relationships/themeOverride" Target="../theme/themeOverride15.xml"/></Relationships>
</file>

<file path=ppt/slides/_rels/slide9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slideLayout" Target="../slideLayouts/slideLayout1102.xml"/><Relationship Id="rId1" Type="http://schemas.openxmlformats.org/officeDocument/2006/relationships/themeOverride" Target="../theme/themeOverride16.xml"/></Relationships>
</file>

<file path=ppt/slides/_rels/slide9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slideLayout" Target="../slideLayouts/slideLayout1102.xml"/><Relationship Id="rId1" Type="http://schemas.openxmlformats.org/officeDocument/2006/relationships/themeOverride" Target="../theme/themeOverride17.xml"/></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slideLayout" Target="../slideLayouts/slideLayout1102.xml"/><Relationship Id="rId1" Type="http://schemas.openxmlformats.org/officeDocument/2006/relationships/themeOverride" Target="../theme/themeOverride18.xml"/></Relationships>
</file>

<file path=ppt/slides/_rels/slide9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slideLayout" Target="../slideLayouts/slideLayout1102.xml"/><Relationship Id="rId1" Type="http://schemas.openxmlformats.org/officeDocument/2006/relationships/themeOverride" Target="../theme/themeOverride19.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50.xml"/><Relationship Id="rId1" Type="http://schemas.openxmlformats.org/officeDocument/2006/relationships/themeOverride" Target="../theme/themeOverride20.xml"/><Relationship Id="rId4" Type="http://schemas.openxmlformats.org/officeDocument/2006/relationships/image" Target="../media/image91.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480258" name="Picture 7" descr="ezek_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Rectangle 5"/>
          <p:cNvSpPr>
            <a:spLocks noGrp="1" noRot="1" noChangeArrowheads="1"/>
          </p:cNvSpPr>
          <p:nvPr>
            <p:ph type="title"/>
          </p:nvPr>
        </p:nvSpPr>
        <p:spPr>
          <a:xfrm>
            <a:off x="0" y="4437112"/>
            <a:ext cx="9144000" cy="1325563"/>
          </a:xfrm>
        </p:spPr>
        <p:txBody>
          <a:bodyPr/>
          <a:lstStyle/>
          <a:p>
            <a:pPr eaLnBrk="1" hangingPunct="1">
              <a:defRPr/>
            </a:pPr>
            <a:r>
              <a:rPr lang="zh-CN" altLang="en-US" sz="7200" b="1" dirty="0">
                <a:solidFill>
                  <a:schemeClr val="tx1"/>
                </a:solidFill>
                <a:effectLst>
                  <a:glow rad="279400">
                    <a:srgbClr val="000000"/>
                  </a:glow>
                </a:effectLst>
                <a:ea typeface="ＭＳ Ｐゴシック" pitchFamily="-112" charset="-128"/>
                <a:cs typeface="ＭＳ Ｐゴシック" pitchFamily="-112" charset="-128"/>
              </a:rPr>
              <a:t>以西结书 </a:t>
            </a:r>
            <a:r>
              <a:rPr lang="en-US" altLang="zh-CN" sz="7200" b="1" dirty="0">
                <a:solidFill>
                  <a:schemeClr val="tx1"/>
                </a:solidFill>
                <a:effectLst>
                  <a:glow rad="279400">
                    <a:srgbClr val="000000"/>
                  </a:glow>
                </a:effectLst>
                <a:ea typeface="ＭＳ Ｐゴシック" pitchFamily="-112" charset="-128"/>
                <a:cs typeface="ＭＳ Ｐゴシック" pitchFamily="-112" charset="-128"/>
              </a:rPr>
              <a:t>1-39 </a:t>
            </a:r>
            <a:r>
              <a:rPr lang="zh-CN" altLang="en-US" sz="7200" b="1" dirty="0">
                <a:solidFill>
                  <a:schemeClr val="tx1"/>
                </a:solidFill>
                <a:effectLst>
                  <a:glow rad="279400">
                    <a:srgbClr val="000000"/>
                  </a:glow>
                </a:effectLst>
                <a:ea typeface="ＭＳ Ｐゴシック" pitchFamily="-112" charset="-128"/>
                <a:cs typeface="ＭＳ Ｐゴシック" pitchFamily="-112" charset="-128"/>
              </a:rPr>
              <a:t>章</a:t>
            </a:r>
            <a:endParaRPr lang="en-US" sz="7200" b="1" dirty="0">
              <a:solidFill>
                <a:schemeClr val="tx1"/>
              </a:solidFill>
              <a:effectLst>
                <a:glow rad="279400">
                  <a:srgbClr val="000000"/>
                </a:glow>
              </a:effectLst>
              <a:ea typeface="ＭＳ Ｐゴシック" pitchFamily="-112" charset="-128"/>
              <a:cs typeface="ＭＳ Ｐゴシック" pitchFamily="-112" charset="-128"/>
            </a:endParaRPr>
          </a:p>
        </p:txBody>
      </p:sp>
      <p:sp>
        <p:nvSpPr>
          <p:cNvPr id="4" name="Rectangle 4"/>
          <p:cNvSpPr txBox="1">
            <a:spLocks noChangeArrowheads="1"/>
          </p:cNvSpPr>
          <p:nvPr/>
        </p:nvSpPr>
        <p:spPr bwMode="auto">
          <a:xfrm>
            <a:off x="-36513" y="6021388"/>
            <a:ext cx="9180513" cy="863600"/>
          </a:xfrm>
          <a:prstGeom prst="rect">
            <a:avLst/>
          </a:prstGeom>
          <a:solidFill>
            <a:srgbClr val="000000"/>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128"/>
                <a:cs typeface="Osaka" charset="-128"/>
              </a:defRPr>
            </a:lvl2pPr>
            <a:lvl3pPr algn="ctr" rtl="0" eaLnBrk="0" fontAlgn="base" hangingPunct="0">
              <a:spcBef>
                <a:spcPct val="0"/>
              </a:spcBef>
              <a:spcAft>
                <a:spcPct val="0"/>
              </a:spcAft>
              <a:defRPr sz="4400">
                <a:solidFill>
                  <a:schemeClr val="tx2"/>
                </a:solidFill>
                <a:latin typeface="Arial" charset="0"/>
                <a:ea typeface="Osaka" charset="-128"/>
                <a:cs typeface="Osaka" charset="-128"/>
              </a:defRPr>
            </a:lvl3pPr>
            <a:lvl4pPr algn="ctr" rtl="0" eaLnBrk="0" fontAlgn="base" hangingPunct="0">
              <a:spcBef>
                <a:spcPct val="0"/>
              </a:spcBef>
              <a:spcAft>
                <a:spcPct val="0"/>
              </a:spcAft>
              <a:defRPr sz="4400">
                <a:solidFill>
                  <a:schemeClr val="tx2"/>
                </a:solidFill>
                <a:latin typeface="Arial" charset="0"/>
                <a:ea typeface="Osaka" charset="-128"/>
                <a:cs typeface="Osaka" charset="-128"/>
              </a:defRPr>
            </a:lvl4pPr>
            <a:lvl5pPr algn="ctr" rtl="0" eaLnBrk="0" fontAlgn="base" hangingPunct="0">
              <a:spcBef>
                <a:spcPct val="0"/>
              </a:spcBef>
              <a:spcAft>
                <a:spcPct val="0"/>
              </a:spcAft>
              <a:defRPr sz="4400">
                <a:solidFill>
                  <a:schemeClr val="tx2"/>
                </a:solidFill>
                <a:latin typeface="Arial" charset="0"/>
                <a:ea typeface="Osaka" charset="-128"/>
                <a:cs typeface="Osaka" charset="-128"/>
              </a:defRPr>
            </a:lvl5pPr>
            <a:lvl6pPr marL="457200" algn="ctr" rtl="0" fontAlgn="base">
              <a:spcBef>
                <a:spcPct val="0"/>
              </a:spcBef>
              <a:spcAft>
                <a:spcPct val="0"/>
              </a:spcAft>
              <a:defRPr sz="4400">
                <a:solidFill>
                  <a:schemeClr val="tx2"/>
                </a:solidFill>
                <a:latin typeface="Arial" charset="0"/>
                <a:ea typeface="Osaka" charset="-128"/>
                <a:cs typeface="Osaka" charset="-128"/>
              </a:defRPr>
            </a:lvl6pPr>
            <a:lvl7pPr marL="914400" algn="ctr" rtl="0" fontAlgn="base">
              <a:spcBef>
                <a:spcPct val="0"/>
              </a:spcBef>
              <a:spcAft>
                <a:spcPct val="0"/>
              </a:spcAft>
              <a:defRPr sz="4400">
                <a:solidFill>
                  <a:schemeClr val="tx2"/>
                </a:solidFill>
                <a:latin typeface="Arial" charset="0"/>
                <a:ea typeface="Osaka" charset="-128"/>
                <a:cs typeface="Osaka" charset="-128"/>
              </a:defRPr>
            </a:lvl7pPr>
            <a:lvl8pPr marL="1371600" algn="ctr" rtl="0" fontAlgn="base">
              <a:spcBef>
                <a:spcPct val="0"/>
              </a:spcBef>
              <a:spcAft>
                <a:spcPct val="0"/>
              </a:spcAft>
              <a:defRPr sz="4400">
                <a:solidFill>
                  <a:schemeClr val="tx2"/>
                </a:solidFill>
                <a:latin typeface="Arial" charset="0"/>
                <a:ea typeface="Osaka" charset="-128"/>
                <a:cs typeface="Osaka" charset="-128"/>
              </a:defRPr>
            </a:lvl8pPr>
            <a:lvl9pPr marL="1828800" algn="ctr" rtl="0" fontAlgn="base">
              <a:spcBef>
                <a:spcPct val="0"/>
              </a:spcBef>
              <a:spcAft>
                <a:spcPct val="0"/>
              </a:spcAft>
              <a:defRPr sz="4400">
                <a:solidFill>
                  <a:schemeClr val="tx2"/>
                </a:solidFill>
                <a:latin typeface="Arial" charset="0"/>
                <a:ea typeface="Osaka" charset="-128"/>
                <a:cs typeface="Osaka"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Osaka" charset="0"/>
                <a:cs typeface="Osaka" charset="0"/>
              </a:rPr>
              <a:t>Rick Griffith</a:t>
            </a:r>
            <a:r>
              <a:rPr kumimoji="0" lang="en-US" sz="2400" b="1" i="0" u="none" strike="noStrike" kern="0" cap="none" spc="0" normalizeH="0" baseline="0" noProof="0">
                <a:ln>
                  <a:noFill/>
                </a:ln>
                <a:solidFill>
                  <a:srgbClr val="FFFFFF"/>
                </a:solidFill>
                <a:effectLst/>
                <a:uLnTx/>
                <a:uFillTx/>
                <a:latin typeface="Arial" charset="0"/>
                <a:ea typeface="Osaka" charset="0"/>
                <a:cs typeface="Osaka" charset="0"/>
              </a:rPr>
              <a:t>, </a:t>
            </a:r>
            <a:r>
              <a:rPr kumimoji="0" lang="zh-CN" altLang="en-US" sz="2400" b="1" i="0" u="none" strike="noStrike" kern="0" cap="none" spc="0" normalizeH="0" baseline="0" noProof="0">
                <a:ln>
                  <a:noFill/>
                </a:ln>
                <a:solidFill>
                  <a:srgbClr val="FFFFFF"/>
                </a:solidFill>
                <a:effectLst/>
                <a:uLnTx/>
                <a:uFillTx/>
                <a:latin typeface="Arial" charset="0"/>
                <a:ea typeface="Osaka" charset="0"/>
                <a:cs typeface="Osaka" charset="0"/>
              </a:rPr>
              <a:t>新加坡神学院</a:t>
            </a:r>
            <a:br>
              <a:rPr kumimoji="0" lang="en-US" sz="2400" b="1" i="0" u="none" strike="noStrike" kern="0" cap="none" spc="0" normalizeH="0" baseline="0" noProof="0" dirty="0">
                <a:ln>
                  <a:noFill/>
                </a:ln>
                <a:solidFill>
                  <a:srgbClr val="FFFFFF"/>
                </a:solidFill>
                <a:effectLst/>
                <a:uLnTx/>
                <a:uFillTx/>
                <a:latin typeface="Arial" charset="0"/>
                <a:ea typeface="Osaka" charset="0"/>
                <a:cs typeface="Osaka" charset="0"/>
              </a:rPr>
            </a:br>
            <a:r>
              <a:rPr kumimoji="0" lang="en-US" sz="2400" b="1" i="0" u="none" strike="noStrike" kern="0" cap="none" spc="0" normalizeH="0" baseline="0" noProof="0" dirty="0">
                <a:ln>
                  <a:noFill/>
                </a:ln>
                <a:solidFill>
                  <a:srgbClr val="FFFFFF"/>
                </a:solidFill>
                <a:effectLst/>
                <a:uLnTx/>
                <a:uFillTx/>
                <a:latin typeface="Arial" charset="0"/>
                <a:ea typeface="Osaka" charset="0"/>
                <a:cs typeface="Osaka" charset="0"/>
              </a:rPr>
              <a:t>BibleStudyDownloads.org</a:t>
            </a:r>
          </a:p>
        </p:txBody>
      </p:sp>
      <p:sp>
        <p:nvSpPr>
          <p:cNvPr id="5" name="Rectangle 4"/>
          <p:cNvSpPr txBox="1">
            <a:spLocks noChangeArrowheads="1"/>
          </p:cNvSpPr>
          <p:nvPr/>
        </p:nvSpPr>
        <p:spPr bwMode="auto">
          <a:xfrm>
            <a:off x="-60325" y="0"/>
            <a:ext cx="3552825" cy="404813"/>
          </a:xfrm>
          <a:prstGeom prst="rect">
            <a:avLst/>
          </a:prstGeom>
          <a:solidFill>
            <a:srgbClr val="000000"/>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128"/>
                <a:cs typeface="Osaka" charset="-128"/>
              </a:defRPr>
            </a:lvl2pPr>
            <a:lvl3pPr algn="ctr" rtl="0" eaLnBrk="0" fontAlgn="base" hangingPunct="0">
              <a:spcBef>
                <a:spcPct val="0"/>
              </a:spcBef>
              <a:spcAft>
                <a:spcPct val="0"/>
              </a:spcAft>
              <a:defRPr sz="4400">
                <a:solidFill>
                  <a:schemeClr val="tx2"/>
                </a:solidFill>
                <a:latin typeface="Arial" charset="0"/>
                <a:ea typeface="Osaka" charset="-128"/>
                <a:cs typeface="Osaka" charset="-128"/>
              </a:defRPr>
            </a:lvl3pPr>
            <a:lvl4pPr algn="ctr" rtl="0" eaLnBrk="0" fontAlgn="base" hangingPunct="0">
              <a:spcBef>
                <a:spcPct val="0"/>
              </a:spcBef>
              <a:spcAft>
                <a:spcPct val="0"/>
              </a:spcAft>
              <a:defRPr sz="4400">
                <a:solidFill>
                  <a:schemeClr val="tx2"/>
                </a:solidFill>
                <a:latin typeface="Arial" charset="0"/>
                <a:ea typeface="Osaka" charset="-128"/>
                <a:cs typeface="Osaka" charset="-128"/>
              </a:defRPr>
            </a:lvl4pPr>
            <a:lvl5pPr algn="ctr" rtl="0" eaLnBrk="0" fontAlgn="base" hangingPunct="0">
              <a:spcBef>
                <a:spcPct val="0"/>
              </a:spcBef>
              <a:spcAft>
                <a:spcPct val="0"/>
              </a:spcAft>
              <a:defRPr sz="4400">
                <a:solidFill>
                  <a:schemeClr val="tx2"/>
                </a:solidFill>
                <a:latin typeface="Arial" charset="0"/>
                <a:ea typeface="Osaka" charset="-128"/>
                <a:cs typeface="Osaka" charset="-128"/>
              </a:defRPr>
            </a:lvl5pPr>
            <a:lvl6pPr marL="457200" algn="ctr" rtl="0" fontAlgn="base">
              <a:spcBef>
                <a:spcPct val="0"/>
              </a:spcBef>
              <a:spcAft>
                <a:spcPct val="0"/>
              </a:spcAft>
              <a:defRPr sz="4400">
                <a:solidFill>
                  <a:schemeClr val="tx2"/>
                </a:solidFill>
                <a:latin typeface="Arial" charset="0"/>
                <a:ea typeface="Osaka" charset="-128"/>
                <a:cs typeface="Osaka" charset="-128"/>
              </a:defRPr>
            </a:lvl6pPr>
            <a:lvl7pPr marL="914400" algn="ctr" rtl="0" fontAlgn="base">
              <a:spcBef>
                <a:spcPct val="0"/>
              </a:spcBef>
              <a:spcAft>
                <a:spcPct val="0"/>
              </a:spcAft>
              <a:defRPr sz="4400">
                <a:solidFill>
                  <a:schemeClr val="tx2"/>
                </a:solidFill>
                <a:latin typeface="Arial" charset="0"/>
                <a:ea typeface="Osaka" charset="-128"/>
                <a:cs typeface="Osaka" charset="-128"/>
              </a:defRPr>
            </a:lvl7pPr>
            <a:lvl8pPr marL="1371600" algn="ctr" rtl="0" fontAlgn="base">
              <a:spcBef>
                <a:spcPct val="0"/>
              </a:spcBef>
              <a:spcAft>
                <a:spcPct val="0"/>
              </a:spcAft>
              <a:defRPr sz="4400">
                <a:solidFill>
                  <a:schemeClr val="tx2"/>
                </a:solidFill>
                <a:latin typeface="Arial" charset="0"/>
                <a:ea typeface="Osaka" charset="-128"/>
                <a:cs typeface="Osaka" charset="-128"/>
              </a:defRPr>
            </a:lvl8pPr>
            <a:lvl9pPr marL="1828800" algn="ctr" rtl="0" fontAlgn="base">
              <a:spcBef>
                <a:spcPct val="0"/>
              </a:spcBef>
              <a:spcAft>
                <a:spcPct val="0"/>
              </a:spcAft>
              <a:defRPr sz="4400">
                <a:solidFill>
                  <a:schemeClr val="tx2"/>
                </a:solidFill>
                <a:latin typeface="Arial" charset="0"/>
                <a:ea typeface="Osaka" charset="-128"/>
                <a:cs typeface="Osaka"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ko-KR" altLang="en-US" sz="1600" b="1" i="0" u="none" strike="noStrike" kern="0" cap="none" spc="0" normalizeH="0" baseline="0" noProof="0" dirty="0">
                <a:ln>
                  <a:noFill/>
                </a:ln>
                <a:solidFill>
                  <a:srgbClr val="FFFFFF"/>
                </a:solidFill>
                <a:effectLst/>
                <a:uLnTx/>
                <a:uFillTx/>
                <a:latin typeface="Arial" charset="0"/>
                <a:ea typeface="Osaka" charset="0"/>
                <a:cs typeface="Osaka" charset="0"/>
              </a:rPr>
              <a:t>以西结书</a:t>
            </a:r>
            <a:r>
              <a:rPr kumimoji="0" lang="en-US" sz="1600" b="1" i="0" u="none" strike="noStrike" kern="0" cap="none" spc="0" normalizeH="0" baseline="0" noProof="0" dirty="0">
                <a:ln>
                  <a:noFill/>
                </a:ln>
                <a:solidFill>
                  <a:srgbClr val="FFFFFF"/>
                </a:solidFill>
                <a:effectLst/>
                <a:uLnTx/>
                <a:uFillTx/>
                <a:latin typeface="Arial" charset="0"/>
                <a:ea typeface="Osaka" charset="0"/>
                <a:cs typeface="Osaka" charset="0"/>
              </a:rPr>
              <a:t> 40–47</a:t>
            </a:r>
          </a:p>
        </p:txBody>
      </p:sp>
    </p:spTree>
    <p:extLst>
      <p:ext uri="{BB962C8B-B14F-4D97-AF65-F5344CB8AC3E}">
        <p14:creationId xmlns:p14="http://schemas.microsoft.com/office/powerpoint/2010/main" val="24187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blinds(horizontal)">
                                      <p:cBhvr>
                                        <p:cTn id="7" dur="500"/>
                                        <p:tgtEl>
                                          <p:spTgt spid="205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2"/>
          <p:cNvSpPr>
            <a:spLocks noGrp="1" noChangeArrowheads="1"/>
          </p:cNvSpPr>
          <p:nvPr>
            <p:ph type="title"/>
          </p:nvPr>
        </p:nvSpPr>
        <p:spPr>
          <a:xfrm>
            <a:off x="2895600" y="228600"/>
            <a:ext cx="3657600" cy="533400"/>
          </a:xfrm>
          <a:solidFill>
            <a:srgbClr val="F8FAA8"/>
          </a:solidFill>
        </p:spPr>
        <p:txBody>
          <a:bodyPr/>
          <a:lstStyle/>
          <a:p>
            <a:pPr algn="ctr" eaLnBrk="1" hangingPunct="1"/>
            <a:r>
              <a:rPr lang="zh-CN" altLang="en-US" sz="3200" b="1" dirty="0">
                <a:solidFill>
                  <a:schemeClr val="bg1"/>
                </a:solidFill>
                <a:latin typeface="Arial" charset="0"/>
                <a:ea typeface="新細明體" charset="0"/>
              </a:rPr>
              <a:t>以西结书综览</a:t>
            </a:r>
            <a:endParaRPr lang="en-US" sz="3200" b="1" dirty="0">
              <a:solidFill>
                <a:schemeClr val="bg2"/>
              </a:solidFill>
              <a:latin typeface="Arial" charset="0"/>
              <a:ea typeface="新細明體" charset="0"/>
            </a:endParaRPr>
          </a:p>
        </p:txBody>
      </p:sp>
      <p:graphicFrame>
        <p:nvGraphicFramePr>
          <p:cNvPr id="1290" name="Group 266"/>
          <p:cNvGraphicFramePr>
            <a:graphicFrameLocks noGrp="1"/>
          </p:cNvGraphicFramePr>
          <p:nvPr>
            <p:ph type="tbl" idx="1"/>
            <p:extLst>
              <p:ext uri="{D42A27DB-BD31-4B8C-83A1-F6EECF244321}">
                <p14:modId xmlns:p14="http://schemas.microsoft.com/office/powerpoint/2010/main" val="205278243"/>
              </p:ext>
            </p:extLst>
          </p:nvPr>
        </p:nvGraphicFramePr>
        <p:xfrm>
          <a:off x="0" y="914400"/>
          <a:ext cx="9144000" cy="5855245"/>
        </p:xfrm>
        <a:graphic>
          <a:graphicData uri="http://schemas.openxmlformats.org/drawingml/2006/table">
            <a:tbl>
              <a:tblPr/>
              <a:tblGrid>
                <a:gridCol w="1189038">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357312">
                  <a:extLst>
                    <a:ext uri="{9D8B030D-6E8A-4147-A177-3AD203B41FA5}">
                      <a16:colId xmlns:a16="http://schemas.microsoft.com/office/drawing/2014/main" val="20002"/>
                    </a:ext>
                  </a:extLst>
                </a:gridCol>
                <a:gridCol w="1308100">
                  <a:extLst>
                    <a:ext uri="{9D8B030D-6E8A-4147-A177-3AD203B41FA5}">
                      <a16:colId xmlns:a16="http://schemas.microsoft.com/office/drawing/2014/main" val="20003"/>
                    </a:ext>
                  </a:extLst>
                </a:gridCol>
                <a:gridCol w="1306513">
                  <a:extLst>
                    <a:ext uri="{9D8B030D-6E8A-4147-A177-3AD203B41FA5}">
                      <a16:colId xmlns:a16="http://schemas.microsoft.com/office/drawing/2014/main" val="20004"/>
                    </a:ext>
                  </a:extLst>
                </a:gridCol>
                <a:gridCol w="1304925">
                  <a:extLst>
                    <a:ext uri="{9D8B030D-6E8A-4147-A177-3AD203B41FA5}">
                      <a16:colId xmlns:a16="http://schemas.microsoft.com/office/drawing/2014/main" val="20005"/>
                    </a:ext>
                  </a:extLst>
                </a:gridCol>
                <a:gridCol w="1306512">
                  <a:extLst>
                    <a:ext uri="{9D8B030D-6E8A-4147-A177-3AD203B41FA5}">
                      <a16:colId xmlns:a16="http://schemas.microsoft.com/office/drawing/2014/main" val="20006"/>
                    </a:ext>
                  </a:extLst>
                </a:gridCol>
              </a:tblGrid>
              <a:tr h="579151">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3200" b="1" i="0" u="none" strike="noStrike" cap="none" normalizeH="0" baseline="0" dirty="0">
                          <a:ln>
                            <a:noFill/>
                          </a:ln>
                          <a:solidFill>
                            <a:srgbClr val="FFFFFF"/>
                          </a:solidFill>
                          <a:effectLst/>
                          <a:latin typeface="Arial"/>
                          <a:ea typeface="新細明體" pitchFamily="-112" charset="-120"/>
                          <a:cs typeface="Arial"/>
                        </a:rPr>
                        <a:t>荣耀的离开及归回 </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966840">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荣耀离开</a:t>
                      </a:r>
                      <a:endParaRPr kumimoji="0" lang="en-US" altLang="zh-CN"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1–24</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无荣耀</a:t>
                      </a:r>
                      <a:r>
                        <a:rPr kumimoji="0" lang="en-US" sz="2000" b="1" i="0" u="none" strike="noStrike" cap="none" normalizeH="0" baseline="0" dirty="0">
                          <a:ln>
                            <a:noFill/>
                          </a:ln>
                          <a:solidFill>
                            <a:schemeClr val="tx1"/>
                          </a:solidFill>
                          <a:effectLst/>
                          <a:latin typeface="Arial"/>
                          <a:ea typeface="新細明體" pitchFamily="-112" charset="-120"/>
                          <a:cs typeface="Arial"/>
                        </a:rPr>
                        <a:t>)</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荣耀归回</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33–48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1"/>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辩明主</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权</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修复</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2"/>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审判犹大</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以色列得祝福</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3"/>
                  </a:ext>
                </a:extLst>
              </a:tr>
              <a:tr h="501677">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a:t>
                      </a:r>
                      <a:r>
                        <a:rPr kumimoji="0" lang="zh-CN" altLang="en-US" sz="2000" b="1" i="0" u="none" strike="noStrike" cap="none" normalizeH="0" baseline="0">
                          <a:ln>
                            <a:noFill/>
                          </a:ln>
                          <a:solidFill>
                            <a:schemeClr val="tx1"/>
                          </a:solidFill>
                          <a:effectLst/>
                          <a:latin typeface="Arial"/>
                          <a:ea typeface="新細明體" pitchFamily="-112" charset="-120"/>
                          <a:cs typeface="Arial"/>
                        </a:rPr>
                        <a:t>大的灭亡</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犹大的敌人</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犹大的前景</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4"/>
                  </a:ext>
                </a:extLst>
              </a:tr>
              <a:tr h="50326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围困之前</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围困之中</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围困之后</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5"/>
                  </a:ext>
                </a:extLst>
              </a:tr>
              <a:tr h="173046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荣耀的蒙召</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1–3</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被掳前的绝望</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4–24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亚扪</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摩押</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以东</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非利士</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推罗和西顿</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26–28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埃及</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29–32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新生命</a:t>
                      </a:r>
                      <a:r>
                        <a:rPr kumimoji="0" lang="en-US" sz="2000" b="1" i="0" u="none" strike="noStrike" cap="none" normalizeH="0" baseline="0" dirty="0">
                          <a:ln>
                            <a:noFill/>
                          </a:ln>
                          <a:solidFill>
                            <a:schemeClr val="tx1"/>
                          </a:solidFill>
                          <a:effectLst/>
                          <a:latin typeface="Arial"/>
                          <a:ea typeface="新細明體" pitchFamily="-112" charset="-120"/>
                          <a:cs typeface="Arial"/>
                        </a:rPr>
                        <a:t>33–39</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新使命</a:t>
                      </a:r>
                      <a:r>
                        <a:rPr kumimoji="0" lang="en-US" sz="2000" b="1" i="0" u="none" strike="noStrike" cap="none" normalizeH="0" baseline="0" dirty="0">
                          <a:ln>
                            <a:noFill/>
                          </a:ln>
                          <a:solidFill>
                            <a:schemeClr val="tx1"/>
                          </a:solidFill>
                          <a:effectLst/>
                          <a:latin typeface="Arial"/>
                          <a:ea typeface="新細明體" pitchFamily="-112" charset="-120"/>
                          <a:cs typeface="Arial"/>
                        </a:rPr>
                        <a:t>40–48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extLst>
                  <a:ext uri="{0D108BD9-81ED-4DB2-BD59-A6C34878D82A}">
                    <a16:rowId xmlns:a16="http://schemas.microsoft.com/office/drawing/2014/main" val="10006"/>
                  </a:ext>
                </a:extLst>
              </a:tr>
              <a:tr h="522316">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巴比伦</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主前</a:t>
                      </a:r>
                      <a:r>
                        <a:rPr kumimoji="0" lang="en-US" sz="2000" b="1" i="0" u="none" strike="noStrike" cap="none" normalizeH="0" baseline="0" dirty="0">
                          <a:ln>
                            <a:noFill/>
                          </a:ln>
                          <a:solidFill>
                            <a:schemeClr val="tx1"/>
                          </a:solidFill>
                          <a:effectLst/>
                          <a:latin typeface="Arial"/>
                          <a:ea typeface="新細明體" pitchFamily="-112" charset="-120"/>
                          <a:cs typeface="Arial"/>
                        </a:rPr>
                        <a:t>592-570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年</a:t>
                      </a:r>
                      <a:r>
                        <a:rPr kumimoji="0" lang="en-US" sz="2000" b="1" i="0" u="none" strike="noStrike" cap="none" normalizeH="0" baseline="0" dirty="0">
                          <a:ln>
                            <a:noFill/>
                          </a:ln>
                          <a:solidFill>
                            <a:schemeClr val="tx1"/>
                          </a:solidFill>
                          <a:effectLst/>
                          <a:latin typeface="Arial"/>
                          <a:ea typeface="新細明體" pitchFamily="-112" charset="-120"/>
                          <a:cs typeface="Arial"/>
                        </a:rPr>
                        <a:t>)</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626732" name="Text Box 267"/>
          <p:cNvSpPr txBox="1">
            <a:spLocks noChangeArrowheads="1"/>
          </p:cNvSpPr>
          <p:nvPr/>
        </p:nvSpPr>
        <p:spPr bwMode="auto">
          <a:xfrm>
            <a:off x="838200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FFCC"/>
                </a:solidFill>
                <a:ea typeface="新細明體" charset="0"/>
                <a:cs typeface="新細明體" charset="0"/>
              </a:rPr>
              <a:t>500</a:t>
            </a:r>
          </a:p>
        </p:txBody>
      </p:sp>
    </p:spTree>
    <p:extLst>
      <p:ext uri="{BB962C8B-B14F-4D97-AF65-F5344CB8AC3E}">
        <p14:creationId xmlns:p14="http://schemas.microsoft.com/office/powerpoint/2010/main" val="257342154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8018"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896" y="-11112"/>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019" name="Text Box 1041"/>
          <p:cNvSpPr txBox="1">
            <a:spLocks noChangeArrowheads="1"/>
          </p:cNvSpPr>
          <p:nvPr/>
        </p:nvSpPr>
        <p:spPr bwMode="auto">
          <a:xfrm>
            <a:off x="8404225" y="6032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000000"/>
                </a:solidFill>
                <a:cs typeface="Arial" charset="0"/>
              </a:rPr>
              <a:t>367</a:t>
            </a:r>
          </a:p>
        </p:txBody>
      </p:sp>
      <p:sp>
        <p:nvSpPr>
          <p:cNvPr id="5" name="Rectangle 2"/>
          <p:cNvSpPr txBox="1">
            <a:spLocks noChangeArrowheads="1"/>
          </p:cNvSpPr>
          <p:nvPr/>
        </p:nvSpPr>
        <p:spPr>
          <a:xfrm>
            <a:off x="611560" y="1052736"/>
            <a:ext cx="2771800" cy="5281612"/>
          </a:xfrm>
          <a:prstGeom prst="rect">
            <a:avLst/>
          </a:prstGeom>
          <a:effectLst/>
        </p:spPr>
        <p:txBody>
          <a:bodyPr anchor="ctr">
            <a:normAutofit/>
          </a:bodyPr>
          <a:lstStyle>
            <a:defPPr>
              <a:defRPr lang="en-US"/>
            </a:defPPr>
            <a:lvl1pPr algn="ctr" defTabSz="914400" eaLnBrk="1" latinLnBrk="0" hangingPunct="1">
              <a:buNone/>
              <a:defRPr sz="3200">
                <a:solidFill>
                  <a:srgbClr val="FFFFFF"/>
                </a:solidFill>
                <a:effectLst>
                  <a:glow rad="228600">
                    <a:srgbClr val="000000"/>
                  </a:glow>
                </a:effectLst>
                <a:latin typeface="Arial"/>
                <a:cs typeface="Arial"/>
              </a:defRPr>
            </a:lvl1pPr>
          </a:lstStyle>
          <a:p>
            <a:r>
              <a:rPr lang="zh-CN" altLang="en-US" sz="3600" dirty="0"/>
              <a:t>至于脸的形像、前面各有</a:t>
            </a:r>
            <a:r>
              <a:rPr lang="zh-CN" altLang="en-US" sz="3600" dirty="0">
                <a:solidFill>
                  <a:srgbClr val="FFFF00"/>
                </a:solidFill>
              </a:rPr>
              <a:t>人</a:t>
            </a:r>
            <a:r>
              <a:rPr lang="zh-CN" altLang="en-US" sz="3600" dirty="0"/>
              <a:t>的脸、右面各有</a:t>
            </a:r>
            <a:r>
              <a:rPr lang="zh-CN" altLang="en-US" sz="3600" dirty="0">
                <a:solidFill>
                  <a:srgbClr val="FFFF00"/>
                </a:solidFill>
              </a:rPr>
              <a:t>狮子</a:t>
            </a:r>
            <a:r>
              <a:rPr lang="zh-CN" altLang="en-US" sz="3600" dirty="0"/>
              <a:t>的脸、左面各有</a:t>
            </a:r>
            <a:r>
              <a:rPr lang="zh-CN" altLang="en-US" sz="3600" dirty="0">
                <a:solidFill>
                  <a:srgbClr val="FFFF00"/>
                </a:solidFill>
              </a:rPr>
              <a:t>牛</a:t>
            </a:r>
            <a:r>
              <a:rPr lang="zh-CN" altLang="en-US" sz="3600" dirty="0"/>
              <a:t>的脸、后面各有</a:t>
            </a:r>
            <a:r>
              <a:rPr lang="zh-CN" altLang="en-US" sz="3600" dirty="0">
                <a:solidFill>
                  <a:srgbClr val="FFFF00"/>
                </a:solidFill>
              </a:rPr>
              <a:t>鹰</a:t>
            </a:r>
            <a:r>
              <a:rPr lang="zh-CN" altLang="en-US" sz="3600" dirty="0"/>
              <a:t>的脸。</a:t>
            </a:r>
            <a:endParaRPr lang="en-US" sz="3600" dirty="0"/>
          </a:p>
        </p:txBody>
      </p:sp>
      <p:sp>
        <p:nvSpPr>
          <p:cNvPr id="841730" name="Rectangle 2"/>
          <p:cNvSpPr>
            <a:spLocks noGrp="1" noChangeArrowheads="1"/>
          </p:cNvSpPr>
          <p:nvPr>
            <p:ph type="title"/>
          </p:nvPr>
        </p:nvSpPr>
        <p:spPr>
          <a:xfrm>
            <a:off x="79375" y="123825"/>
            <a:ext cx="8264525" cy="928911"/>
          </a:xfrm>
        </p:spPr>
        <p:txBody>
          <a:bodyPr>
            <a:noAutofit/>
          </a:bodyPr>
          <a:lstStyle/>
          <a:p>
            <a:pPr>
              <a:defRPr/>
            </a:pPr>
            <a:r>
              <a:rPr lang="zh-CN" altLang="en-US" sz="3600" b="1" dirty="0">
                <a:effectLst>
                  <a:glow rad="228600">
                    <a:schemeClr val="tx1"/>
                  </a:glow>
                </a:effectLst>
                <a:ea typeface="ＭＳ Ｐゴシック" charset="0"/>
              </a:rPr>
              <a:t>有四个脸的活物（结 </a:t>
            </a:r>
            <a:r>
              <a:rPr lang="en-US" altLang="zh-CN" sz="3600" b="1" dirty="0">
                <a:effectLst>
                  <a:glow rad="228600">
                    <a:schemeClr val="tx1"/>
                  </a:glow>
                </a:effectLst>
                <a:ea typeface="ＭＳ Ｐゴシック" charset="0"/>
              </a:rPr>
              <a:t>1</a:t>
            </a:r>
            <a:r>
              <a:rPr lang="zh-CN" altLang="en-US" sz="3600" b="1" dirty="0">
                <a:effectLst>
                  <a:glow rad="228600">
                    <a:schemeClr val="tx1"/>
                  </a:glow>
                </a:effectLst>
                <a:ea typeface="ＭＳ Ｐゴシック" charset="0"/>
              </a:rPr>
              <a:t>：</a:t>
            </a:r>
            <a:r>
              <a:rPr lang="en-US" sz="3600" b="1" dirty="0">
                <a:effectLst>
                  <a:glow rad="228600">
                    <a:schemeClr val="tx1"/>
                  </a:glow>
                </a:effectLst>
                <a:ea typeface="ＭＳ Ｐゴシック" charset="0"/>
              </a:rPr>
              <a:t>10 )</a:t>
            </a:r>
          </a:p>
        </p:txBody>
      </p:sp>
      <p:sp>
        <p:nvSpPr>
          <p:cNvPr id="2" name="TextBox 1"/>
          <p:cNvSpPr txBox="1"/>
          <p:nvPr/>
        </p:nvSpPr>
        <p:spPr>
          <a:xfrm>
            <a:off x="6300192" y="4221088"/>
            <a:ext cx="2520280" cy="2373362"/>
          </a:xfrm>
          <a:prstGeom prst="rect">
            <a:avLst/>
          </a:prstGeom>
          <a:effectLst/>
        </p:spPr>
        <p:txBody>
          <a:bodyPr anchor="ctr">
            <a:normAutofit/>
          </a:bodyPr>
          <a:lstStyle>
            <a:defPPr>
              <a:defRPr lang="en-US"/>
            </a:defPPr>
            <a:lvl1pPr algn="ctr" defTabSz="914400" eaLnBrk="1" latinLnBrk="0" hangingPunct="1">
              <a:buNone/>
              <a:defRPr sz="3200">
                <a:solidFill>
                  <a:srgbClr val="FFFFFF"/>
                </a:solidFill>
                <a:effectLst>
                  <a:glow rad="228600">
                    <a:srgbClr val="000000"/>
                  </a:glow>
                </a:effectLst>
                <a:latin typeface="Arial"/>
                <a:cs typeface="Arial"/>
              </a:defRPr>
            </a:lvl1pPr>
          </a:lstStyle>
          <a:p>
            <a:r>
              <a:rPr lang="zh-CN" altLang="en-US" dirty="0"/>
              <a:t>象征上帝的四种创造：人、</a:t>
            </a:r>
            <a:endParaRPr lang="en-US" altLang="zh-CN" dirty="0"/>
          </a:p>
          <a:p>
            <a:r>
              <a:rPr lang="zh-CN" altLang="en-US" dirty="0"/>
              <a:t>野兽、驯兽、飞禽。</a:t>
            </a:r>
            <a:endParaRPr lang="en-SG" dirty="0"/>
          </a:p>
        </p:txBody>
      </p:sp>
    </p:spTree>
    <p:extLst>
      <p:ext uri="{BB962C8B-B14F-4D97-AF65-F5344CB8AC3E}">
        <p14:creationId xmlns:p14="http://schemas.microsoft.com/office/powerpoint/2010/main" val="149819548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49" name="Picture 1" descr="whee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948" y="20712"/>
            <a:ext cx="44831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0850" name="Picture 2" descr="image00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948" y="3449712"/>
            <a:ext cx="4562475"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0851" name="Title 3"/>
          <p:cNvSpPr>
            <a:spLocks noGrp="1"/>
          </p:cNvSpPr>
          <p:nvPr>
            <p:ph type="title" idx="4294967295"/>
          </p:nvPr>
        </p:nvSpPr>
        <p:spPr>
          <a:xfrm>
            <a:off x="4630241" y="332656"/>
            <a:ext cx="4419600" cy="927100"/>
          </a:xfrm>
        </p:spPr>
        <p:txBody>
          <a:bodyPr/>
          <a:lstStyle/>
          <a:p>
            <a:pPr algn="l"/>
            <a:r>
              <a:rPr lang="zh-CN" altLang="en-US" sz="3600" b="1" i="1" dirty="0">
                <a:solidFill>
                  <a:srgbClr val="FFFFFF"/>
                </a:solidFill>
                <a:latin typeface="Arial" charset="0"/>
                <a:ea typeface="ＭＳ Ｐゴシック" charset="0"/>
              </a:rPr>
              <a:t>以西结书</a:t>
            </a:r>
            <a:r>
              <a:rPr lang="en-US" sz="3600" b="1" i="1" dirty="0">
                <a:solidFill>
                  <a:srgbClr val="FFFFFF"/>
                </a:solidFill>
                <a:latin typeface="Arial" charset="0"/>
                <a:ea typeface="ＭＳ Ｐゴシック" charset="0"/>
              </a:rPr>
              <a:t> 1:12</a:t>
            </a:r>
          </a:p>
        </p:txBody>
      </p:sp>
      <p:sp>
        <p:nvSpPr>
          <p:cNvPr id="590852" name="TextBox 4"/>
          <p:cNvSpPr txBox="1">
            <a:spLocks noChangeArrowheads="1"/>
          </p:cNvSpPr>
          <p:nvPr/>
        </p:nvSpPr>
        <p:spPr bwMode="auto">
          <a:xfrm>
            <a:off x="4585791" y="1335956"/>
            <a:ext cx="4491038" cy="2862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defRPr/>
            </a:pPr>
            <a:r>
              <a:rPr lang="ko-KR" altLang="en-US" sz="3600" dirty="0" err="1">
                <a:solidFill>
                  <a:srgbClr val="FFFFFF"/>
                </a:solidFill>
              </a:rPr>
              <a:t>牠们都是朝着脸孔的方向行走。灵往哪里去，牠们就往哪里去。牠们走动的时候，都不必转身</a:t>
            </a:r>
            <a:r>
              <a:rPr lang="ko-KR" altLang="en-US" sz="3600" dirty="0">
                <a:solidFill>
                  <a:srgbClr val="FFFFFF"/>
                </a:solidFill>
              </a:rPr>
              <a:t>。</a:t>
            </a:r>
          </a:p>
        </p:txBody>
      </p:sp>
    </p:spTree>
    <p:extLst>
      <p:ext uri="{BB962C8B-B14F-4D97-AF65-F5344CB8AC3E}">
        <p14:creationId xmlns:p14="http://schemas.microsoft.com/office/powerpoint/2010/main" val="488174519"/>
      </p:ext>
    </p:extLst>
  </p:cSld>
  <p:clrMapOvr>
    <a:masterClrMapping/>
  </p:clrMapOvr>
  <p:transition spd="med">
    <p:randomBar dir="vert"/>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DCC3C8"/>
        </a:solidFill>
        <a:effectLst/>
      </p:bgPr>
    </p:bg>
    <p:spTree>
      <p:nvGrpSpPr>
        <p:cNvPr id="1" name=""/>
        <p:cNvGrpSpPr/>
        <p:nvPr/>
      </p:nvGrpSpPr>
      <p:grpSpPr>
        <a:xfrm>
          <a:off x="0" y="0"/>
          <a:ext cx="0" cy="0"/>
          <a:chOff x="0" y="0"/>
          <a:chExt cx="0" cy="0"/>
        </a:xfrm>
      </p:grpSpPr>
      <p:pic>
        <p:nvPicPr>
          <p:cNvPr id="600066"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646238"/>
            <a:ext cx="914400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067" name="Text Box 1041"/>
          <p:cNvSpPr txBox="1">
            <a:spLocks noChangeArrowheads="1"/>
          </p:cNvSpPr>
          <p:nvPr/>
        </p:nvSpPr>
        <p:spPr bwMode="auto">
          <a:xfrm>
            <a:off x="8404225" y="6032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000000"/>
                </a:solidFill>
                <a:cs typeface="Arial" charset="0"/>
              </a:rPr>
              <a:t>367</a:t>
            </a:r>
          </a:p>
        </p:txBody>
      </p:sp>
      <p:sp>
        <p:nvSpPr>
          <p:cNvPr id="5" name="Rectangle 2"/>
          <p:cNvSpPr txBox="1">
            <a:spLocks noChangeArrowheads="1"/>
          </p:cNvSpPr>
          <p:nvPr/>
        </p:nvSpPr>
        <p:spPr>
          <a:xfrm>
            <a:off x="1" y="5146261"/>
            <a:ext cx="9102476" cy="1562834"/>
          </a:xfrm>
          <a:prstGeom prst="rect">
            <a:avLst/>
          </a:prstGeom>
          <a:effectLst/>
        </p:spPr>
        <p:txBody>
          <a:bodyPr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200" dirty="0">
                <a:effectLst>
                  <a:glow rad="228600">
                    <a:prstClr val="black"/>
                  </a:glow>
                </a:effectLst>
                <a:ea typeface="ＭＳ Ｐゴシック" charset="0"/>
              </a:rPr>
              <a:t>第一个活物像</a:t>
            </a:r>
            <a:r>
              <a:rPr lang="zh-CN" altLang="en-US" sz="3200" dirty="0">
                <a:solidFill>
                  <a:srgbClr val="FFFF00"/>
                </a:solidFill>
                <a:effectLst>
                  <a:glow rad="228600">
                    <a:prstClr val="black"/>
                  </a:glow>
                </a:effectLst>
                <a:ea typeface="ＭＳ Ｐゴシック" charset="0"/>
              </a:rPr>
              <a:t>狮子</a:t>
            </a:r>
            <a:r>
              <a:rPr lang="zh-CN" altLang="en-US" sz="3200" dirty="0">
                <a:effectLst>
                  <a:glow rad="228600">
                    <a:prstClr val="black"/>
                  </a:glow>
                </a:effectLst>
                <a:ea typeface="ＭＳ Ｐゴシック" charset="0"/>
              </a:rPr>
              <a:t>，第二个活物像</a:t>
            </a:r>
            <a:r>
              <a:rPr lang="zh-CN" altLang="en-US" sz="3200" dirty="0">
                <a:solidFill>
                  <a:srgbClr val="FFFF00"/>
                </a:solidFill>
                <a:effectLst>
                  <a:glow rad="228600">
                    <a:prstClr val="black"/>
                  </a:glow>
                </a:effectLst>
                <a:ea typeface="ＭＳ Ｐゴシック" charset="0"/>
              </a:rPr>
              <a:t>牛犊</a:t>
            </a:r>
            <a:r>
              <a:rPr lang="zh-CN" altLang="en-US" sz="3200" dirty="0">
                <a:effectLst>
                  <a:glow rad="228600">
                    <a:prstClr val="black"/>
                  </a:glow>
                </a:effectLst>
                <a:ea typeface="ＭＳ Ｐゴシック" charset="0"/>
              </a:rPr>
              <a:t>，第三个活物的脸面像</a:t>
            </a:r>
            <a:r>
              <a:rPr lang="zh-CN" altLang="en-US" sz="3200" dirty="0">
                <a:solidFill>
                  <a:srgbClr val="FFFF00"/>
                </a:solidFill>
                <a:effectLst>
                  <a:glow rad="228600">
                    <a:prstClr val="black"/>
                  </a:glow>
                </a:effectLst>
                <a:ea typeface="ＭＳ Ｐゴシック" charset="0"/>
              </a:rPr>
              <a:t>人</a:t>
            </a:r>
            <a:r>
              <a:rPr lang="zh-CN" altLang="en-US" sz="3200" dirty="0">
                <a:effectLst>
                  <a:glow rad="228600">
                    <a:prstClr val="black"/>
                  </a:glow>
                </a:effectLst>
                <a:ea typeface="ＭＳ Ｐゴシック" charset="0"/>
              </a:rPr>
              <a:t>，第四个活物像</a:t>
            </a:r>
            <a:r>
              <a:rPr lang="zh-CN" altLang="en-US" sz="3200" dirty="0">
                <a:solidFill>
                  <a:srgbClr val="FFFF00"/>
                </a:solidFill>
                <a:effectLst>
                  <a:glow rad="228600">
                    <a:prstClr val="black"/>
                  </a:glow>
                </a:effectLst>
                <a:ea typeface="ＭＳ Ｐゴシック" charset="0"/>
              </a:rPr>
              <a:t>飞鹰</a:t>
            </a:r>
            <a:r>
              <a:rPr lang="zh-CN" altLang="en-US" sz="3200" dirty="0">
                <a:effectLst>
                  <a:glow rad="228600">
                    <a:prstClr val="black"/>
                  </a:glow>
                </a:effectLst>
                <a:ea typeface="ＭＳ Ｐゴシック" charset="0"/>
              </a:rPr>
              <a:t>。</a:t>
            </a:r>
            <a:endParaRPr lang="en-US" sz="3200" dirty="0">
              <a:effectLst>
                <a:glow rad="228600">
                  <a:prstClr val="black"/>
                </a:glow>
              </a:effectLst>
              <a:ea typeface="ＭＳ Ｐゴシック" charset="0"/>
            </a:endParaRPr>
          </a:p>
        </p:txBody>
      </p:sp>
      <p:sp>
        <p:nvSpPr>
          <p:cNvPr id="841730" name="Rectangle 2"/>
          <p:cNvSpPr>
            <a:spLocks noGrp="1" noChangeArrowheads="1"/>
          </p:cNvSpPr>
          <p:nvPr>
            <p:ph type="title"/>
          </p:nvPr>
        </p:nvSpPr>
        <p:spPr>
          <a:xfrm>
            <a:off x="79375" y="123825"/>
            <a:ext cx="8264525" cy="1389063"/>
          </a:xfrm>
          <a:effectLst>
            <a:outerShdw blurRad="63500" dist="35921" dir="2700000" algn="ctr" rotWithShape="0">
              <a:schemeClr val="tx2">
                <a:alpha val="74998"/>
              </a:schemeClr>
            </a:outerShdw>
          </a:effectLst>
        </p:spPr>
        <p:txBody>
          <a:bodyPr rtlCol="0">
            <a:noAutofit/>
          </a:bodyPr>
          <a:lstStyle/>
          <a:p>
            <a:pPr eaLnBrk="1" fontAlgn="auto" hangingPunct="1">
              <a:spcAft>
                <a:spcPts val="0"/>
              </a:spcAft>
              <a:defRPr/>
            </a:pPr>
            <a:r>
              <a:rPr lang="zh-CN" altLang="en-US" sz="3600" b="1" dirty="0">
                <a:solidFill>
                  <a:srgbClr val="000000"/>
                </a:solidFill>
              </a:rPr>
              <a:t>四活物的形象</a:t>
            </a:r>
            <a:br>
              <a:rPr lang="en-US" altLang="zh-CN" sz="3600" b="1" dirty="0">
                <a:solidFill>
                  <a:srgbClr val="000000"/>
                </a:solidFill>
              </a:rPr>
            </a:br>
            <a:r>
              <a:rPr lang="zh-CN" altLang="en-US" sz="3600" b="1" dirty="0">
                <a:solidFill>
                  <a:srgbClr val="000000"/>
                </a:solidFill>
              </a:rPr>
              <a:t>（启示录 </a:t>
            </a:r>
            <a:r>
              <a:rPr lang="en-US" altLang="zh-CN" sz="3600" b="1" dirty="0">
                <a:solidFill>
                  <a:srgbClr val="000000"/>
                </a:solidFill>
              </a:rPr>
              <a:t>4:7</a:t>
            </a:r>
            <a:r>
              <a:rPr lang="zh-CN" altLang="en-US" sz="3600" b="1" dirty="0">
                <a:solidFill>
                  <a:srgbClr val="000000"/>
                </a:solidFill>
              </a:rPr>
              <a:t>；参见 创世纪 </a:t>
            </a:r>
            <a:r>
              <a:rPr lang="en-US" altLang="zh-CN" sz="3600" b="1" dirty="0">
                <a:solidFill>
                  <a:srgbClr val="000000"/>
                </a:solidFill>
              </a:rPr>
              <a:t>9:10</a:t>
            </a:r>
            <a:r>
              <a:rPr lang="zh-CN" altLang="en-US" sz="3600" b="1" dirty="0">
                <a:solidFill>
                  <a:srgbClr val="000000"/>
                </a:solidFill>
              </a:rPr>
              <a:t>）。</a:t>
            </a:r>
            <a:endParaRPr lang="en-US" sz="3600" b="1" dirty="0">
              <a:solidFill>
                <a:srgbClr val="000000"/>
              </a:solidFill>
            </a:endParaRPr>
          </a:p>
        </p:txBody>
      </p:sp>
    </p:spTree>
    <p:extLst>
      <p:ext uri="{BB962C8B-B14F-4D97-AF65-F5344CB8AC3E}">
        <p14:creationId xmlns:p14="http://schemas.microsoft.com/office/powerpoint/2010/main" val="267750524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0849" name="Picture 1" descr="whee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657725" y="0"/>
            <a:ext cx="44831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0850" name="Picture 2" descr="image002.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657725" y="3429000"/>
            <a:ext cx="4562475"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0851" name="Title 3"/>
          <p:cNvSpPr>
            <a:spLocks noGrp="1"/>
          </p:cNvSpPr>
          <p:nvPr>
            <p:ph type="title" idx="4294967295"/>
          </p:nvPr>
        </p:nvSpPr>
        <p:spPr>
          <a:xfrm>
            <a:off x="0" y="115888"/>
            <a:ext cx="4419600" cy="927100"/>
          </a:xfrm>
        </p:spPr>
        <p:txBody>
          <a:bodyPr/>
          <a:lstStyle/>
          <a:p>
            <a:pPr algn="l"/>
            <a:r>
              <a:rPr lang="zh-CN" altLang="en-US" sz="3600" b="1" i="1" dirty="0">
                <a:solidFill>
                  <a:srgbClr val="FFFFFF"/>
                </a:solidFill>
                <a:latin typeface="Arial" charset="0"/>
                <a:ea typeface="ＭＳ Ｐゴシック" charset="0"/>
              </a:rPr>
              <a:t>以西结书</a:t>
            </a:r>
            <a:r>
              <a:rPr lang="en-US" sz="3600" b="1" i="1" dirty="0">
                <a:solidFill>
                  <a:srgbClr val="FFFFFF"/>
                </a:solidFill>
                <a:latin typeface="Arial" charset="0"/>
                <a:ea typeface="ＭＳ Ｐゴシック" charset="0"/>
              </a:rPr>
              <a:t> 1:15-16</a:t>
            </a:r>
          </a:p>
        </p:txBody>
      </p:sp>
      <p:sp>
        <p:nvSpPr>
          <p:cNvPr id="590852" name="TextBox 4"/>
          <p:cNvSpPr txBox="1">
            <a:spLocks noChangeArrowheads="1"/>
          </p:cNvSpPr>
          <p:nvPr/>
        </p:nvSpPr>
        <p:spPr bwMode="auto">
          <a:xfrm>
            <a:off x="107950" y="1119188"/>
            <a:ext cx="4491038"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b="1" dirty="0">
                <a:solidFill>
                  <a:schemeClr val="bg1"/>
                </a:solidFill>
              </a:rPr>
              <a:t>15</a:t>
            </a:r>
            <a:r>
              <a:rPr lang="en-US" altLang="zh-CN" sz="3600" b="1" dirty="0">
                <a:solidFill>
                  <a:schemeClr val="bg1"/>
                </a:solidFill>
              </a:rPr>
              <a:t> </a:t>
            </a:r>
            <a:r>
              <a:rPr lang="zh-CN" altLang="en-US" sz="3600" dirty="0">
                <a:solidFill>
                  <a:schemeClr val="bg1"/>
                </a:solidFill>
              </a:rPr>
              <a:t>我正观看活物的时候、见活物的脸旁、各有一轮在地上。</a:t>
            </a:r>
            <a:r>
              <a:rPr lang="en-US" sz="3600" b="1" dirty="0">
                <a:solidFill>
                  <a:schemeClr val="bg1"/>
                </a:solidFill>
              </a:rPr>
              <a:t> </a:t>
            </a:r>
            <a:r>
              <a:rPr lang="en-US" altLang="zh-CN" b="1" dirty="0">
                <a:solidFill>
                  <a:schemeClr val="bg1"/>
                </a:solidFill>
              </a:rPr>
              <a:t>16</a:t>
            </a:r>
            <a:r>
              <a:rPr lang="en-US" altLang="zh-CN" sz="3600" b="1" dirty="0">
                <a:solidFill>
                  <a:schemeClr val="bg1"/>
                </a:solidFill>
              </a:rPr>
              <a:t> </a:t>
            </a:r>
            <a:r>
              <a:rPr lang="zh-CN" altLang="en-US" sz="3600" dirty="0">
                <a:solidFill>
                  <a:schemeClr val="bg1"/>
                </a:solidFill>
              </a:rPr>
              <a:t>轮的形状和颜色、</a:t>
            </a:r>
            <a:r>
              <a:rPr lang="en-US" altLang="zh-CN" sz="3600" dirty="0">
                <a:solidFill>
                  <a:schemeClr val="bg1"/>
                </a:solidFill>
              </a:rPr>
              <a:t>〔</a:t>
            </a:r>
            <a:r>
              <a:rPr lang="zh-CN" altLang="en-US" sz="3600" dirty="0">
                <a:solidFill>
                  <a:schemeClr val="bg1"/>
                </a:solidFill>
              </a:rPr>
              <a:t>原文作作法</a:t>
            </a:r>
            <a:r>
              <a:rPr lang="en-US" altLang="zh-CN" sz="3600" dirty="0">
                <a:solidFill>
                  <a:schemeClr val="bg1"/>
                </a:solidFill>
              </a:rPr>
              <a:t>〕</a:t>
            </a:r>
            <a:r>
              <a:rPr lang="zh-CN" altLang="en-US" sz="3600" dirty="0">
                <a:solidFill>
                  <a:schemeClr val="bg1"/>
                </a:solidFill>
              </a:rPr>
              <a:t>好像水苍玉．四轮都是一个样式、形状和作法、好像轮中套轮。</a:t>
            </a:r>
            <a:endParaRPr lang="en-US" sz="3600" b="1" dirty="0">
              <a:solidFill>
                <a:schemeClr val="bg1"/>
              </a:solidFill>
            </a:endParaRPr>
          </a:p>
        </p:txBody>
      </p:sp>
    </p:spTree>
    <p:extLst>
      <p:ext uri="{BB962C8B-B14F-4D97-AF65-F5344CB8AC3E}">
        <p14:creationId xmlns:p14="http://schemas.microsoft.com/office/powerpoint/2010/main" val="72811390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93924"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43000"/>
            <a:ext cx="91440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7"/>
          <p:cNvSpPr txBox="1">
            <a:spLocks noChangeArrowheads="1"/>
          </p:cNvSpPr>
          <p:nvPr/>
        </p:nvSpPr>
        <p:spPr bwMode="auto">
          <a:xfrm>
            <a:off x="2045568" y="5729952"/>
            <a:ext cx="7098432" cy="990600"/>
          </a:xfrm>
          <a:prstGeom prst="rect">
            <a:avLst/>
          </a:prstGeom>
          <a:noFill/>
          <a:ln>
            <a:noFill/>
          </a:ln>
          <a:effectLst>
            <a:outerShdw blurRad="63500" dist="38099" dir="2700000" algn="ctr" rotWithShape="0">
              <a:schemeClr val="bg1">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b" anchorCtr="0" compatLnSpc="1">
            <a:prstTxWarp prst="textNoShape">
              <a:avLst/>
            </a:prstTxWarp>
          </a:bodyPr>
          <a:lst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2pPr>
            <a:lvl3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3pPr>
            <a:lvl4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4pPr>
            <a:lvl5pPr algn="r" rtl="0" eaLnBrk="0" fontAlgn="base" hangingPunct="0">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a:lstStyle>
          <a:p>
            <a:pPr eaLnBrk="1" hangingPunct="1"/>
            <a:r>
              <a:rPr lang="zh-CN" altLang="en-US" sz="6000" b="0" kern="0" dirty="0">
                <a:solidFill>
                  <a:srgbClr val="FFFFFF"/>
                </a:solidFill>
                <a:latin typeface="Times New Roman" charset="0"/>
                <a:ea typeface="新細明體" charset="0"/>
                <a:cs typeface="SimSun" charset="0"/>
              </a:rPr>
              <a:t>以西结 </a:t>
            </a:r>
            <a:r>
              <a:rPr lang="en-US" altLang="zh-CN" sz="6000" b="0" kern="0" dirty="0">
                <a:solidFill>
                  <a:srgbClr val="FFFFFF"/>
                </a:solidFill>
                <a:latin typeface="Times New Roman" charset="0"/>
                <a:ea typeface="新細明體" charset="0"/>
                <a:cs typeface="SimSun" charset="0"/>
              </a:rPr>
              <a:t>1</a:t>
            </a:r>
            <a:endParaRPr lang="en-US" altLang="zh-TW" sz="6000" b="0" kern="0" dirty="0">
              <a:solidFill>
                <a:srgbClr val="FFFFFF"/>
              </a:solidFill>
              <a:latin typeface="Times New Roman" charset="0"/>
              <a:ea typeface="新細明體" charset="0"/>
              <a:cs typeface="SimSun" charset="0"/>
            </a:endParaRPr>
          </a:p>
        </p:txBody>
      </p:sp>
    </p:spTree>
    <p:extLst>
      <p:ext uri="{BB962C8B-B14F-4D97-AF65-F5344CB8AC3E}">
        <p14:creationId xmlns:p14="http://schemas.microsoft.com/office/powerpoint/2010/main" val="3514988542"/>
      </p:ext>
    </p:extLst>
  </p:cSld>
  <p:clrMapOvr>
    <a:masterClrMapping/>
  </p:clrMapOvr>
  <p:transition spd="med">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018951580"/>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11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3338" y="-26988"/>
            <a:ext cx="9110662" cy="6083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9" name="Title 3"/>
          <p:cNvSpPr>
            <a:spLocks noGrp="1"/>
          </p:cNvSpPr>
          <p:nvPr>
            <p:ph type="title" idx="4294967295"/>
          </p:nvPr>
        </p:nvSpPr>
        <p:spPr>
          <a:xfrm>
            <a:off x="152400" y="116632"/>
            <a:ext cx="4419600" cy="926976"/>
          </a:xfrm>
        </p:spPr>
        <p:txBody>
          <a:bodyPr/>
          <a:lstStyle/>
          <a:p>
            <a:pPr algn="l">
              <a:defRPr/>
            </a:pPr>
            <a:r>
              <a:rPr lang="zh-CN" alt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ＭＳ Ｐゴシック" charset="0"/>
                <a:cs typeface="Arial"/>
              </a:rPr>
              <a:t>以西结</a:t>
            </a:r>
            <a:r>
              <a:rPr 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ＭＳ Ｐゴシック" charset="0"/>
                <a:cs typeface="Arial"/>
              </a:rPr>
              <a:t> 2:3-4</a:t>
            </a:r>
          </a:p>
        </p:txBody>
      </p:sp>
      <p:sp>
        <p:nvSpPr>
          <p:cNvPr id="326660" name="TextBox 4"/>
          <p:cNvSpPr txBox="1">
            <a:spLocks noChangeArrowheads="1"/>
          </p:cNvSpPr>
          <p:nvPr/>
        </p:nvSpPr>
        <p:spPr bwMode="auto">
          <a:xfrm>
            <a:off x="92810" y="1104271"/>
            <a:ext cx="482409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sz="3200" dirty="0">
                <a:solidFill>
                  <a:srgbClr val="FFFFFF"/>
                </a:solidFill>
                <a:effectLst>
                  <a:glow rad="139700">
                    <a:srgbClr val="000000"/>
                  </a:glow>
                </a:effectLst>
              </a:rPr>
              <a:t>"</a:t>
            </a:r>
            <a:r>
              <a:rPr lang="fr-FR" sz="3200" dirty="0">
                <a:solidFill>
                  <a:srgbClr val="FFFFFF"/>
                </a:solidFill>
                <a:effectLst>
                  <a:glow rad="139700">
                    <a:srgbClr val="000000"/>
                  </a:glow>
                </a:effectLst>
              </a:rPr>
              <a:t>‘</a:t>
            </a:r>
            <a:r>
              <a:rPr lang="en-US" altLang="zh-CN" sz="3200" baseline="30000" dirty="0">
                <a:solidFill>
                  <a:srgbClr val="FFFFFF"/>
                </a:solidFill>
                <a:effectLst>
                  <a:glow rad="139700">
                    <a:srgbClr val="000000"/>
                  </a:glow>
                </a:effectLst>
              </a:rPr>
              <a:t>3</a:t>
            </a:r>
            <a:r>
              <a:rPr lang="en-US" altLang="zh-CN" sz="3200" dirty="0">
                <a:solidFill>
                  <a:srgbClr val="FFFFFF"/>
                </a:solidFill>
                <a:effectLst>
                  <a:glow rad="139700">
                    <a:srgbClr val="000000"/>
                  </a:glow>
                </a:effectLst>
              </a:rPr>
              <a:t> </a:t>
            </a:r>
            <a:r>
              <a:rPr lang="zh-CN" altLang="en-US" sz="3200" dirty="0">
                <a:solidFill>
                  <a:srgbClr val="FFFFFF"/>
                </a:solidFill>
                <a:effectLst>
                  <a:glow rad="139700">
                    <a:srgbClr val="000000"/>
                  </a:glow>
                </a:effectLst>
              </a:rPr>
              <a:t>他对我说、人子阿、我差你往悖逆的国民以色列人那里去．他们是悖逆我的、他们和他们的列祖违背我、直到今日。</a:t>
            </a:r>
            <a:r>
              <a:rPr lang="en-US" sz="3200" dirty="0">
                <a:solidFill>
                  <a:srgbClr val="FFFFFF"/>
                </a:solidFill>
                <a:effectLst>
                  <a:glow rad="139700">
                    <a:srgbClr val="000000"/>
                  </a:glow>
                </a:effectLst>
              </a:rPr>
              <a:t>  </a:t>
            </a:r>
            <a:r>
              <a:rPr lang="en-US" altLang="zh-CN" sz="3200" baseline="30000" dirty="0">
                <a:solidFill>
                  <a:srgbClr val="FFFFFF"/>
                </a:solidFill>
                <a:effectLst>
                  <a:glow rad="139700">
                    <a:srgbClr val="000000"/>
                  </a:glow>
                </a:effectLst>
              </a:rPr>
              <a:t>4</a:t>
            </a:r>
            <a:r>
              <a:rPr lang="en-US" altLang="zh-CN" sz="3200" dirty="0">
                <a:solidFill>
                  <a:srgbClr val="FFFFFF"/>
                </a:solidFill>
                <a:effectLst>
                  <a:glow rad="139700">
                    <a:srgbClr val="000000"/>
                  </a:glow>
                </a:effectLst>
              </a:rPr>
              <a:t> </a:t>
            </a:r>
            <a:r>
              <a:rPr lang="zh-CN" altLang="en-US" sz="3200" dirty="0">
                <a:solidFill>
                  <a:srgbClr val="FFFFFF"/>
                </a:solidFill>
                <a:effectLst>
                  <a:glow rad="139700">
                    <a:srgbClr val="000000"/>
                  </a:glow>
                </a:effectLst>
              </a:rPr>
              <a:t>这众子、面无羞耻、心里刚硬．我差你往他们那里去、你要对他们说、主耶和华如此说。</a:t>
            </a:r>
            <a:endParaRPr lang="en-US" sz="3200" dirty="0">
              <a:solidFill>
                <a:srgbClr val="FFFFFF"/>
              </a:solidFill>
              <a:effectLst>
                <a:glow rad="139700">
                  <a:srgbClr val="000000"/>
                </a:glow>
              </a:effectLst>
            </a:endParaRPr>
          </a:p>
        </p:txBody>
      </p:sp>
    </p:spTree>
    <p:extLst>
      <p:ext uri="{BB962C8B-B14F-4D97-AF65-F5344CB8AC3E}">
        <p14:creationId xmlns:p14="http://schemas.microsoft.com/office/powerpoint/2010/main" val="297915322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75542738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03437739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7" name="Rectangle 5"/>
          <p:cNvSpPr>
            <a:spLocks noChangeArrowheads="1"/>
          </p:cNvSpPr>
          <p:nvPr/>
        </p:nvSpPr>
        <p:spPr bwMode="auto">
          <a:xfrm>
            <a:off x="0" y="0"/>
            <a:ext cx="9144000" cy="6858000"/>
          </a:xfrm>
          <a:prstGeom prst="rect">
            <a:avLst/>
          </a:prstGeom>
          <a:solidFill>
            <a:srgbClr val="FFFFFF"/>
          </a:solidFill>
          <a:ln w="9525">
            <a:solidFill>
              <a:schemeClr val="tx1"/>
            </a:solidFill>
            <a:round/>
            <a:headEnd/>
            <a:tailEnd/>
          </a:ln>
        </p:spPr>
        <p:txBody>
          <a:bodyPr wrap="none"/>
          <a:lstStyle/>
          <a:p>
            <a:endParaRPr lang="en-US" sz="1800" b="0">
              <a:solidFill>
                <a:srgbClr val="FFFFCC"/>
              </a:solidFill>
            </a:endParaRPr>
          </a:p>
        </p:txBody>
      </p:sp>
      <p:pic>
        <p:nvPicPr>
          <p:cNvPr id="603138" name="Picture 4" descr="ezek_4_1_take_thee_a_ti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85800"/>
            <a:ext cx="7772400" cy="6029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3139" name="Title 1"/>
          <p:cNvSpPr>
            <a:spLocks noGrp="1"/>
          </p:cNvSpPr>
          <p:nvPr>
            <p:ph type="title" idx="4294967295"/>
          </p:nvPr>
        </p:nvSpPr>
        <p:spPr>
          <a:xfrm>
            <a:off x="258763" y="76200"/>
            <a:ext cx="8885237" cy="685800"/>
          </a:xfrm>
        </p:spPr>
        <p:txBody>
          <a:bodyPr/>
          <a:lstStyle/>
          <a:p>
            <a:r>
              <a:rPr lang="zh-CN" altLang="en-US" sz="3600" b="1" dirty="0">
                <a:solidFill>
                  <a:schemeClr val="bg2"/>
                </a:solidFill>
                <a:latin typeface="Arial" charset="0"/>
                <a:ea typeface="ＭＳ Ｐゴシック" charset="0"/>
                <a:cs typeface="Arial" charset="0"/>
              </a:rPr>
              <a:t>围攻的象征（以西结书 </a:t>
            </a:r>
            <a:r>
              <a:rPr lang="en-US" altLang="zh-CN" sz="3600" b="1" dirty="0">
                <a:solidFill>
                  <a:schemeClr val="bg2"/>
                </a:solidFill>
                <a:latin typeface="Arial" charset="0"/>
                <a:ea typeface="ＭＳ Ｐゴシック" charset="0"/>
                <a:cs typeface="Arial" charset="0"/>
              </a:rPr>
              <a:t>4</a:t>
            </a:r>
            <a:r>
              <a:rPr lang="zh-CN" altLang="en-US" sz="3600" b="1" dirty="0">
                <a:solidFill>
                  <a:schemeClr val="bg2"/>
                </a:solidFill>
                <a:latin typeface="Arial" charset="0"/>
                <a:ea typeface="ＭＳ Ｐゴシック" charset="0"/>
                <a:cs typeface="Arial" charset="0"/>
              </a:rPr>
              <a:t>章）</a:t>
            </a:r>
            <a:endParaRPr lang="en-US" sz="3600" b="1" dirty="0">
              <a:solidFill>
                <a:schemeClr val="bg2"/>
              </a:solidFill>
              <a:latin typeface="Arial" charset="0"/>
              <a:ea typeface="ＭＳ Ｐゴシック" charset="0"/>
              <a:cs typeface="Arial" charset="0"/>
            </a:endParaRPr>
          </a:p>
        </p:txBody>
      </p:sp>
      <p:sp>
        <p:nvSpPr>
          <p:cNvPr id="603140" name="Title 1"/>
          <p:cNvSpPr txBox="1">
            <a:spLocks/>
          </p:cNvSpPr>
          <p:nvPr/>
        </p:nvSpPr>
        <p:spPr bwMode="auto">
          <a:xfrm>
            <a:off x="179388" y="5876925"/>
            <a:ext cx="8964612" cy="990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ru-RU" altLang="ja-JP" sz="2000" dirty="0">
                <a:solidFill>
                  <a:srgbClr val="000000"/>
                </a:solidFill>
                <a:cs typeface="Arial" charset="0"/>
              </a:rPr>
              <a:t>“</a:t>
            </a:r>
            <a:r>
              <a:rPr lang="zh-CN" altLang="en-US" sz="2000" dirty="0">
                <a:solidFill>
                  <a:srgbClr val="000000"/>
                </a:solidFill>
                <a:cs typeface="Arial" charset="0"/>
              </a:rPr>
              <a:t>人子啊！你要拿一块砖头，放在你面前，在上面刻一座城，代表耶路撒冷。</a:t>
            </a:r>
            <a:r>
              <a:rPr lang="ru-RU" altLang="ja-JP" sz="2000" dirty="0">
                <a:solidFill>
                  <a:srgbClr val="000000"/>
                </a:solidFill>
                <a:cs typeface="Arial" charset="0"/>
              </a:rPr>
              <a:t>”</a:t>
            </a:r>
            <a:r>
              <a:rPr lang="en-US" sz="2000" dirty="0">
                <a:solidFill>
                  <a:srgbClr val="000000"/>
                </a:solidFill>
                <a:cs typeface="Arial" charset="0"/>
              </a:rPr>
              <a:t> </a:t>
            </a:r>
          </a:p>
          <a:p>
            <a:r>
              <a:rPr lang="en-US" sz="2000" dirty="0">
                <a:solidFill>
                  <a:srgbClr val="000000"/>
                </a:solidFill>
                <a:cs typeface="Arial" charset="0"/>
              </a:rPr>
              <a:t>(</a:t>
            </a:r>
            <a:r>
              <a:rPr lang="zh-CN" altLang="en-US" sz="2000" dirty="0">
                <a:solidFill>
                  <a:srgbClr val="000000"/>
                </a:solidFill>
                <a:cs typeface="Arial" charset="0"/>
              </a:rPr>
              <a:t>以西结</a:t>
            </a:r>
            <a:r>
              <a:rPr lang="en-US" sz="2000" dirty="0">
                <a:solidFill>
                  <a:srgbClr val="000000"/>
                </a:solidFill>
                <a:cs typeface="Arial" charset="0"/>
              </a:rPr>
              <a:t> 4:1).</a:t>
            </a:r>
          </a:p>
        </p:txBody>
      </p:sp>
      <p:pic>
        <p:nvPicPr>
          <p:cNvPr id="603141" name="Picture 2" descr="Ezekiel-Chapter-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10225" y="990600"/>
            <a:ext cx="3197225"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8006389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7246" r="1836" b="10783"/>
          <a:stretch/>
        </p:blipFill>
        <p:spPr>
          <a:xfrm>
            <a:off x="-25400" y="80238"/>
            <a:ext cx="9243266" cy="64094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29 </a:t>
            </a:r>
            <a:r>
              <a:rPr lang="en-US" sz="1200" dirty="0">
                <a:solidFill>
                  <a:prstClr val="black"/>
                </a:solidFill>
              </a:rPr>
              <a:t>G</a:t>
            </a:r>
            <a:r>
              <a:rPr lang="en-US" sz="1200" b="0" dirty="0">
                <a:solidFill>
                  <a:prstClr val="black"/>
                </a:solidFill>
              </a:rPr>
              <a:t>enealogy of Jesus Christ</a:t>
            </a:r>
          </a:p>
          <a:p>
            <a:pPr defTabSz="457200" eaLnBrk="1" fontAlgn="auto" hangingPunct="1">
              <a:spcBef>
                <a:spcPts val="0"/>
              </a:spcBef>
              <a:spcAft>
                <a:spcPts val="0"/>
              </a:spcAft>
            </a:pPr>
            <a:r>
              <a:rPr lang="en-US" sz="1200" b="0" dirty="0">
                <a:solidFill>
                  <a:prstClr val="black"/>
                </a:solidFill>
              </a:rPr>
              <a:t>30 </a:t>
            </a:r>
            <a:r>
              <a:rPr lang="en-US" sz="1200" dirty="0">
                <a:solidFill>
                  <a:prstClr val="black"/>
                </a:solidFill>
              </a:rPr>
              <a:t>O</a:t>
            </a:r>
            <a:r>
              <a:rPr lang="en-US" sz="1200" b="0" dirty="0">
                <a:solidFill>
                  <a:prstClr val="black"/>
                </a:solidFill>
              </a:rPr>
              <a:t>pposition of King Herod</a:t>
            </a:r>
          </a:p>
          <a:p>
            <a:pPr defTabSz="457200" eaLnBrk="1" fontAlgn="auto" hangingPunct="1">
              <a:spcBef>
                <a:spcPts val="0"/>
              </a:spcBef>
              <a:spcAft>
                <a:spcPts val="0"/>
              </a:spcAft>
            </a:pPr>
            <a:r>
              <a:rPr lang="en-US" sz="1200" b="0" dirty="0">
                <a:solidFill>
                  <a:prstClr val="black"/>
                </a:solidFill>
              </a:rPr>
              <a:t>31 </a:t>
            </a:r>
            <a:r>
              <a:rPr lang="en-US" sz="1200" dirty="0">
                <a:solidFill>
                  <a:prstClr val="black"/>
                </a:solidFill>
              </a:rPr>
              <a:t>S</a:t>
            </a:r>
            <a:r>
              <a:rPr lang="en-US" sz="1200" b="0" dirty="0">
                <a:solidFill>
                  <a:prstClr val="black"/>
                </a:solidFill>
              </a:rPr>
              <a:t>pirit</a:t>
            </a:r>
            <a:r>
              <a:rPr lang="uk-UA" sz="1200" b="0" dirty="0">
                <a:solidFill>
                  <a:prstClr val="black"/>
                </a:solidFill>
              </a:rPr>
              <a:t>'</a:t>
            </a:r>
            <a:r>
              <a:rPr lang="en-US" sz="1200" b="0" dirty="0">
                <a:solidFill>
                  <a:prstClr val="black"/>
                </a:solidFill>
              </a:rPr>
              <a:t>s descent upon Jesus</a:t>
            </a:r>
          </a:p>
          <a:p>
            <a:pPr defTabSz="457200" eaLnBrk="1" fontAlgn="auto" hangingPunct="1">
              <a:spcBef>
                <a:spcPts val="0"/>
              </a:spcBef>
              <a:spcAft>
                <a:spcPts val="0"/>
              </a:spcAft>
            </a:pPr>
            <a:r>
              <a:rPr lang="en-US" sz="1200" b="0" dirty="0">
                <a:solidFill>
                  <a:prstClr val="black"/>
                </a:solidFill>
              </a:rPr>
              <a:t>32 </a:t>
            </a:r>
            <a:r>
              <a:rPr lang="en-US" sz="1200" dirty="0">
                <a:solidFill>
                  <a:prstClr val="black"/>
                </a:solidFill>
              </a:rPr>
              <a:t>P</a:t>
            </a:r>
            <a:r>
              <a:rPr lang="en-US" sz="1200" b="0" dirty="0">
                <a:solidFill>
                  <a:prstClr val="black"/>
                </a:solidFill>
              </a:rPr>
              <a:t>ower over Satan</a:t>
            </a:r>
            <a:r>
              <a:rPr lang="uk-UA" sz="1200" b="0" dirty="0">
                <a:solidFill>
                  <a:prstClr val="black"/>
                </a:solidFill>
              </a:rPr>
              <a:t>'</a:t>
            </a:r>
            <a:r>
              <a:rPr lang="en-US" sz="1200" b="0" dirty="0">
                <a:solidFill>
                  <a:prstClr val="black"/>
                </a:solidFill>
              </a:rPr>
              <a:t>s temptations</a:t>
            </a:r>
          </a:p>
          <a:p>
            <a:pPr defTabSz="457200" eaLnBrk="1" fontAlgn="auto" hangingPunct="1">
              <a:spcBef>
                <a:spcPts val="0"/>
              </a:spcBef>
              <a:spcAft>
                <a:spcPts val="0"/>
              </a:spcAft>
            </a:pPr>
            <a:r>
              <a:rPr lang="en-US" sz="1200" b="0" dirty="0">
                <a:solidFill>
                  <a:prstClr val="black"/>
                </a:solidFill>
              </a:rPr>
              <a:t>33 </a:t>
            </a:r>
            <a:r>
              <a:rPr lang="en-US" sz="1200" dirty="0">
                <a:solidFill>
                  <a:prstClr val="black"/>
                </a:solidFill>
              </a:rPr>
              <a:t>E</a:t>
            </a:r>
            <a:r>
              <a:rPr lang="en-US" sz="1200" b="0" dirty="0">
                <a:solidFill>
                  <a:prstClr val="black"/>
                </a:solidFill>
              </a:rPr>
              <a:t>xpounding Sermon on Mount</a:t>
            </a:r>
          </a:p>
          <a:p>
            <a:pPr defTabSz="457200" eaLnBrk="1" fontAlgn="auto" hangingPunct="1">
              <a:spcBef>
                <a:spcPts val="0"/>
              </a:spcBef>
              <a:spcAft>
                <a:spcPts val="0"/>
              </a:spcAft>
            </a:pPr>
            <a:r>
              <a:rPr lang="en-US" sz="1200" b="0" dirty="0">
                <a:solidFill>
                  <a:prstClr val="black"/>
                </a:solidFill>
              </a:rPr>
              <a:t>34 </a:t>
            </a:r>
            <a:r>
              <a:rPr lang="en-US" sz="1200" dirty="0">
                <a:solidFill>
                  <a:prstClr val="black"/>
                </a:solidFill>
              </a:rPr>
              <a:t>L</a:t>
            </a:r>
            <a:r>
              <a:rPr lang="en-US" sz="1200" b="0" dirty="0">
                <a:solidFill>
                  <a:prstClr val="black"/>
                </a:solidFill>
              </a:rPr>
              <a:t>essons on proper priorities</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35 </a:t>
            </a:r>
            <a:r>
              <a:rPr lang="en-US" sz="1200" dirty="0">
                <a:solidFill>
                  <a:prstClr val="black"/>
                </a:solidFill>
              </a:rPr>
              <a:t>O</a:t>
            </a:r>
            <a:r>
              <a:rPr lang="en-US" sz="1200" b="0" dirty="0">
                <a:solidFill>
                  <a:prstClr val="black"/>
                </a:solidFill>
              </a:rPr>
              <a:t>utline for personal relationships</a:t>
            </a:r>
          </a:p>
          <a:p>
            <a:pPr defTabSz="457200" eaLnBrk="1" fontAlgn="auto" hangingPunct="1">
              <a:spcBef>
                <a:spcPts val="0"/>
              </a:spcBef>
              <a:spcAft>
                <a:spcPts val="0"/>
              </a:spcAft>
            </a:pPr>
            <a:r>
              <a:rPr lang="en-US" sz="1200" b="0" dirty="0">
                <a:solidFill>
                  <a:prstClr val="black"/>
                </a:solidFill>
              </a:rPr>
              <a:t>36 </a:t>
            </a:r>
            <a:r>
              <a:rPr lang="en-US" sz="1200" dirty="0">
                <a:solidFill>
                  <a:prstClr val="black"/>
                </a:solidFill>
              </a:rPr>
              <a:t>F</a:t>
            </a:r>
            <a:r>
              <a:rPr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37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fontAlgn="auto" hangingPunct="1">
              <a:spcBef>
                <a:spcPts val="0"/>
              </a:spcBef>
              <a:spcAft>
                <a:spcPts val="0"/>
              </a:spcAft>
            </a:pPr>
            <a:r>
              <a:rPr lang="en-US" sz="1200" b="0" dirty="0">
                <a:solidFill>
                  <a:prstClr val="black"/>
                </a:solidFill>
              </a:rPr>
              <a:t>38 </a:t>
            </a:r>
            <a:r>
              <a:rPr lang="en-US" sz="1200" dirty="0">
                <a:solidFill>
                  <a:prstClr val="black"/>
                </a:solidFill>
              </a:rPr>
              <a:t>A</a:t>
            </a:r>
            <a:r>
              <a:rPr lang="en-US" sz="1200" b="0" dirty="0">
                <a:solidFill>
                  <a:prstClr val="black"/>
                </a:solidFill>
              </a:rPr>
              <a:t>postles sent to preach</a:t>
            </a:r>
          </a:p>
          <a:p>
            <a:pPr defTabSz="457200" eaLnBrk="1" fontAlgn="auto" hangingPunct="1">
              <a:spcBef>
                <a:spcPts val="0"/>
              </a:spcBef>
              <a:spcAft>
                <a:spcPts val="0"/>
              </a:spcAft>
            </a:pPr>
            <a:r>
              <a:rPr lang="en-US" sz="1200" b="0" dirty="0">
                <a:solidFill>
                  <a:prstClr val="black"/>
                </a:solidFill>
              </a:rPr>
              <a:t>39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fontAlgn="auto" hangingPunct="1">
              <a:spcBef>
                <a:spcPts val="0"/>
              </a:spcBef>
              <a:spcAft>
                <a:spcPts val="0"/>
              </a:spcAft>
            </a:pPr>
            <a:r>
              <a:rPr lang="en-US" sz="1200" b="0" dirty="0">
                <a:solidFill>
                  <a:prstClr val="black"/>
                </a:solidFill>
              </a:rPr>
              <a:t>40 </a:t>
            </a:r>
            <a:r>
              <a:rPr lang="en-US" sz="1200" dirty="0">
                <a:solidFill>
                  <a:prstClr val="black"/>
                </a:solidFill>
              </a:rPr>
              <a:t>T</a:t>
            </a:r>
            <a:r>
              <a:rPr lang="en-US" sz="1200" b="0" dirty="0">
                <a:solidFill>
                  <a:prstClr val="black"/>
                </a:solidFill>
              </a:rPr>
              <a:t>rue Messiah called demonic</a:t>
            </a:r>
          </a:p>
          <a:p>
            <a:pPr defTabSz="457200" eaLnBrk="1" fontAlgn="auto" hangingPunct="1">
              <a:spcBef>
                <a:spcPts val="0"/>
              </a:spcBef>
              <a:spcAft>
                <a:spcPts val="0"/>
              </a:spcAft>
            </a:pPr>
            <a:r>
              <a:rPr lang="en-US" sz="1200" b="0" dirty="0">
                <a:solidFill>
                  <a:prstClr val="black"/>
                </a:solidFill>
              </a:rPr>
              <a:t>41 </a:t>
            </a:r>
            <a:r>
              <a:rPr lang="en-US" sz="1200" dirty="0">
                <a:solidFill>
                  <a:prstClr val="black"/>
                </a:solidFill>
              </a:rPr>
              <a:t>H</a:t>
            </a:r>
            <a:r>
              <a:rPr lang="en-US" sz="1200" b="0" dirty="0">
                <a:solidFill>
                  <a:prstClr val="black"/>
                </a:solidFill>
              </a:rPr>
              <a:t>idden message of parables</a:t>
            </a:r>
          </a:p>
          <a:p>
            <a:pPr defTabSz="457200" eaLnBrk="1" fontAlgn="auto" hangingPunct="1">
              <a:spcBef>
                <a:spcPts val="0"/>
              </a:spcBef>
              <a:spcAft>
                <a:spcPts val="0"/>
              </a:spcAft>
            </a:pPr>
            <a:r>
              <a:rPr lang="en-US" sz="1200" b="0" dirty="0">
                <a:solidFill>
                  <a:prstClr val="black"/>
                </a:solidFill>
              </a:rPr>
              <a:t>42 </a:t>
            </a:r>
            <a:r>
              <a:rPr lang="en-US" sz="1200" dirty="0">
                <a:solidFill>
                  <a:prstClr val="black"/>
                </a:solidFill>
              </a:rPr>
              <a:t>E</a:t>
            </a:r>
            <a:r>
              <a:rPr lang="en-US" sz="1200" b="0" dirty="0">
                <a:solidFill>
                  <a:prstClr val="black"/>
                </a:solidFill>
              </a:rPr>
              <a:t>xecution of the Baptist</a:t>
            </a:r>
          </a:p>
          <a:p>
            <a:pPr defTabSz="457200" eaLnBrk="1" fontAlgn="auto" hangingPunct="1">
              <a:spcBef>
                <a:spcPts val="0"/>
              </a:spcBef>
              <a:spcAft>
                <a:spcPts val="0"/>
              </a:spcAft>
            </a:pPr>
            <a:r>
              <a:rPr lang="en-US" sz="1200" b="0" dirty="0">
                <a:solidFill>
                  <a:prstClr val="black"/>
                </a:solidFill>
              </a:rPr>
              <a:t>43 </a:t>
            </a:r>
            <a:r>
              <a:rPr lang="en-US" sz="1200" dirty="0">
                <a:solidFill>
                  <a:prstClr val="black"/>
                </a:solidFill>
              </a:rPr>
              <a:t>W</a:t>
            </a:r>
            <a:r>
              <a:rPr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44 </a:t>
            </a:r>
            <a:r>
              <a:rPr lang="en-US" sz="1200" dirty="0">
                <a:solidFill>
                  <a:prstClr val="black"/>
                </a:solidFill>
              </a:rPr>
              <a:t>K</a:t>
            </a:r>
            <a:r>
              <a:rPr lang="en-US" sz="1200" b="0" dirty="0">
                <a:solidFill>
                  <a:prstClr val="black"/>
                </a:solidFill>
              </a:rPr>
              <a:t>eys of the kingdom</a:t>
            </a:r>
          </a:p>
          <a:p>
            <a:pPr defTabSz="457200" eaLnBrk="1" fontAlgn="auto" hangingPunct="1">
              <a:spcBef>
                <a:spcPts val="0"/>
              </a:spcBef>
              <a:spcAft>
                <a:spcPts val="0"/>
              </a:spcAft>
            </a:pPr>
            <a:r>
              <a:rPr lang="en-US" sz="1200" b="0" dirty="0">
                <a:solidFill>
                  <a:prstClr val="black"/>
                </a:solidFill>
              </a:rPr>
              <a:t>45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fontAlgn="auto" hangingPunct="1">
              <a:spcBef>
                <a:spcPts val="0"/>
              </a:spcBef>
              <a:spcAft>
                <a:spcPts val="0"/>
              </a:spcAft>
            </a:pPr>
            <a:r>
              <a:rPr lang="en-US" sz="1200" b="0" dirty="0">
                <a:solidFill>
                  <a:prstClr val="black"/>
                </a:solidFill>
              </a:rPr>
              <a:t>46 </a:t>
            </a:r>
            <a:r>
              <a:rPr lang="en-US" sz="1200" dirty="0">
                <a:solidFill>
                  <a:prstClr val="black"/>
                </a:solidFill>
              </a:rPr>
              <a:t>N</a:t>
            </a:r>
            <a:r>
              <a:rPr lang="en-US" sz="1200" b="0" dirty="0">
                <a:solidFill>
                  <a:prstClr val="black"/>
                </a:solidFill>
              </a:rPr>
              <a:t>eed for true forgiveness</a:t>
            </a:r>
          </a:p>
          <a:p>
            <a:pPr defTabSz="457200" eaLnBrk="1" fontAlgn="auto" hangingPunct="1">
              <a:spcBef>
                <a:spcPts val="0"/>
              </a:spcBef>
              <a:spcAft>
                <a:spcPts val="0"/>
              </a:spcAft>
            </a:pPr>
            <a:r>
              <a:rPr lang="en-US" sz="1200" b="0" dirty="0">
                <a:solidFill>
                  <a:prstClr val="black"/>
                </a:solidFill>
              </a:rPr>
              <a:t>47 </a:t>
            </a:r>
            <a:r>
              <a:rPr lang="en-US" sz="1200" dirty="0">
                <a:solidFill>
                  <a:prstClr val="black"/>
                </a:solidFill>
              </a:rPr>
              <a:t>G</a:t>
            </a:r>
            <a:r>
              <a:rPr lang="en-US" sz="1200" b="0" dirty="0">
                <a:solidFill>
                  <a:prstClr val="black"/>
                </a:solidFill>
              </a:rPr>
              <a:t>rounds for divorce clarified</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48 </a:t>
            </a:r>
            <a:r>
              <a:rPr lang="en-US" sz="1200" dirty="0">
                <a:solidFill>
                  <a:prstClr val="black"/>
                </a:solidFill>
              </a:rPr>
              <a:t>O</a:t>
            </a:r>
            <a:r>
              <a:rPr lang="en-US" sz="1200" b="0" dirty="0">
                <a:solidFill>
                  <a:prstClr val="black"/>
                </a:solidFill>
              </a:rPr>
              <a:t>pportunities in the vineyard</a:t>
            </a:r>
          </a:p>
          <a:p>
            <a:pPr defTabSz="457200" eaLnBrk="1" fontAlgn="auto" hangingPunct="1">
              <a:spcBef>
                <a:spcPts val="0"/>
              </a:spcBef>
              <a:spcAft>
                <a:spcPts val="0"/>
              </a:spcAft>
            </a:pPr>
            <a:r>
              <a:rPr lang="en-US" sz="1200" b="0" dirty="0">
                <a:solidFill>
                  <a:prstClr val="black"/>
                </a:solidFill>
              </a:rPr>
              <a:t>49 </a:t>
            </a:r>
            <a:r>
              <a:rPr lang="en-US" sz="1200" dirty="0">
                <a:solidFill>
                  <a:prstClr val="black"/>
                </a:solidFill>
              </a:rPr>
              <a:t>F</a:t>
            </a:r>
            <a:r>
              <a:rPr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50 </a:t>
            </a:r>
            <a:r>
              <a:rPr lang="en-US" sz="1200" dirty="0">
                <a:solidFill>
                  <a:prstClr val="black"/>
                </a:solidFill>
              </a:rPr>
              <a:t>T</a:t>
            </a:r>
            <a:r>
              <a:rPr lang="en-US" sz="1200" b="0" dirty="0">
                <a:solidFill>
                  <a:prstClr val="black"/>
                </a:solidFill>
              </a:rPr>
              <a:t>axes paid to Caesar</a:t>
            </a:r>
          </a:p>
          <a:p>
            <a:pPr defTabSz="457200" eaLnBrk="1" fontAlgn="auto" hangingPunct="1">
              <a:spcBef>
                <a:spcPts val="0"/>
              </a:spcBef>
              <a:spcAft>
                <a:spcPts val="0"/>
              </a:spcAft>
            </a:pPr>
            <a:r>
              <a:rPr lang="en-US" sz="1200" b="0" dirty="0">
                <a:solidFill>
                  <a:prstClr val="black"/>
                </a:solidFill>
              </a:rPr>
              <a:t>51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52 </a:t>
            </a:r>
            <a:r>
              <a:rPr lang="en-US" sz="1200" dirty="0">
                <a:solidFill>
                  <a:prstClr val="black"/>
                </a:solidFill>
              </a:rPr>
              <a:t>E</a:t>
            </a:r>
            <a:r>
              <a:rPr lang="en-US" sz="1200" b="0" dirty="0">
                <a:solidFill>
                  <a:prstClr val="black"/>
                </a:solidFill>
              </a:rPr>
              <a:t>vents of second coming</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53 </a:t>
            </a:r>
            <a:r>
              <a:rPr lang="en-US" sz="1200" dirty="0">
                <a:solidFill>
                  <a:prstClr val="black"/>
                </a:solidFill>
              </a:rPr>
              <a:t>J</a:t>
            </a:r>
            <a:r>
              <a:rPr lang="en-US" sz="1200" b="0" dirty="0">
                <a:solidFill>
                  <a:prstClr val="black"/>
                </a:solidFill>
              </a:rPr>
              <a:t>udgment of the nations</a:t>
            </a:r>
          </a:p>
          <a:p>
            <a:pPr defTabSz="457200" eaLnBrk="1" fontAlgn="auto" hangingPunct="1">
              <a:spcBef>
                <a:spcPts val="0"/>
              </a:spcBef>
              <a:spcAft>
                <a:spcPts val="0"/>
              </a:spcAft>
            </a:pPr>
            <a:r>
              <a:rPr lang="en-US" sz="1200" b="0" dirty="0">
                <a:solidFill>
                  <a:prstClr val="black"/>
                </a:solidFill>
              </a:rPr>
              <a:t>54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fontAlgn="auto" hangingPunct="1">
              <a:spcBef>
                <a:spcPts val="0"/>
              </a:spcBef>
              <a:spcAft>
                <a:spcPts val="0"/>
              </a:spcAft>
            </a:pPr>
            <a:r>
              <a:rPr lang="en-US" sz="1200" b="0" dirty="0">
                <a:solidFill>
                  <a:prstClr val="black"/>
                </a:solidFill>
              </a:rPr>
              <a:t>55 </a:t>
            </a:r>
            <a:r>
              <a:rPr lang="en-US" sz="1200" dirty="0">
                <a:solidFill>
                  <a:prstClr val="black"/>
                </a:solidFill>
              </a:rPr>
              <a:t>W</a:t>
            </a:r>
            <a:r>
              <a:rPr lang="en-US" sz="1200" b="0" dirty="0">
                <a:solidFill>
                  <a:prstClr val="black"/>
                </a:solidFill>
              </a:rPr>
              <a:t>ay of the cross</a:t>
            </a:r>
          </a:p>
          <a:p>
            <a:pPr defTabSz="457200" eaLnBrk="1" fontAlgn="auto" hangingPunct="1">
              <a:spcBef>
                <a:spcPts val="0"/>
              </a:spcBef>
              <a:spcAft>
                <a:spcPts val="0"/>
              </a:spcAft>
            </a:pPr>
            <a:r>
              <a:rPr lang="en-US" sz="1200" b="0" dirty="0">
                <a:solidFill>
                  <a:prstClr val="black"/>
                </a:solidFill>
              </a:rPr>
              <a:t>56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1 Inception of the world</a:t>
            </a:r>
          </a:p>
          <a:p>
            <a:pPr defTabSz="457200" eaLnBrk="1" fontAlgn="auto" hangingPunct="1">
              <a:spcBef>
                <a:spcPts val="0"/>
              </a:spcBef>
              <a:spcAft>
                <a:spcPts val="0"/>
              </a:spcAft>
            </a:pPr>
            <a:r>
              <a:rPr lang="en-US" sz="1200" b="0" dirty="0">
                <a:solidFill>
                  <a:prstClr val="black"/>
                </a:solidFill>
              </a:rPr>
              <a:t>2 </a:t>
            </a:r>
            <a:r>
              <a:rPr lang="en-US" sz="1200" dirty="0">
                <a:solidFill>
                  <a:prstClr val="black"/>
                </a:solidFill>
              </a:rPr>
              <a:t>N</a:t>
            </a:r>
            <a:r>
              <a:rPr lang="en-US" sz="1200" b="0" dirty="0">
                <a:solidFill>
                  <a:prstClr val="black"/>
                </a:solidFill>
              </a:rPr>
              <a:t>ewlyweds placed in Eden</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3 </a:t>
            </a:r>
            <a:r>
              <a:rPr lang="en-US" sz="1200" dirty="0">
                <a:solidFill>
                  <a:prstClr val="black"/>
                </a:solidFill>
              </a:rPr>
              <a:t>T</a:t>
            </a:r>
            <a:r>
              <a:rPr lang="en-US" sz="1200" b="0" dirty="0">
                <a:solidFill>
                  <a:prstClr val="black"/>
                </a:solidFill>
              </a:rPr>
              <a:t>emptation and man</a:t>
            </a:r>
            <a:r>
              <a:rPr lang="uk-UA" sz="1200" b="0" dirty="0">
                <a:solidFill>
                  <a:prstClr val="black"/>
                </a:solidFill>
              </a:rPr>
              <a:t>'</a:t>
            </a:r>
            <a:r>
              <a:rPr lang="en-US" sz="1200" b="0" dirty="0">
                <a:solidFill>
                  <a:prstClr val="black"/>
                </a:solidFill>
              </a:rPr>
              <a:t>s fall</a:t>
            </a:r>
          </a:p>
          <a:p>
            <a:pPr defTabSz="457200" eaLnBrk="1" fontAlgn="auto" hangingPunct="1">
              <a:spcBef>
                <a:spcPts val="0"/>
              </a:spcBef>
              <a:spcAft>
                <a:spcPts val="0"/>
              </a:spcAft>
            </a:pPr>
            <a:r>
              <a:rPr lang="en-US" sz="1200" b="0" dirty="0">
                <a:solidFill>
                  <a:prstClr val="black"/>
                </a:solidFill>
              </a:rPr>
              <a:t>4 </a:t>
            </a:r>
            <a:r>
              <a:rPr lang="en-US" sz="1200" dirty="0">
                <a:solidFill>
                  <a:prstClr val="black"/>
                </a:solidFill>
              </a:rPr>
              <a:t>H</a:t>
            </a:r>
            <a:r>
              <a:rPr lang="en-US" sz="1200" b="0" dirty="0">
                <a:solidFill>
                  <a:prstClr val="black"/>
                </a:solidFill>
              </a:rPr>
              <a:t>atred and first murder</a:t>
            </a:r>
          </a:p>
          <a:p>
            <a:pPr defTabSz="457200" eaLnBrk="1" fontAlgn="auto" hangingPunct="1">
              <a:spcBef>
                <a:spcPts val="0"/>
              </a:spcBef>
              <a:spcAft>
                <a:spcPts val="0"/>
              </a:spcAft>
            </a:pPr>
            <a:r>
              <a:rPr lang="en-US" sz="1200" b="0" dirty="0">
                <a:solidFill>
                  <a:prstClr val="black"/>
                </a:solidFill>
              </a:rPr>
              <a:t>5 </a:t>
            </a:r>
            <a:r>
              <a:rPr lang="en-US" sz="1200" dirty="0">
                <a:solidFill>
                  <a:prstClr val="black"/>
                </a:solidFill>
              </a:rPr>
              <a:t>E</a:t>
            </a:r>
            <a:r>
              <a:rPr lang="en-US" sz="1200" b="0" dirty="0">
                <a:solidFill>
                  <a:prstClr val="black"/>
                </a:solidFill>
              </a:rPr>
              <a:t>ntire genealogy of Adam</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6 </a:t>
            </a:r>
            <a:r>
              <a:rPr lang="en-US" sz="1200" dirty="0">
                <a:solidFill>
                  <a:prstClr val="black"/>
                </a:solidFill>
              </a:rPr>
              <a:t>L</a:t>
            </a:r>
            <a:r>
              <a:rPr lang="en-US" sz="1200" b="0" dirty="0">
                <a:solidFill>
                  <a:prstClr val="black"/>
                </a:solidFill>
              </a:rPr>
              <a:t>essons on proper priorities</a:t>
            </a:r>
          </a:p>
          <a:p>
            <a:pPr defTabSz="457200" eaLnBrk="1" fontAlgn="auto" hangingPunct="1">
              <a:spcBef>
                <a:spcPts val="0"/>
              </a:spcBef>
              <a:spcAft>
                <a:spcPts val="0"/>
              </a:spcAft>
            </a:pPr>
            <a:r>
              <a:rPr lang="en-US" sz="1200" b="0" dirty="0">
                <a:solidFill>
                  <a:prstClr val="black"/>
                </a:solidFill>
              </a:rPr>
              <a:t>7 </a:t>
            </a:r>
            <a:r>
              <a:rPr lang="en-US" sz="1200" dirty="0">
                <a:solidFill>
                  <a:prstClr val="black"/>
                </a:solidFill>
              </a:rPr>
              <a:t>O</a:t>
            </a:r>
            <a:r>
              <a:rPr lang="en-US" sz="1200" b="0" dirty="0">
                <a:solidFill>
                  <a:prstClr val="black"/>
                </a:solidFill>
              </a:rPr>
              <a:t>utline for personal relationships</a:t>
            </a:r>
          </a:p>
          <a:p>
            <a:pPr defTabSz="457200" eaLnBrk="1" fontAlgn="auto" hangingPunct="1">
              <a:spcBef>
                <a:spcPts val="0"/>
              </a:spcBef>
              <a:spcAft>
                <a:spcPts val="0"/>
              </a:spcAft>
            </a:pPr>
            <a:r>
              <a:rPr lang="en-US" sz="1200" b="0" dirty="0">
                <a:solidFill>
                  <a:prstClr val="black"/>
                </a:solidFill>
              </a:rPr>
              <a:t>8 </a:t>
            </a:r>
            <a:r>
              <a:rPr lang="en-US" sz="1200" dirty="0">
                <a:solidFill>
                  <a:prstClr val="black"/>
                </a:solidFill>
              </a:rPr>
              <a:t>F</a:t>
            </a:r>
            <a:r>
              <a:rPr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  9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fontAlgn="auto" hangingPunct="1">
              <a:spcBef>
                <a:spcPts val="0"/>
              </a:spcBef>
              <a:spcAft>
                <a:spcPts val="0"/>
              </a:spcAft>
            </a:pPr>
            <a:r>
              <a:rPr lang="en-US" sz="1200" b="0" dirty="0">
                <a:solidFill>
                  <a:prstClr val="black"/>
                </a:solidFill>
              </a:rPr>
              <a:t>10 </a:t>
            </a:r>
            <a:r>
              <a:rPr lang="en-US" sz="1200" dirty="0">
                <a:solidFill>
                  <a:prstClr val="black"/>
                </a:solidFill>
              </a:rPr>
              <a:t>A</a:t>
            </a:r>
            <a:r>
              <a:rPr lang="en-US" sz="1200" b="0" dirty="0">
                <a:solidFill>
                  <a:prstClr val="black"/>
                </a:solidFill>
              </a:rPr>
              <a:t>postles sent to preach</a:t>
            </a:r>
          </a:p>
          <a:p>
            <a:pPr defTabSz="457200" eaLnBrk="1" fontAlgn="auto" hangingPunct="1">
              <a:spcBef>
                <a:spcPts val="0"/>
              </a:spcBef>
              <a:spcAft>
                <a:spcPts val="0"/>
              </a:spcAft>
            </a:pPr>
            <a:r>
              <a:rPr lang="en-US" sz="1200" b="0" dirty="0">
                <a:solidFill>
                  <a:prstClr val="black"/>
                </a:solidFill>
              </a:rPr>
              <a:t>11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fontAlgn="auto" hangingPunct="1">
              <a:spcBef>
                <a:spcPts val="0"/>
              </a:spcBef>
              <a:spcAft>
                <a:spcPts val="0"/>
              </a:spcAft>
            </a:pPr>
            <a:r>
              <a:rPr lang="en-US" sz="1200" b="0" dirty="0">
                <a:solidFill>
                  <a:prstClr val="black"/>
                </a:solidFill>
              </a:rPr>
              <a:t>12 </a:t>
            </a:r>
            <a:r>
              <a:rPr lang="en-US" sz="1200" dirty="0">
                <a:solidFill>
                  <a:prstClr val="black"/>
                </a:solidFill>
              </a:rPr>
              <a:t>T</a:t>
            </a:r>
            <a:r>
              <a:rPr lang="en-US" sz="1200" b="0" dirty="0">
                <a:solidFill>
                  <a:prstClr val="black"/>
                </a:solidFill>
              </a:rPr>
              <a:t>rue Messiah called demonic</a:t>
            </a:r>
          </a:p>
          <a:p>
            <a:pPr defTabSz="457200" eaLnBrk="1" fontAlgn="auto" hangingPunct="1">
              <a:spcBef>
                <a:spcPts val="0"/>
              </a:spcBef>
              <a:spcAft>
                <a:spcPts val="0"/>
              </a:spcAft>
            </a:pPr>
            <a:r>
              <a:rPr lang="en-US" sz="1200" b="0" dirty="0">
                <a:solidFill>
                  <a:prstClr val="black"/>
                </a:solidFill>
              </a:rPr>
              <a:t>13 </a:t>
            </a:r>
            <a:r>
              <a:rPr lang="en-US" sz="1200" dirty="0">
                <a:solidFill>
                  <a:prstClr val="black"/>
                </a:solidFill>
              </a:rPr>
              <a:t>H</a:t>
            </a:r>
            <a:r>
              <a:rPr lang="en-US" sz="1200" b="0" dirty="0">
                <a:solidFill>
                  <a:prstClr val="black"/>
                </a:solidFill>
              </a:rPr>
              <a:t>idden message of parables</a:t>
            </a:r>
          </a:p>
          <a:p>
            <a:pPr defTabSz="457200" eaLnBrk="1" fontAlgn="auto" hangingPunct="1">
              <a:spcBef>
                <a:spcPts val="0"/>
              </a:spcBef>
              <a:spcAft>
                <a:spcPts val="0"/>
              </a:spcAft>
            </a:pPr>
            <a:r>
              <a:rPr lang="en-US" sz="1200" b="0" dirty="0">
                <a:solidFill>
                  <a:prstClr val="black"/>
                </a:solidFill>
              </a:rPr>
              <a:t>14 </a:t>
            </a:r>
            <a:r>
              <a:rPr lang="en-US" sz="1200" dirty="0">
                <a:solidFill>
                  <a:prstClr val="black"/>
                </a:solidFill>
              </a:rPr>
              <a:t>E</a:t>
            </a:r>
            <a:r>
              <a:rPr lang="en-US" sz="1200" b="0" dirty="0">
                <a:solidFill>
                  <a:prstClr val="black"/>
                </a:solidFill>
              </a:rPr>
              <a:t>xecution of the Baptist</a:t>
            </a:r>
          </a:p>
          <a:p>
            <a:pPr defTabSz="457200" eaLnBrk="1" fontAlgn="auto" hangingPunct="1">
              <a:spcBef>
                <a:spcPts val="0"/>
              </a:spcBef>
              <a:spcAft>
                <a:spcPts val="0"/>
              </a:spcAft>
            </a:pPr>
            <a:r>
              <a:rPr lang="en-US" sz="1200" b="0" dirty="0">
                <a:solidFill>
                  <a:prstClr val="black"/>
                </a:solidFill>
              </a:rPr>
              <a:t>15 </a:t>
            </a:r>
            <a:r>
              <a:rPr lang="en-US" sz="1200" dirty="0">
                <a:solidFill>
                  <a:prstClr val="black"/>
                </a:solidFill>
              </a:rPr>
              <a:t>W</a:t>
            </a:r>
            <a:r>
              <a:rPr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16 </a:t>
            </a:r>
            <a:r>
              <a:rPr lang="en-US" sz="1200" dirty="0">
                <a:solidFill>
                  <a:prstClr val="black"/>
                </a:solidFill>
              </a:rPr>
              <a:t>K</a:t>
            </a:r>
            <a:r>
              <a:rPr lang="en-US" sz="1200" b="0" dirty="0">
                <a:solidFill>
                  <a:prstClr val="black"/>
                </a:solidFill>
              </a:rPr>
              <a:t>eys of the kingdom</a:t>
            </a:r>
          </a:p>
          <a:p>
            <a:pPr defTabSz="457200" eaLnBrk="1" fontAlgn="auto" hangingPunct="1">
              <a:spcBef>
                <a:spcPts val="0"/>
              </a:spcBef>
              <a:spcAft>
                <a:spcPts val="0"/>
              </a:spcAft>
            </a:pPr>
            <a:r>
              <a:rPr lang="en-US" sz="1200" b="0" dirty="0">
                <a:solidFill>
                  <a:prstClr val="black"/>
                </a:solidFill>
              </a:rPr>
              <a:t>17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fontAlgn="auto" hangingPunct="1">
              <a:spcBef>
                <a:spcPts val="0"/>
              </a:spcBef>
              <a:spcAft>
                <a:spcPts val="0"/>
              </a:spcAft>
            </a:pPr>
            <a:r>
              <a:rPr lang="en-US" sz="1200" b="0" dirty="0">
                <a:solidFill>
                  <a:prstClr val="black"/>
                </a:solidFill>
              </a:rPr>
              <a:t>18 </a:t>
            </a:r>
            <a:r>
              <a:rPr lang="en-US" sz="1200" dirty="0">
                <a:solidFill>
                  <a:prstClr val="black"/>
                </a:solidFill>
              </a:rPr>
              <a:t>N</a:t>
            </a:r>
            <a:r>
              <a:rPr lang="en-US" sz="1200" b="0" dirty="0">
                <a:solidFill>
                  <a:prstClr val="black"/>
                </a:solidFill>
              </a:rPr>
              <a:t>eed for true forgiveness</a:t>
            </a:r>
          </a:p>
          <a:p>
            <a:pPr defTabSz="457200" eaLnBrk="1" fontAlgn="auto" hangingPunct="1">
              <a:spcBef>
                <a:spcPts val="0"/>
              </a:spcBef>
              <a:spcAft>
                <a:spcPts val="0"/>
              </a:spcAft>
            </a:pPr>
            <a:r>
              <a:rPr lang="en-US" sz="1200" b="0" dirty="0">
                <a:solidFill>
                  <a:prstClr val="black"/>
                </a:solidFill>
              </a:rPr>
              <a:t>19 </a:t>
            </a:r>
            <a:r>
              <a:rPr lang="en-US" sz="1200" dirty="0">
                <a:solidFill>
                  <a:prstClr val="black"/>
                </a:solidFill>
              </a:rPr>
              <a:t>G</a:t>
            </a:r>
            <a:r>
              <a:rPr lang="en-US" sz="1200" b="0" dirty="0">
                <a:solidFill>
                  <a:prstClr val="black"/>
                </a:solidFill>
              </a:rPr>
              <a:t>rounds for divorce clarified</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20 </a:t>
            </a:r>
            <a:r>
              <a:rPr lang="en-US" sz="1200" dirty="0">
                <a:solidFill>
                  <a:prstClr val="black"/>
                </a:solidFill>
              </a:rPr>
              <a:t>O</a:t>
            </a:r>
            <a:r>
              <a:rPr lang="en-US" sz="1200" b="0" dirty="0">
                <a:solidFill>
                  <a:prstClr val="black"/>
                </a:solidFill>
              </a:rPr>
              <a:t>pportunities in the vineyard</a:t>
            </a:r>
          </a:p>
          <a:p>
            <a:pPr defTabSz="457200" eaLnBrk="1" fontAlgn="auto" hangingPunct="1">
              <a:spcBef>
                <a:spcPts val="0"/>
              </a:spcBef>
              <a:spcAft>
                <a:spcPts val="0"/>
              </a:spcAft>
            </a:pPr>
            <a:r>
              <a:rPr lang="en-US" sz="1200" b="0" dirty="0">
                <a:solidFill>
                  <a:prstClr val="black"/>
                </a:solidFill>
              </a:rPr>
              <a:t>21 </a:t>
            </a:r>
            <a:r>
              <a:rPr lang="en-US" sz="1200" dirty="0">
                <a:solidFill>
                  <a:prstClr val="black"/>
                </a:solidFill>
              </a:rPr>
              <a:t>F</a:t>
            </a:r>
            <a:r>
              <a:rPr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sz="1200" b="0" dirty="0">
                <a:solidFill>
                  <a:prstClr val="black"/>
                </a:solidFill>
              </a:rPr>
              <a:t>22 </a:t>
            </a:r>
            <a:r>
              <a:rPr lang="en-US" sz="1200" dirty="0">
                <a:solidFill>
                  <a:prstClr val="black"/>
                </a:solidFill>
              </a:rPr>
              <a:t>T</a:t>
            </a:r>
            <a:r>
              <a:rPr lang="en-US" sz="1200" b="0" dirty="0">
                <a:solidFill>
                  <a:prstClr val="black"/>
                </a:solidFill>
              </a:rPr>
              <a:t>axes paid to Caesar</a:t>
            </a:r>
          </a:p>
          <a:p>
            <a:pPr defTabSz="457200" eaLnBrk="1" fontAlgn="auto" hangingPunct="1">
              <a:spcBef>
                <a:spcPts val="0"/>
              </a:spcBef>
              <a:spcAft>
                <a:spcPts val="0"/>
              </a:spcAft>
            </a:pPr>
            <a:r>
              <a:rPr lang="en-US" sz="1200" b="0" dirty="0">
                <a:solidFill>
                  <a:prstClr val="black"/>
                </a:solidFill>
              </a:rPr>
              <a:t>23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24 </a:t>
            </a:r>
            <a:r>
              <a:rPr lang="en-US" sz="1200" dirty="0">
                <a:solidFill>
                  <a:prstClr val="black"/>
                </a:solidFill>
              </a:rPr>
              <a:t>E</a:t>
            </a:r>
            <a:r>
              <a:rPr lang="en-US" sz="1200" b="0" dirty="0">
                <a:solidFill>
                  <a:prstClr val="black"/>
                </a:solidFill>
              </a:rPr>
              <a:t>vents of second coming</a:t>
            </a:r>
          </a:p>
          <a:p>
            <a:pPr defTabSz="457200" eaLnBrk="1" fontAlgn="auto" hangingPunct="1">
              <a:spcBef>
                <a:spcPts val="0"/>
              </a:spcBef>
              <a:spcAft>
                <a:spcPts val="0"/>
              </a:spcAft>
            </a:pPr>
            <a:endParaRPr lang="en-US" sz="1200" b="0" dirty="0">
              <a:solidFill>
                <a:prstClr val="black"/>
              </a:solidFill>
            </a:endParaRPr>
          </a:p>
          <a:p>
            <a:pPr defTabSz="457200" eaLnBrk="1" fontAlgn="auto" hangingPunct="1">
              <a:spcBef>
                <a:spcPts val="0"/>
              </a:spcBef>
              <a:spcAft>
                <a:spcPts val="0"/>
              </a:spcAft>
            </a:pPr>
            <a:r>
              <a:rPr lang="en-US" sz="1200" b="0" dirty="0">
                <a:solidFill>
                  <a:prstClr val="black"/>
                </a:solidFill>
              </a:rPr>
              <a:t>25 </a:t>
            </a:r>
            <a:r>
              <a:rPr lang="en-US" sz="1200" dirty="0">
                <a:solidFill>
                  <a:prstClr val="black"/>
                </a:solidFill>
              </a:rPr>
              <a:t>J</a:t>
            </a:r>
            <a:r>
              <a:rPr lang="en-US" sz="1200" b="0" dirty="0">
                <a:solidFill>
                  <a:prstClr val="black"/>
                </a:solidFill>
              </a:rPr>
              <a:t>udgment of the nations</a:t>
            </a:r>
          </a:p>
          <a:p>
            <a:pPr defTabSz="457200" eaLnBrk="1" fontAlgn="auto" hangingPunct="1">
              <a:spcBef>
                <a:spcPts val="0"/>
              </a:spcBef>
              <a:spcAft>
                <a:spcPts val="0"/>
              </a:spcAft>
            </a:pPr>
            <a:r>
              <a:rPr lang="en-US" sz="1200" b="0" dirty="0">
                <a:solidFill>
                  <a:prstClr val="black"/>
                </a:solidFill>
              </a:rPr>
              <a:t>26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fontAlgn="auto" hangingPunct="1">
              <a:spcBef>
                <a:spcPts val="0"/>
              </a:spcBef>
              <a:spcAft>
                <a:spcPts val="0"/>
              </a:spcAft>
            </a:pPr>
            <a:r>
              <a:rPr lang="en-US" sz="1200" b="0" dirty="0">
                <a:solidFill>
                  <a:prstClr val="black"/>
                </a:solidFill>
              </a:rPr>
              <a:t>27 </a:t>
            </a:r>
            <a:r>
              <a:rPr lang="en-US" sz="1200" dirty="0">
                <a:solidFill>
                  <a:prstClr val="black"/>
                </a:solidFill>
              </a:rPr>
              <a:t>W</a:t>
            </a:r>
            <a:r>
              <a:rPr lang="en-US" sz="1200" b="0" dirty="0">
                <a:solidFill>
                  <a:prstClr val="black"/>
                </a:solidFill>
              </a:rPr>
              <a:t>ay of the cross</a:t>
            </a:r>
          </a:p>
          <a:p>
            <a:pPr defTabSz="457200" eaLnBrk="1" fontAlgn="auto" hangingPunct="1">
              <a:spcBef>
                <a:spcPts val="0"/>
              </a:spcBef>
              <a:spcAft>
                <a:spcPts val="0"/>
              </a:spcAft>
            </a:pPr>
            <a:r>
              <a:rPr lang="en-US" sz="1200" b="0" dirty="0">
                <a:solidFill>
                  <a:prstClr val="black"/>
                </a:solidFill>
              </a:rPr>
              <a:t>28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spcBef>
                <a:spcPts val="0"/>
              </a:spcBef>
              <a:spcAft>
                <a:spcPts val="0"/>
              </a:spcAft>
            </a:pPr>
            <a:r>
              <a:rPr lang="en-US" sz="1200" b="0">
                <a:solidFill>
                  <a:prstClr val="black"/>
                </a:solidFill>
                <a:latin typeface="Helvetica"/>
                <a:cs typeface="+mn-cs"/>
              </a:rPr>
              <a:t> </a:t>
            </a:r>
            <a:endParaRPr lang="en-US" sz="1800" b="0">
              <a:solidFill>
                <a:prstClr val="black"/>
              </a:solidFill>
              <a:latin typeface="Tw Cen MT"/>
              <a:cs typeface="+mn-cs"/>
            </a:endParaRPr>
          </a:p>
        </p:txBody>
      </p:sp>
      <p:sp>
        <p:nvSpPr>
          <p:cNvPr id="12" name="Title 1"/>
          <p:cNvSpPr txBox="1">
            <a:spLocks/>
          </p:cNvSpPr>
          <p:nvPr/>
        </p:nvSpPr>
        <p:spPr bwMode="auto">
          <a:xfrm>
            <a:off x="-25400" y="0"/>
            <a:ext cx="9232900" cy="850900"/>
          </a:xfrm>
          <a:prstGeom prst="rect">
            <a:avLst/>
          </a:prstGeom>
          <a:solidFill>
            <a:schemeClr val="tx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zh-TW" altLang="en-US" sz="4800">
                <a:solidFill>
                  <a:prstClr val="white"/>
                </a:solidFill>
                <a:latin typeface="Arial"/>
                <a:cs typeface="Arial"/>
              </a:rPr>
              <a:t>以西结 </a:t>
            </a:r>
            <a:endParaRPr lang="en-US" sz="4800">
              <a:solidFill>
                <a:prstClr val="white"/>
              </a:solidFill>
              <a:latin typeface="Arial"/>
              <a:cs typeface="Arial"/>
            </a:endParaRPr>
          </a:p>
        </p:txBody>
      </p:sp>
    </p:spTree>
    <p:extLst>
      <p:ext uri="{BB962C8B-B14F-4D97-AF65-F5344CB8AC3E}">
        <p14:creationId xmlns:p14="http://schemas.microsoft.com/office/powerpoint/2010/main" val="172870475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latin typeface="Arial" charset="0"/>
                <a:ea typeface="Osaka" charset="0"/>
                <a:cs typeface="Arial" charset="0"/>
              </a:rPr>
              <a:t>The Chop</a:t>
            </a:r>
          </a:p>
        </p:txBody>
      </p:sp>
      <p:pic>
        <p:nvPicPr>
          <p:cNvPr id="2" name="Picture 1" descr="IMG_6228.JPG"/>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02872886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265961065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9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84138"/>
            <a:ext cx="9525000" cy="7094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91491" name="Rectangle 3"/>
          <p:cNvSpPr>
            <a:spLocks noGrp="1" noRot="1" noChangeArrowheads="1"/>
          </p:cNvSpPr>
          <p:nvPr>
            <p:ph type="title" idx="4294967295"/>
          </p:nvPr>
        </p:nvSpPr>
        <p:spPr>
          <a:xfrm>
            <a:off x="1371600" y="228600"/>
            <a:ext cx="7162800" cy="762000"/>
          </a:xfrm>
          <a:solidFill>
            <a:srgbClr val="FF0000"/>
          </a:solidFill>
          <a:ln>
            <a:solidFill>
              <a:schemeClr val="bg2"/>
            </a:solidFill>
            <a:miter lim="800000"/>
            <a:headEnd/>
            <a:tailEnd/>
          </a:ln>
        </p:spPr>
        <p:txBody>
          <a:bodyPr/>
          <a:lstStyle/>
          <a:p>
            <a:pPr eaLnBrk="1" hangingPunct="1"/>
            <a:r>
              <a:rPr lang="ja-JP" altLang="en-US" sz="4000"/>
              <a:t>以色列</a:t>
            </a:r>
            <a:r>
              <a:rPr lang="ja-JP" altLang="en-US">
                <a:ea typeface="华文细黑" charset="-122"/>
              </a:rPr>
              <a:t>战</a:t>
            </a:r>
            <a:r>
              <a:rPr lang="ja-JP" altLang="en-US"/>
              <a:t>略上的位置</a:t>
            </a:r>
            <a:endParaRPr lang="en-US" altLang="en-US"/>
          </a:p>
        </p:txBody>
      </p:sp>
      <p:sp>
        <p:nvSpPr>
          <p:cNvPr id="191492" name="Oval 4"/>
          <p:cNvSpPr>
            <a:spLocks noChangeArrowheads="1"/>
          </p:cNvSpPr>
          <p:nvPr/>
        </p:nvSpPr>
        <p:spPr bwMode="auto">
          <a:xfrm>
            <a:off x="4648200" y="3352800"/>
            <a:ext cx="1066800" cy="1905000"/>
          </a:xfrm>
          <a:prstGeom prst="ellipse">
            <a:avLst/>
          </a:prstGeom>
          <a:noFill/>
          <a:ln w="57150">
            <a:solidFill>
              <a:srgbClr val="0033CC"/>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lvl1pPr>
              <a:defRPr sz="3600">
                <a:solidFill>
                  <a:schemeClr val="tx1"/>
                </a:solidFill>
                <a:latin typeface="Garamond" pitchFamily="18" charset="0"/>
                <a:ea typeface="MS PGothic" pitchFamily="34" charset="-128"/>
              </a:defRPr>
            </a:lvl1pPr>
            <a:lvl2pPr marL="742950" indent="-285750">
              <a:defRPr sz="3600">
                <a:solidFill>
                  <a:schemeClr val="tx1"/>
                </a:solidFill>
                <a:latin typeface="Garamond" pitchFamily="18" charset="0"/>
                <a:ea typeface="MS PGothic" pitchFamily="34" charset="-128"/>
              </a:defRPr>
            </a:lvl2pPr>
            <a:lvl3pPr marL="1143000" indent="-228600">
              <a:defRPr sz="3600">
                <a:solidFill>
                  <a:schemeClr val="tx1"/>
                </a:solidFill>
                <a:latin typeface="Garamond" pitchFamily="18" charset="0"/>
                <a:ea typeface="MS PGothic" pitchFamily="34" charset="-128"/>
              </a:defRPr>
            </a:lvl3pPr>
            <a:lvl4pPr marL="1600200" indent="-228600">
              <a:defRPr sz="3600">
                <a:solidFill>
                  <a:schemeClr val="tx1"/>
                </a:solidFill>
                <a:latin typeface="Garamond" pitchFamily="18" charset="0"/>
                <a:ea typeface="MS PGothic" pitchFamily="34" charset="-128"/>
              </a:defRPr>
            </a:lvl4pPr>
            <a:lvl5pPr marL="2057400" indent="-228600">
              <a:defRPr sz="3600">
                <a:solidFill>
                  <a:schemeClr val="tx1"/>
                </a:solidFill>
                <a:latin typeface="Garamond" pitchFamily="18" charset="0"/>
                <a:ea typeface="MS PGothic" pitchFamily="34" charset="-128"/>
              </a:defRPr>
            </a:lvl5pPr>
            <a:lvl6pPr marL="2514600" indent="-228600" eaLnBrk="0" fontAlgn="t" hangingPunct="0">
              <a:spcBef>
                <a:spcPct val="50000"/>
              </a:spcBef>
              <a:spcAft>
                <a:spcPct val="0"/>
              </a:spcAft>
              <a:defRPr sz="3600">
                <a:solidFill>
                  <a:schemeClr val="tx1"/>
                </a:solidFill>
                <a:latin typeface="Garamond" pitchFamily="18" charset="0"/>
                <a:ea typeface="MS PGothic" pitchFamily="34" charset="-128"/>
              </a:defRPr>
            </a:lvl6pPr>
            <a:lvl7pPr marL="2971800" indent="-228600" eaLnBrk="0" fontAlgn="t" hangingPunct="0">
              <a:spcBef>
                <a:spcPct val="50000"/>
              </a:spcBef>
              <a:spcAft>
                <a:spcPct val="0"/>
              </a:spcAft>
              <a:defRPr sz="3600">
                <a:solidFill>
                  <a:schemeClr val="tx1"/>
                </a:solidFill>
                <a:latin typeface="Garamond" pitchFamily="18" charset="0"/>
                <a:ea typeface="MS PGothic" pitchFamily="34" charset="-128"/>
              </a:defRPr>
            </a:lvl7pPr>
            <a:lvl8pPr marL="3429000" indent="-228600" eaLnBrk="0" fontAlgn="t" hangingPunct="0">
              <a:spcBef>
                <a:spcPct val="50000"/>
              </a:spcBef>
              <a:spcAft>
                <a:spcPct val="0"/>
              </a:spcAft>
              <a:defRPr sz="3600">
                <a:solidFill>
                  <a:schemeClr val="tx1"/>
                </a:solidFill>
                <a:latin typeface="Garamond" pitchFamily="18" charset="0"/>
                <a:ea typeface="MS PGothic" pitchFamily="34" charset="-128"/>
              </a:defRPr>
            </a:lvl8pPr>
            <a:lvl9pPr marL="3886200" indent="-228600" eaLnBrk="0" fontAlgn="t" hangingPunct="0">
              <a:spcBef>
                <a:spcPct val="50000"/>
              </a:spcBef>
              <a:spcAft>
                <a:spcPct val="0"/>
              </a:spcAft>
              <a:defRPr sz="3600">
                <a:solidFill>
                  <a:schemeClr val="tx1"/>
                </a:solidFill>
                <a:latin typeface="Garamond" pitchFamily="18" charset="0"/>
                <a:ea typeface="MS PGothic" pitchFamily="34" charset="-128"/>
              </a:defRPr>
            </a:lvl9pPr>
          </a:lstStyle>
          <a:p>
            <a:pPr algn="ctr" fontAlgn="base">
              <a:spcBef>
                <a:spcPct val="0"/>
              </a:spcBef>
            </a:pPr>
            <a:endParaRPr lang="en-US" altLang="en-US" sz="1800">
              <a:solidFill>
                <a:srgbClr val="FF0000"/>
              </a:solidFill>
              <a:cs typeface="+mn-cs"/>
            </a:endParaRPr>
          </a:p>
        </p:txBody>
      </p:sp>
      <p:sp>
        <p:nvSpPr>
          <p:cNvPr id="191493" name="AutoShape 5"/>
          <p:cNvSpPr>
            <a:spLocks noChangeArrowheads="1"/>
          </p:cNvSpPr>
          <p:nvPr/>
        </p:nvSpPr>
        <p:spPr bwMode="auto">
          <a:xfrm rot="6298269">
            <a:off x="4152900" y="1570038"/>
            <a:ext cx="2286000" cy="1752600"/>
          </a:xfrm>
          <a:custGeom>
            <a:avLst/>
            <a:gdLst>
              <a:gd name="T0" fmla="*/ 1600835 w 21600"/>
              <a:gd name="T1" fmla="*/ 0 h 21600"/>
              <a:gd name="T2" fmla="*/ 1600835 w 21600"/>
              <a:gd name="T3" fmla="*/ 986487 h 21600"/>
              <a:gd name="T4" fmla="*/ 342583 w 21600"/>
              <a:gd name="T5" fmla="*/ 1752600 h 21600"/>
              <a:gd name="T6" fmla="*/ 2286000 w 21600"/>
              <a:gd name="T7" fmla="*/ 493243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endParaRPr lang="en-GB">
              <a:solidFill>
                <a:srgbClr val="FFFFFF"/>
              </a:solidFill>
              <a:latin typeface="Garamond" pitchFamily="18" charset="0"/>
              <a:ea typeface="MS PGothic" pitchFamily="34" charset="-128"/>
              <a:cs typeface="+mn-cs"/>
            </a:endParaRPr>
          </a:p>
        </p:txBody>
      </p:sp>
      <p:sp>
        <p:nvSpPr>
          <p:cNvPr id="191494" name="AutoShape 6"/>
          <p:cNvSpPr>
            <a:spLocks noChangeArrowheads="1"/>
          </p:cNvSpPr>
          <p:nvPr/>
        </p:nvSpPr>
        <p:spPr bwMode="auto">
          <a:xfrm rot="7220944" flipV="1">
            <a:off x="5730875" y="2119313"/>
            <a:ext cx="2286000" cy="1828800"/>
          </a:xfrm>
          <a:custGeom>
            <a:avLst/>
            <a:gdLst>
              <a:gd name="T0" fmla="*/ 1600835 w 21600"/>
              <a:gd name="T1" fmla="*/ 0 h 21600"/>
              <a:gd name="T2" fmla="*/ 1600835 w 21600"/>
              <a:gd name="T3" fmla="*/ 1029377 h 21600"/>
              <a:gd name="T4" fmla="*/ 342583 w 21600"/>
              <a:gd name="T5" fmla="*/ 1828800 h 21600"/>
              <a:gd name="T6" fmla="*/ 2286000 w 21600"/>
              <a:gd name="T7" fmla="*/ 514689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endParaRPr lang="en-GB">
              <a:solidFill>
                <a:srgbClr val="FFFFFF"/>
              </a:solidFill>
              <a:latin typeface="Garamond" pitchFamily="18" charset="0"/>
              <a:ea typeface="MS PGothic" pitchFamily="34" charset="-128"/>
              <a:cs typeface="+mn-cs"/>
            </a:endParaRPr>
          </a:p>
        </p:txBody>
      </p:sp>
      <p:sp>
        <p:nvSpPr>
          <p:cNvPr id="191495" name="AutoShape 7"/>
          <p:cNvSpPr>
            <a:spLocks noChangeArrowheads="1"/>
          </p:cNvSpPr>
          <p:nvPr/>
        </p:nvSpPr>
        <p:spPr bwMode="auto">
          <a:xfrm rot="17525952" flipV="1">
            <a:off x="3100388" y="4376737"/>
            <a:ext cx="2038350" cy="1666875"/>
          </a:xfrm>
          <a:custGeom>
            <a:avLst/>
            <a:gdLst>
              <a:gd name="T0" fmla="*/ 1427411 w 21600"/>
              <a:gd name="T1" fmla="*/ 0 h 21600"/>
              <a:gd name="T2" fmla="*/ 1427411 w 21600"/>
              <a:gd name="T3" fmla="*/ 938235 h 21600"/>
              <a:gd name="T4" fmla="*/ 305469 w 21600"/>
              <a:gd name="T5" fmla="*/ 1666875 h 21600"/>
              <a:gd name="T6" fmla="*/ 2038350 w 21600"/>
              <a:gd name="T7" fmla="*/ 469117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endParaRPr lang="en-GB">
              <a:solidFill>
                <a:srgbClr val="FFFFFF"/>
              </a:solidFill>
              <a:latin typeface="Garamond" pitchFamily="18" charset="0"/>
              <a:ea typeface="MS PGothic" pitchFamily="34" charset="-128"/>
              <a:cs typeface="+mn-cs"/>
            </a:endParaRPr>
          </a:p>
        </p:txBody>
      </p:sp>
      <p:sp>
        <p:nvSpPr>
          <p:cNvPr id="191496" name="Rectangle 8"/>
          <p:cNvSpPr>
            <a:spLocks noChangeArrowheads="1"/>
          </p:cNvSpPr>
          <p:nvPr/>
        </p:nvSpPr>
        <p:spPr bwMode="auto">
          <a:xfrm>
            <a:off x="0" y="1600200"/>
            <a:ext cx="3352800" cy="32004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169863">
              <a:defRPr sz="3600">
                <a:solidFill>
                  <a:schemeClr val="tx1"/>
                </a:solidFill>
                <a:latin typeface="Garamond" pitchFamily="18" charset="0"/>
                <a:ea typeface="MS PGothic" pitchFamily="34" charset="-128"/>
              </a:defRPr>
            </a:lvl1pPr>
            <a:lvl2pPr marL="742950" indent="-285750">
              <a:defRPr sz="3600">
                <a:solidFill>
                  <a:schemeClr val="tx1"/>
                </a:solidFill>
                <a:latin typeface="Garamond" pitchFamily="18" charset="0"/>
                <a:ea typeface="MS PGothic" pitchFamily="34" charset="-128"/>
              </a:defRPr>
            </a:lvl2pPr>
            <a:lvl3pPr marL="1143000" indent="-228600">
              <a:defRPr sz="3600">
                <a:solidFill>
                  <a:schemeClr val="tx1"/>
                </a:solidFill>
                <a:latin typeface="Garamond" pitchFamily="18" charset="0"/>
                <a:ea typeface="MS PGothic" pitchFamily="34" charset="-128"/>
              </a:defRPr>
            </a:lvl3pPr>
            <a:lvl4pPr marL="1600200" indent="-228600">
              <a:defRPr sz="3600">
                <a:solidFill>
                  <a:schemeClr val="tx1"/>
                </a:solidFill>
                <a:latin typeface="Garamond" pitchFamily="18" charset="0"/>
                <a:ea typeface="MS PGothic" pitchFamily="34" charset="-128"/>
              </a:defRPr>
            </a:lvl4pPr>
            <a:lvl5pPr marL="2057400" indent="-228600">
              <a:defRPr sz="3600">
                <a:solidFill>
                  <a:schemeClr val="tx1"/>
                </a:solidFill>
                <a:latin typeface="Garamond" pitchFamily="18" charset="0"/>
                <a:ea typeface="MS PGothic" pitchFamily="34" charset="-128"/>
              </a:defRPr>
            </a:lvl5pPr>
            <a:lvl6pPr marL="2514600" indent="-228600" eaLnBrk="0" fontAlgn="t" hangingPunct="0">
              <a:spcBef>
                <a:spcPct val="50000"/>
              </a:spcBef>
              <a:spcAft>
                <a:spcPct val="0"/>
              </a:spcAft>
              <a:defRPr sz="3600">
                <a:solidFill>
                  <a:schemeClr val="tx1"/>
                </a:solidFill>
                <a:latin typeface="Garamond" pitchFamily="18" charset="0"/>
                <a:ea typeface="MS PGothic" pitchFamily="34" charset="-128"/>
              </a:defRPr>
            </a:lvl6pPr>
            <a:lvl7pPr marL="2971800" indent="-228600" eaLnBrk="0" fontAlgn="t" hangingPunct="0">
              <a:spcBef>
                <a:spcPct val="50000"/>
              </a:spcBef>
              <a:spcAft>
                <a:spcPct val="0"/>
              </a:spcAft>
              <a:defRPr sz="3600">
                <a:solidFill>
                  <a:schemeClr val="tx1"/>
                </a:solidFill>
                <a:latin typeface="Garamond" pitchFamily="18" charset="0"/>
                <a:ea typeface="MS PGothic" pitchFamily="34" charset="-128"/>
              </a:defRPr>
            </a:lvl7pPr>
            <a:lvl8pPr marL="3429000" indent="-228600" eaLnBrk="0" fontAlgn="t" hangingPunct="0">
              <a:spcBef>
                <a:spcPct val="50000"/>
              </a:spcBef>
              <a:spcAft>
                <a:spcPct val="0"/>
              </a:spcAft>
              <a:defRPr sz="3600">
                <a:solidFill>
                  <a:schemeClr val="tx1"/>
                </a:solidFill>
                <a:latin typeface="Garamond" pitchFamily="18" charset="0"/>
                <a:ea typeface="MS PGothic" pitchFamily="34" charset="-128"/>
              </a:defRPr>
            </a:lvl8pPr>
            <a:lvl9pPr marL="3886200" indent="-228600" eaLnBrk="0" fontAlgn="t" hangingPunct="0">
              <a:spcBef>
                <a:spcPct val="50000"/>
              </a:spcBef>
              <a:spcAft>
                <a:spcPct val="0"/>
              </a:spcAft>
              <a:defRPr sz="3600">
                <a:solidFill>
                  <a:schemeClr val="tx1"/>
                </a:solidFill>
                <a:latin typeface="Garamond" pitchFamily="18" charset="0"/>
                <a:ea typeface="MS PGothic" pitchFamily="34" charset="-128"/>
              </a:defRPr>
            </a:lvl9pPr>
          </a:lstStyle>
          <a:p>
            <a:pPr eaLnBrk="1" fontAlgn="base" hangingPunct="1">
              <a:spcBef>
                <a:spcPct val="20000"/>
              </a:spcBef>
              <a:buClr>
                <a:srgbClr val="FFCC00"/>
              </a:buClr>
              <a:buSzPct val="70000"/>
              <a:buFont typeface="Wingdings" pitchFamily="2" charset="2"/>
              <a:buNone/>
            </a:pPr>
            <a:endParaRPr lang="en-US" altLang="en-US" sz="2800">
              <a:solidFill>
                <a:srgbClr val="FFFFFF"/>
              </a:solidFill>
              <a:effectLst>
                <a:outerShdw blurRad="38100" dist="38100" dir="2700000" algn="tl">
                  <a:srgbClr val="000000"/>
                </a:outerShdw>
              </a:effectLst>
              <a:cs typeface="+mn-cs"/>
            </a:endParaRPr>
          </a:p>
          <a:p>
            <a:pPr eaLnBrk="1" fontAlgn="base" hangingPunct="1">
              <a:spcBef>
                <a:spcPct val="20000"/>
              </a:spcBef>
              <a:buClr>
                <a:srgbClr val="FFCC00"/>
              </a:buClr>
              <a:buSzPct val="70000"/>
              <a:buFont typeface="Wingdings" pitchFamily="2" charset="2"/>
              <a:buNone/>
            </a:pPr>
            <a:endParaRPr lang="en-US" altLang="en-US" sz="2800">
              <a:solidFill>
                <a:srgbClr val="FFFFFF"/>
              </a:solidFill>
              <a:effectLst>
                <a:outerShdw blurRad="38100" dist="38100" dir="2700000" algn="tl">
                  <a:srgbClr val="000000"/>
                </a:outerShdw>
              </a:effectLst>
              <a:cs typeface="+mn-cs"/>
            </a:endParaRPr>
          </a:p>
          <a:p>
            <a:pPr eaLnBrk="1" fontAlgn="base" hangingPunct="1">
              <a:spcBef>
                <a:spcPct val="20000"/>
              </a:spcBef>
              <a:buClr>
                <a:srgbClr val="FFCC00"/>
              </a:buClr>
              <a:buSzPct val="70000"/>
              <a:buFont typeface="Wingdings" pitchFamily="2" charset="2"/>
              <a:buNone/>
            </a:pPr>
            <a:endParaRPr lang="en-US" altLang="en-US" sz="2800">
              <a:solidFill>
                <a:srgbClr val="FFFFFF"/>
              </a:solidFill>
              <a:effectLst>
                <a:outerShdw blurRad="38100" dist="38100" dir="2700000" algn="tl">
                  <a:srgbClr val="000000"/>
                </a:outerShdw>
              </a:effectLst>
              <a:cs typeface="+mn-cs"/>
            </a:endParaRPr>
          </a:p>
          <a:p>
            <a:pPr eaLnBrk="1" fontAlgn="base" hangingPunct="1">
              <a:spcBef>
                <a:spcPct val="20000"/>
              </a:spcBef>
              <a:buClr>
                <a:srgbClr val="FFCC00"/>
              </a:buClr>
              <a:buSzPct val="70000"/>
              <a:buFont typeface="Wingdings" pitchFamily="2" charset="2"/>
              <a:buNone/>
            </a:pPr>
            <a:endParaRPr lang="en-US" altLang="en-US" sz="2800">
              <a:solidFill>
                <a:srgbClr val="FFFFFF"/>
              </a:solidFill>
              <a:effectLst>
                <a:outerShdw blurRad="38100" dist="38100" dir="2700000" algn="tl">
                  <a:srgbClr val="000000"/>
                </a:outerShdw>
              </a:effectLst>
              <a:cs typeface="+mn-cs"/>
            </a:endParaRPr>
          </a:p>
          <a:p>
            <a:pPr eaLnBrk="1" fontAlgn="base" hangingPunct="1">
              <a:spcBef>
                <a:spcPct val="20000"/>
              </a:spcBef>
              <a:buClr>
                <a:srgbClr val="FFCC00"/>
              </a:buClr>
              <a:buSzPct val="70000"/>
              <a:buFont typeface="Wingdings" pitchFamily="2" charset="2"/>
              <a:buNone/>
            </a:pPr>
            <a:r>
              <a:rPr lang="ja-JP" altLang="en-US" sz="2800">
                <a:solidFill>
                  <a:srgbClr val="FFFFFF"/>
                </a:solidFill>
                <a:effectLst>
                  <a:outerShdw blurRad="38100" dist="38100" dir="2700000" algn="tl">
                    <a:srgbClr val="000000"/>
                  </a:outerShdw>
                </a:effectLst>
                <a:cs typeface="+mn-cs"/>
              </a:rPr>
              <a:t>耶和</a:t>
            </a:r>
            <a:r>
              <a:rPr lang="ja-JP" altLang="en-US" sz="2800">
                <a:solidFill>
                  <a:srgbClr val="FFFFFF"/>
                </a:solidFill>
                <a:effectLst>
                  <a:outerShdw blurRad="38100" dist="38100" dir="2700000" algn="tl">
                    <a:srgbClr val="000000"/>
                  </a:outerShdw>
                </a:effectLst>
                <a:ea typeface="华文细黑" charset="-122"/>
                <a:cs typeface="+mn-cs"/>
              </a:rPr>
              <a:t>华让</a:t>
            </a:r>
            <a:r>
              <a:rPr lang="ja-JP" altLang="en-US" sz="2800">
                <a:solidFill>
                  <a:srgbClr val="FFFFFF"/>
                </a:solidFill>
                <a:effectLst>
                  <a:outerShdw blurRad="38100" dist="38100" dir="2700000" algn="tl">
                    <a:srgbClr val="000000"/>
                  </a:outerShdw>
                </a:effectLst>
                <a:cs typeface="+mn-cs"/>
              </a:rPr>
              <a:t>您做什么</a:t>
            </a:r>
            <a:r>
              <a:rPr lang="ja-JP" altLang="en-US" sz="2800">
                <a:solidFill>
                  <a:srgbClr val="FFFFFF"/>
                </a:solidFill>
                <a:effectLst>
                  <a:outerShdw blurRad="38100" dist="38100" dir="2700000" algn="tl">
                    <a:srgbClr val="000000"/>
                  </a:outerShdw>
                </a:effectLst>
                <a:ea typeface="华文细黑" charset="-122"/>
                <a:cs typeface="+mn-cs"/>
              </a:rPr>
              <a:t>战</a:t>
            </a:r>
            <a:r>
              <a:rPr lang="ja-JP" altLang="en-US" sz="2800">
                <a:solidFill>
                  <a:srgbClr val="FFFFFF"/>
                </a:solidFill>
                <a:effectLst>
                  <a:outerShdw blurRad="38100" dist="38100" dir="2700000" algn="tl">
                    <a:srgbClr val="000000"/>
                  </a:outerShdw>
                </a:effectLst>
                <a:cs typeface="+mn-cs"/>
              </a:rPr>
              <a:t>略上的位置</a:t>
            </a:r>
            <a:r>
              <a:rPr lang="en-US" altLang="ja-JP" sz="2800">
                <a:solidFill>
                  <a:srgbClr val="FFFFFF"/>
                </a:solidFill>
                <a:effectLst>
                  <a:outerShdw blurRad="38100" dist="38100" dir="2700000" algn="tl">
                    <a:srgbClr val="000000"/>
                  </a:outerShdw>
                </a:effectLst>
                <a:cs typeface="+mn-cs"/>
              </a:rPr>
              <a:t>?</a:t>
            </a:r>
            <a:endParaRPr lang="en-US" altLang="en-US" sz="2800">
              <a:solidFill>
                <a:srgbClr val="FFFFFF"/>
              </a:solidFill>
              <a:effectLst>
                <a:outerShdw blurRad="38100" dist="38100" dir="2700000" algn="tl">
                  <a:srgbClr val="000000"/>
                </a:outerShdw>
              </a:effectLst>
              <a:cs typeface="+mn-cs"/>
            </a:endParaRPr>
          </a:p>
        </p:txBody>
      </p:sp>
      <p:sp>
        <p:nvSpPr>
          <p:cNvPr id="191497" name="WordArt 9"/>
          <p:cNvSpPr>
            <a:spLocks noChangeArrowheads="1" noChangeShapeType="1" noTextEdit="1"/>
          </p:cNvSpPr>
          <p:nvPr/>
        </p:nvSpPr>
        <p:spPr bwMode="auto">
          <a:xfrm>
            <a:off x="-228600" y="1752600"/>
            <a:ext cx="3375025" cy="1676400"/>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r>
              <a:rPr lang="zh-CN" altLang="en-US" kern="10">
                <a:ln w="9525">
                  <a:round/>
                  <a:headEnd/>
                  <a:tailEnd/>
                </a:ln>
                <a:gradFill rotWithShape="1">
                  <a:gsLst>
                    <a:gs pos="0">
                      <a:srgbClr val="FFE701"/>
                    </a:gs>
                    <a:gs pos="100000">
                      <a:srgbClr val="FE3E02"/>
                    </a:gs>
                  </a:gsLst>
                  <a:lin ang="5400000" scaled="1"/>
                </a:gradFill>
                <a:latin typeface="Impact"/>
                <a:ea typeface="MS PGothic" pitchFamily="34" charset="-128"/>
                <a:cs typeface="+mn-cs"/>
              </a:rPr>
              <a:t>想一想</a:t>
            </a:r>
            <a:endParaRPr lang="en-GB" kern="10">
              <a:ln w="9525">
                <a:round/>
                <a:headEnd/>
                <a:tailEnd/>
              </a:ln>
              <a:gradFill rotWithShape="1">
                <a:gsLst>
                  <a:gs pos="0">
                    <a:srgbClr val="FFE701"/>
                  </a:gs>
                  <a:gs pos="100000">
                    <a:srgbClr val="FE3E02"/>
                  </a:gs>
                </a:gsLst>
                <a:lin ang="5400000" scaled="1"/>
              </a:gradFill>
              <a:latin typeface="Impact"/>
              <a:ea typeface="MS PGothic" pitchFamily="34" charset="-128"/>
              <a:cs typeface="+mn-cs"/>
            </a:endParaRPr>
          </a:p>
        </p:txBody>
      </p:sp>
      <p:sp>
        <p:nvSpPr>
          <p:cNvPr id="11" name="Rectangle 10"/>
          <p:cNvSpPr>
            <a:spLocks noChangeArrowheads="1"/>
          </p:cNvSpPr>
          <p:nvPr/>
        </p:nvSpPr>
        <p:spPr bwMode="auto">
          <a:xfrm>
            <a:off x="6095912" y="2895600"/>
            <a:ext cx="3352800" cy="4114800"/>
          </a:xfrm>
          <a:prstGeom prst="rect">
            <a:avLst/>
          </a:prstGeom>
          <a:solidFill>
            <a:srgbClr val="003399"/>
          </a:solidFill>
          <a:ln w="9525">
            <a:noFill/>
            <a:miter lim="800000"/>
            <a:headEnd/>
            <a:tailEnd/>
          </a:ln>
          <a:effectLst/>
        </p:spPr>
        <p:txBody>
          <a:bodyPr/>
          <a:lstStyle>
            <a:lvl1pPr marL="169863">
              <a:defRPr sz="3600">
                <a:solidFill>
                  <a:schemeClr val="tx1"/>
                </a:solidFill>
                <a:latin typeface="Garamond" pitchFamily="18" charset="0"/>
                <a:ea typeface="MS PGothic" pitchFamily="34" charset="-128"/>
              </a:defRPr>
            </a:lvl1pPr>
            <a:lvl2pPr marL="742950" indent="-285750">
              <a:defRPr sz="3600">
                <a:solidFill>
                  <a:schemeClr val="tx1"/>
                </a:solidFill>
                <a:latin typeface="Garamond" pitchFamily="18" charset="0"/>
                <a:ea typeface="MS PGothic" pitchFamily="34" charset="-128"/>
              </a:defRPr>
            </a:lvl2pPr>
            <a:lvl3pPr marL="1143000" indent="-228600">
              <a:defRPr sz="3600">
                <a:solidFill>
                  <a:schemeClr val="tx1"/>
                </a:solidFill>
                <a:latin typeface="Garamond" pitchFamily="18" charset="0"/>
                <a:ea typeface="MS PGothic" pitchFamily="34" charset="-128"/>
              </a:defRPr>
            </a:lvl3pPr>
            <a:lvl4pPr marL="1600200" indent="-228600">
              <a:defRPr sz="3600">
                <a:solidFill>
                  <a:schemeClr val="tx1"/>
                </a:solidFill>
                <a:latin typeface="Garamond" pitchFamily="18" charset="0"/>
                <a:ea typeface="MS PGothic" pitchFamily="34" charset="-128"/>
              </a:defRPr>
            </a:lvl4pPr>
            <a:lvl5pPr marL="2057400" indent="-228600">
              <a:defRPr sz="3600">
                <a:solidFill>
                  <a:schemeClr val="tx1"/>
                </a:solidFill>
                <a:latin typeface="Garamond" pitchFamily="18" charset="0"/>
                <a:ea typeface="MS PGothic" pitchFamily="34" charset="-128"/>
              </a:defRPr>
            </a:lvl5pPr>
            <a:lvl6pPr marL="2514600" indent="-228600" eaLnBrk="0" fontAlgn="t" hangingPunct="0">
              <a:spcBef>
                <a:spcPct val="50000"/>
              </a:spcBef>
              <a:spcAft>
                <a:spcPct val="0"/>
              </a:spcAft>
              <a:defRPr sz="3600">
                <a:solidFill>
                  <a:schemeClr val="tx1"/>
                </a:solidFill>
                <a:latin typeface="Garamond" pitchFamily="18" charset="0"/>
                <a:ea typeface="MS PGothic" pitchFamily="34" charset="-128"/>
              </a:defRPr>
            </a:lvl6pPr>
            <a:lvl7pPr marL="2971800" indent="-228600" eaLnBrk="0" fontAlgn="t" hangingPunct="0">
              <a:spcBef>
                <a:spcPct val="50000"/>
              </a:spcBef>
              <a:spcAft>
                <a:spcPct val="0"/>
              </a:spcAft>
              <a:defRPr sz="3600">
                <a:solidFill>
                  <a:schemeClr val="tx1"/>
                </a:solidFill>
                <a:latin typeface="Garamond" pitchFamily="18" charset="0"/>
                <a:ea typeface="MS PGothic" pitchFamily="34" charset="-128"/>
              </a:defRPr>
            </a:lvl7pPr>
            <a:lvl8pPr marL="3429000" indent="-228600" eaLnBrk="0" fontAlgn="t" hangingPunct="0">
              <a:spcBef>
                <a:spcPct val="50000"/>
              </a:spcBef>
              <a:spcAft>
                <a:spcPct val="0"/>
              </a:spcAft>
              <a:defRPr sz="3600">
                <a:solidFill>
                  <a:schemeClr val="tx1"/>
                </a:solidFill>
                <a:latin typeface="Garamond" pitchFamily="18" charset="0"/>
                <a:ea typeface="MS PGothic" pitchFamily="34" charset="-128"/>
              </a:defRPr>
            </a:lvl8pPr>
            <a:lvl9pPr marL="3886200" indent="-228600" eaLnBrk="0" fontAlgn="t" hangingPunct="0">
              <a:spcBef>
                <a:spcPct val="50000"/>
              </a:spcBef>
              <a:spcAft>
                <a:spcPct val="0"/>
              </a:spcAft>
              <a:defRPr sz="3600">
                <a:solidFill>
                  <a:schemeClr val="tx1"/>
                </a:solidFill>
                <a:latin typeface="Garamond" pitchFamily="18" charset="0"/>
                <a:ea typeface="MS PGothic" pitchFamily="34" charset="-128"/>
              </a:defRPr>
            </a:lvl9pPr>
          </a:lstStyle>
          <a:p>
            <a:pPr algn="r" eaLnBrk="1" fontAlgn="base" hangingPunct="1">
              <a:spcBef>
                <a:spcPct val="20000"/>
              </a:spcBef>
              <a:spcAft>
                <a:spcPts val="0"/>
              </a:spcAft>
              <a:buClr>
                <a:srgbClr val="FFCC00"/>
              </a:buClr>
              <a:buSzPct val="70000"/>
            </a:pPr>
            <a:r>
              <a:rPr lang="ja-JP" altLang="en-US" sz="2800" b="1" kern="0" dirty="0">
                <a:solidFill>
                  <a:srgbClr val="FFFFFF"/>
                </a:solidFill>
                <a:effectLst>
                  <a:outerShdw blurRad="38100" dist="38100" dir="2700000" algn="tl">
                    <a:srgbClr val="000000"/>
                  </a:outerShdw>
                </a:effectLst>
                <a:latin typeface="Arial" pitchFamily="34" charset="0"/>
                <a:cs typeface="Arial" pitchFamily="34" charset="0"/>
              </a:rPr>
              <a:t>“</a:t>
            </a:r>
            <a:r>
              <a:rPr lang="zh-CN" altLang="en-US" sz="2800" b="1" kern="0" dirty="0">
                <a:solidFill>
                  <a:srgbClr val="FFFFFF"/>
                </a:solidFill>
                <a:effectLst>
                  <a:outerShdw blurRad="38100" dist="38100" dir="2700000" algn="tl">
                    <a:srgbClr val="000000"/>
                  </a:outerShdw>
                </a:effectLst>
                <a:latin typeface="Arial" pitchFamily="34" charset="0"/>
                <a:cs typeface="Arial" pitchFamily="34" charset="0"/>
              </a:rPr>
              <a:t>主耶和华这样说：“这就是耶路撒冷！我曾把她安置在列国中间，万邦环绕着她</a:t>
            </a:r>
            <a:r>
              <a:rPr lang="ja-JP" altLang="en-US" sz="2800" b="1" kern="0" dirty="0">
                <a:solidFill>
                  <a:srgbClr val="FFFFFF"/>
                </a:solidFill>
                <a:effectLst>
                  <a:outerShdw blurRad="38100" dist="38100" dir="2700000" algn="tl">
                    <a:srgbClr val="000000"/>
                  </a:outerShdw>
                </a:effectLst>
                <a:latin typeface="Arial" pitchFamily="34" charset="0"/>
                <a:cs typeface="Arial" pitchFamily="34" charset="0"/>
              </a:rPr>
              <a:t>”</a:t>
            </a:r>
            <a:endParaRPr lang="en-US" altLang="ja-JP" sz="2800" b="1" kern="0" dirty="0">
              <a:solidFill>
                <a:srgbClr val="FFFFFF"/>
              </a:solidFill>
              <a:effectLst>
                <a:outerShdw blurRad="38100" dist="38100" dir="2700000" algn="tl">
                  <a:srgbClr val="000000"/>
                </a:outerShdw>
              </a:effectLst>
              <a:latin typeface="Arial" pitchFamily="34" charset="0"/>
              <a:cs typeface="Arial" pitchFamily="34" charset="0"/>
            </a:endParaRPr>
          </a:p>
          <a:p>
            <a:pPr algn="r" eaLnBrk="1" fontAlgn="base" hangingPunct="1">
              <a:spcBef>
                <a:spcPct val="20000"/>
              </a:spcBef>
              <a:spcAft>
                <a:spcPts val="0"/>
              </a:spcAft>
              <a:buClr>
                <a:srgbClr val="FFCC00"/>
              </a:buClr>
              <a:buSzPct val="70000"/>
              <a:buFont typeface="Wingdings" pitchFamily="2" charset="2"/>
              <a:buNone/>
              <a:defRPr/>
            </a:pPr>
            <a:r>
              <a:rPr lang="zh-CN" altLang="en-US" sz="2800" b="1" i="1" kern="0" dirty="0">
                <a:solidFill>
                  <a:srgbClr val="FFFFFF"/>
                </a:solidFill>
                <a:effectLst>
                  <a:outerShdw blurRad="38100" dist="38100" dir="2700000" algn="tl">
                    <a:srgbClr val="000000"/>
                  </a:outerShdw>
                </a:effectLst>
                <a:latin typeface="Arial" pitchFamily="34" charset="0"/>
                <a:cs typeface="Arial" pitchFamily="34" charset="0"/>
              </a:rPr>
              <a:t>以西结 </a:t>
            </a:r>
            <a:r>
              <a:rPr lang="en-US" altLang="en-US" sz="2800" b="1" i="1" kern="0" dirty="0">
                <a:solidFill>
                  <a:srgbClr val="FFFFFF"/>
                </a:solidFill>
                <a:effectLst>
                  <a:outerShdw blurRad="38100" dist="38100" dir="2700000" algn="tl">
                    <a:srgbClr val="000000"/>
                  </a:outerShdw>
                </a:effectLst>
                <a:latin typeface="Arial" pitchFamily="34" charset="0"/>
                <a:cs typeface="Arial" pitchFamily="34" charset="0"/>
              </a:rPr>
              <a:t>5:5</a:t>
            </a:r>
            <a:endParaRPr lang="en-US" altLang="en-US" sz="2800" b="1" kern="0" dirty="0">
              <a:solidFill>
                <a:srgbClr val="FFFFFF"/>
              </a:solidFill>
              <a:effectLst>
                <a:outerShdw blurRad="38100" dist="38100" dir="2700000" algn="tl">
                  <a:srgbClr val="000000"/>
                </a:outerShdw>
              </a:effectLst>
              <a:latin typeface="Arial" pitchFamily="34" charset="0"/>
              <a:cs typeface="Arial" pitchFamily="34" charset="0"/>
            </a:endParaRPr>
          </a:p>
        </p:txBody>
      </p:sp>
    </p:spTree>
    <p:extLst>
      <p:ext uri="{BB962C8B-B14F-4D97-AF65-F5344CB8AC3E}">
        <p14:creationId xmlns:p14="http://schemas.microsoft.com/office/powerpoint/2010/main" val="351240781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91493"/>
                                        </p:tgtEl>
                                        <p:attrNameLst>
                                          <p:attrName>style.visibility</p:attrName>
                                        </p:attrNameLst>
                                      </p:cBhvr>
                                      <p:to>
                                        <p:strVal val="visible"/>
                                      </p:to>
                                    </p:set>
                                    <p:animEffect transition="in" filter="wipe(up)">
                                      <p:cBhvr>
                                        <p:cTn id="7" dur="500"/>
                                        <p:tgtEl>
                                          <p:spTgt spid="1914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91494"/>
                                        </p:tgtEl>
                                        <p:attrNameLst>
                                          <p:attrName>style.visibility</p:attrName>
                                        </p:attrNameLst>
                                      </p:cBhvr>
                                      <p:to>
                                        <p:strVal val="visible"/>
                                      </p:to>
                                    </p:set>
                                    <p:animEffect transition="in" filter="wipe(up)">
                                      <p:cBhvr>
                                        <p:cTn id="12" dur="500"/>
                                        <p:tgtEl>
                                          <p:spTgt spid="19149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91495"/>
                                        </p:tgtEl>
                                        <p:attrNameLst>
                                          <p:attrName>style.visibility</p:attrName>
                                        </p:attrNameLst>
                                      </p:cBhvr>
                                      <p:to>
                                        <p:strVal val="visible"/>
                                      </p:to>
                                    </p:set>
                                    <p:animEffect transition="in" filter="wipe(down)">
                                      <p:cBhvr>
                                        <p:cTn id="17" dur="500"/>
                                        <p:tgtEl>
                                          <p:spTgt spid="19149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91496"/>
                                        </p:tgtEl>
                                        <p:attrNameLst>
                                          <p:attrName>style.visibility</p:attrName>
                                        </p:attrNameLst>
                                      </p:cBhvr>
                                      <p:to>
                                        <p:strVal val="visible"/>
                                      </p:to>
                                    </p:set>
                                  </p:childTnLst>
                                </p:cTn>
                              </p:par>
                              <p:par>
                                <p:cTn id="22" presetID="3" presetClass="entr" presetSubtype="0" fill="hold" grpId="0" nodeType="withEffect">
                                  <p:stCondLst>
                                    <p:cond delay="0"/>
                                  </p:stCondLst>
                                  <p:childTnLst>
                                    <p:set>
                                      <p:cBhvr>
                                        <p:cTn id="23" dur="1" fill="hold">
                                          <p:stCondLst>
                                            <p:cond delay="0"/>
                                          </p:stCondLst>
                                        </p:cTn>
                                        <p:tgtEl>
                                          <p:spTgt spid="191497"/>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3" grpId="0" animBg="1"/>
      <p:bldP spid="191494" grpId="0" animBg="1"/>
      <p:bldP spid="191495" grpId="0" animBg="1"/>
      <p:bldP spid="191496" grpId="0" animBg="1"/>
      <p:bldP spid="191497" grpId="0" animBg="1"/>
      <p:bldP spid="11"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76897927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80087111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80861897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575136" y="68666"/>
            <a:ext cx="8066752" cy="1134856"/>
          </a:xfrm>
          <a:solidFill>
            <a:schemeClr val="accent2"/>
          </a:solidFill>
          <a:effectLst>
            <a:outerShdw blurRad="63500" dist="35921" dir="2700000" algn="ctr" rotWithShape="0">
              <a:schemeClr val="tx2">
                <a:alpha val="74998"/>
              </a:schemeClr>
            </a:outerShdw>
          </a:effectLst>
        </p:spPr>
        <p:txBody>
          <a:bodyPr/>
          <a:lstStyle/>
          <a:p>
            <a:pPr eaLnBrk="1" hangingPunct="1"/>
            <a:r>
              <a:rPr lang="zh-CN" altLang="en-US" sz="4000" dirty="0">
                <a:solidFill>
                  <a:schemeClr val="bg1"/>
                </a:solidFill>
                <a:latin typeface="Times New Roman" charset="0"/>
                <a:ea typeface="ＭＳ Ｐゴシック" charset="0"/>
                <a:cs typeface="SimSun" charset="0"/>
              </a:rPr>
              <a:t>所罗门的圣殿</a:t>
            </a:r>
          </a:p>
        </p:txBody>
      </p:sp>
      <p:sp>
        <p:nvSpPr>
          <p:cNvPr id="2" name="TextBox 1"/>
          <p:cNvSpPr txBox="1"/>
          <p:nvPr/>
        </p:nvSpPr>
        <p:spPr>
          <a:xfrm>
            <a:off x="2593115" y="1164744"/>
            <a:ext cx="1269507" cy="400110"/>
          </a:xfrm>
          <a:prstGeom prst="rect">
            <a:avLst/>
          </a:prstGeom>
          <a:solidFill>
            <a:srgbClr val="FF9966"/>
          </a:solidFill>
        </p:spPr>
        <p:txBody>
          <a:bodyPr wrap="square" rtlCol="0">
            <a:spAutoFit/>
          </a:bodyPr>
          <a:lstStyle/>
          <a:p>
            <a:pPr algn="ctr"/>
            <a:r>
              <a:rPr lang="zh-CN" altLang="en-US" dirty="0"/>
              <a:t>盆</a:t>
            </a:r>
            <a:endParaRPr lang="en-SG" dirty="0"/>
          </a:p>
        </p:txBody>
      </p:sp>
      <p:sp>
        <p:nvSpPr>
          <p:cNvPr id="3" name="TextBox 2"/>
          <p:cNvSpPr txBox="1"/>
          <p:nvPr/>
        </p:nvSpPr>
        <p:spPr>
          <a:xfrm flipH="1">
            <a:off x="5700911" y="1966506"/>
            <a:ext cx="1178417" cy="400110"/>
          </a:xfrm>
          <a:prstGeom prst="rect">
            <a:avLst/>
          </a:prstGeom>
          <a:solidFill>
            <a:srgbClr val="FF9966"/>
          </a:solidFill>
        </p:spPr>
        <p:txBody>
          <a:bodyPr wrap="square" rtlCol="0">
            <a:spAutoFit/>
          </a:bodyPr>
          <a:lstStyle/>
          <a:p>
            <a:r>
              <a:rPr lang="zh-CN" altLang="en-US" dirty="0"/>
              <a:t>祭司殿</a:t>
            </a:r>
            <a:endParaRPr lang="en-SG" dirty="0"/>
          </a:p>
        </p:txBody>
      </p:sp>
      <p:sp>
        <p:nvSpPr>
          <p:cNvPr id="4" name="TextBox 3"/>
          <p:cNvSpPr txBox="1"/>
          <p:nvPr/>
        </p:nvSpPr>
        <p:spPr>
          <a:xfrm>
            <a:off x="4274276" y="2469873"/>
            <a:ext cx="1065379" cy="369332"/>
          </a:xfrm>
          <a:prstGeom prst="rect">
            <a:avLst/>
          </a:prstGeom>
          <a:solidFill>
            <a:srgbClr val="FFFF99"/>
          </a:solidFill>
        </p:spPr>
        <p:txBody>
          <a:bodyPr wrap="square" rtlCol="0">
            <a:spAutoFit/>
          </a:bodyPr>
          <a:lstStyle/>
          <a:p>
            <a:r>
              <a:rPr lang="zh-CN" altLang="en-US" sz="1800" dirty="0"/>
              <a:t>蜡烛</a:t>
            </a:r>
            <a:endParaRPr lang="en-SG" sz="1800" dirty="0"/>
          </a:p>
        </p:txBody>
      </p:sp>
      <p:sp>
        <p:nvSpPr>
          <p:cNvPr id="5" name="TextBox 4"/>
          <p:cNvSpPr txBox="1"/>
          <p:nvPr/>
        </p:nvSpPr>
        <p:spPr>
          <a:xfrm>
            <a:off x="3078319" y="2485262"/>
            <a:ext cx="766717" cy="400110"/>
          </a:xfrm>
          <a:prstGeom prst="rect">
            <a:avLst/>
          </a:prstGeom>
          <a:solidFill>
            <a:srgbClr val="FFFF99"/>
          </a:solidFill>
        </p:spPr>
        <p:txBody>
          <a:bodyPr wrap="square" rtlCol="0">
            <a:spAutoFit/>
          </a:bodyPr>
          <a:lstStyle/>
          <a:p>
            <a:r>
              <a:rPr lang="zh-CN" altLang="en-US" dirty="0"/>
              <a:t>约柜</a:t>
            </a:r>
            <a:endParaRPr lang="en-SG" dirty="0"/>
          </a:p>
        </p:txBody>
      </p:sp>
      <p:sp>
        <p:nvSpPr>
          <p:cNvPr id="6" name="TextBox 5"/>
          <p:cNvSpPr txBox="1"/>
          <p:nvPr/>
        </p:nvSpPr>
        <p:spPr>
          <a:xfrm>
            <a:off x="1973528" y="2469873"/>
            <a:ext cx="989373" cy="400110"/>
          </a:xfrm>
          <a:prstGeom prst="rect">
            <a:avLst/>
          </a:prstGeom>
          <a:solidFill>
            <a:srgbClr val="FFFF99"/>
          </a:solidFill>
        </p:spPr>
        <p:txBody>
          <a:bodyPr wrap="none" rtlCol="0">
            <a:spAutoFit/>
          </a:bodyPr>
          <a:lstStyle/>
          <a:p>
            <a:r>
              <a:rPr lang="zh-CN" altLang="en-US" dirty="0"/>
              <a:t>基路伯</a:t>
            </a:r>
            <a:endParaRPr lang="en-SG" dirty="0"/>
          </a:p>
        </p:txBody>
      </p:sp>
      <p:sp>
        <p:nvSpPr>
          <p:cNvPr id="7" name="TextBox 6"/>
          <p:cNvSpPr txBox="1"/>
          <p:nvPr/>
        </p:nvSpPr>
        <p:spPr>
          <a:xfrm>
            <a:off x="2223783" y="3004697"/>
            <a:ext cx="369332" cy="1122433"/>
          </a:xfrm>
          <a:prstGeom prst="rect">
            <a:avLst/>
          </a:prstGeom>
          <a:solidFill>
            <a:srgbClr val="FFCCFF"/>
          </a:solidFill>
        </p:spPr>
        <p:txBody>
          <a:bodyPr vert="eaVert" wrap="square" rtlCol="0">
            <a:spAutoFit/>
          </a:bodyPr>
          <a:lstStyle/>
          <a:p>
            <a:pPr algn="ctr"/>
            <a:r>
              <a:rPr lang="zh-CN" altLang="en-US" sz="1200" dirty="0"/>
              <a:t>至圣所</a:t>
            </a:r>
            <a:endParaRPr lang="en-US" altLang="zh-CN" sz="1200" dirty="0"/>
          </a:p>
        </p:txBody>
      </p:sp>
      <p:sp>
        <p:nvSpPr>
          <p:cNvPr id="8" name="TextBox 7"/>
          <p:cNvSpPr txBox="1"/>
          <p:nvPr/>
        </p:nvSpPr>
        <p:spPr>
          <a:xfrm>
            <a:off x="3507622" y="3677867"/>
            <a:ext cx="1100890" cy="369332"/>
          </a:xfrm>
          <a:prstGeom prst="rect">
            <a:avLst/>
          </a:prstGeom>
          <a:solidFill>
            <a:srgbClr val="FFC000"/>
          </a:solidFill>
        </p:spPr>
        <p:txBody>
          <a:bodyPr wrap="square" rtlCol="0">
            <a:spAutoFit/>
          </a:bodyPr>
          <a:lstStyle/>
          <a:p>
            <a:r>
              <a:rPr lang="zh-CN" altLang="en-US" sz="1800" dirty="0"/>
              <a:t>香坛</a:t>
            </a:r>
            <a:endParaRPr lang="en-SG" sz="1800" dirty="0"/>
          </a:p>
        </p:txBody>
      </p:sp>
      <p:sp>
        <p:nvSpPr>
          <p:cNvPr id="9" name="TextBox 8"/>
          <p:cNvSpPr txBox="1"/>
          <p:nvPr/>
        </p:nvSpPr>
        <p:spPr>
          <a:xfrm>
            <a:off x="4058068" y="3581302"/>
            <a:ext cx="1557452" cy="338554"/>
          </a:xfrm>
          <a:prstGeom prst="rect">
            <a:avLst/>
          </a:prstGeom>
          <a:solidFill>
            <a:srgbClr val="FFC000"/>
          </a:solidFill>
        </p:spPr>
        <p:txBody>
          <a:bodyPr wrap="square" rtlCol="0">
            <a:spAutoFit/>
          </a:bodyPr>
          <a:lstStyle/>
          <a:p>
            <a:pPr algn="r"/>
            <a:r>
              <a:rPr lang="zh-CN" altLang="en-US" sz="1600" dirty="0"/>
              <a:t>圣所</a:t>
            </a:r>
            <a:endParaRPr lang="en-SG" sz="1600" dirty="0"/>
          </a:p>
        </p:txBody>
      </p:sp>
      <p:sp>
        <p:nvSpPr>
          <p:cNvPr id="10" name="TextBox 9"/>
          <p:cNvSpPr txBox="1"/>
          <p:nvPr/>
        </p:nvSpPr>
        <p:spPr>
          <a:xfrm>
            <a:off x="4427984" y="3227359"/>
            <a:ext cx="1187535" cy="338554"/>
          </a:xfrm>
          <a:prstGeom prst="rect">
            <a:avLst/>
          </a:prstGeom>
          <a:solidFill>
            <a:srgbClr val="FFC000"/>
          </a:solidFill>
        </p:spPr>
        <p:txBody>
          <a:bodyPr wrap="square" rtlCol="0">
            <a:spAutoFit/>
          </a:bodyPr>
          <a:lstStyle/>
          <a:p>
            <a:r>
              <a:rPr lang="zh-CN" altLang="en-US" sz="1600" dirty="0"/>
              <a:t>陈设饼桌</a:t>
            </a:r>
            <a:endParaRPr lang="en-SG" sz="1600" dirty="0"/>
          </a:p>
        </p:txBody>
      </p:sp>
      <p:sp>
        <p:nvSpPr>
          <p:cNvPr id="11" name="TextBox 10"/>
          <p:cNvSpPr txBox="1"/>
          <p:nvPr/>
        </p:nvSpPr>
        <p:spPr>
          <a:xfrm flipH="1">
            <a:off x="5683435" y="3330512"/>
            <a:ext cx="801466" cy="400110"/>
          </a:xfrm>
          <a:prstGeom prst="rect">
            <a:avLst/>
          </a:prstGeom>
          <a:solidFill>
            <a:srgbClr val="FFFF66"/>
          </a:solidFill>
        </p:spPr>
        <p:txBody>
          <a:bodyPr wrap="square" rtlCol="0">
            <a:spAutoFit/>
          </a:bodyPr>
          <a:lstStyle/>
          <a:p>
            <a:r>
              <a:rPr lang="zh-CN" altLang="en-US" dirty="0"/>
              <a:t>外院</a:t>
            </a:r>
            <a:endParaRPr lang="en-SG" dirty="0"/>
          </a:p>
        </p:txBody>
      </p:sp>
      <p:sp>
        <p:nvSpPr>
          <p:cNvPr id="12" name="TextBox 11"/>
          <p:cNvSpPr txBox="1"/>
          <p:nvPr/>
        </p:nvSpPr>
        <p:spPr>
          <a:xfrm>
            <a:off x="6365624" y="2612614"/>
            <a:ext cx="958917" cy="400110"/>
          </a:xfrm>
          <a:prstGeom prst="rect">
            <a:avLst/>
          </a:prstGeom>
          <a:solidFill>
            <a:srgbClr val="FF9966"/>
          </a:solidFill>
        </p:spPr>
        <p:txBody>
          <a:bodyPr wrap="none" rtlCol="0">
            <a:spAutoFit/>
          </a:bodyPr>
          <a:lstStyle/>
          <a:p>
            <a:r>
              <a:rPr lang="zh-CN" altLang="en-US" dirty="0"/>
              <a:t>波阿斯</a:t>
            </a:r>
            <a:endParaRPr lang="en-SG" dirty="0"/>
          </a:p>
        </p:txBody>
      </p:sp>
      <p:sp>
        <p:nvSpPr>
          <p:cNvPr id="13" name="TextBox 12"/>
          <p:cNvSpPr txBox="1"/>
          <p:nvPr/>
        </p:nvSpPr>
        <p:spPr>
          <a:xfrm>
            <a:off x="6484901" y="4262269"/>
            <a:ext cx="700833" cy="400110"/>
          </a:xfrm>
          <a:prstGeom prst="rect">
            <a:avLst/>
          </a:prstGeom>
          <a:noFill/>
        </p:spPr>
        <p:txBody>
          <a:bodyPr wrap="none" rtlCol="0">
            <a:spAutoFit/>
          </a:bodyPr>
          <a:lstStyle/>
          <a:p>
            <a:r>
              <a:rPr lang="zh-CN" altLang="en-US" dirty="0"/>
              <a:t>雅斤</a:t>
            </a:r>
            <a:endParaRPr lang="en-SG" dirty="0"/>
          </a:p>
        </p:txBody>
      </p:sp>
      <p:sp>
        <p:nvSpPr>
          <p:cNvPr id="14" name="TextBox 13"/>
          <p:cNvSpPr txBox="1"/>
          <p:nvPr/>
        </p:nvSpPr>
        <p:spPr>
          <a:xfrm>
            <a:off x="2812174" y="4262269"/>
            <a:ext cx="1615810" cy="400110"/>
          </a:xfrm>
          <a:prstGeom prst="rect">
            <a:avLst/>
          </a:prstGeom>
          <a:solidFill>
            <a:srgbClr val="FFFF99"/>
          </a:solidFill>
        </p:spPr>
        <p:txBody>
          <a:bodyPr wrap="square" rtlCol="0">
            <a:spAutoFit/>
          </a:bodyPr>
          <a:lstStyle/>
          <a:p>
            <a:r>
              <a:rPr lang="zh-CN" altLang="en-US" dirty="0"/>
              <a:t>储藏室</a:t>
            </a:r>
            <a:endParaRPr lang="en-SG" dirty="0"/>
          </a:p>
        </p:txBody>
      </p:sp>
      <p:sp>
        <p:nvSpPr>
          <p:cNvPr id="15" name="TextBox 14"/>
          <p:cNvSpPr txBox="1"/>
          <p:nvPr/>
        </p:nvSpPr>
        <p:spPr>
          <a:xfrm>
            <a:off x="7589633" y="2201731"/>
            <a:ext cx="551027" cy="584775"/>
          </a:xfrm>
          <a:prstGeom prst="rect">
            <a:avLst/>
          </a:prstGeom>
          <a:solidFill>
            <a:schemeClr val="accent2">
              <a:lumMod val="40000"/>
              <a:lumOff val="60000"/>
            </a:schemeClr>
          </a:solidFill>
        </p:spPr>
        <p:txBody>
          <a:bodyPr wrap="square" rtlCol="0">
            <a:spAutoFit/>
          </a:bodyPr>
          <a:lstStyle/>
          <a:p>
            <a:r>
              <a:rPr lang="zh-CN" altLang="en-US" sz="1600" dirty="0"/>
              <a:t>祭坛</a:t>
            </a:r>
            <a:endParaRPr lang="en-SG" sz="1600" dirty="0"/>
          </a:p>
        </p:txBody>
      </p:sp>
      <p:sp>
        <p:nvSpPr>
          <p:cNvPr id="16" name="TextBox 15"/>
          <p:cNvSpPr txBox="1"/>
          <p:nvPr/>
        </p:nvSpPr>
        <p:spPr>
          <a:xfrm flipH="1">
            <a:off x="7382969" y="5461193"/>
            <a:ext cx="1033669" cy="400110"/>
          </a:xfrm>
          <a:prstGeom prst="rect">
            <a:avLst/>
          </a:prstGeom>
          <a:solidFill>
            <a:srgbClr val="FF9966"/>
          </a:solidFill>
        </p:spPr>
        <p:txBody>
          <a:bodyPr wrap="square" rtlCol="0">
            <a:spAutoFit/>
          </a:bodyPr>
          <a:lstStyle/>
          <a:p>
            <a:pPr algn="ctr"/>
            <a:r>
              <a:rPr lang="zh-CN" altLang="en-US" dirty="0"/>
              <a:t>铜海</a:t>
            </a:r>
            <a:endParaRPr lang="en-SG" dirty="0"/>
          </a:p>
        </p:txBody>
      </p:sp>
      <p:sp>
        <p:nvSpPr>
          <p:cNvPr id="17" name="TextBox 16"/>
          <p:cNvSpPr txBox="1"/>
          <p:nvPr/>
        </p:nvSpPr>
        <p:spPr>
          <a:xfrm>
            <a:off x="3553082" y="5661248"/>
            <a:ext cx="2832261" cy="400110"/>
          </a:xfrm>
          <a:prstGeom prst="rect">
            <a:avLst/>
          </a:prstGeom>
          <a:solidFill>
            <a:srgbClr val="FF9966"/>
          </a:solidFill>
        </p:spPr>
        <p:txBody>
          <a:bodyPr wrap="square" rtlCol="0">
            <a:spAutoFit/>
          </a:bodyPr>
          <a:lstStyle/>
          <a:p>
            <a:pPr algn="ctr"/>
            <a:r>
              <a:rPr lang="zh-CN" altLang="en-US" dirty="0"/>
              <a:t>以色列院</a:t>
            </a:r>
            <a:endParaRPr lang="en-SG" dirty="0"/>
          </a:p>
        </p:txBody>
      </p:sp>
      <p:pic>
        <p:nvPicPr>
          <p:cNvPr id="717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6715" y="415444"/>
            <a:ext cx="901700" cy="749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2" name="Text Box 5"/>
          <p:cNvSpPr txBox="1">
            <a:spLocks noChangeArrowheads="1"/>
          </p:cNvSpPr>
          <p:nvPr/>
        </p:nvSpPr>
        <p:spPr bwMode="auto">
          <a:xfrm>
            <a:off x="7500731" y="1295400"/>
            <a:ext cx="1558440" cy="461665"/>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b="1" dirty="0">
                <a:solidFill>
                  <a:srgbClr val="FFFFFF"/>
                </a:solidFill>
                <a:cs typeface="Arial" charset="0"/>
              </a:rPr>
              <a:t>以西结</a:t>
            </a:r>
            <a:r>
              <a:rPr lang="en-US" b="1" dirty="0">
                <a:solidFill>
                  <a:srgbClr val="FFFFFF"/>
                </a:solidFill>
                <a:cs typeface="Arial" charset="0"/>
              </a:rPr>
              <a:t>8:4</a:t>
            </a:r>
            <a:endParaRPr lang="en-US" dirty="0">
              <a:solidFill>
                <a:srgbClr val="FFFFFF"/>
              </a:solidFill>
              <a:cs typeface="Arial"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4825508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575136" y="68666"/>
            <a:ext cx="8066752" cy="1134856"/>
          </a:xfrm>
          <a:solidFill>
            <a:schemeClr val="accent2"/>
          </a:solidFill>
          <a:effectLst>
            <a:outerShdw blurRad="63500" dist="35921" dir="2700000" algn="ctr" rotWithShape="0">
              <a:schemeClr val="tx2">
                <a:alpha val="74998"/>
              </a:schemeClr>
            </a:outerShdw>
          </a:effectLst>
        </p:spPr>
        <p:txBody>
          <a:bodyPr/>
          <a:lstStyle/>
          <a:p>
            <a:pPr eaLnBrk="1" hangingPunct="1"/>
            <a:r>
              <a:rPr lang="zh-CN" altLang="en-US" sz="4000" dirty="0">
                <a:solidFill>
                  <a:schemeClr val="bg1"/>
                </a:solidFill>
                <a:latin typeface="Times New Roman" charset="0"/>
                <a:ea typeface="ＭＳ Ｐゴシック" charset="0"/>
                <a:cs typeface="SimSun" charset="0"/>
              </a:rPr>
              <a:t>所罗门的圣殿</a:t>
            </a:r>
          </a:p>
        </p:txBody>
      </p:sp>
      <p:sp>
        <p:nvSpPr>
          <p:cNvPr id="2" name="TextBox 1"/>
          <p:cNvSpPr txBox="1"/>
          <p:nvPr/>
        </p:nvSpPr>
        <p:spPr>
          <a:xfrm>
            <a:off x="2593115" y="1164744"/>
            <a:ext cx="1269507" cy="400110"/>
          </a:xfrm>
          <a:prstGeom prst="rect">
            <a:avLst/>
          </a:prstGeom>
          <a:solidFill>
            <a:srgbClr val="FF9966"/>
          </a:solidFill>
        </p:spPr>
        <p:txBody>
          <a:bodyPr wrap="square" rtlCol="0">
            <a:spAutoFit/>
          </a:bodyPr>
          <a:lstStyle/>
          <a:p>
            <a:pPr algn="ctr"/>
            <a:r>
              <a:rPr lang="zh-CN" altLang="en-US" dirty="0">
                <a:solidFill>
                  <a:srgbClr val="000000"/>
                </a:solidFill>
              </a:rPr>
              <a:t>盆</a:t>
            </a:r>
            <a:endParaRPr lang="en-SG" dirty="0">
              <a:solidFill>
                <a:srgbClr val="000000"/>
              </a:solidFill>
            </a:endParaRPr>
          </a:p>
        </p:txBody>
      </p:sp>
      <p:sp>
        <p:nvSpPr>
          <p:cNvPr id="3" name="TextBox 2"/>
          <p:cNvSpPr txBox="1"/>
          <p:nvPr/>
        </p:nvSpPr>
        <p:spPr>
          <a:xfrm flipH="1">
            <a:off x="5700911" y="1966506"/>
            <a:ext cx="1178417" cy="400110"/>
          </a:xfrm>
          <a:prstGeom prst="rect">
            <a:avLst/>
          </a:prstGeom>
          <a:solidFill>
            <a:srgbClr val="FF9966"/>
          </a:solidFill>
        </p:spPr>
        <p:txBody>
          <a:bodyPr wrap="square" rtlCol="0">
            <a:spAutoFit/>
          </a:bodyPr>
          <a:lstStyle/>
          <a:p>
            <a:r>
              <a:rPr lang="zh-CN" altLang="en-US" dirty="0">
                <a:solidFill>
                  <a:srgbClr val="000000"/>
                </a:solidFill>
              </a:rPr>
              <a:t>祭司殿</a:t>
            </a:r>
            <a:endParaRPr lang="en-SG" dirty="0">
              <a:solidFill>
                <a:srgbClr val="000000"/>
              </a:solidFill>
            </a:endParaRPr>
          </a:p>
        </p:txBody>
      </p:sp>
      <p:sp>
        <p:nvSpPr>
          <p:cNvPr id="4" name="TextBox 3"/>
          <p:cNvSpPr txBox="1"/>
          <p:nvPr/>
        </p:nvSpPr>
        <p:spPr>
          <a:xfrm>
            <a:off x="4274276" y="2469873"/>
            <a:ext cx="1065379" cy="369332"/>
          </a:xfrm>
          <a:prstGeom prst="rect">
            <a:avLst/>
          </a:prstGeom>
          <a:solidFill>
            <a:srgbClr val="FFFF99"/>
          </a:solidFill>
        </p:spPr>
        <p:txBody>
          <a:bodyPr wrap="square" rtlCol="0">
            <a:spAutoFit/>
          </a:bodyPr>
          <a:lstStyle/>
          <a:p>
            <a:r>
              <a:rPr lang="zh-CN" altLang="en-US" sz="1800" dirty="0">
                <a:solidFill>
                  <a:srgbClr val="000000"/>
                </a:solidFill>
              </a:rPr>
              <a:t>蜡烛</a:t>
            </a:r>
            <a:endParaRPr lang="en-SG" sz="1800" dirty="0">
              <a:solidFill>
                <a:srgbClr val="000000"/>
              </a:solidFill>
            </a:endParaRPr>
          </a:p>
        </p:txBody>
      </p:sp>
      <p:sp>
        <p:nvSpPr>
          <p:cNvPr id="5" name="TextBox 4"/>
          <p:cNvSpPr txBox="1"/>
          <p:nvPr/>
        </p:nvSpPr>
        <p:spPr>
          <a:xfrm>
            <a:off x="3078319" y="2485262"/>
            <a:ext cx="766717" cy="400110"/>
          </a:xfrm>
          <a:prstGeom prst="rect">
            <a:avLst/>
          </a:prstGeom>
          <a:solidFill>
            <a:srgbClr val="FFFF99"/>
          </a:solidFill>
        </p:spPr>
        <p:txBody>
          <a:bodyPr wrap="square" rtlCol="0">
            <a:spAutoFit/>
          </a:bodyPr>
          <a:lstStyle/>
          <a:p>
            <a:r>
              <a:rPr lang="zh-CN" altLang="en-US" dirty="0">
                <a:solidFill>
                  <a:srgbClr val="000000"/>
                </a:solidFill>
              </a:rPr>
              <a:t>约柜</a:t>
            </a:r>
            <a:endParaRPr lang="en-SG" dirty="0">
              <a:solidFill>
                <a:srgbClr val="000000"/>
              </a:solidFill>
            </a:endParaRPr>
          </a:p>
        </p:txBody>
      </p:sp>
      <p:sp>
        <p:nvSpPr>
          <p:cNvPr id="6" name="TextBox 5"/>
          <p:cNvSpPr txBox="1"/>
          <p:nvPr/>
        </p:nvSpPr>
        <p:spPr>
          <a:xfrm>
            <a:off x="1973528" y="2469873"/>
            <a:ext cx="989373" cy="400110"/>
          </a:xfrm>
          <a:prstGeom prst="rect">
            <a:avLst/>
          </a:prstGeom>
          <a:solidFill>
            <a:srgbClr val="FFFF99"/>
          </a:solidFill>
        </p:spPr>
        <p:txBody>
          <a:bodyPr wrap="none" rtlCol="0">
            <a:spAutoFit/>
          </a:bodyPr>
          <a:lstStyle/>
          <a:p>
            <a:r>
              <a:rPr lang="zh-CN" altLang="en-US" dirty="0">
                <a:solidFill>
                  <a:srgbClr val="000000"/>
                </a:solidFill>
              </a:rPr>
              <a:t>基路伯</a:t>
            </a:r>
            <a:endParaRPr lang="en-SG" dirty="0">
              <a:solidFill>
                <a:srgbClr val="000000"/>
              </a:solidFill>
            </a:endParaRPr>
          </a:p>
        </p:txBody>
      </p:sp>
      <p:sp>
        <p:nvSpPr>
          <p:cNvPr id="7" name="TextBox 6"/>
          <p:cNvSpPr txBox="1"/>
          <p:nvPr/>
        </p:nvSpPr>
        <p:spPr>
          <a:xfrm>
            <a:off x="2223783" y="3004697"/>
            <a:ext cx="369332" cy="1122433"/>
          </a:xfrm>
          <a:prstGeom prst="rect">
            <a:avLst/>
          </a:prstGeom>
          <a:solidFill>
            <a:srgbClr val="FFCCFF"/>
          </a:solidFill>
        </p:spPr>
        <p:txBody>
          <a:bodyPr vert="eaVert" wrap="square" rtlCol="0">
            <a:spAutoFit/>
          </a:bodyPr>
          <a:lstStyle/>
          <a:p>
            <a:pPr algn="ctr"/>
            <a:r>
              <a:rPr lang="zh-CN" altLang="en-US" sz="1200" dirty="0">
                <a:solidFill>
                  <a:srgbClr val="000000"/>
                </a:solidFill>
              </a:rPr>
              <a:t>至圣所</a:t>
            </a:r>
            <a:endParaRPr lang="en-US" altLang="zh-CN" sz="1200" dirty="0">
              <a:solidFill>
                <a:srgbClr val="000000"/>
              </a:solidFill>
            </a:endParaRPr>
          </a:p>
        </p:txBody>
      </p:sp>
      <p:sp>
        <p:nvSpPr>
          <p:cNvPr id="8" name="TextBox 7"/>
          <p:cNvSpPr txBox="1"/>
          <p:nvPr/>
        </p:nvSpPr>
        <p:spPr>
          <a:xfrm>
            <a:off x="3507622" y="3677867"/>
            <a:ext cx="1100890" cy="369332"/>
          </a:xfrm>
          <a:prstGeom prst="rect">
            <a:avLst/>
          </a:prstGeom>
          <a:solidFill>
            <a:srgbClr val="FFC000"/>
          </a:solidFill>
        </p:spPr>
        <p:txBody>
          <a:bodyPr wrap="square" rtlCol="0">
            <a:spAutoFit/>
          </a:bodyPr>
          <a:lstStyle/>
          <a:p>
            <a:r>
              <a:rPr lang="zh-CN" altLang="en-US" sz="1800" dirty="0">
                <a:solidFill>
                  <a:srgbClr val="000000"/>
                </a:solidFill>
              </a:rPr>
              <a:t>香坛</a:t>
            </a:r>
            <a:endParaRPr lang="en-SG" sz="1800" dirty="0">
              <a:solidFill>
                <a:srgbClr val="000000"/>
              </a:solidFill>
            </a:endParaRPr>
          </a:p>
        </p:txBody>
      </p:sp>
      <p:sp>
        <p:nvSpPr>
          <p:cNvPr id="9" name="TextBox 8"/>
          <p:cNvSpPr txBox="1"/>
          <p:nvPr/>
        </p:nvSpPr>
        <p:spPr>
          <a:xfrm>
            <a:off x="4058068" y="3581302"/>
            <a:ext cx="1557452" cy="338554"/>
          </a:xfrm>
          <a:prstGeom prst="rect">
            <a:avLst/>
          </a:prstGeom>
          <a:solidFill>
            <a:srgbClr val="FFC000"/>
          </a:solidFill>
        </p:spPr>
        <p:txBody>
          <a:bodyPr wrap="square" rtlCol="0">
            <a:spAutoFit/>
          </a:bodyPr>
          <a:lstStyle/>
          <a:p>
            <a:pPr algn="r"/>
            <a:r>
              <a:rPr lang="zh-CN" altLang="en-US" sz="1600" dirty="0">
                <a:solidFill>
                  <a:srgbClr val="000000"/>
                </a:solidFill>
              </a:rPr>
              <a:t>圣所</a:t>
            </a:r>
            <a:endParaRPr lang="en-SG" sz="1600" dirty="0">
              <a:solidFill>
                <a:srgbClr val="000000"/>
              </a:solidFill>
            </a:endParaRPr>
          </a:p>
        </p:txBody>
      </p:sp>
      <p:sp>
        <p:nvSpPr>
          <p:cNvPr id="10" name="TextBox 9"/>
          <p:cNvSpPr txBox="1"/>
          <p:nvPr/>
        </p:nvSpPr>
        <p:spPr>
          <a:xfrm>
            <a:off x="4427984" y="3227359"/>
            <a:ext cx="1187535" cy="338554"/>
          </a:xfrm>
          <a:prstGeom prst="rect">
            <a:avLst/>
          </a:prstGeom>
          <a:solidFill>
            <a:srgbClr val="FFC000"/>
          </a:solidFill>
        </p:spPr>
        <p:txBody>
          <a:bodyPr wrap="square" rtlCol="0">
            <a:spAutoFit/>
          </a:bodyPr>
          <a:lstStyle/>
          <a:p>
            <a:r>
              <a:rPr lang="zh-CN" altLang="en-US" sz="1600" dirty="0">
                <a:solidFill>
                  <a:srgbClr val="000000"/>
                </a:solidFill>
              </a:rPr>
              <a:t>陈设饼桌</a:t>
            </a:r>
            <a:endParaRPr lang="en-SG" sz="1600" dirty="0">
              <a:solidFill>
                <a:srgbClr val="000000"/>
              </a:solidFill>
            </a:endParaRPr>
          </a:p>
        </p:txBody>
      </p:sp>
      <p:sp>
        <p:nvSpPr>
          <p:cNvPr id="11" name="TextBox 10"/>
          <p:cNvSpPr txBox="1"/>
          <p:nvPr/>
        </p:nvSpPr>
        <p:spPr>
          <a:xfrm flipH="1">
            <a:off x="5683435" y="3330512"/>
            <a:ext cx="801466" cy="400110"/>
          </a:xfrm>
          <a:prstGeom prst="rect">
            <a:avLst/>
          </a:prstGeom>
          <a:solidFill>
            <a:srgbClr val="FFFF66"/>
          </a:solidFill>
        </p:spPr>
        <p:txBody>
          <a:bodyPr wrap="square" rtlCol="0">
            <a:spAutoFit/>
          </a:bodyPr>
          <a:lstStyle/>
          <a:p>
            <a:r>
              <a:rPr lang="zh-CN" altLang="en-US" dirty="0">
                <a:solidFill>
                  <a:srgbClr val="000000"/>
                </a:solidFill>
              </a:rPr>
              <a:t>外院</a:t>
            </a:r>
            <a:endParaRPr lang="en-SG" dirty="0">
              <a:solidFill>
                <a:srgbClr val="000000"/>
              </a:solidFill>
            </a:endParaRPr>
          </a:p>
        </p:txBody>
      </p:sp>
      <p:sp>
        <p:nvSpPr>
          <p:cNvPr id="12" name="TextBox 11"/>
          <p:cNvSpPr txBox="1"/>
          <p:nvPr/>
        </p:nvSpPr>
        <p:spPr>
          <a:xfrm>
            <a:off x="6365624" y="2612614"/>
            <a:ext cx="958917" cy="400110"/>
          </a:xfrm>
          <a:prstGeom prst="rect">
            <a:avLst/>
          </a:prstGeom>
          <a:solidFill>
            <a:srgbClr val="FF9966"/>
          </a:solidFill>
        </p:spPr>
        <p:txBody>
          <a:bodyPr wrap="none" rtlCol="0">
            <a:spAutoFit/>
          </a:bodyPr>
          <a:lstStyle/>
          <a:p>
            <a:r>
              <a:rPr lang="zh-CN" altLang="en-US" dirty="0">
                <a:solidFill>
                  <a:srgbClr val="000000"/>
                </a:solidFill>
              </a:rPr>
              <a:t>波阿斯</a:t>
            </a:r>
            <a:endParaRPr lang="en-SG" dirty="0">
              <a:solidFill>
                <a:srgbClr val="000000"/>
              </a:solidFill>
            </a:endParaRPr>
          </a:p>
        </p:txBody>
      </p:sp>
      <p:sp>
        <p:nvSpPr>
          <p:cNvPr id="13" name="TextBox 12"/>
          <p:cNvSpPr txBox="1"/>
          <p:nvPr/>
        </p:nvSpPr>
        <p:spPr>
          <a:xfrm>
            <a:off x="6484901" y="4262269"/>
            <a:ext cx="700833" cy="400110"/>
          </a:xfrm>
          <a:prstGeom prst="rect">
            <a:avLst/>
          </a:prstGeom>
          <a:noFill/>
        </p:spPr>
        <p:txBody>
          <a:bodyPr wrap="none" rtlCol="0">
            <a:spAutoFit/>
          </a:bodyPr>
          <a:lstStyle/>
          <a:p>
            <a:r>
              <a:rPr lang="zh-CN" altLang="en-US" dirty="0">
                <a:solidFill>
                  <a:srgbClr val="000000"/>
                </a:solidFill>
              </a:rPr>
              <a:t>雅斤</a:t>
            </a:r>
            <a:endParaRPr lang="en-SG" dirty="0">
              <a:solidFill>
                <a:srgbClr val="000000"/>
              </a:solidFill>
            </a:endParaRPr>
          </a:p>
        </p:txBody>
      </p:sp>
      <p:sp>
        <p:nvSpPr>
          <p:cNvPr id="14" name="TextBox 13"/>
          <p:cNvSpPr txBox="1"/>
          <p:nvPr/>
        </p:nvSpPr>
        <p:spPr>
          <a:xfrm>
            <a:off x="2812174" y="4262269"/>
            <a:ext cx="1615810" cy="400110"/>
          </a:xfrm>
          <a:prstGeom prst="rect">
            <a:avLst/>
          </a:prstGeom>
          <a:solidFill>
            <a:srgbClr val="FFFF99"/>
          </a:solidFill>
        </p:spPr>
        <p:txBody>
          <a:bodyPr wrap="square" rtlCol="0">
            <a:spAutoFit/>
          </a:bodyPr>
          <a:lstStyle/>
          <a:p>
            <a:r>
              <a:rPr lang="zh-CN" altLang="en-US" dirty="0">
                <a:solidFill>
                  <a:srgbClr val="000000"/>
                </a:solidFill>
              </a:rPr>
              <a:t>储藏室</a:t>
            </a:r>
            <a:endParaRPr lang="en-SG" dirty="0">
              <a:solidFill>
                <a:srgbClr val="000000"/>
              </a:solidFill>
            </a:endParaRPr>
          </a:p>
        </p:txBody>
      </p:sp>
      <p:sp>
        <p:nvSpPr>
          <p:cNvPr id="15" name="TextBox 14"/>
          <p:cNvSpPr txBox="1"/>
          <p:nvPr/>
        </p:nvSpPr>
        <p:spPr>
          <a:xfrm>
            <a:off x="7589633" y="2201731"/>
            <a:ext cx="551027" cy="584775"/>
          </a:xfrm>
          <a:prstGeom prst="rect">
            <a:avLst/>
          </a:prstGeom>
          <a:solidFill>
            <a:schemeClr val="accent2">
              <a:lumMod val="40000"/>
              <a:lumOff val="60000"/>
            </a:schemeClr>
          </a:solidFill>
        </p:spPr>
        <p:txBody>
          <a:bodyPr wrap="square" rtlCol="0">
            <a:spAutoFit/>
          </a:bodyPr>
          <a:lstStyle/>
          <a:p>
            <a:r>
              <a:rPr lang="zh-CN" altLang="en-US" sz="1600" dirty="0">
                <a:solidFill>
                  <a:srgbClr val="000000"/>
                </a:solidFill>
              </a:rPr>
              <a:t>祭坛</a:t>
            </a:r>
            <a:endParaRPr lang="en-SG" sz="1600" dirty="0">
              <a:solidFill>
                <a:srgbClr val="000000"/>
              </a:solidFill>
            </a:endParaRPr>
          </a:p>
        </p:txBody>
      </p:sp>
      <p:sp>
        <p:nvSpPr>
          <p:cNvPr id="16" name="TextBox 15"/>
          <p:cNvSpPr txBox="1"/>
          <p:nvPr/>
        </p:nvSpPr>
        <p:spPr>
          <a:xfrm flipH="1">
            <a:off x="7382969" y="5461193"/>
            <a:ext cx="1033669" cy="400110"/>
          </a:xfrm>
          <a:prstGeom prst="rect">
            <a:avLst/>
          </a:prstGeom>
          <a:solidFill>
            <a:srgbClr val="FF9966"/>
          </a:solidFill>
        </p:spPr>
        <p:txBody>
          <a:bodyPr wrap="square" rtlCol="0">
            <a:spAutoFit/>
          </a:bodyPr>
          <a:lstStyle/>
          <a:p>
            <a:pPr algn="ctr"/>
            <a:r>
              <a:rPr lang="zh-CN" altLang="en-US" dirty="0">
                <a:solidFill>
                  <a:srgbClr val="000000"/>
                </a:solidFill>
              </a:rPr>
              <a:t>铜海</a:t>
            </a:r>
            <a:endParaRPr lang="en-SG" dirty="0">
              <a:solidFill>
                <a:srgbClr val="000000"/>
              </a:solidFill>
            </a:endParaRPr>
          </a:p>
        </p:txBody>
      </p:sp>
      <p:sp>
        <p:nvSpPr>
          <p:cNvPr id="17" name="TextBox 16"/>
          <p:cNvSpPr txBox="1"/>
          <p:nvPr/>
        </p:nvSpPr>
        <p:spPr>
          <a:xfrm>
            <a:off x="3553082" y="5661248"/>
            <a:ext cx="2832261" cy="400110"/>
          </a:xfrm>
          <a:prstGeom prst="rect">
            <a:avLst/>
          </a:prstGeom>
          <a:solidFill>
            <a:srgbClr val="FF9966"/>
          </a:solidFill>
        </p:spPr>
        <p:txBody>
          <a:bodyPr wrap="square" rtlCol="0">
            <a:spAutoFit/>
          </a:bodyPr>
          <a:lstStyle/>
          <a:p>
            <a:pPr algn="ctr"/>
            <a:r>
              <a:rPr lang="zh-CN" altLang="en-US" dirty="0">
                <a:solidFill>
                  <a:srgbClr val="000000"/>
                </a:solidFill>
              </a:rPr>
              <a:t>以色列院</a:t>
            </a:r>
            <a:endParaRPr lang="en-SG" dirty="0">
              <a:solidFill>
                <a:srgbClr val="000000"/>
              </a:solidFill>
            </a:endParaRPr>
          </a:p>
        </p:txBody>
      </p:sp>
      <p:pic>
        <p:nvPicPr>
          <p:cNvPr id="717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0686" y="3170556"/>
            <a:ext cx="901700" cy="749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2" name="Text Box 5"/>
          <p:cNvSpPr txBox="1">
            <a:spLocks noChangeArrowheads="1"/>
          </p:cNvSpPr>
          <p:nvPr/>
        </p:nvSpPr>
        <p:spPr bwMode="auto">
          <a:xfrm>
            <a:off x="7500731" y="1295400"/>
            <a:ext cx="1558440" cy="461665"/>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dirty="0">
                <a:solidFill>
                  <a:srgbClr val="FFFFFF"/>
                </a:solidFill>
                <a:cs typeface="Arial" charset="0"/>
              </a:rPr>
              <a:t>以西结</a:t>
            </a:r>
            <a:r>
              <a:rPr lang="en-US" dirty="0">
                <a:solidFill>
                  <a:srgbClr val="FFFFFF"/>
                </a:solidFill>
                <a:cs typeface="Arial" charset="0"/>
              </a:rPr>
              <a:t>8:4</a:t>
            </a:r>
          </a:p>
        </p:txBody>
      </p:sp>
    </p:spTree>
    <p:extLst>
      <p:ext uri="{BB962C8B-B14F-4D97-AF65-F5344CB8AC3E}">
        <p14:creationId xmlns:p14="http://schemas.microsoft.com/office/powerpoint/2010/main" val="166993870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2070440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784848"/>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以西结书</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作个充满盼望的人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119060188"/>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575136" y="68666"/>
            <a:ext cx="8066752" cy="1134856"/>
          </a:xfrm>
          <a:solidFill>
            <a:schemeClr val="accent2"/>
          </a:solidFill>
          <a:effectLst>
            <a:outerShdw blurRad="63500" dist="35921" dir="2700000" algn="ctr" rotWithShape="0">
              <a:schemeClr val="tx2">
                <a:alpha val="74998"/>
              </a:schemeClr>
            </a:outerShdw>
          </a:effectLst>
        </p:spPr>
        <p:txBody>
          <a:bodyPr/>
          <a:lstStyle/>
          <a:p>
            <a:pPr eaLnBrk="1" hangingPunct="1"/>
            <a:r>
              <a:rPr lang="zh-CN" altLang="en-US" sz="4000" dirty="0">
                <a:solidFill>
                  <a:schemeClr val="bg1"/>
                </a:solidFill>
                <a:latin typeface="Times New Roman" charset="0"/>
                <a:ea typeface="ＭＳ Ｐゴシック" charset="0"/>
                <a:cs typeface="SimSun" charset="0"/>
              </a:rPr>
              <a:t>所罗门的圣殿</a:t>
            </a:r>
          </a:p>
        </p:txBody>
      </p:sp>
      <p:sp>
        <p:nvSpPr>
          <p:cNvPr id="2" name="TextBox 1"/>
          <p:cNvSpPr txBox="1"/>
          <p:nvPr/>
        </p:nvSpPr>
        <p:spPr>
          <a:xfrm>
            <a:off x="2593115" y="1164744"/>
            <a:ext cx="1269507" cy="400110"/>
          </a:xfrm>
          <a:prstGeom prst="rect">
            <a:avLst/>
          </a:prstGeom>
          <a:solidFill>
            <a:srgbClr val="FF9966"/>
          </a:solidFill>
        </p:spPr>
        <p:txBody>
          <a:bodyPr wrap="square" rtlCol="0">
            <a:spAutoFit/>
          </a:bodyPr>
          <a:lstStyle/>
          <a:p>
            <a:pPr algn="ctr"/>
            <a:r>
              <a:rPr lang="zh-CN" altLang="en-US" dirty="0">
                <a:solidFill>
                  <a:srgbClr val="000000"/>
                </a:solidFill>
              </a:rPr>
              <a:t>盆</a:t>
            </a:r>
            <a:endParaRPr lang="en-SG" dirty="0">
              <a:solidFill>
                <a:srgbClr val="000000"/>
              </a:solidFill>
            </a:endParaRPr>
          </a:p>
        </p:txBody>
      </p:sp>
      <p:sp>
        <p:nvSpPr>
          <p:cNvPr id="3" name="TextBox 2"/>
          <p:cNvSpPr txBox="1"/>
          <p:nvPr/>
        </p:nvSpPr>
        <p:spPr>
          <a:xfrm flipH="1">
            <a:off x="5700911" y="1966506"/>
            <a:ext cx="1178417" cy="400110"/>
          </a:xfrm>
          <a:prstGeom prst="rect">
            <a:avLst/>
          </a:prstGeom>
          <a:solidFill>
            <a:srgbClr val="FF9966"/>
          </a:solidFill>
        </p:spPr>
        <p:txBody>
          <a:bodyPr wrap="square" rtlCol="0">
            <a:spAutoFit/>
          </a:bodyPr>
          <a:lstStyle/>
          <a:p>
            <a:r>
              <a:rPr lang="zh-CN" altLang="en-US" dirty="0">
                <a:solidFill>
                  <a:srgbClr val="000000"/>
                </a:solidFill>
              </a:rPr>
              <a:t>祭司殿</a:t>
            </a:r>
            <a:endParaRPr lang="en-SG" dirty="0">
              <a:solidFill>
                <a:srgbClr val="000000"/>
              </a:solidFill>
            </a:endParaRPr>
          </a:p>
        </p:txBody>
      </p:sp>
      <p:sp>
        <p:nvSpPr>
          <p:cNvPr id="4" name="TextBox 3"/>
          <p:cNvSpPr txBox="1"/>
          <p:nvPr/>
        </p:nvSpPr>
        <p:spPr>
          <a:xfrm>
            <a:off x="4274276" y="2469873"/>
            <a:ext cx="1065379" cy="369332"/>
          </a:xfrm>
          <a:prstGeom prst="rect">
            <a:avLst/>
          </a:prstGeom>
          <a:solidFill>
            <a:srgbClr val="FFFF99"/>
          </a:solidFill>
        </p:spPr>
        <p:txBody>
          <a:bodyPr wrap="square" rtlCol="0">
            <a:spAutoFit/>
          </a:bodyPr>
          <a:lstStyle/>
          <a:p>
            <a:r>
              <a:rPr lang="zh-CN" altLang="en-US" sz="1800" dirty="0">
                <a:solidFill>
                  <a:srgbClr val="000000"/>
                </a:solidFill>
              </a:rPr>
              <a:t>蜡烛</a:t>
            </a:r>
            <a:endParaRPr lang="en-SG" sz="1800" dirty="0">
              <a:solidFill>
                <a:srgbClr val="000000"/>
              </a:solidFill>
            </a:endParaRPr>
          </a:p>
        </p:txBody>
      </p:sp>
      <p:sp>
        <p:nvSpPr>
          <p:cNvPr id="5" name="TextBox 4"/>
          <p:cNvSpPr txBox="1"/>
          <p:nvPr/>
        </p:nvSpPr>
        <p:spPr>
          <a:xfrm>
            <a:off x="3078319" y="2485262"/>
            <a:ext cx="766717" cy="400110"/>
          </a:xfrm>
          <a:prstGeom prst="rect">
            <a:avLst/>
          </a:prstGeom>
          <a:solidFill>
            <a:srgbClr val="FFFF99"/>
          </a:solidFill>
        </p:spPr>
        <p:txBody>
          <a:bodyPr wrap="square" rtlCol="0">
            <a:spAutoFit/>
          </a:bodyPr>
          <a:lstStyle/>
          <a:p>
            <a:r>
              <a:rPr lang="zh-CN" altLang="en-US" dirty="0">
                <a:solidFill>
                  <a:srgbClr val="000000"/>
                </a:solidFill>
              </a:rPr>
              <a:t>约柜</a:t>
            </a:r>
            <a:endParaRPr lang="en-SG" dirty="0">
              <a:solidFill>
                <a:srgbClr val="000000"/>
              </a:solidFill>
            </a:endParaRPr>
          </a:p>
        </p:txBody>
      </p:sp>
      <p:sp>
        <p:nvSpPr>
          <p:cNvPr id="6" name="TextBox 5"/>
          <p:cNvSpPr txBox="1"/>
          <p:nvPr/>
        </p:nvSpPr>
        <p:spPr>
          <a:xfrm>
            <a:off x="1973528" y="2469873"/>
            <a:ext cx="989373" cy="400110"/>
          </a:xfrm>
          <a:prstGeom prst="rect">
            <a:avLst/>
          </a:prstGeom>
          <a:solidFill>
            <a:srgbClr val="FFFF99"/>
          </a:solidFill>
        </p:spPr>
        <p:txBody>
          <a:bodyPr wrap="none" rtlCol="0">
            <a:spAutoFit/>
          </a:bodyPr>
          <a:lstStyle/>
          <a:p>
            <a:r>
              <a:rPr lang="zh-CN" altLang="en-US" dirty="0">
                <a:solidFill>
                  <a:srgbClr val="000000"/>
                </a:solidFill>
              </a:rPr>
              <a:t>基路伯</a:t>
            </a:r>
            <a:endParaRPr lang="en-SG" dirty="0">
              <a:solidFill>
                <a:srgbClr val="000000"/>
              </a:solidFill>
            </a:endParaRPr>
          </a:p>
        </p:txBody>
      </p:sp>
      <p:sp>
        <p:nvSpPr>
          <p:cNvPr id="7" name="TextBox 6"/>
          <p:cNvSpPr txBox="1"/>
          <p:nvPr/>
        </p:nvSpPr>
        <p:spPr>
          <a:xfrm>
            <a:off x="2223783" y="3004697"/>
            <a:ext cx="369332" cy="1122433"/>
          </a:xfrm>
          <a:prstGeom prst="rect">
            <a:avLst/>
          </a:prstGeom>
          <a:solidFill>
            <a:srgbClr val="FFCCFF"/>
          </a:solidFill>
        </p:spPr>
        <p:txBody>
          <a:bodyPr vert="eaVert" wrap="square" rtlCol="0">
            <a:spAutoFit/>
          </a:bodyPr>
          <a:lstStyle/>
          <a:p>
            <a:pPr algn="ctr"/>
            <a:r>
              <a:rPr lang="zh-CN" altLang="en-US" sz="1200" dirty="0">
                <a:solidFill>
                  <a:srgbClr val="000000"/>
                </a:solidFill>
              </a:rPr>
              <a:t>至圣所</a:t>
            </a:r>
            <a:endParaRPr lang="en-US" altLang="zh-CN" sz="1200" dirty="0">
              <a:solidFill>
                <a:srgbClr val="000000"/>
              </a:solidFill>
            </a:endParaRPr>
          </a:p>
        </p:txBody>
      </p:sp>
      <p:sp>
        <p:nvSpPr>
          <p:cNvPr id="8" name="TextBox 7"/>
          <p:cNvSpPr txBox="1"/>
          <p:nvPr/>
        </p:nvSpPr>
        <p:spPr>
          <a:xfrm>
            <a:off x="3507622" y="3677867"/>
            <a:ext cx="1100890" cy="369332"/>
          </a:xfrm>
          <a:prstGeom prst="rect">
            <a:avLst/>
          </a:prstGeom>
          <a:solidFill>
            <a:srgbClr val="FFC000"/>
          </a:solidFill>
        </p:spPr>
        <p:txBody>
          <a:bodyPr wrap="square" rtlCol="0">
            <a:spAutoFit/>
          </a:bodyPr>
          <a:lstStyle/>
          <a:p>
            <a:r>
              <a:rPr lang="zh-CN" altLang="en-US" sz="1800" dirty="0">
                <a:solidFill>
                  <a:srgbClr val="000000"/>
                </a:solidFill>
              </a:rPr>
              <a:t>香坛</a:t>
            </a:r>
            <a:endParaRPr lang="en-SG" sz="1800" dirty="0">
              <a:solidFill>
                <a:srgbClr val="000000"/>
              </a:solidFill>
            </a:endParaRPr>
          </a:p>
        </p:txBody>
      </p:sp>
      <p:sp>
        <p:nvSpPr>
          <p:cNvPr id="9" name="TextBox 8"/>
          <p:cNvSpPr txBox="1"/>
          <p:nvPr/>
        </p:nvSpPr>
        <p:spPr>
          <a:xfrm>
            <a:off x="4058068" y="3581302"/>
            <a:ext cx="1557452" cy="338554"/>
          </a:xfrm>
          <a:prstGeom prst="rect">
            <a:avLst/>
          </a:prstGeom>
          <a:solidFill>
            <a:srgbClr val="FFC000"/>
          </a:solidFill>
        </p:spPr>
        <p:txBody>
          <a:bodyPr wrap="square" rtlCol="0">
            <a:spAutoFit/>
          </a:bodyPr>
          <a:lstStyle/>
          <a:p>
            <a:pPr algn="r"/>
            <a:r>
              <a:rPr lang="zh-CN" altLang="en-US" sz="1600" dirty="0">
                <a:solidFill>
                  <a:srgbClr val="000000"/>
                </a:solidFill>
              </a:rPr>
              <a:t>圣所</a:t>
            </a:r>
            <a:endParaRPr lang="en-SG" sz="1600" dirty="0">
              <a:solidFill>
                <a:srgbClr val="000000"/>
              </a:solidFill>
            </a:endParaRPr>
          </a:p>
        </p:txBody>
      </p:sp>
      <p:sp>
        <p:nvSpPr>
          <p:cNvPr id="10" name="TextBox 9"/>
          <p:cNvSpPr txBox="1"/>
          <p:nvPr/>
        </p:nvSpPr>
        <p:spPr>
          <a:xfrm>
            <a:off x="4427984" y="3227359"/>
            <a:ext cx="1187535" cy="338554"/>
          </a:xfrm>
          <a:prstGeom prst="rect">
            <a:avLst/>
          </a:prstGeom>
          <a:solidFill>
            <a:srgbClr val="FFC000"/>
          </a:solidFill>
        </p:spPr>
        <p:txBody>
          <a:bodyPr wrap="square" rtlCol="0">
            <a:spAutoFit/>
          </a:bodyPr>
          <a:lstStyle/>
          <a:p>
            <a:r>
              <a:rPr lang="zh-CN" altLang="en-US" sz="1600" dirty="0">
                <a:solidFill>
                  <a:srgbClr val="000000"/>
                </a:solidFill>
              </a:rPr>
              <a:t>陈设饼桌</a:t>
            </a:r>
            <a:endParaRPr lang="en-SG" sz="1600" dirty="0">
              <a:solidFill>
                <a:srgbClr val="000000"/>
              </a:solidFill>
            </a:endParaRPr>
          </a:p>
        </p:txBody>
      </p:sp>
      <p:sp>
        <p:nvSpPr>
          <p:cNvPr id="11" name="TextBox 10"/>
          <p:cNvSpPr txBox="1"/>
          <p:nvPr/>
        </p:nvSpPr>
        <p:spPr>
          <a:xfrm flipH="1">
            <a:off x="5683435" y="3330512"/>
            <a:ext cx="801466" cy="400110"/>
          </a:xfrm>
          <a:prstGeom prst="rect">
            <a:avLst/>
          </a:prstGeom>
          <a:solidFill>
            <a:srgbClr val="FFFF66"/>
          </a:solidFill>
        </p:spPr>
        <p:txBody>
          <a:bodyPr wrap="square" rtlCol="0">
            <a:spAutoFit/>
          </a:bodyPr>
          <a:lstStyle/>
          <a:p>
            <a:r>
              <a:rPr lang="zh-CN" altLang="en-US" dirty="0">
                <a:solidFill>
                  <a:srgbClr val="000000"/>
                </a:solidFill>
              </a:rPr>
              <a:t>外院</a:t>
            </a:r>
            <a:endParaRPr lang="en-SG" dirty="0">
              <a:solidFill>
                <a:srgbClr val="000000"/>
              </a:solidFill>
            </a:endParaRPr>
          </a:p>
        </p:txBody>
      </p:sp>
      <p:sp>
        <p:nvSpPr>
          <p:cNvPr id="12" name="TextBox 11"/>
          <p:cNvSpPr txBox="1"/>
          <p:nvPr/>
        </p:nvSpPr>
        <p:spPr>
          <a:xfrm>
            <a:off x="6365624" y="2612614"/>
            <a:ext cx="958917" cy="400110"/>
          </a:xfrm>
          <a:prstGeom prst="rect">
            <a:avLst/>
          </a:prstGeom>
          <a:solidFill>
            <a:srgbClr val="FF9966"/>
          </a:solidFill>
        </p:spPr>
        <p:txBody>
          <a:bodyPr wrap="none" rtlCol="0">
            <a:spAutoFit/>
          </a:bodyPr>
          <a:lstStyle/>
          <a:p>
            <a:r>
              <a:rPr lang="zh-CN" altLang="en-US" dirty="0">
                <a:solidFill>
                  <a:srgbClr val="000000"/>
                </a:solidFill>
              </a:rPr>
              <a:t>波阿斯</a:t>
            </a:r>
            <a:endParaRPr lang="en-SG" dirty="0">
              <a:solidFill>
                <a:srgbClr val="000000"/>
              </a:solidFill>
            </a:endParaRPr>
          </a:p>
        </p:txBody>
      </p:sp>
      <p:sp>
        <p:nvSpPr>
          <p:cNvPr id="13" name="TextBox 12"/>
          <p:cNvSpPr txBox="1"/>
          <p:nvPr/>
        </p:nvSpPr>
        <p:spPr>
          <a:xfrm>
            <a:off x="6484901" y="4262269"/>
            <a:ext cx="700833" cy="400110"/>
          </a:xfrm>
          <a:prstGeom prst="rect">
            <a:avLst/>
          </a:prstGeom>
          <a:noFill/>
        </p:spPr>
        <p:txBody>
          <a:bodyPr wrap="none" rtlCol="0">
            <a:spAutoFit/>
          </a:bodyPr>
          <a:lstStyle/>
          <a:p>
            <a:r>
              <a:rPr lang="zh-CN" altLang="en-US" dirty="0">
                <a:solidFill>
                  <a:srgbClr val="000000"/>
                </a:solidFill>
              </a:rPr>
              <a:t>雅斤</a:t>
            </a:r>
            <a:endParaRPr lang="en-SG" dirty="0">
              <a:solidFill>
                <a:srgbClr val="000000"/>
              </a:solidFill>
            </a:endParaRPr>
          </a:p>
        </p:txBody>
      </p:sp>
      <p:sp>
        <p:nvSpPr>
          <p:cNvPr id="14" name="TextBox 13"/>
          <p:cNvSpPr txBox="1"/>
          <p:nvPr/>
        </p:nvSpPr>
        <p:spPr>
          <a:xfrm>
            <a:off x="2812174" y="4262269"/>
            <a:ext cx="1615810" cy="400110"/>
          </a:xfrm>
          <a:prstGeom prst="rect">
            <a:avLst/>
          </a:prstGeom>
          <a:solidFill>
            <a:srgbClr val="FFFF99"/>
          </a:solidFill>
        </p:spPr>
        <p:txBody>
          <a:bodyPr wrap="square" rtlCol="0">
            <a:spAutoFit/>
          </a:bodyPr>
          <a:lstStyle/>
          <a:p>
            <a:r>
              <a:rPr lang="zh-CN" altLang="en-US" dirty="0">
                <a:solidFill>
                  <a:srgbClr val="000000"/>
                </a:solidFill>
              </a:rPr>
              <a:t>储藏室</a:t>
            </a:r>
            <a:endParaRPr lang="en-SG" dirty="0">
              <a:solidFill>
                <a:srgbClr val="000000"/>
              </a:solidFill>
            </a:endParaRPr>
          </a:p>
        </p:txBody>
      </p:sp>
      <p:sp>
        <p:nvSpPr>
          <p:cNvPr id="15" name="TextBox 14"/>
          <p:cNvSpPr txBox="1"/>
          <p:nvPr/>
        </p:nvSpPr>
        <p:spPr>
          <a:xfrm>
            <a:off x="7589633" y="2201731"/>
            <a:ext cx="551027" cy="584775"/>
          </a:xfrm>
          <a:prstGeom prst="rect">
            <a:avLst/>
          </a:prstGeom>
          <a:solidFill>
            <a:schemeClr val="accent2">
              <a:lumMod val="40000"/>
              <a:lumOff val="60000"/>
            </a:schemeClr>
          </a:solidFill>
        </p:spPr>
        <p:txBody>
          <a:bodyPr wrap="square" rtlCol="0">
            <a:spAutoFit/>
          </a:bodyPr>
          <a:lstStyle/>
          <a:p>
            <a:r>
              <a:rPr lang="zh-CN" altLang="en-US" sz="1600" dirty="0">
                <a:solidFill>
                  <a:srgbClr val="000000"/>
                </a:solidFill>
              </a:rPr>
              <a:t>祭坛</a:t>
            </a:r>
            <a:endParaRPr lang="en-SG" sz="1600" dirty="0">
              <a:solidFill>
                <a:srgbClr val="000000"/>
              </a:solidFill>
            </a:endParaRPr>
          </a:p>
        </p:txBody>
      </p:sp>
      <p:sp>
        <p:nvSpPr>
          <p:cNvPr id="16" name="TextBox 15"/>
          <p:cNvSpPr txBox="1"/>
          <p:nvPr/>
        </p:nvSpPr>
        <p:spPr>
          <a:xfrm flipH="1">
            <a:off x="7382969" y="5461193"/>
            <a:ext cx="1033669" cy="400110"/>
          </a:xfrm>
          <a:prstGeom prst="rect">
            <a:avLst/>
          </a:prstGeom>
          <a:solidFill>
            <a:srgbClr val="FF9966"/>
          </a:solidFill>
        </p:spPr>
        <p:txBody>
          <a:bodyPr wrap="square" rtlCol="0">
            <a:spAutoFit/>
          </a:bodyPr>
          <a:lstStyle/>
          <a:p>
            <a:pPr algn="ctr"/>
            <a:r>
              <a:rPr lang="zh-CN" altLang="en-US" dirty="0">
                <a:solidFill>
                  <a:srgbClr val="000000"/>
                </a:solidFill>
              </a:rPr>
              <a:t>铜海</a:t>
            </a:r>
            <a:endParaRPr lang="en-SG" dirty="0">
              <a:solidFill>
                <a:srgbClr val="000000"/>
              </a:solidFill>
            </a:endParaRPr>
          </a:p>
        </p:txBody>
      </p:sp>
      <p:sp>
        <p:nvSpPr>
          <p:cNvPr id="17" name="TextBox 16"/>
          <p:cNvSpPr txBox="1"/>
          <p:nvPr/>
        </p:nvSpPr>
        <p:spPr>
          <a:xfrm>
            <a:off x="3553082" y="5661248"/>
            <a:ext cx="2832261" cy="400110"/>
          </a:xfrm>
          <a:prstGeom prst="rect">
            <a:avLst/>
          </a:prstGeom>
          <a:solidFill>
            <a:srgbClr val="FF9966"/>
          </a:solidFill>
        </p:spPr>
        <p:txBody>
          <a:bodyPr wrap="square" rtlCol="0">
            <a:spAutoFit/>
          </a:bodyPr>
          <a:lstStyle/>
          <a:p>
            <a:pPr algn="ctr"/>
            <a:r>
              <a:rPr lang="zh-CN" altLang="en-US" dirty="0">
                <a:solidFill>
                  <a:srgbClr val="000000"/>
                </a:solidFill>
              </a:rPr>
              <a:t>以色列院</a:t>
            </a:r>
            <a:endParaRPr lang="en-SG" dirty="0">
              <a:solidFill>
                <a:srgbClr val="000000"/>
              </a:solidFill>
            </a:endParaRPr>
          </a:p>
        </p:txBody>
      </p:sp>
      <p:pic>
        <p:nvPicPr>
          <p:cNvPr id="717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68214" y="3206652"/>
            <a:ext cx="901700" cy="749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2" name="Text Box 5"/>
          <p:cNvSpPr txBox="1">
            <a:spLocks noChangeArrowheads="1"/>
          </p:cNvSpPr>
          <p:nvPr/>
        </p:nvSpPr>
        <p:spPr bwMode="auto">
          <a:xfrm>
            <a:off x="7500731" y="1295400"/>
            <a:ext cx="1558440" cy="461665"/>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dirty="0">
                <a:solidFill>
                  <a:srgbClr val="FFFFFF"/>
                </a:solidFill>
                <a:cs typeface="Arial" charset="0"/>
              </a:rPr>
              <a:t>以西结</a:t>
            </a:r>
            <a:r>
              <a:rPr lang="en-US" dirty="0">
                <a:solidFill>
                  <a:srgbClr val="FFFFFF"/>
                </a:solidFill>
                <a:cs typeface="Arial" charset="0"/>
              </a:rPr>
              <a:t>8:4</a:t>
            </a:r>
          </a:p>
        </p:txBody>
      </p:sp>
    </p:spTree>
    <p:extLst>
      <p:ext uri="{BB962C8B-B14F-4D97-AF65-F5344CB8AC3E}">
        <p14:creationId xmlns:p14="http://schemas.microsoft.com/office/powerpoint/2010/main" val="166993870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Image result for ezek 1">
            <a:extLst>
              <a:ext uri="{FF2B5EF4-FFF2-40B4-BE49-F238E27FC236}">
                <a16:creationId xmlns:a16="http://schemas.microsoft.com/office/drawing/2014/main" id="{870F49C2-48EF-1941-9220-B3E18CEBED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064"/>
            <a:ext cx="9144000" cy="6864064"/>
          </a:xfrm>
          <a:prstGeom prst="rect">
            <a:avLst/>
          </a:prstGeom>
          <a:noFill/>
          <a:extLst>
            <a:ext uri="{909E8E84-426E-40DD-AFC4-6F175D3DCCD1}">
              <a14:hiddenFill xmlns:a14="http://schemas.microsoft.com/office/drawing/2010/main">
                <a:solidFill>
                  <a:srgbClr val="FFFFFF"/>
                </a:solidFill>
              </a14:hiddenFill>
            </a:ext>
          </a:extLst>
        </p:spPr>
      </p:pic>
      <p:sp>
        <p:nvSpPr>
          <p:cNvPr id="590851" name="Title 3"/>
          <p:cNvSpPr>
            <a:spLocks noGrp="1"/>
          </p:cNvSpPr>
          <p:nvPr>
            <p:ph type="title" idx="4294967295"/>
          </p:nvPr>
        </p:nvSpPr>
        <p:spPr>
          <a:xfrm>
            <a:off x="4427483" y="6194479"/>
            <a:ext cx="4419600" cy="523220"/>
          </a:xfrm>
          <a:noFill/>
          <a:ln>
            <a:noFill/>
          </a:ln>
        </p:spPr>
        <p:txBody>
          <a:bodyPr wrap="square">
            <a:spAutoFit/>
          </a:bodyPr>
          <a:lstStyle/>
          <a:p>
            <a:pPr algn="r"/>
            <a:r>
              <a:rPr lang="zh-CN" altLang="en-US" sz="28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charset="0"/>
                <a:ea typeface="ＭＳ Ｐゴシック" charset="0"/>
              </a:rPr>
              <a:t>以西结</a:t>
            </a:r>
            <a:r>
              <a:rPr lang="en-US" sz="2800" b="1" dirty="0">
                <a:solidFill>
                  <a:srgbClr val="FFFFFF"/>
                </a:solidFill>
                <a:effectLst>
                  <a:glow rad="139700">
                    <a:schemeClr val="accent4">
                      <a:satMod val="175000"/>
                      <a:alpha val="87000"/>
                    </a:schemeClr>
                  </a:glow>
                </a:effectLst>
              </a:rPr>
              <a:t> 10:4 CNV</a:t>
            </a:r>
            <a:endParaRPr lang="en-US" sz="2800" b="1" kern="1200" dirty="0">
              <a:solidFill>
                <a:srgbClr val="FFFFFF"/>
              </a:solidFill>
              <a:effectLst>
                <a:glow rad="139700">
                  <a:schemeClr val="accent4">
                    <a:satMod val="175000"/>
                    <a:alpha val="87000"/>
                  </a:schemeClr>
                </a:glow>
              </a:effectLst>
              <a:latin typeface="Arial" charset="0"/>
              <a:ea typeface="ＭＳ Ｐゴシック" charset="0"/>
            </a:endParaRPr>
          </a:p>
        </p:txBody>
      </p:sp>
      <p:sp>
        <p:nvSpPr>
          <p:cNvPr id="590852" name="TextBox 4"/>
          <p:cNvSpPr txBox="1">
            <a:spLocks noChangeArrowheads="1"/>
          </p:cNvSpPr>
          <p:nvPr/>
        </p:nvSpPr>
        <p:spPr bwMode="auto">
          <a:xfrm>
            <a:off x="-79511" y="142763"/>
            <a:ext cx="9303025"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ko-KR" altLang="en-US" sz="3200" dirty="0" err="1">
                <a:solidFill>
                  <a:srgbClr val="FFFFFF"/>
                </a:solidFill>
                <a:effectLst>
                  <a:glow rad="139700">
                    <a:srgbClr val="000000">
                      <a:satMod val="175000"/>
                      <a:alpha val="87000"/>
                    </a:srgbClr>
                  </a:glow>
                </a:effectLst>
              </a:rPr>
              <a:t>耶和华的荣耀从基路伯上面升到殿的门槛那里；殿里充满了云彩，院子也充满了耶和华荣耀的光辉</a:t>
            </a:r>
            <a:r>
              <a:rPr lang="ko-KR" altLang="en-US" sz="3200" dirty="0">
                <a:solidFill>
                  <a:srgbClr val="FFFFFF"/>
                </a:solidFill>
                <a:effectLst>
                  <a:glow rad="139700">
                    <a:srgbClr val="000000">
                      <a:satMod val="175000"/>
                      <a:alpha val="87000"/>
                    </a:srgbClr>
                  </a:glow>
                </a:effectLst>
              </a:rPr>
              <a:t>。</a:t>
            </a:r>
          </a:p>
        </p:txBody>
      </p:sp>
    </p:spTree>
    <p:extLst>
      <p:ext uri="{BB962C8B-B14F-4D97-AF65-F5344CB8AC3E}">
        <p14:creationId xmlns:p14="http://schemas.microsoft.com/office/powerpoint/2010/main" val="847648450"/>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571500"/>
            <a:ext cx="8455025" cy="5883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575136" y="68666"/>
            <a:ext cx="8066752" cy="1134856"/>
          </a:xfrm>
          <a:solidFill>
            <a:schemeClr val="accent2"/>
          </a:solidFill>
          <a:effectLst>
            <a:outerShdw blurRad="63500" dist="35921" dir="2700000" algn="ctr" rotWithShape="0">
              <a:schemeClr val="tx2">
                <a:alpha val="74998"/>
              </a:schemeClr>
            </a:outerShdw>
          </a:effectLst>
        </p:spPr>
        <p:txBody>
          <a:bodyPr/>
          <a:lstStyle/>
          <a:p>
            <a:pPr eaLnBrk="1" hangingPunct="1"/>
            <a:r>
              <a:rPr lang="zh-CN" altLang="en-US" sz="4000" dirty="0">
                <a:solidFill>
                  <a:schemeClr val="bg1"/>
                </a:solidFill>
                <a:latin typeface="Times New Roman" charset="0"/>
                <a:ea typeface="ＭＳ Ｐゴシック" charset="0"/>
                <a:cs typeface="SimSun" charset="0"/>
              </a:rPr>
              <a:t>所罗门的圣殿</a:t>
            </a:r>
          </a:p>
        </p:txBody>
      </p:sp>
      <p:sp>
        <p:nvSpPr>
          <p:cNvPr id="2" name="TextBox 1"/>
          <p:cNvSpPr txBox="1"/>
          <p:nvPr/>
        </p:nvSpPr>
        <p:spPr>
          <a:xfrm>
            <a:off x="2593115" y="1164744"/>
            <a:ext cx="1269507" cy="400110"/>
          </a:xfrm>
          <a:prstGeom prst="rect">
            <a:avLst/>
          </a:prstGeom>
          <a:solidFill>
            <a:srgbClr val="FF9966"/>
          </a:solidFill>
        </p:spPr>
        <p:txBody>
          <a:bodyPr wrap="square" rtlCol="0">
            <a:spAutoFit/>
          </a:bodyPr>
          <a:lstStyle/>
          <a:p>
            <a:pPr algn="ctr"/>
            <a:r>
              <a:rPr lang="zh-CN" altLang="en-US" dirty="0">
                <a:solidFill>
                  <a:srgbClr val="000000"/>
                </a:solidFill>
              </a:rPr>
              <a:t>盆</a:t>
            </a:r>
            <a:endParaRPr lang="en-SG" dirty="0">
              <a:solidFill>
                <a:srgbClr val="000000"/>
              </a:solidFill>
            </a:endParaRPr>
          </a:p>
        </p:txBody>
      </p:sp>
      <p:sp>
        <p:nvSpPr>
          <p:cNvPr id="3" name="TextBox 2"/>
          <p:cNvSpPr txBox="1"/>
          <p:nvPr/>
        </p:nvSpPr>
        <p:spPr>
          <a:xfrm flipH="1">
            <a:off x="5700911" y="1966506"/>
            <a:ext cx="1178417" cy="400110"/>
          </a:xfrm>
          <a:prstGeom prst="rect">
            <a:avLst/>
          </a:prstGeom>
          <a:solidFill>
            <a:srgbClr val="FF9966"/>
          </a:solidFill>
        </p:spPr>
        <p:txBody>
          <a:bodyPr wrap="square" rtlCol="0">
            <a:spAutoFit/>
          </a:bodyPr>
          <a:lstStyle/>
          <a:p>
            <a:r>
              <a:rPr lang="zh-CN" altLang="en-US" dirty="0">
                <a:solidFill>
                  <a:srgbClr val="000000"/>
                </a:solidFill>
              </a:rPr>
              <a:t>祭司殿</a:t>
            </a:r>
            <a:endParaRPr lang="en-SG" dirty="0">
              <a:solidFill>
                <a:srgbClr val="000000"/>
              </a:solidFill>
            </a:endParaRPr>
          </a:p>
        </p:txBody>
      </p:sp>
      <p:sp>
        <p:nvSpPr>
          <p:cNvPr id="4" name="TextBox 3"/>
          <p:cNvSpPr txBox="1"/>
          <p:nvPr/>
        </p:nvSpPr>
        <p:spPr>
          <a:xfrm>
            <a:off x="4274276" y="2469873"/>
            <a:ext cx="1065379" cy="369332"/>
          </a:xfrm>
          <a:prstGeom prst="rect">
            <a:avLst/>
          </a:prstGeom>
          <a:solidFill>
            <a:srgbClr val="FFFF99"/>
          </a:solidFill>
        </p:spPr>
        <p:txBody>
          <a:bodyPr wrap="square" rtlCol="0">
            <a:spAutoFit/>
          </a:bodyPr>
          <a:lstStyle/>
          <a:p>
            <a:r>
              <a:rPr lang="zh-CN" altLang="en-US" sz="1800" dirty="0">
                <a:solidFill>
                  <a:srgbClr val="000000"/>
                </a:solidFill>
              </a:rPr>
              <a:t>蜡烛</a:t>
            </a:r>
            <a:endParaRPr lang="en-SG" sz="1800" dirty="0">
              <a:solidFill>
                <a:srgbClr val="000000"/>
              </a:solidFill>
            </a:endParaRPr>
          </a:p>
        </p:txBody>
      </p:sp>
      <p:sp>
        <p:nvSpPr>
          <p:cNvPr id="5" name="TextBox 4"/>
          <p:cNvSpPr txBox="1"/>
          <p:nvPr/>
        </p:nvSpPr>
        <p:spPr>
          <a:xfrm>
            <a:off x="3078319" y="2485262"/>
            <a:ext cx="766717" cy="400110"/>
          </a:xfrm>
          <a:prstGeom prst="rect">
            <a:avLst/>
          </a:prstGeom>
          <a:solidFill>
            <a:srgbClr val="FFFF99"/>
          </a:solidFill>
        </p:spPr>
        <p:txBody>
          <a:bodyPr wrap="square" rtlCol="0">
            <a:spAutoFit/>
          </a:bodyPr>
          <a:lstStyle/>
          <a:p>
            <a:r>
              <a:rPr lang="zh-CN" altLang="en-US" dirty="0">
                <a:solidFill>
                  <a:srgbClr val="000000"/>
                </a:solidFill>
              </a:rPr>
              <a:t>约柜</a:t>
            </a:r>
            <a:endParaRPr lang="en-SG" dirty="0">
              <a:solidFill>
                <a:srgbClr val="000000"/>
              </a:solidFill>
            </a:endParaRPr>
          </a:p>
        </p:txBody>
      </p:sp>
      <p:sp>
        <p:nvSpPr>
          <p:cNvPr id="6" name="TextBox 5"/>
          <p:cNvSpPr txBox="1"/>
          <p:nvPr/>
        </p:nvSpPr>
        <p:spPr>
          <a:xfrm>
            <a:off x="1973528" y="2469873"/>
            <a:ext cx="989373" cy="400110"/>
          </a:xfrm>
          <a:prstGeom prst="rect">
            <a:avLst/>
          </a:prstGeom>
          <a:solidFill>
            <a:srgbClr val="FFFF99"/>
          </a:solidFill>
        </p:spPr>
        <p:txBody>
          <a:bodyPr wrap="none" rtlCol="0">
            <a:spAutoFit/>
          </a:bodyPr>
          <a:lstStyle/>
          <a:p>
            <a:r>
              <a:rPr lang="zh-CN" altLang="en-US" dirty="0">
                <a:solidFill>
                  <a:srgbClr val="000000"/>
                </a:solidFill>
              </a:rPr>
              <a:t>基路伯</a:t>
            </a:r>
            <a:endParaRPr lang="en-SG" dirty="0">
              <a:solidFill>
                <a:srgbClr val="000000"/>
              </a:solidFill>
            </a:endParaRPr>
          </a:p>
        </p:txBody>
      </p:sp>
      <p:sp>
        <p:nvSpPr>
          <p:cNvPr id="7" name="TextBox 6"/>
          <p:cNvSpPr txBox="1"/>
          <p:nvPr/>
        </p:nvSpPr>
        <p:spPr>
          <a:xfrm>
            <a:off x="2223783" y="3004697"/>
            <a:ext cx="369332" cy="1122433"/>
          </a:xfrm>
          <a:prstGeom prst="rect">
            <a:avLst/>
          </a:prstGeom>
          <a:solidFill>
            <a:srgbClr val="FFCCFF"/>
          </a:solidFill>
        </p:spPr>
        <p:txBody>
          <a:bodyPr vert="eaVert" wrap="square" rtlCol="0">
            <a:spAutoFit/>
          </a:bodyPr>
          <a:lstStyle/>
          <a:p>
            <a:pPr algn="ctr"/>
            <a:r>
              <a:rPr lang="zh-CN" altLang="en-US" sz="1200" dirty="0">
                <a:solidFill>
                  <a:srgbClr val="000000"/>
                </a:solidFill>
              </a:rPr>
              <a:t>至圣所</a:t>
            </a:r>
            <a:endParaRPr lang="en-US" altLang="zh-CN" sz="1200" dirty="0">
              <a:solidFill>
                <a:srgbClr val="000000"/>
              </a:solidFill>
            </a:endParaRPr>
          </a:p>
        </p:txBody>
      </p:sp>
      <p:sp>
        <p:nvSpPr>
          <p:cNvPr id="8" name="TextBox 7"/>
          <p:cNvSpPr txBox="1"/>
          <p:nvPr/>
        </p:nvSpPr>
        <p:spPr>
          <a:xfrm>
            <a:off x="3507622" y="3677867"/>
            <a:ext cx="1100890" cy="369332"/>
          </a:xfrm>
          <a:prstGeom prst="rect">
            <a:avLst/>
          </a:prstGeom>
          <a:solidFill>
            <a:srgbClr val="FFC000"/>
          </a:solidFill>
        </p:spPr>
        <p:txBody>
          <a:bodyPr wrap="square" rtlCol="0">
            <a:spAutoFit/>
          </a:bodyPr>
          <a:lstStyle/>
          <a:p>
            <a:r>
              <a:rPr lang="zh-CN" altLang="en-US" sz="1800" dirty="0">
                <a:solidFill>
                  <a:srgbClr val="000000"/>
                </a:solidFill>
              </a:rPr>
              <a:t>香坛</a:t>
            </a:r>
            <a:endParaRPr lang="en-SG" sz="1800" dirty="0">
              <a:solidFill>
                <a:srgbClr val="000000"/>
              </a:solidFill>
            </a:endParaRPr>
          </a:p>
        </p:txBody>
      </p:sp>
      <p:sp>
        <p:nvSpPr>
          <p:cNvPr id="9" name="TextBox 8"/>
          <p:cNvSpPr txBox="1"/>
          <p:nvPr/>
        </p:nvSpPr>
        <p:spPr>
          <a:xfrm>
            <a:off x="4058068" y="3581302"/>
            <a:ext cx="1557452" cy="338554"/>
          </a:xfrm>
          <a:prstGeom prst="rect">
            <a:avLst/>
          </a:prstGeom>
          <a:solidFill>
            <a:srgbClr val="FFC000"/>
          </a:solidFill>
        </p:spPr>
        <p:txBody>
          <a:bodyPr wrap="square" rtlCol="0">
            <a:spAutoFit/>
          </a:bodyPr>
          <a:lstStyle/>
          <a:p>
            <a:pPr algn="r"/>
            <a:r>
              <a:rPr lang="zh-CN" altLang="en-US" sz="1600" dirty="0">
                <a:solidFill>
                  <a:srgbClr val="000000"/>
                </a:solidFill>
              </a:rPr>
              <a:t>圣所</a:t>
            </a:r>
            <a:endParaRPr lang="en-SG" sz="1600" dirty="0">
              <a:solidFill>
                <a:srgbClr val="000000"/>
              </a:solidFill>
            </a:endParaRPr>
          </a:p>
        </p:txBody>
      </p:sp>
      <p:sp>
        <p:nvSpPr>
          <p:cNvPr id="10" name="TextBox 9"/>
          <p:cNvSpPr txBox="1"/>
          <p:nvPr/>
        </p:nvSpPr>
        <p:spPr>
          <a:xfrm>
            <a:off x="4427984" y="3227359"/>
            <a:ext cx="1187535" cy="338554"/>
          </a:xfrm>
          <a:prstGeom prst="rect">
            <a:avLst/>
          </a:prstGeom>
          <a:solidFill>
            <a:srgbClr val="FFC000"/>
          </a:solidFill>
        </p:spPr>
        <p:txBody>
          <a:bodyPr wrap="square" rtlCol="0">
            <a:spAutoFit/>
          </a:bodyPr>
          <a:lstStyle/>
          <a:p>
            <a:r>
              <a:rPr lang="zh-CN" altLang="en-US" sz="1600" dirty="0">
                <a:solidFill>
                  <a:srgbClr val="000000"/>
                </a:solidFill>
              </a:rPr>
              <a:t>陈设饼桌</a:t>
            </a:r>
            <a:endParaRPr lang="en-SG" sz="1600" dirty="0">
              <a:solidFill>
                <a:srgbClr val="000000"/>
              </a:solidFill>
            </a:endParaRPr>
          </a:p>
        </p:txBody>
      </p:sp>
      <p:sp>
        <p:nvSpPr>
          <p:cNvPr id="11" name="TextBox 10"/>
          <p:cNvSpPr txBox="1"/>
          <p:nvPr/>
        </p:nvSpPr>
        <p:spPr>
          <a:xfrm flipH="1">
            <a:off x="5683435" y="3330512"/>
            <a:ext cx="801466" cy="400110"/>
          </a:xfrm>
          <a:prstGeom prst="rect">
            <a:avLst/>
          </a:prstGeom>
          <a:solidFill>
            <a:srgbClr val="FFFF66"/>
          </a:solidFill>
        </p:spPr>
        <p:txBody>
          <a:bodyPr wrap="square" rtlCol="0">
            <a:spAutoFit/>
          </a:bodyPr>
          <a:lstStyle/>
          <a:p>
            <a:r>
              <a:rPr lang="zh-CN" altLang="en-US" dirty="0">
                <a:solidFill>
                  <a:srgbClr val="000000"/>
                </a:solidFill>
              </a:rPr>
              <a:t>外院</a:t>
            </a:r>
            <a:endParaRPr lang="en-SG" dirty="0">
              <a:solidFill>
                <a:srgbClr val="000000"/>
              </a:solidFill>
            </a:endParaRPr>
          </a:p>
        </p:txBody>
      </p:sp>
      <p:sp>
        <p:nvSpPr>
          <p:cNvPr id="12" name="TextBox 11"/>
          <p:cNvSpPr txBox="1"/>
          <p:nvPr/>
        </p:nvSpPr>
        <p:spPr>
          <a:xfrm>
            <a:off x="6365624" y="2612614"/>
            <a:ext cx="958917" cy="400110"/>
          </a:xfrm>
          <a:prstGeom prst="rect">
            <a:avLst/>
          </a:prstGeom>
          <a:solidFill>
            <a:srgbClr val="FF9966"/>
          </a:solidFill>
        </p:spPr>
        <p:txBody>
          <a:bodyPr wrap="none" rtlCol="0">
            <a:spAutoFit/>
          </a:bodyPr>
          <a:lstStyle/>
          <a:p>
            <a:r>
              <a:rPr lang="zh-CN" altLang="en-US" dirty="0">
                <a:solidFill>
                  <a:srgbClr val="000000"/>
                </a:solidFill>
              </a:rPr>
              <a:t>波阿斯</a:t>
            </a:r>
            <a:endParaRPr lang="en-SG" dirty="0">
              <a:solidFill>
                <a:srgbClr val="000000"/>
              </a:solidFill>
            </a:endParaRPr>
          </a:p>
        </p:txBody>
      </p:sp>
      <p:sp>
        <p:nvSpPr>
          <p:cNvPr id="13" name="TextBox 12"/>
          <p:cNvSpPr txBox="1"/>
          <p:nvPr/>
        </p:nvSpPr>
        <p:spPr>
          <a:xfrm>
            <a:off x="6484901" y="4262269"/>
            <a:ext cx="700833" cy="400110"/>
          </a:xfrm>
          <a:prstGeom prst="rect">
            <a:avLst/>
          </a:prstGeom>
          <a:noFill/>
        </p:spPr>
        <p:txBody>
          <a:bodyPr wrap="none" rtlCol="0">
            <a:spAutoFit/>
          </a:bodyPr>
          <a:lstStyle/>
          <a:p>
            <a:r>
              <a:rPr lang="zh-CN" altLang="en-US" dirty="0">
                <a:solidFill>
                  <a:srgbClr val="000000"/>
                </a:solidFill>
              </a:rPr>
              <a:t>雅斤</a:t>
            </a:r>
            <a:endParaRPr lang="en-SG" dirty="0">
              <a:solidFill>
                <a:srgbClr val="000000"/>
              </a:solidFill>
            </a:endParaRPr>
          </a:p>
        </p:txBody>
      </p:sp>
      <p:sp>
        <p:nvSpPr>
          <p:cNvPr id="14" name="TextBox 13"/>
          <p:cNvSpPr txBox="1"/>
          <p:nvPr/>
        </p:nvSpPr>
        <p:spPr>
          <a:xfrm>
            <a:off x="2812174" y="4262269"/>
            <a:ext cx="1615810" cy="400110"/>
          </a:xfrm>
          <a:prstGeom prst="rect">
            <a:avLst/>
          </a:prstGeom>
          <a:solidFill>
            <a:srgbClr val="FFFF99"/>
          </a:solidFill>
        </p:spPr>
        <p:txBody>
          <a:bodyPr wrap="square" rtlCol="0">
            <a:spAutoFit/>
          </a:bodyPr>
          <a:lstStyle/>
          <a:p>
            <a:r>
              <a:rPr lang="zh-CN" altLang="en-US" dirty="0">
                <a:solidFill>
                  <a:srgbClr val="000000"/>
                </a:solidFill>
              </a:rPr>
              <a:t>储藏室</a:t>
            </a:r>
            <a:endParaRPr lang="en-SG" dirty="0">
              <a:solidFill>
                <a:srgbClr val="000000"/>
              </a:solidFill>
            </a:endParaRPr>
          </a:p>
        </p:txBody>
      </p:sp>
      <p:sp>
        <p:nvSpPr>
          <p:cNvPr id="15" name="TextBox 14"/>
          <p:cNvSpPr txBox="1"/>
          <p:nvPr/>
        </p:nvSpPr>
        <p:spPr>
          <a:xfrm>
            <a:off x="7589633" y="2201731"/>
            <a:ext cx="551027" cy="584775"/>
          </a:xfrm>
          <a:prstGeom prst="rect">
            <a:avLst/>
          </a:prstGeom>
          <a:solidFill>
            <a:schemeClr val="accent2">
              <a:lumMod val="40000"/>
              <a:lumOff val="60000"/>
            </a:schemeClr>
          </a:solidFill>
        </p:spPr>
        <p:txBody>
          <a:bodyPr wrap="square" rtlCol="0">
            <a:spAutoFit/>
          </a:bodyPr>
          <a:lstStyle/>
          <a:p>
            <a:r>
              <a:rPr lang="zh-CN" altLang="en-US" sz="1600" dirty="0">
                <a:solidFill>
                  <a:srgbClr val="000000"/>
                </a:solidFill>
              </a:rPr>
              <a:t>祭坛</a:t>
            </a:r>
            <a:endParaRPr lang="en-SG" sz="1600" dirty="0">
              <a:solidFill>
                <a:srgbClr val="000000"/>
              </a:solidFill>
            </a:endParaRPr>
          </a:p>
        </p:txBody>
      </p:sp>
      <p:sp>
        <p:nvSpPr>
          <p:cNvPr id="16" name="TextBox 15"/>
          <p:cNvSpPr txBox="1"/>
          <p:nvPr/>
        </p:nvSpPr>
        <p:spPr>
          <a:xfrm flipH="1">
            <a:off x="7382969" y="5461193"/>
            <a:ext cx="1033669" cy="400110"/>
          </a:xfrm>
          <a:prstGeom prst="rect">
            <a:avLst/>
          </a:prstGeom>
          <a:solidFill>
            <a:srgbClr val="FF9966"/>
          </a:solidFill>
        </p:spPr>
        <p:txBody>
          <a:bodyPr wrap="square" rtlCol="0">
            <a:spAutoFit/>
          </a:bodyPr>
          <a:lstStyle/>
          <a:p>
            <a:pPr algn="ctr"/>
            <a:r>
              <a:rPr lang="zh-CN" altLang="en-US" dirty="0">
                <a:solidFill>
                  <a:srgbClr val="000000"/>
                </a:solidFill>
              </a:rPr>
              <a:t>铜海</a:t>
            </a:r>
            <a:endParaRPr lang="en-SG" dirty="0">
              <a:solidFill>
                <a:srgbClr val="000000"/>
              </a:solidFill>
            </a:endParaRPr>
          </a:p>
        </p:txBody>
      </p:sp>
      <p:sp>
        <p:nvSpPr>
          <p:cNvPr id="17" name="TextBox 16"/>
          <p:cNvSpPr txBox="1"/>
          <p:nvPr/>
        </p:nvSpPr>
        <p:spPr>
          <a:xfrm>
            <a:off x="3553082" y="5661248"/>
            <a:ext cx="2832261" cy="400110"/>
          </a:xfrm>
          <a:prstGeom prst="rect">
            <a:avLst/>
          </a:prstGeom>
          <a:solidFill>
            <a:srgbClr val="FF9966"/>
          </a:solidFill>
        </p:spPr>
        <p:txBody>
          <a:bodyPr wrap="square" rtlCol="0">
            <a:spAutoFit/>
          </a:bodyPr>
          <a:lstStyle/>
          <a:p>
            <a:pPr algn="ctr"/>
            <a:r>
              <a:rPr lang="zh-CN" altLang="en-US" dirty="0">
                <a:solidFill>
                  <a:srgbClr val="000000"/>
                </a:solidFill>
              </a:rPr>
              <a:t>以色列院</a:t>
            </a:r>
            <a:endParaRPr lang="en-SG" dirty="0">
              <a:solidFill>
                <a:srgbClr val="000000"/>
              </a:solidFill>
            </a:endParaRPr>
          </a:p>
        </p:txBody>
      </p:sp>
      <p:pic>
        <p:nvPicPr>
          <p:cNvPr id="717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02757" y="3170556"/>
            <a:ext cx="901700" cy="749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2" name="Text Box 5"/>
          <p:cNvSpPr txBox="1">
            <a:spLocks noChangeArrowheads="1"/>
          </p:cNvSpPr>
          <p:nvPr/>
        </p:nvSpPr>
        <p:spPr bwMode="auto">
          <a:xfrm>
            <a:off x="7500731" y="1295400"/>
            <a:ext cx="1558440" cy="461665"/>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dirty="0">
                <a:solidFill>
                  <a:srgbClr val="FFFFFF"/>
                </a:solidFill>
                <a:cs typeface="Arial" charset="0"/>
              </a:rPr>
              <a:t>以西结</a:t>
            </a:r>
            <a:r>
              <a:rPr lang="en-US" dirty="0">
                <a:solidFill>
                  <a:srgbClr val="FFFFFF"/>
                </a:solidFill>
                <a:cs typeface="Arial" charset="0"/>
              </a:rPr>
              <a:t>8:4</a:t>
            </a:r>
          </a:p>
        </p:txBody>
      </p:sp>
    </p:spTree>
    <p:extLst>
      <p:ext uri="{BB962C8B-B14F-4D97-AF65-F5344CB8AC3E}">
        <p14:creationId xmlns:p14="http://schemas.microsoft.com/office/powerpoint/2010/main" val="166993870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85360100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33"/>
          <p:cNvSpPr>
            <a:spLocks noChangeArrowheads="1"/>
          </p:cNvSpPr>
          <p:nvPr/>
        </p:nvSpPr>
        <p:spPr bwMode="auto">
          <a:xfrm>
            <a:off x="0" y="0"/>
            <a:ext cx="9144000" cy="6858000"/>
          </a:xfrm>
          <a:prstGeom prst="rect">
            <a:avLst/>
          </a:prstGeom>
          <a:solidFill>
            <a:srgbClr val="D4D2CF">
              <a:alpha val="52156"/>
            </a:srgbClr>
          </a:solidFill>
          <a:ln w="9525">
            <a:solidFill>
              <a:schemeClr val="tx1"/>
            </a:solidFill>
            <a:round/>
            <a:headEnd/>
            <a:tailEnd/>
          </a:ln>
        </p:spPr>
        <p:txBody>
          <a:bodyPr wrap="none"/>
          <a:lstStyle/>
          <a:p>
            <a:endParaRPr lang="en-US" sz="1800" b="0">
              <a:solidFill>
                <a:srgbClr val="FFFFCC"/>
              </a:solidFill>
            </a:endParaRPr>
          </a:p>
        </p:txBody>
      </p:sp>
      <p:pic>
        <p:nvPicPr>
          <p:cNvPr id="614402"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24950" cy="6738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 name="Cloud 32"/>
          <p:cNvSpPr/>
          <p:nvPr/>
        </p:nvSpPr>
        <p:spPr bwMode="auto">
          <a:xfrm>
            <a:off x="4876800" y="2895600"/>
            <a:ext cx="457200" cy="381000"/>
          </a:xfrm>
          <a:prstGeom prst="cloud">
            <a:avLst/>
          </a:prstGeom>
          <a:solidFill>
            <a:srgbClr val="FFFFFF"/>
          </a:solidFill>
          <a:ln w="57150" cap="flat" cmpd="sng" algn="ctr">
            <a:solidFill>
              <a:schemeClr val="bg2"/>
            </a:solidFill>
            <a:prstDash val="solid"/>
            <a:round/>
            <a:headEnd type="none" w="med" len="med"/>
            <a:tailEnd type="none" w="med" len="med"/>
          </a:ln>
          <a:effectLst/>
        </p:spPr>
        <p:txBody>
          <a:bodyPr wrap="none"/>
          <a:lstStyle/>
          <a:p>
            <a:pPr>
              <a:defRPr/>
            </a:pPr>
            <a:endParaRPr lang="en-US" sz="1800" b="0">
              <a:solidFill>
                <a:srgbClr val="FFFFCC"/>
              </a:solidFill>
              <a:latin typeface="Arial" pitchFamily="-108" charset="0"/>
              <a:cs typeface="+mn-cs"/>
            </a:endParaRPr>
          </a:p>
        </p:txBody>
      </p:sp>
      <p:sp>
        <p:nvSpPr>
          <p:cNvPr id="614404" name="Title 5"/>
          <p:cNvSpPr>
            <a:spLocks noGrp="1"/>
          </p:cNvSpPr>
          <p:nvPr>
            <p:ph type="title" idx="4294967295"/>
          </p:nvPr>
        </p:nvSpPr>
        <p:spPr>
          <a:xfrm>
            <a:off x="0" y="0"/>
            <a:ext cx="2971800" cy="1981200"/>
          </a:xfrm>
          <a:solidFill>
            <a:srgbClr val="0B0B16"/>
          </a:solidFill>
        </p:spPr>
        <p:txBody>
          <a:bodyPr/>
          <a:lstStyle/>
          <a:p>
            <a:r>
              <a:rPr lang="zh-CN" altLang="en-US" dirty="0">
                <a:latin typeface="Arial" charset="0"/>
                <a:ea typeface="ＭＳ Ｐゴシック" charset="0"/>
                <a:cs typeface="Arial" charset="0"/>
              </a:rPr>
              <a:t>荣耀离去</a:t>
            </a:r>
            <a:endParaRPr lang="en-US" dirty="0">
              <a:latin typeface="Arial" charset="0"/>
              <a:ea typeface="ＭＳ Ｐゴシック" charset="0"/>
              <a:cs typeface="Arial" charset="0"/>
            </a:endParaRPr>
          </a:p>
        </p:txBody>
      </p:sp>
      <p:sp>
        <p:nvSpPr>
          <p:cNvPr id="614405" name="Text Box 5"/>
          <p:cNvSpPr txBox="1">
            <a:spLocks noChangeArrowheads="1"/>
          </p:cNvSpPr>
          <p:nvPr/>
        </p:nvSpPr>
        <p:spPr bwMode="auto">
          <a:xfrm>
            <a:off x="8445500" y="0"/>
            <a:ext cx="698500" cy="461963"/>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502</a:t>
            </a:r>
            <a:endParaRPr lang="en-US" b="0">
              <a:solidFill>
                <a:srgbClr val="FFFFFF"/>
              </a:solidFill>
              <a:cs typeface="Arial" charset="0"/>
            </a:endParaRPr>
          </a:p>
        </p:txBody>
      </p:sp>
      <p:sp>
        <p:nvSpPr>
          <p:cNvPr id="614406" name="Text Box 5"/>
          <p:cNvSpPr txBox="1">
            <a:spLocks noChangeArrowheads="1"/>
          </p:cNvSpPr>
          <p:nvPr/>
        </p:nvSpPr>
        <p:spPr bwMode="auto">
          <a:xfrm>
            <a:off x="6248400" y="1295400"/>
            <a:ext cx="2275623" cy="46166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ko-KR" altLang="en-US" dirty="0">
                <a:solidFill>
                  <a:srgbClr val="FFFFFF"/>
                </a:solidFill>
                <a:cs typeface="Arial" charset="0"/>
              </a:rPr>
              <a:t>以西结书</a:t>
            </a:r>
            <a:r>
              <a:rPr lang="en-US" dirty="0">
                <a:solidFill>
                  <a:srgbClr val="FFFFFF"/>
                </a:solidFill>
                <a:cs typeface="Arial" charset="0"/>
              </a:rPr>
              <a:t> 11:23</a:t>
            </a:r>
            <a:endParaRPr lang="en-US" b="0" dirty="0">
              <a:solidFill>
                <a:srgbClr val="FFFFFF"/>
              </a:solidFill>
              <a:cs typeface="Arial" charset="0"/>
            </a:endParaRPr>
          </a:p>
        </p:txBody>
      </p:sp>
      <p:sp>
        <p:nvSpPr>
          <p:cNvPr id="8" name="Text Box 5"/>
          <p:cNvSpPr txBox="1">
            <a:spLocks noChangeArrowheads="1"/>
          </p:cNvSpPr>
          <p:nvPr/>
        </p:nvSpPr>
        <p:spPr bwMode="auto">
          <a:xfrm>
            <a:off x="8464330" y="519063"/>
            <a:ext cx="698178" cy="46166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656</a:t>
            </a:r>
            <a:endParaRPr lang="en-US" b="0">
              <a:solidFill>
                <a:srgbClr val="FFFFFF"/>
              </a:solidFill>
              <a:cs typeface="Arial" charset="0"/>
            </a:endParaRPr>
          </a:p>
        </p:txBody>
      </p:sp>
    </p:spTree>
    <p:extLst>
      <p:ext uri="{BB962C8B-B14F-4D97-AF65-F5344CB8AC3E}">
        <p14:creationId xmlns:p14="http://schemas.microsoft.com/office/powerpoint/2010/main" val="2669091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0.04169 0.07032 C 0.0754 0.08212 0.11292 0.05991 0.14663 0.16077 C 0.18433 0.12607 0.22307 0.07032 0.26146 0.05066 C 0.28023 0.02892 0.29899 -0.00254 0.31845 -0.01665 C 0.32592 -0.01249 0.34173 -0.00254 0.34173 -0.00555 " pathEditMode="relative" rAng="0" ptsTypes="ffffA">
                                      <p:cBhvr>
                                        <p:cTn id="6" dur="2000" fill="hold"/>
                                        <p:tgtEl>
                                          <p:spTgt spid="33"/>
                                        </p:tgtEl>
                                        <p:attrNameLst>
                                          <p:attrName>ppt_x</p:attrName>
                                          <p:attrName>ppt_y</p:attrName>
                                        </p:attrNameLst>
                                      </p:cBhvr>
                                      <p:rCtr x="14993" y="1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6449" name="Picture 2" descr="Passion Week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6451"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endParaRPr lang="en-US">
              <a:solidFill>
                <a:srgbClr val="FFFFCC"/>
              </a:solidFill>
            </a:endParaRPr>
          </a:p>
        </p:txBody>
      </p:sp>
      <p:sp>
        <p:nvSpPr>
          <p:cNvPr id="616452" name="Text Box 5"/>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66"/>
                </a:solidFill>
                <a:cs typeface="Arial" charset="0"/>
              </a:rPr>
              <a:t>656</a:t>
            </a:r>
            <a:endParaRPr lang="en-US">
              <a:solidFill>
                <a:srgbClr val="000066"/>
              </a:solidFill>
              <a:cs typeface="Arial"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098" name="AutoShape 10"/>
          <p:cNvSpPr>
            <a:spLocks noChangeArrowheads="1"/>
          </p:cNvSpPr>
          <p:nvPr/>
        </p:nvSpPr>
        <p:spPr bwMode="auto">
          <a:xfrm rot="1822741">
            <a:off x="4191000" y="234794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616478" name="Picture 14" descr="j0182550"/>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6479" name="Picture 15" descr="j0285300"/>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endParaRPr lang="en-US">
              <a:solidFill>
                <a:srgbClr val="FFFFCC"/>
              </a:solidFill>
            </a:endParaRPr>
          </a:p>
        </p:txBody>
      </p:sp>
      <p:grpSp>
        <p:nvGrpSpPr>
          <p:cNvPr id="3" name="Group 18"/>
          <p:cNvGrpSpPr>
            <a:grpSpLocks/>
          </p:cNvGrpSpPr>
          <p:nvPr/>
        </p:nvGrpSpPr>
        <p:grpSpPr bwMode="auto">
          <a:xfrm>
            <a:off x="76200" y="4038600"/>
            <a:ext cx="4600576" cy="838200"/>
            <a:chOff x="48" y="2544"/>
            <a:chExt cx="2898" cy="528"/>
          </a:xfrm>
        </p:grpSpPr>
        <p:sp>
          <p:nvSpPr>
            <p:cNvPr id="61647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p>
          </p:txBody>
        </p:sp>
        <p:sp>
          <p:nvSpPr>
            <p:cNvPr id="616477" name="Text Box 20"/>
            <p:cNvSpPr txBox="1">
              <a:spLocks noChangeArrowheads="1"/>
            </p:cNvSpPr>
            <p:nvPr/>
          </p:nvSpPr>
          <p:spPr bwMode="auto">
            <a:xfrm>
              <a:off x="576" y="2693"/>
              <a:ext cx="237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1800" dirty="0">
                  <a:solidFill>
                    <a:srgbClr val="FFFFCC"/>
                  </a:solidFill>
                </a:rPr>
                <a:t>结</a:t>
              </a:r>
              <a:r>
                <a:rPr lang="en-US" sz="1800" b="1" dirty="0">
                  <a:solidFill>
                    <a:srgbClr val="FFFFCC"/>
                  </a:solidFill>
                </a:rPr>
                <a:t>. 8:4; 9:3; 10:4; 10:18-19; 11:23</a:t>
              </a:r>
            </a:p>
          </p:txBody>
        </p:sp>
      </p:grpSp>
      <p:grpSp>
        <p:nvGrpSpPr>
          <p:cNvPr id="4" name="Group 21"/>
          <p:cNvGrpSpPr>
            <a:grpSpLocks/>
          </p:cNvGrpSpPr>
          <p:nvPr/>
        </p:nvGrpSpPr>
        <p:grpSpPr bwMode="auto">
          <a:xfrm>
            <a:off x="76200" y="4953000"/>
            <a:ext cx="3525841" cy="838200"/>
            <a:chOff x="48" y="3120"/>
            <a:chExt cx="2221" cy="528"/>
          </a:xfrm>
        </p:grpSpPr>
        <p:sp>
          <p:nvSpPr>
            <p:cNvPr id="61647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616475" name="Text Box 23"/>
            <p:cNvSpPr txBox="1">
              <a:spLocks noChangeArrowheads="1"/>
            </p:cNvSpPr>
            <p:nvPr/>
          </p:nvSpPr>
          <p:spPr bwMode="auto">
            <a:xfrm>
              <a:off x="576" y="3268"/>
              <a:ext cx="1693"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1800" b="1" dirty="0">
                  <a:solidFill>
                    <a:srgbClr val="FFFFCC"/>
                  </a:solidFill>
                </a:rPr>
                <a:t>路</a:t>
              </a:r>
              <a:r>
                <a:rPr lang="en-US" sz="1800" b="1" dirty="0">
                  <a:solidFill>
                    <a:srgbClr val="FFFFCC"/>
                  </a:solidFill>
                </a:rPr>
                <a:t> 19:37; 24:50; </a:t>
              </a:r>
              <a:r>
                <a:rPr lang="zh-CN" altLang="en-US" sz="1800" dirty="0">
                  <a:solidFill>
                    <a:srgbClr val="FFFFCC"/>
                  </a:solidFill>
                </a:rPr>
                <a:t>徒</a:t>
              </a:r>
              <a:r>
                <a:rPr lang="en-US" sz="1800" b="1" dirty="0">
                  <a:solidFill>
                    <a:srgbClr val="FFFFCC"/>
                  </a:solidFill>
                </a:rPr>
                <a:t> 1:10</a:t>
              </a:r>
            </a:p>
          </p:txBody>
        </p:sp>
      </p:grpSp>
      <p:grpSp>
        <p:nvGrpSpPr>
          <p:cNvPr id="5" name="Group 24"/>
          <p:cNvGrpSpPr>
            <a:grpSpLocks/>
          </p:cNvGrpSpPr>
          <p:nvPr/>
        </p:nvGrpSpPr>
        <p:grpSpPr bwMode="auto">
          <a:xfrm>
            <a:off x="76200" y="5867400"/>
            <a:ext cx="4491041" cy="838200"/>
            <a:chOff x="48" y="3696"/>
            <a:chExt cx="2829" cy="528"/>
          </a:xfrm>
        </p:grpSpPr>
        <p:sp>
          <p:nvSpPr>
            <p:cNvPr id="61647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endParaRPr lang="en-US"/>
            </a:p>
          </p:txBody>
        </p:sp>
        <p:sp>
          <p:nvSpPr>
            <p:cNvPr id="616473" name="Text Box 26"/>
            <p:cNvSpPr txBox="1">
              <a:spLocks noChangeArrowheads="1"/>
            </p:cNvSpPr>
            <p:nvPr/>
          </p:nvSpPr>
          <p:spPr bwMode="auto">
            <a:xfrm>
              <a:off x="576" y="3844"/>
              <a:ext cx="2301"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1800" b="1" dirty="0">
                  <a:solidFill>
                    <a:srgbClr val="FFFFCC"/>
                  </a:solidFill>
                </a:rPr>
                <a:t>徒</a:t>
              </a:r>
              <a:r>
                <a:rPr lang="en-US" sz="1800" b="1" dirty="0">
                  <a:solidFill>
                    <a:srgbClr val="FFFFCC"/>
                  </a:solidFill>
                </a:rPr>
                <a:t> 1:11; </a:t>
              </a:r>
              <a:r>
                <a:rPr lang="zh-CN" altLang="en-US" sz="1800" dirty="0">
                  <a:solidFill>
                    <a:srgbClr val="FFFFCC"/>
                  </a:solidFill>
                </a:rPr>
                <a:t>撒迦利亚</a:t>
              </a:r>
              <a:r>
                <a:rPr lang="en-US" sz="1800" b="1" dirty="0">
                  <a:solidFill>
                    <a:srgbClr val="FFFFCC"/>
                  </a:solidFill>
                </a:rPr>
                <a:t> 14:4; </a:t>
              </a:r>
              <a:r>
                <a:rPr lang="zh-CN" altLang="en-US" sz="1800" dirty="0">
                  <a:solidFill>
                    <a:srgbClr val="FFFFCC"/>
                  </a:solidFill>
                </a:rPr>
                <a:t>结</a:t>
              </a:r>
              <a:r>
                <a:rPr lang="en-US" sz="1800" b="1" dirty="0">
                  <a:solidFill>
                    <a:srgbClr val="FFFFCC"/>
                  </a:solidFill>
                </a:rPr>
                <a:t> 43:1-5</a:t>
              </a:r>
            </a:p>
          </p:txBody>
        </p:sp>
      </p:grpSp>
      <p:sp>
        <p:nvSpPr>
          <p:cNvPr id="217115" name="AutoShape 27"/>
          <p:cNvSpPr>
            <a:spLocks noChangeArrowheads="1"/>
          </p:cNvSpPr>
          <p:nvPr/>
        </p:nvSpPr>
        <p:spPr bwMode="auto">
          <a:xfrm rot="-8655613">
            <a:off x="4150208" y="2949863"/>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endParaRPr lang="en-US"/>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152400"/>
            <a:ext cx="1355725" cy="182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118" name="AutoShape 30"/>
          <p:cNvSpPr>
            <a:spLocks noChangeArrowheads="1"/>
          </p:cNvSpPr>
          <p:nvPr/>
        </p:nvSpPr>
        <p:spPr bwMode="auto">
          <a:xfrm rot="1578731">
            <a:off x="4276059" y="2558445"/>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endParaRPr lang="en-US"/>
          </a:p>
        </p:txBody>
      </p:sp>
      <p:sp>
        <p:nvSpPr>
          <p:cNvPr id="616471" name="Rectangle 32"/>
          <p:cNvSpPr>
            <a:spLocks noGrp="1" noChangeArrowheads="1"/>
          </p:cNvSpPr>
          <p:nvPr>
            <p:ph type="title" idx="4294967295"/>
          </p:nvPr>
        </p:nvSpPr>
        <p:spPr>
          <a:xfrm>
            <a:off x="5207997" y="6052331"/>
            <a:ext cx="3886200" cy="685800"/>
          </a:xfrm>
          <a:solidFill>
            <a:srgbClr val="3333CC"/>
          </a:solidFill>
        </p:spPr>
        <p:txBody>
          <a:bodyPr/>
          <a:lstStyle/>
          <a:p>
            <a:pPr eaLnBrk="1" hangingPunct="1"/>
            <a:r>
              <a:rPr lang="zh-CN" altLang="en-US" sz="3200" b="1" dirty="0">
                <a:solidFill>
                  <a:schemeClr val="bg1"/>
                </a:solidFill>
                <a:latin typeface="Arial" charset="0"/>
                <a:ea typeface="ＭＳ Ｐゴシック" charset="0"/>
                <a:cs typeface="ＭＳ Ｐゴシック" charset="0"/>
              </a:rPr>
              <a:t>圣灵的离开与归回</a:t>
            </a:r>
            <a:endParaRPr lang="en-US" sz="32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6316267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grpId="1"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grpId="0"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grpId="1"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grpId="0"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grpId="1"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grpId="1"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grpId="1"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grpId="0"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grpId="1"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grpId="0"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grpId="1"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4" grpId="0" animBg="1"/>
      <p:bldP spid="217094" grpId="1" animBg="1"/>
      <p:bldP spid="217095" grpId="0" animBg="1"/>
      <p:bldP spid="217095" grpId="1" animBg="1"/>
      <p:bldP spid="217096" grpId="0" animBg="1"/>
      <p:bldP spid="217096" grpId="1" animBg="1"/>
      <p:bldP spid="217098" grpId="0" animBg="1"/>
      <p:bldP spid="217098" grpId="1" animBg="1"/>
      <p:bldP spid="217104" grpId="0" animBg="1"/>
      <p:bldP spid="217104" grpId="1" animBg="1"/>
      <p:bldP spid="217105" grpId="0" animBg="1"/>
      <p:bldP spid="217105" grpId="1" animBg="1"/>
      <p:bldP spid="217115" grpId="0" animBg="1"/>
      <p:bldP spid="217115" grpId="1" animBg="1"/>
      <p:bldP spid="217118" grpId="0" animBg="1"/>
      <p:bldP spid="217118" grpId="1" animBg="1"/>
      <p:bldP spid="217119" grpId="0" animBg="1"/>
      <p:bldP spid="217119" grpId="1"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8497" name="Picture 1" descr="tax-questions-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26988"/>
            <a:ext cx="924083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5" name="Rectangle 1026"/>
          <p:cNvSpPr>
            <a:spLocks noGrp="1" noChangeArrowheads="1"/>
          </p:cNvSpPr>
          <p:nvPr>
            <p:ph type="title"/>
          </p:nvPr>
        </p:nvSpPr>
        <p:spPr>
          <a:xfrm>
            <a:off x="486508" y="260648"/>
            <a:ext cx="6749788" cy="887760"/>
          </a:xfrm>
        </p:spPr>
        <p:txBody>
          <a:bodyPr/>
          <a:lstStyle/>
          <a:p>
            <a:pPr eaLnBrk="1" hangingPunct="1">
              <a:defRPr/>
            </a:pPr>
            <a:r>
              <a:rPr lang="zh-TW" altLang="en-US" sz="6600" b="1" dirty="0">
                <a:solidFill>
                  <a:srgbClr val="000000"/>
                </a:solidFill>
                <a:effectLst>
                  <a:glow rad="101600">
                    <a:srgbClr val="FFFFFF">
                      <a:alpha val="75000"/>
                    </a:srgbClr>
                  </a:glow>
                </a:effectLst>
                <a:latin typeface="Arial" charset="0"/>
                <a:ea typeface="新細明體" charset="0"/>
              </a:rPr>
              <a:t>问题</a:t>
            </a:r>
            <a:endParaRPr lang="en-US" altLang="zh-TW" sz="6600" b="1" dirty="0">
              <a:solidFill>
                <a:srgbClr val="000000"/>
              </a:solidFill>
              <a:effectLst>
                <a:glow rad="101600">
                  <a:srgbClr val="FFFFFF">
                    <a:alpha val="75000"/>
                  </a:srgbClr>
                </a:glow>
              </a:effectLst>
              <a:latin typeface="Arial" charset="0"/>
              <a:ea typeface="新細明體" charset="0"/>
            </a:endParaRPr>
          </a:p>
        </p:txBody>
      </p:sp>
      <p:sp>
        <p:nvSpPr>
          <p:cNvPr id="33796" name="Rectangle 1028"/>
          <p:cNvSpPr>
            <a:spLocks noChangeArrowheads="1"/>
          </p:cNvSpPr>
          <p:nvPr/>
        </p:nvSpPr>
        <p:spPr bwMode="auto">
          <a:xfrm>
            <a:off x="0" y="1556792"/>
            <a:ext cx="9144000" cy="530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endParaRPr lang="zh-TW" altLang="en-US" sz="3200" dirty="0">
              <a:solidFill>
                <a:srgbClr val="000000"/>
              </a:solidFill>
              <a:effectLst>
                <a:glow rad="203200">
                  <a:srgbClr val="FFFFFF">
                    <a:alpha val="91000"/>
                  </a:srgbClr>
                </a:glow>
              </a:effectLst>
              <a:cs typeface="Arial" charset="0"/>
            </a:endParaRPr>
          </a:p>
          <a:p>
            <a:pPr marL="342900" indent="-342900" eaLnBrk="1" hangingPunct="1">
              <a:spcBef>
                <a:spcPct val="20000"/>
              </a:spcBef>
              <a:buClr>
                <a:srgbClr val="FFCC66"/>
              </a:buClr>
              <a:buFontTx/>
              <a:buChar char="•"/>
              <a:defRPr/>
            </a:pPr>
            <a:r>
              <a:rPr lang="zh-TW" altLang="en-US" sz="3200" dirty="0">
                <a:solidFill>
                  <a:srgbClr val="000000"/>
                </a:solidFill>
                <a:effectLst>
                  <a:glow rad="203200">
                    <a:srgbClr val="FFFFFF">
                      <a:alpha val="91000"/>
                    </a:srgbClr>
                  </a:glow>
                </a:effectLst>
                <a:cs typeface="Arial" charset="0"/>
              </a:rPr>
              <a:t>上帝和祂的子民所立的约能保证他们受祝福吗</a:t>
            </a:r>
            <a:r>
              <a:rPr lang="en-US" altLang="zh-TW" sz="3200" dirty="0">
                <a:solidFill>
                  <a:srgbClr val="000000"/>
                </a:solidFill>
                <a:effectLst>
                  <a:glow rad="203200">
                    <a:srgbClr val="FFFFFF">
                      <a:alpha val="91000"/>
                    </a:srgbClr>
                  </a:glow>
                </a:effectLst>
                <a:cs typeface="Arial" charset="0"/>
              </a:rPr>
              <a:t>?</a:t>
            </a:r>
          </a:p>
          <a:p>
            <a:pPr marL="342900" indent="-342900" eaLnBrk="1" hangingPunct="1">
              <a:spcBef>
                <a:spcPct val="20000"/>
              </a:spcBef>
              <a:buClr>
                <a:srgbClr val="FFCC66"/>
              </a:buClr>
              <a:buFontTx/>
              <a:buChar char="•"/>
              <a:defRPr/>
            </a:pPr>
            <a:r>
              <a:rPr lang="zh-TW" altLang="en-US" sz="3200" dirty="0">
                <a:solidFill>
                  <a:srgbClr val="000000"/>
                </a:solidFill>
                <a:effectLst>
                  <a:glow rad="203200">
                    <a:srgbClr val="FFFFFF">
                      <a:alpha val="91000"/>
                    </a:srgbClr>
                  </a:glow>
                </a:effectLst>
                <a:cs typeface="Arial" charset="0"/>
              </a:rPr>
              <a:t>上帝只“局限”在圣殿中？今天上帝是否必定要保护教会建筑？</a:t>
            </a:r>
          </a:p>
          <a:p>
            <a:pPr marL="342900" indent="-342900" eaLnBrk="1" hangingPunct="1">
              <a:spcBef>
                <a:spcPct val="20000"/>
              </a:spcBef>
              <a:buClr>
                <a:srgbClr val="FFCC66"/>
              </a:buClr>
              <a:buFontTx/>
              <a:buChar char="•"/>
              <a:defRPr/>
            </a:pPr>
            <a:r>
              <a:rPr lang="zh-TW" altLang="en-US" sz="3200" dirty="0">
                <a:solidFill>
                  <a:srgbClr val="000000"/>
                </a:solidFill>
                <a:effectLst>
                  <a:glow rad="203200">
                    <a:srgbClr val="FFFFFF">
                      <a:alpha val="91000"/>
                    </a:srgbClr>
                  </a:glow>
                </a:effectLst>
                <a:cs typeface="Arial" charset="0"/>
              </a:rPr>
              <a:t>今天我们是否无论做什么，上帝保证仍然与祂的教会同在？</a:t>
            </a:r>
          </a:p>
          <a:p>
            <a:pPr marL="342900" indent="-342900" eaLnBrk="1" hangingPunct="1">
              <a:spcBef>
                <a:spcPct val="20000"/>
              </a:spcBef>
              <a:buClr>
                <a:srgbClr val="FFCC66"/>
              </a:buClr>
              <a:buFontTx/>
              <a:buChar char="•"/>
              <a:defRPr/>
            </a:pPr>
            <a:r>
              <a:rPr lang="zh-TW" altLang="en-US" sz="3200" dirty="0">
                <a:solidFill>
                  <a:srgbClr val="000000"/>
                </a:solidFill>
                <a:effectLst>
                  <a:glow rad="203200">
                    <a:srgbClr val="FFFFFF">
                      <a:alpha val="91000"/>
                    </a:srgbClr>
                  </a:glow>
                </a:effectLst>
                <a:cs typeface="Arial" charset="0"/>
              </a:rPr>
              <a:t>上帝喜欢死亡和审判吗？</a:t>
            </a:r>
          </a:p>
          <a:p>
            <a:pPr marL="342900" indent="-342900" eaLnBrk="1" hangingPunct="1">
              <a:spcBef>
                <a:spcPct val="20000"/>
              </a:spcBef>
              <a:buClr>
                <a:srgbClr val="FFCC66"/>
              </a:buClr>
              <a:buFontTx/>
              <a:buChar char="•"/>
              <a:defRPr/>
            </a:pPr>
            <a:r>
              <a:rPr lang="zh-TW" altLang="en-US" sz="3200" dirty="0">
                <a:solidFill>
                  <a:srgbClr val="000000"/>
                </a:solidFill>
                <a:effectLst>
                  <a:glow rad="203200">
                    <a:srgbClr val="FFFFFF">
                      <a:alpha val="91000"/>
                    </a:srgbClr>
                  </a:glow>
                </a:effectLst>
                <a:cs typeface="Arial" charset="0"/>
              </a:rPr>
              <a:t>为什么必须有审判？</a:t>
            </a:r>
          </a:p>
        </p:txBody>
      </p:sp>
    </p:spTree>
    <p:extLst>
      <p:ext uri="{BB962C8B-B14F-4D97-AF65-F5344CB8AC3E}">
        <p14:creationId xmlns:p14="http://schemas.microsoft.com/office/powerpoint/2010/main" val="330635332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4039016641"/>
      </p:ext>
    </p:extLst>
  </p:cSld>
  <p:clrMapOvr>
    <a:overrideClrMapping bg1="lt1" tx1="dk1" bg2="lt2" tx2="dk2" accent1="accent1" accent2="accent2" accent3="accent3" accent4="accent4" accent5="accent5" accent6="accent6" hlink="hlink" folHlink="folHlink"/>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545" name="Picture 1" descr="prayero over Bibl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765175"/>
            <a:ext cx="9156701"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0546" name="Rectangle 1026"/>
          <p:cNvSpPr>
            <a:spLocks noGrp="1" noChangeArrowheads="1"/>
          </p:cNvSpPr>
          <p:nvPr>
            <p:ph type="title"/>
          </p:nvPr>
        </p:nvSpPr>
        <p:spPr>
          <a:xfrm>
            <a:off x="0" y="0"/>
            <a:ext cx="9144000" cy="765175"/>
          </a:xfrm>
        </p:spPr>
        <p:txBody>
          <a:bodyPr anchor="ctr"/>
          <a:lstStyle/>
          <a:p>
            <a:pPr algn="ctr" eaLnBrk="1" hangingPunct="1"/>
            <a:r>
              <a:rPr lang="zh-TW" altLang="en-US" sz="3600" b="1" dirty="0">
                <a:solidFill>
                  <a:srgbClr val="FFFFFF"/>
                </a:solidFill>
                <a:latin typeface="Arial" charset="0"/>
                <a:ea typeface="新細明體" charset="0"/>
              </a:rPr>
              <a:t>总结</a:t>
            </a:r>
            <a:r>
              <a:rPr lang="en-US" altLang="zh-TW" sz="3600" b="1" dirty="0">
                <a:solidFill>
                  <a:srgbClr val="FFFFFF"/>
                </a:solidFill>
                <a:latin typeface="Arial" charset="0"/>
                <a:ea typeface="新細明體" charset="0"/>
              </a:rPr>
              <a:t>--</a:t>
            </a:r>
            <a:r>
              <a:rPr lang="zh-TW" altLang="en-US" sz="3600" b="1" dirty="0">
                <a:solidFill>
                  <a:srgbClr val="FFFFFF"/>
                </a:solidFill>
                <a:latin typeface="Arial" charset="0"/>
                <a:ea typeface="新細明體" charset="0"/>
              </a:rPr>
              <a:t>以西结书 </a:t>
            </a:r>
            <a:r>
              <a:rPr lang="en-US" altLang="zh-TW" sz="3600" b="1" dirty="0">
                <a:solidFill>
                  <a:srgbClr val="FFFFFF"/>
                </a:solidFill>
                <a:latin typeface="Arial" charset="0"/>
                <a:ea typeface="新細明體" charset="0"/>
              </a:rPr>
              <a:t>1-32 </a:t>
            </a:r>
            <a:endParaRPr lang="en-US" altLang="zh-TW" sz="4800" b="1" dirty="0">
              <a:solidFill>
                <a:srgbClr val="FFFFFF"/>
              </a:solidFill>
              <a:latin typeface="Arial" charset="0"/>
              <a:ea typeface="新細明體" charset="0"/>
            </a:endParaRPr>
          </a:p>
        </p:txBody>
      </p:sp>
      <p:sp>
        <p:nvSpPr>
          <p:cNvPr id="146434" name="Rectangle 1028"/>
          <p:cNvSpPr>
            <a:spLocks noChangeArrowheads="1"/>
          </p:cNvSpPr>
          <p:nvPr/>
        </p:nvSpPr>
        <p:spPr bwMode="auto">
          <a:xfrm>
            <a:off x="107504" y="1295400"/>
            <a:ext cx="9188896"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tabLst>
                <a:tab pos="914400" algn="l"/>
                <a:tab pos="1371600" algn="l"/>
              </a:tabLst>
              <a:defRPr/>
            </a:pPr>
            <a:r>
              <a:rPr lang="en-US" altLang="zh-TW" sz="3600" dirty="0">
                <a:solidFill>
                  <a:srgbClr val="FFFFCC"/>
                </a:solidFill>
                <a:effectLst>
                  <a:glow rad="241300">
                    <a:srgbClr val="000000">
                      <a:alpha val="75000"/>
                    </a:srgbClr>
                  </a:glow>
                </a:effectLst>
                <a:ea typeface="新細明體" charset="0"/>
                <a:cs typeface="新細明體" charset="0"/>
              </a:rPr>
              <a:t>“</a:t>
            </a:r>
            <a:r>
              <a:rPr lang="zh-TW" altLang="en-US" sz="3600" dirty="0">
                <a:solidFill>
                  <a:srgbClr val="FFFFCC"/>
                </a:solidFill>
                <a:effectLst>
                  <a:glow rad="241300">
                    <a:srgbClr val="000000">
                      <a:alpha val="75000"/>
                    </a:srgbClr>
                  </a:glow>
                </a:effectLst>
                <a:ea typeface="新細明體" charset="0"/>
                <a:cs typeface="新細明體" charset="0"/>
              </a:rPr>
              <a:t>以西结被呼召</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向上帝的选民及</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六个列国宣告 </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继续犯罪的结果， </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力劝上帝的选民悔改，</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转离虚假的盼望，   </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仰望上帝带来的复兴，</a:t>
            </a:r>
          </a:p>
          <a:p>
            <a:pPr marL="342900" indent="-342900" eaLnBrk="1" hangingPunct="1">
              <a:spcBef>
                <a:spcPct val="20000"/>
              </a:spcBef>
              <a:buClr>
                <a:srgbClr val="FFCC66"/>
              </a:buClr>
              <a:buFontTx/>
              <a:buChar char="•"/>
              <a:tabLst>
                <a:tab pos="914400" algn="l"/>
                <a:tab pos="1371600" algn="l"/>
              </a:tabLst>
              <a:defRPr/>
            </a:pPr>
            <a:r>
              <a:rPr lang="zh-TW" altLang="en-US" sz="3600" dirty="0">
                <a:solidFill>
                  <a:srgbClr val="FFFFCC"/>
                </a:solidFill>
                <a:effectLst>
                  <a:glow rad="241300">
                    <a:srgbClr val="000000">
                      <a:alpha val="75000"/>
                    </a:srgbClr>
                  </a:glow>
                </a:effectLst>
                <a:ea typeface="新細明體" charset="0"/>
                <a:cs typeface="新細明體" charset="0"/>
              </a:rPr>
              <a:t> 他们必知道最后结果在神的主权及圣洁。”</a:t>
            </a:r>
          </a:p>
        </p:txBody>
      </p:sp>
    </p:spTree>
    <p:extLst>
      <p:ext uri="{BB962C8B-B14F-4D97-AF65-F5344CB8AC3E}">
        <p14:creationId xmlns:p14="http://schemas.microsoft.com/office/powerpoint/2010/main" val="243755747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3" name="Picture 1" descr="covenant ring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885825"/>
            <a:ext cx="9180513" cy="597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2594" name="Rectangle 1026"/>
          <p:cNvSpPr>
            <a:spLocks noGrp="1" noChangeArrowheads="1"/>
          </p:cNvSpPr>
          <p:nvPr>
            <p:ph type="title"/>
          </p:nvPr>
        </p:nvSpPr>
        <p:spPr>
          <a:xfrm>
            <a:off x="0" y="0"/>
            <a:ext cx="9144000" cy="908050"/>
          </a:xfrm>
        </p:spPr>
        <p:txBody>
          <a:bodyPr anchor="ctr"/>
          <a:lstStyle/>
          <a:p>
            <a:pPr algn="ctr" eaLnBrk="1" hangingPunct="1"/>
            <a:r>
              <a:rPr lang="zh-TW" altLang="en-US" sz="3600" b="1" dirty="0">
                <a:latin typeface="Times New Roman" charset="0"/>
                <a:ea typeface="新細明體" charset="0"/>
                <a:cs typeface="新細明體" charset="0"/>
              </a:rPr>
              <a:t>以西结书</a:t>
            </a:r>
            <a:r>
              <a:rPr lang="zh-CN" altLang="en-US" sz="3600" b="1" dirty="0">
                <a:latin typeface="Times New Roman" charset="0"/>
                <a:ea typeface="新細明體" charset="0"/>
                <a:cs typeface="SimSun" charset="0"/>
              </a:rPr>
              <a:t>的神学主题</a:t>
            </a:r>
            <a:endParaRPr lang="en-US" altLang="zh-TW" sz="4800" b="1" dirty="0">
              <a:latin typeface="Arial" charset="0"/>
              <a:ea typeface="新細明體" charset="0"/>
            </a:endParaRPr>
          </a:p>
        </p:txBody>
      </p:sp>
      <p:sp>
        <p:nvSpPr>
          <p:cNvPr id="35844" name="Rectangle 1028"/>
          <p:cNvSpPr>
            <a:spLocks noChangeArrowheads="1"/>
          </p:cNvSpPr>
          <p:nvPr/>
        </p:nvSpPr>
        <p:spPr bwMode="auto">
          <a:xfrm>
            <a:off x="92050" y="1772816"/>
            <a:ext cx="6496174" cy="3429000"/>
          </a:xfrm>
          <a:prstGeom prst="rect">
            <a:avLst/>
          </a:prstGeom>
          <a:noFill/>
          <a:ln>
            <a:noFill/>
          </a:ln>
          <a:effectLst>
            <a:glow rad="228600">
              <a:schemeClr val="accent6">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42925" indent="-542925" eaLnBrk="1" hangingPunct="1">
              <a:spcBef>
                <a:spcPct val="20000"/>
              </a:spcBef>
              <a:buClr>
                <a:schemeClr val="tx2"/>
              </a:buClr>
              <a:defRPr/>
            </a:pPr>
            <a:r>
              <a:rPr lang="en-US" altLang="zh-TW" sz="3200" dirty="0">
                <a:effectLst>
                  <a:glow rad="101600">
                    <a:schemeClr val="bg1"/>
                  </a:glow>
                </a:effectLst>
                <a:cs typeface="Arial" charset="0"/>
              </a:rPr>
              <a:t>1. </a:t>
            </a:r>
            <a:r>
              <a:rPr lang="zh-TW" altLang="en-US" sz="3200" dirty="0">
                <a:effectLst>
                  <a:glow rad="101600">
                    <a:schemeClr val="bg1"/>
                  </a:glow>
                </a:effectLst>
                <a:cs typeface="Arial" charset="0"/>
              </a:rPr>
              <a:t>上帝的主动性和恩典</a:t>
            </a:r>
            <a:r>
              <a:rPr lang="en-US" altLang="zh-TW" sz="3200" dirty="0">
                <a:effectLst>
                  <a:glow rad="101600">
                    <a:schemeClr val="bg1"/>
                  </a:glow>
                </a:effectLst>
                <a:cs typeface="Arial" charset="0"/>
              </a:rPr>
              <a:t>-“</a:t>
            </a:r>
            <a:r>
              <a:rPr lang="zh-TW" altLang="en-US" sz="3200" dirty="0">
                <a:effectLst>
                  <a:glow rad="101600">
                    <a:schemeClr val="bg1"/>
                  </a:glow>
                </a:effectLst>
                <a:cs typeface="Arial" charset="0"/>
              </a:rPr>
              <a:t>不要当作理所当然”</a:t>
            </a:r>
          </a:p>
          <a:p>
            <a:pPr marL="542925" indent="-542925" eaLnBrk="1" hangingPunct="1">
              <a:spcBef>
                <a:spcPct val="20000"/>
              </a:spcBef>
              <a:buClr>
                <a:schemeClr val="tx2"/>
              </a:buClr>
              <a:defRPr/>
            </a:pPr>
            <a:r>
              <a:rPr lang="en-US" altLang="zh-TW" sz="3200" dirty="0">
                <a:effectLst>
                  <a:glow rad="101600">
                    <a:schemeClr val="bg1"/>
                  </a:glow>
                </a:effectLst>
                <a:cs typeface="Arial" charset="0"/>
              </a:rPr>
              <a:t>2. </a:t>
            </a:r>
            <a:r>
              <a:rPr lang="zh-TW" altLang="en-US" sz="3200" dirty="0">
                <a:effectLst>
                  <a:glow rad="101600">
                    <a:schemeClr val="bg1"/>
                  </a:glow>
                </a:effectLst>
                <a:cs typeface="Arial" charset="0"/>
              </a:rPr>
              <a:t>在盟约的关系中不保证祝福</a:t>
            </a:r>
            <a:r>
              <a:rPr lang="en-US" altLang="zh-TW" sz="3200" dirty="0">
                <a:effectLst>
                  <a:glow rad="101600">
                    <a:schemeClr val="bg1"/>
                  </a:glow>
                </a:effectLst>
                <a:cs typeface="Arial" charset="0"/>
              </a:rPr>
              <a:t>-“</a:t>
            </a:r>
            <a:r>
              <a:rPr lang="zh-TW" altLang="en-US" sz="3200" dirty="0">
                <a:effectLst>
                  <a:glow rad="101600">
                    <a:schemeClr val="bg1"/>
                  </a:glow>
                </a:effectLst>
                <a:cs typeface="Arial" charset="0"/>
              </a:rPr>
              <a:t>提防咒诅”</a:t>
            </a:r>
          </a:p>
        </p:txBody>
      </p:sp>
      <p:sp>
        <p:nvSpPr>
          <p:cNvPr id="5" name="Rectangle 1028"/>
          <p:cNvSpPr>
            <a:spLocks noChangeArrowheads="1"/>
          </p:cNvSpPr>
          <p:nvPr/>
        </p:nvSpPr>
        <p:spPr bwMode="auto">
          <a:xfrm>
            <a:off x="0" y="980728"/>
            <a:ext cx="9144000" cy="720080"/>
          </a:xfrm>
          <a:prstGeom prst="rect">
            <a:avLst/>
          </a:prstGeom>
          <a:noFill/>
          <a:ln>
            <a:noFill/>
          </a:ln>
          <a:effectLst>
            <a:glow rad="228600">
              <a:schemeClr val="accent6">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42925" indent="-542925" eaLnBrk="1" hangingPunct="1">
              <a:spcBef>
                <a:spcPct val="20000"/>
              </a:spcBef>
              <a:buClr>
                <a:srgbClr val="FFCC66"/>
              </a:buClr>
              <a:defRPr/>
            </a:pPr>
            <a:r>
              <a:rPr lang="zh-TW" altLang="en-US" sz="3200" dirty="0">
                <a:solidFill>
                  <a:srgbClr val="FFFFFF"/>
                </a:solidFill>
                <a:effectLst>
                  <a:glow rad="101600">
                    <a:schemeClr val="bg1"/>
                  </a:glow>
                </a:effectLst>
                <a:cs typeface="Arial" charset="0"/>
              </a:rPr>
              <a:t>上帝和祂百姓的盟约关系</a:t>
            </a:r>
          </a:p>
        </p:txBody>
      </p:sp>
    </p:spTree>
    <p:extLst>
      <p:ext uri="{BB962C8B-B14F-4D97-AF65-F5344CB8AC3E}">
        <p14:creationId xmlns:p14="http://schemas.microsoft.com/office/powerpoint/2010/main" val="2384633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arn(outVertic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35844">
                                            <p:txEl>
                                              <p:pRg st="0" end="0"/>
                                            </p:txEl>
                                          </p:spTgt>
                                        </p:tgtEl>
                                        <p:attrNameLst>
                                          <p:attrName>style.visibility</p:attrName>
                                        </p:attrNameLst>
                                      </p:cBhvr>
                                      <p:to>
                                        <p:strVal val="visible"/>
                                      </p:to>
                                    </p:set>
                                    <p:animEffect transition="in" filter="barn(outVertical)">
                                      <p:cBhvr>
                                        <p:cTn id="12" dur="500"/>
                                        <p:tgtEl>
                                          <p:spTgt spid="3584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35844">
                                            <p:txEl>
                                              <p:pRg st="1" end="1"/>
                                            </p:txEl>
                                          </p:spTgt>
                                        </p:tgtEl>
                                        <p:attrNameLst>
                                          <p:attrName>style.visibility</p:attrName>
                                        </p:attrNameLst>
                                      </p:cBhvr>
                                      <p:to>
                                        <p:strVal val="visible"/>
                                      </p:to>
                                    </p:set>
                                    <p:animEffect transition="in" filter="barn(outVertical)">
                                      <p:cBhvr>
                                        <p:cTn id="17" dur="500"/>
                                        <p:tgtEl>
                                          <p:spTgt spid="3584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build="p" autoUpdateAnimBg="0"/>
      <p:bldP spid="5" grpId="0" build="p"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465"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67075" y="2924175"/>
            <a:ext cx="5876925" cy="391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6" name="Title 1"/>
          <p:cNvSpPr>
            <a:spLocks noGrp="1"/>
          </p:cNvSpPr>
          <p:nvPr>
            <p:ph type="title"/>
          </p:nvPr>
        </p:nvSpPr>
        <p:spPr>
          <a:xfrm>
            <a:off x="34925" y="115888"/>
            <a:ext cx="9074150" cy="792162"/>
          </a:xfrm>
        </p:spPr>
        <p:txBody>
          <a:bodyPr/>
          <a:lstStyle/>
          <a:p>
            <a:r>
              <a:rPr lang="zh-CN" altLang="en-US" sz="3600" b="1" i="1" dirty="0">
                <a:latin typeface="Arial" charset="0"/>
                <a:ea typeface="ＭＳ Ｐゴシック" charset="0"/>
              </a:rPr>
              <a:t>你在哪里看到荣耀</a:t>
            </a:r>
            <a:r>
              <a:rPr lang="en-US" sz="3600" b="1" i="1" dirty="0">
                <a:latin typeface="Arial" charset="0"/>
                <a:ea typeface="ＭＳ Ｐゴシック" charset="0"/>
              </a:rPr>
              <a:t>?</a:t>
            </a:r>
          </a:p>
        </p:txBody>
      </p:sp>
      <p:pic>
        <p:nvPicPr>
          <p:cNvPr id="57446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400" y="908050"/>
            <a:ext cx="4537075" cy="301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68"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7900" y="908050"/>
            <a:ext cx="2501900" cy="325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txBox="1">
            <a:spLocks/>
          </p:cNvSpPr>
          <p:nvPr/>
        </p:nvSpPr>
        <p:spPr bwMode="auto">
          <a:xfrm>
            <a:off x="44450" y="2573338"/>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zh-TW" altLang="en-US" sz="6000" dirty="0">
                <a:solidFill>
                  <a:srgbClr val="FFFFFF"/>
                </a:solidFill>
                <a:effectLst>
                  <a:glow rad="800100">
                    <a:srgbClr val="000000"/>
                  </a:glow>
                </a:effectLst>
                <a:latin typeface="Apple Chancery" charset="0"/>
                <a:cs typeface="Apple Chancery" charset="0"/>
              </a:rPr>
              <a:t>荣耀</a:t>
            </a:r>
          </a:p>
        </p:txBody>
      </p:sp>
      <p:pic>
        <p:nvPicPr>
          <p:cNvPr id="574470" name="Picture 6"/>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4521200"/>
            <a:ext cx="3479800" cy="233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1" name="Picture 9"/>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2420938"/>
            <a:ext cx="3644900" cy="223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2" name="Picture 10"/>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2843213" y="5024438"/>
            <a:ext cx="3389312" cy="183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3" name="Picture 12"/>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27800" y="2420938"/>
            <a:ext cx="2616200" cy="173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72792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309054818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270889526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247317769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364958517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71894790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92858516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92854212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34951493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4" descr="jesus_raptur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62" name="Title 1"/>
          <p:cNvSpPr>
            <a:spLocks noGrp="1"/>
          </p:cNvSpPr>
          <p:nvPr>
            <p:ph type="title" idx="4294967295"/>
          </p:nvPr>
        </p:nvSpPr>
        <p:spPr>
          <a:xfrm>
            <a:off x="0" y="881018"/>
            <a:ext cx="9144000" cy="600164"/>
          </a:xfrm>
          <a:noFill/>
          <a:ln>
            <a:noFill/>
          </a:ln>
        </p:spPr>
        <p:txBody>
          <a:bodyPr wrap="square">
            <a:spAutoFit/>
          </a:bodyPr>
          <a:lstStyle/>
          <a:p>
            <a:pPr eaLnBrk="1" hangingPunct="1">
              <a:lnSpc>
                <a:spcPct val="90000"/>
              </a:lnSpc>
              <a:spcBef>
                <a:spcPct val="20000"/>
              </a:spcBef>
              <a:buClr>
                <a:schemeClr val="tx1"/>
              </a:buClr>
              <a:buSzPct val="80000"/>
              <a:buFont typeface="Wingdings" charset="0"/>
              <a:buNone/>
            </a:pPr>
            <a:r>
              <a:rPr lang="zh-CN" altLang="en-US" sz="3600" b="1" kern="1200" dirty="0">
                <a:solidFill>
                  <a:srgbClr val="FFFFFF"/>
                </a:solidFill>
                <a:effectLst>
                  <a:glow rad="228600">
                    <a:schemeClr val="tx1"/>
                  </a:glow>
                </a:effectLst>
                <a:latin typeface="SimSun" panose="02010600030101010101" pitchFamily="2" charset="-122"/>
                <a:ea typeface="SimSun" panose="02010600030101010101" pitchFamily="2" charset="-122"/>
                <a:cs typeface="Osaka" charset="0"/>
              </a:rPr>
              <a:t>对以色列国的审判</a:t>
            </a:r>
            <a:endParaRPr lang="en-US" sz="3600" b="1" kern="1200" dirty="0">
              <a:solidFill>
                <a:srgbClr val="FFFFFF"/>
              </a:solidFill>
              <a:effectLst>
                <a:glow rad="228600">
                  <a:schemeClr val="tx1"/>
                </a:glow>
              </a:effectLst>
              <a:latin typeface="SimSun" panose="02010600030101010101" pitchFamily="2" charset="-122"/>
              <a:ea typeface="SimSun" panose="02010600030101010101" pitchFamily="2" charset="-122"/>
              <a:cs typeface="Osaka" charset="0"/>
            </a:endParaRPr>
          </a:p>
        </p:txBody>
      </p:sp>
      <p:sp>
        <p:nvSpPr>
          <p:cNvPr id="4" name="Text Box 4"/>
          <p:cNvSpPr txBox="1">
            <a:spLocks noChangeArrowheads="1"/>
          </p:cNvSpPr>
          <p:nvPr/>
        </p:nvSpPr>
        <p:spPr bwMode="auto">
          <a:xfrm>
            <a:off x="8272833" y="160838"/>
            <a:ext cx="954934" cy="430887"/>
          </a:xfrm>
          <a:prstGeom prst="rect">
            <a:avLst/>
          </a:prstGeom>
          <a:noFill/>
          <a:ln>
            <a:noFill/>
          </a:ln>
        </p:spPr>
        <p:txBody>
          <a:bodyPr vert="horz" wrap="square" lIns="91440" tIns="45720" rIns="91440" bIns="45720" numCol="1" anchor="ctr" anchorCtr="0" compatLnSpc="1">
            <a:prstTxWarp prst="textNoShape">
              <a:avLst/>
            </a:prstTxWarp>
            <a:spAutoFit/>
          </a:bodyPr>
          <a:lstStyle>
            <a:lvl1pPr algn="ctr" eaLnBrk="1" hangingPunct="1">
              <a:lnSpc>
                <a:spcPct val="90000"/>
              </a:lnSpc>
              <a:spcBef>
                <a:spcPct val="20000"/>
              </a:spcBef>
              <a:buClr>
                <a:schemeClr val="tx1"/>
              </a:buClr>
              <a:buSzPct val="80000"/>
              <a:buFont typeface="Wingdings" charset="0"/>
              <a:buNone/>
              <a:defRPr sz="3600" b="1">
                <a:solidFill>
                  <a:srgbClr val="FFFFFF"/>
                </a:solidFill>
                <a:effectLst>
                  <a:glow rad="228600">
                    <a:schemeClr val="tx1"/>
                  </a:glow>
                </a:effectLst>
              </a:defRPr>
            </a:lvl1pPr>
            <a:lvl2pPr algn="ctr">
              <a:defRPr sz="4400">
                <a:solidFill>
                  <a:schemeClr val="tx2"/>
                </a:solidFill>
                <a:latin typeface="Times New Roman" pitchFamily="-112" charset="0"/>
                <a:ea typeface="ＭＳ Ｐゴシック" charset="0"/>
                <a:cs typeface="ＭＳ Ｐゴシック" charset="0"/>
              </a:defRPr>
            </a:lvl2pPr>
            <a:lvl3pPr algn="ctr">
              <a:defRPr sz="4400">
                <a:solidFill>
                  <a:schemeClr val="tx2"/>
                </a:solidFill>
                <a:latin typeface="Times New Roman" pitchFamily="-112" charset="0"/>
                <a:ea typeface="ＭＳ Ｐゴシック" charset="0"/>
                <a:cs typeface="ＭＳ Ｐゴシック" charset="0"/>
              </a:defRPr>
            </a:lvl3pPr>
            <a:lvl4pPr algn="ctr">
              <a:defRPr sz="4400">
                <a:solidFill>
                  <a:schemeClr val="tx2"/>
                </a:solidFill>
                <a:latin typeface="Times New Roman" pitchFamily="-112" charset="0"/>
                <a:ea typeface="ＭＳ Ｐゴシック" charset="0"/>
                <a:cs typeface="ＭＳ Ｐゴシック" charset="0"/>
              </a:defRPr>
            </a:lvl4pPr>
            <a:lvl5pPr algn="ctr">
              <a:defRPr sz="4400">
                <a:solidFill>
                  <a:schemeClr val="tx2"/>
                </a:solidFill>
                <a:latin typeface="Times New Roman" pitchFamily="-112" charset="0"/>
                <a:ea typeface="ＭＳ Ｐゴシック" charset="0"/>
                <a:cs typeface="ＭＳ Ｐゴシック" charset="0"/>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2400" dirty="0"/>
              <a:t>160</a:t>
            </a:r>
            <a:endParaRPr lang="en-US" dirty="0"/>
          </a:p>
        </p:txBody>
      </p:sp>
      <p:sp>
        <p:nvSpPr>
          <p:cNvPr id="6" name="TextBox 5"/>
          <p:cNvSpPr txBox="1">
            <a:spLocks noChangeArrowheads="1"/>
          </p:cNvSpPr>
          <p:nvPr/>
        </p:nvSpPr>
        <p:spPr bwMode="auto">
          <a:xfrm>
            <a:off x="0" y="2139950"/>
            <a:ext cx="9144000" cy="3754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defPPr>
              <a:defRPr lang="en-US"/>
            </a:defPPr>
            <a:lvl1pPr algn="ctr" eaLnBrk="1" hangingPunct="1">
              <a:lnSpc>
                <a:spcPct val="90000"/>
              </a:lnSpc>
              <a:spcBef>
                <a:spcPct val="20000"/>
              </a:spcBef>
              <a:buClr>
                <a:schemeClr val="tx1"/>
              </a:buClr>
              <a:buSzPct val="80000"/>
              <a:buFont typeface="Wingdings" charset="0"/>
              <a:buNone/>
              <a:defRPr sz="2400" b="1" baseline="30000">
                <a:solidFill>
                  <a:srgbClr val="FFFFFF"/>
                </a:solidFill>
                <a:effectLst>
                  <a:glow rad="228600">
                    <a:schemeClr val="tx1"/>
                  </a:glow>
                </a:effectLst>
              </a:defRPr>
            </a:lvl1pPr>
            <a:lvl2pPr marL="742950" indent="-285750">
              <a:defRPr sz="2400"/>
            </a:lvl2pPr>
            <a:lvl3pPr marL="1143000" indent="-228600">
              <a:defRPr sz="2400"/>
            </a:lvl3pPr>
            <a:lvl4pPr marL="1600200" indent="-228600">
              <a:defRPr sz="2400"/>
            </a:lvl4pPr>
            <a:lvl5pPr marL="2057400" indent="-22860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r>
              <a:rPr lang="en-US" altLang="ja-JP" sz="2800" baseline="0" dirty="0"/>
              <a:t>"</a:t>
            </a:r>
            <a:r>
              <a:rPr lang="zh-CN" altLang="en-US" sz="2800" baseline="0" dirty="0"/>
              <a:t>你们说：我们要像列国的人，像列邦的各族一样去事奉木头和石头。你们心里所起的这意念，必不能成就</a:t>
            </a:r>
            <a:r>
              <a:rPr lang="en-US" altLang="ja-JP" sz="2800" baseline="0" dirty="0"/>
              <a:t>… </a:t>
            </a:r>
            <a:r>
              <a:rPr lang="en-US" altLang="ja-JP" sz="2800" dirty="0"/>
              <a:t>34</a:t>
            </a:r>
            <a:r>
              <a:rPr lang="zh-CN" altLang="en-US" sz="2800" baseline="0" dirty="0"/>
              <a:t>我必用大能的手，伸出来的膀臂，以及倒出来的烈怒，把你们从万族中领出来，从你们所分散到的列邦招聚你们。</a:t>
            </a:r>
            <a:endParaRPr lang="en-US" altLang="zh-CN" sz="2800" baseline="0" dirty="0"/>
          </a:p>
          <a:p>
            <a:r>
              <a:rPr lang="zh-CN" altLang="en-US" sz="2800" baseline="0" dirty="0"/>
              <a:t> </a:t>
            </a:r>
            <a:r>
              <a:rPr lang="en-US" altLang="zh-CN" sz="2800" dirty="0"/>
              <a:t>35</a:t>
            </a:r>
            <a:r>
              <a:rPr lang="en-US" altLang="zh-CN" sz="2800" baseline="0" dirty="0"/>
              <a:t> </a:t>
            </a:r>
            <a:r>
              <a:rPr lang="zh-CN" altLang="en-US" sz="2800" baseline="0" dirty="0">
                <a:solidFill>
                  <a:srgbClr val="FFFF00"/>
                </a:solidFill>
              </a:rPr>
              <a:t>我要把你们带到万族的旷野，在那里当面审判你们。</a:t>
            </a:r>
            <a:r>
              <a:rPr lang="zh-CN" altLang="en-US" sz="2800" baseline="0" dirty="0"/>
              <a:t> </a:t>
            </a:r>
            <a:r>
              <a:rPr lang="en-US" altLang="zh-CN" sz="2800" dirty="0"/>
              <a:t>36</a:t>
            </a:r>
            <a:r>
              <a:rPr lang="en-US" altLang="zh-CN" sz="2800" baseline="0" dirty="0"/>
              <a:t> </a:t>
            </a:r>
            <a:r>
              <a:rPr lang="zh-CN" altLang="en-US" sz="2800" baseline="0" dirty="0"/>
              <a:t>我怎样在埃及地的旷野审判你们的祖先，也</a:t>
            </a:r>
            <a:r>
              <a:rPr lang="zh-CN" altLang="en-US" sz="2800" baseline="0" dirty="0">
                <a:solidFill>
                  <a:srgbClr val="FFFF00"/>
                </a:solidFill>
              </a:rPr>
              <a:t>必怎样审判你们</a:t>
            </a:r>
            <a:r>
              <a:rPr lang="zh-CN" altLang="en-US" sz="2800" baseline="0" dirty="0"/>
              <a:t>。这是主耶和华的宣告。 </a:t>
            </a:r>
            <a:r>
              <a:rPr lang="en-US" altLang="zh-CN" sz="2800" baseline="0" dirty="0"/>
              <a:t>37 </a:t>
            </a:r>
            <a:r>
              <a:rPr lang="zh-CN" altLang="en-US" sz="2800" baseline="0" dirty="0"/>
              <a:t>我必使你们从牧人的杖下经过，使你们进入盟约的约束。</a:t>
            </a:r>
            <a:r>
              <a:rPr lang="en-US" altLang="ja-JP" sz="2800" baseline="0" dirty="0"/>
              <a:t>“</a:t>
            </a:r>
          </a:p>
          <a:p>
            <a:r>
              <a:rPr lang="en-US" altLang="ja-JP" sz="2800" baseline="0" dirty="0"/>
              <a:t> (</a:t>
            </a:r>
            <a:r>
              <a:rPr lang="zh-CN" altLang="en-US" sz="2800" baseline="0" dirty="0"/>
              <a:t>以西结</a:t>
            </a:r>
            <a:r>
              <a:rPr lang="en-US" altLang="ja-JP" sz="2800" baseline="0" dirty="0"/>
              <a:t>20:32, 34-37).</a:t>
            </a:r>
            <a:endParaRPr lang="en-US" sz="2800" baseline="0" dirty="0"/>
          </a:p>
        </p:txBody>
      </p:sp>
    </p:spTree>
    <p:extLst>
      <p:ext uri="{BB962C8B-B14F-4D97-AF65-F5344CB8AC3E}">
        <p14:creationId xmlns:p14="http://schemas.microsoft.com/office/powerpoint/2010/main" val="11477521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15474930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61085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3754699430"/>
      </p:ext>
    </p:extLst>
  </p:cSld>
  <p:clrMapOvr>
    <a:overrideClrMapping bg1="lt1" tx1="dk1" bg2="lt2" tx2="dk2" accent1="accent1" accent2="accent2" accent3="accent3" accent4="accent4" accent5="accent5" accent6="accent6" hlink="hlink" folHlink="folHlink"/>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1" name="Picture 1" descr="judgment1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26988"/>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24642" name="Picture 1027" descr="mesi003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4876800"/>
            <a:ext cx="1503363" cy="1611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Rectangle 1028"/>
          <p:cNvSpPr>
            <a:spLocks noGrp="1" noChangeArrowheads="1"/>
          </p:cNvSpPr>
          <p:nvPr>
            <p:ph type="title"/>
          </p:nvPr>
        </p:nvSpPr>
        <p:spPr>
          <a:xfrm>
            <a:off x="0" y="0"/>
            <a:ext cx="9144000" cy="908050"/>
          </a:xfrm>
          <a:solidFill>
            <a:schemeClr val="bg1"/>
          </a:solidFill>
        </p:spPr>
        <p:txBody>
          <a:bodyPr anchor="ctr"/>
          <a:lstStyle/>
          <a:p>
            <a:pPr algn="ctr" eaLnBrk="1" hangingPunct="1">
              <a:defRPr/>
            </a:pPr>
            <a:r>
              <a:rPr lang="en-US" altLang="zh-TW" sz="3600" b="1" dirty="0">
                <a:effectLst>
                  <a:glow rad="101600">
                    <a:schemeClr val="bg1"/>
                  </a:glow>
                </a:effectLst>
                <a:latin typeface="Arial" charset="0"/>
                <a:ea typeface="新細明體" charset="0"/>
              </a:rPr>
              <a:t>Theological Themes in </a:t>
            </a:r>
            <a:r>
              <a:rPr lang="ko-KR" altLang="en-US" sz="3600" b="1" dirty="0">
                <a:effectLst>
                  <a:glow rad="101600">
                    <a:schemeClr val="bg1"/>
                  </a:glow>
                </a:effectLst>
                <a:latin typeface="Arial" charset="0"/>
                <a:ea typeface="新細明體" charset="0"/>
              </a:rPr>
              <a:t>以西结书</a:t>
            </a:r>
            <a:endParaRPr lang="en-US" altLang="zh-TW" sz="3600" b="1" dirty="0">
              <a:effectLst>
                <a:glow rad="101600">
                  <a:schemeClr val="bg1"/>
                </a:glow>
              </a:effectLst>
              <a:latin typeface="Arial" charset="0"/>
              <a:ea typeface="新細明體" charset="0"/>
            </a:endParaRPr>
          </a:p>
        </p:txBody>
      </p:sp>
      <p:sp>
        <p:nvSpPr>
          <p:cNvPr id="6" name="Rectangle 1029"/>
          <p:cNvSpPr>
            <a:spLocks noChangeArrowheads="1"/>
          </p:cNvSpPr>
          <p:nvPr/>
        </p:nvSpPr>
        <p:spPr bwMode="auto">
          <a:xfrm>
            <a:off x="286543" y="1992313"/>
            <a:ext cx="8534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chemeClr val="tx2"/>
              </a:buClr>
              <a:defRPr/>
            </a:pPr>
            <a:r>
              <a:rPr lang="zh-CN" altLang="en-US" sz="3600" b="1" i="1" dirty="0">
                <a:solidFill>
                  <a:srgbClr val="FFFFFF"/>
                </a:solidFill>
                <a:effectLst>
                  <a:glow rad="101600">
                    <a:schemeClr val="bg1"/>
                  </a:glow>
                </a:effectLst>
                <a:cs typeface="Arial" charset="0"/>
              </a:rPr>
              <a:t>犯罪的结果是审判</a:t>
            </a:r>
          </a:p>
          <a:p>
            <a:pPr marL="342900" indent="-342900" eaLnBrk="1" hangingPunct="1">
              <a:spcBef>
                <a:spcPct val="20000"/>
              </a:spcBef>
              <a:buClr>
                <a:schemeClr val="tx2"/>
              </a:buClr>
              <a:defRPr/>
            </a:pPr>
            <a:endParaRPr lang="zh-CN" altLang="en-US" sz="3600" b="1" i="1" dirty="0">
              <a:solidFill>
                <a:srgbClr val="FFFFFF"/>
              </a:solidFill>
              <a:effectLst>
                <a:glow rad="101600">
                  <a:schemeClr val="bg1"/>
                </a:glow>
              </a:effectLst>
              <a:cs typeface="Arial" charset="0"/>
            </a:endParaRPr>
          </a:p>
          <a:p>
            <a:pPr marL="342900" indent="-342900" eaLnBrk="1" hangingPunct="1">
              <a:spcBef>
                <a:spcPct val="20000"/>
              </a:spcBef>
              <a:buClr>
                <a:schemeClr val="tx2"/>
              </a:buClr>
              <a:defRPr/>
            </a:pPr>
            <a:r>
              <a:rPr lang="en-US" altLang="zh-CN" sz="3600" b="1" i="1" dirty="0">
                <a:solidFill>
                  <a:srgbClr val="FFFFFF"/>
                </a:solidFill>
                <a:effectLst>
                  <a:glow rad="101600">
                    <a:schemeClr val="bg1"/>
                  </a:glow>
                </a:effectLst>
                <a:cs typeface="Arial" charset="0"/>
              </a:rPr>
              <a:t>1. </a:t>
            </a:r>
            <a:r>
              <a:rPr lang="zh-CN" altLang="en-US" sz="3600" b="1" i="1" dirty="0">
                <a:solidFill>
                  <a:srgbClr val="FFFFFF"/>
                </a:solidFill>
                <a:effectLst>
                  <a:glow rad="101600">
                    <a:schemeClr val="bg1"/>
                  </a:glow>
                </a:effectLst>
                <a:cs typeface="Arial" charset="0"/>
              </a:rPr>
              <a:t>以色列人犯了什么罪 </a:t>
            </a:r>
            <a:r>
              <a:rPr lang="en-US" altLang="zh-CN" sz="3600" b="1" i="1" dirty="0">
                <a:solidFill>
                  <a:srgbClr val="FFFFFF"/>
                </a:solidFill>
                <a:effectLst>
                  <a:glow rad="101600">
                    <a:schemeClr val="bg1"/>
                  </a:glow>
                </a:effectLst>
                <a:cs typeface="Arial" charset="0"/>
              </a:rPr>
              <a:t>(22)? </a:t>
            </a:r>
          </a:p>
          <a:p>
            <a:pPr marL="342900" indent="-342900" eaLnBrk="1" hangingPunct="1">
              <a:spcBef>
                <a:spcPct val="20000"/>
              </a:spcBef>
              <a:buClr>
                <a:schemeClr val="tx2"/>
              </a:buClr>
              <a:defRPr/>
            </a:pPr>
            <a:r>
              <a:rPr lang="en-US" altLang="zh-CN" sz="3600" b="1" i="1" dirty="0">
                <a:solidFill>
                  <a:srgbClr val="FFFFFF"/>
                </a:solidFill>
                <a:effectLst>
                  <a:glow rad="101600">
                    <a:schemeClr val="bg1"/>
                  </a:glow>
                </a:effectLst>
                <a:cs typeface="Arial" charset="0"/>
              </a:rPr>
              <a:t>2. </a:t>
            </a:r>
            <a:r>
              <a:rPr lang="zh-CN" altLang="en-US" sz="3600" b="1" i="1" dirty="0">
                <a:solidFill>
                  <a:srgbClr val="FFFFFF"/>
                </a:solidFill>
                <a:effectLst>
                  <a:glow rad="101600">
                    <a:schemeClr val="bg1"/>
                  </a:glow>
                </a:effectLst>
                <a:cs typeface="Arial" charset="0"/>
              </a:rPr>
              <a:t>罪人必需有一个中保 （</a:t>
            </a:r>
            <a:r>
              <a:rPr lang="en-US" altLang="zh-CN" sz="3600" b="1" i="1" dirty="0">
                <a:solidFill>
                  <a:srgbClr val="FFFFFF"/>
                </a:solidFill>
                <a:effectLst>
                  <a:glow rad="101600">
                    <a:schemeClr val="bg1"/>
                  </a:glow>
                </a:effectLst>
                <a:cs typeface="Arial" charset="0"/>
              </a:rPr>
              <a:t>22</a:t>
            </a:r>
            <a:r>
              <a:rPr lang="zh-CN" altLang="en-US" sz="3600" b="1" i="1" dirty="0">
                <a:solidFill>
                  <a:srgbClr val="FFFFFF"/>
                </a:solidFill>
                <a:effectLst>
                  <a:glow rad="101600">
                    <a:schemeClr val="bg1"/>
                  </a:glow>
                </a:effectLst>
                <a:cs typeface="Arial" charset="0"/>
              </a:rPr>
              <a:t>：</a:t>
            </a:r>
            <a:r>
              <a:rPr lang="en-US" altLang="zh-CN" sz="3600" b="1" i="1" dirty="0">
                <a:solidFill>
                  <a:srgbClr val="FFFFFF"/>
                </a:solidFill>
                <a:effectLst>
                  <a:glow rad="101600">
                    <a:schemeClr val="bg1"/>
                  </a:glow>
                </a:effectLst>
                <a:cs typeface="Arial" charset="0"/>
              </a:rPr>
              <a:t>30</a:t>
            </a:r>
            <a:r>
              <a:rPr lang="zh-CN" altLang="en-US" sz="3600" b="1" i="1" dirty="0">
                <a:solidFill>
                  <a:srgbClr val="FFFFFF"/>
                </a:solidFill>
                <a:effectLst>
                  <a:glow rad="101600">
                    <a:schemeClr val="bg1"/>
                  </a:glow>
                </a:effectLst>
                <a:cs typeface="Arial" charset="0"/>
              </a:rPr>
              <a:t>）</a:t>
            </a:r>
          </a:p>
          <a:p>
            <a:pPr marL="342900" indent="-342900" eaLnBrk="1" hangingPunct="1">
              <a:spcBef>
                <a:spcPct val="20000"/>
              </a:spcBef>
              <a:buClr>
                <a:schemeClr val="tx2"/>
              </a:buClr>
              <a:defRPr/>
            </a:pPr>
            <a:r>
              <a:rPr lang="en-US" altLang="zh-CN" sz="3600" b="1" i="1" dirty="0">
                <a:solidFill>
                  <a:srgbClr val="FFFFFF"/>
                </a:solidFill>
                <a:effectLst>
                  <a:glow rad="101600">
                    <a:schemeClr val="bg1"/>
                  </a:glow>
                </a:effectLst>
                <a:cs typeface="Arial" charset="0"/>
              </a:rPr>
              <a:t>3. </a:t>
            </a:r>
            <a:r>
              <a:rPr lang="zh-CN" altLang="en-US" sz="3600" b="1" i="1" dirty="0">
                <a:solidFill>
                  <a:srgbClr val="FFFFFF"/>
                </a:solidFill>
                <a:effectLst>
                  <a:glow rad="101600">
                    <a:schemeClr val="bg1"/>
                  </a:glow>
                </a:effectLst>
                <a:cs typeface="Arial" charset="0"/>
              </a:rPr>
              <a:t>罪恶使上帝极度难过 （</a:t>
            </a:r>
            <a:r>
              <a:rPr lang="en-US" altLang="zh-CN" sz="3600" b="1" i="1" dirty="0">
                <a:solidFill>
                  <a:srgbClr val="FFFFFF"/>
                </a:solidFill>
                <a:effectLst>
                  <a:glow rad="101600">
                    <a:schemeClr val="bg1"/>
                  </a:glow>
                </a:effectLst>
                <a:cs typeface="Arial" charset="0"/>
              </a:rPr>
              <a:t>6</a:t>
            </a:r>
            <a:r>
              <a:rPr lang="zh-CN" altLang="en-US" sz="3600" b="1" i="1" dirty="0">
                <a:solidFill>
                  <a:srgbClr val="FFFFFF"/>
                </a:solidFill>
                <a:effectLst>
                  <a:glow rad="101600">
                    <a:schemeClr val="bg1"/>
                  </a:glow>
                </a:effectLst>
                <a:cs typeface="Arial" charset="0"/>
              </a:rPr>
              <a:t>：</a:t>
            </a:r>
            <a:r>
              <a:rPr lang="en-US" altLang="zh-CN" sz="3600" b="1" i="1" dirty="0">
                <a:solidFill>
                  <a:srgbClr val="FFFFFF"/>
                </a:solidFill>
                <a:effectLst>
                  <a:glow rad="101600">
                    <a:schemeClr val="bg1"/>
                  </a:glow>
                </a:effectLst>
                <a:cs typeface="Arial" charset="0"/>
              </a:rPr>
              <a:t>9</a:t>
            </a:r>
            <a:r>
              <a:rPr lang="zh-CN" altLang="en-US" sz="3600" b="1" i="1" dirty="0">
                <a:solidFill>
                  <a:srgbClr val="FFFFFF"/>
                </a:solidFill>
                <a:effectLst>
                  <a:glow rad="101600">
                    <a:schemeClr val="bg1"/>
                  </a:glow>
                </a:effectLst>
                <a:cs typeface="Arial" charset="0"/>
              </a:rPr>
              <a:t>）</a:t>
            </a:r>
          </a:p>
          <a:p>
            <a:pPr marL="342900" indent="-342900" eaLnBrk="1" hangingPunct="1">
              <a:spcBef>
                <a:spcPct val="20000"/>
              </a:spcBef>
              <a:buClr>
                <a:schemeClr val="tx2"/>
              </a:buClr>
              <a:defRPr/>
            </a:pPr>
            <a:r>
              <a:rPr lang="en-US" altLang="zh-CN" sz="3600" b="1" i="1" dirty="0">
                <a:solidFill>
                  <a:srgbClr val="FFFFFF"/>
                </a:solidFill>
                <a:effectLst>
                  <a:glow rad="101600">
                    <a:schemeClr val="bg1"/>
                  </a:glow>
                </a:effectLst>
                <a:cs typeface="Arial" charset="0"/>
              </a:rPr>
              <a:t>4. </a:t>
            </a:r>
            <a:r>
              <a:rPr lang="zh-CN" altLang="en-US" sz="3600" b="1" i="1" dirty="0">
                <a:solidFill>
                  <a:srgbClr val="FFFFFF"/>
                </a:solidFill>
                <a:effectLst>
                  <a:glow rad="101600">
                    <a:schemeClr val="bg1"/>
                  </a:glow>
                </a:effectLst>
                <a:cs typeface="Arial" charset="0"/>
              </a:rPr>
              <a:t>上帝喜悦审判吗？（</a:t>
            </a:r>
            <a:r>
              <a:rPr lang="en-US" altLang="zh-CN" sz="3600" b="1" i="1" dirty="0">
                <a:solidFill>
                  <a:srgbClr val="FFFFFF"/>
                </a:solidFill>
                <a:effectLst>
                  <a:glow rad="101600">
                    <a:schemeClr val="bg1"/>
                  </a:glow>
                </a:effectLst>
                <a:cs typeface="Arial" charset="0"/>
              </a:rPr>
              <a:t>18</a:t>
            </a:r>
            <a:r>
              <a:rPr lang="zh-CN" altLang="en-US" sz="3600" b="1" i="1" dirty="0">
                <a:solidFill>
                  <a:srgbClr val="FFFFFF"/>
                </a:solidFill>
                <a:effectLst>
                  <a:glow rad="101600">
                    <a:schemeClr val="bg1"/>
                  </a:glow>
                </a:effectLst>
                <a:cs typeface="Arial" charset="0"/>
              </a:rPr>
              <a:t>：</a:t>
            </a:r>
            <a:r>
              <a:rPr lang="en-US" altLang="zh-CN" sz="3600" b="1" i="1" dirty="0">
                <a:solidFill>
                  <a:srgbClr val="FFFFFF"/>
                </a:solidFill>
                <a:effectLst>
                  <a:glow rad="101600">
                    <a:schemeClr val="bg1"/>
                  </a:glow>
                </a:effectLst>
                <a:cs typeface="Arial" charset="0"/>
              </a:rPr>
              <a:t>32</a:t>
            </a:r>
            <a:r>
              <a:rPr lang="zh-CN" altLang="en-US" sz="3600" b="1" i="1" dirty="0">
                <a:solidFill>
                  <a:srgbClr val="FFFFFF"/>
                </a:solidFill>
                <a:effectLst>
                  <a:glow rad="101600">
                    <a:schemeClr val="bg1"/>
                  </a:glow>
                </a:effectLst>
                <a:cs typeface="Arial" charset="0"/>
              </a:rPr>
              <a:t>）</a:t>
            </a:r>
          </a:p>
        </p:txBody>
      </p:sp>
    </p:spTree>
    <p:extLst>
      <p:ext uri="{BB962C8B-B14F-4D97-AF65-F5344CB8AC3E}">
        <p14:creationId xmlns:p14="http://schemas.microsoft.com/office/powerpoint/2010/main" val="1681020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arn(outVertic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barn(outVertical)">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barn(outVertical)">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6">
                                            <p:txEl>
                                              <p:pRg st="4" end="4"/>
                                            </p:txEl>
                                          </p:spTgt>
                                        </p:tgtEl>
                                        <p:attrNameLst>
                                          <p:attrName>style.visibility</p:attrName>
                                        </p:attrNameLst>
                                      </p:cBhvr>
                                      <p:to>
                                        <p:strVal val="visible"/>
                                      </p:to>
                                    </p:set>
                                    <p:animEffect transition="in" filter="barn(outVertical)">
                                      <p:cBhvr>
                                        <p:cTn id="22" dur="500"/>
                                        <p:tgtEl>
                                          <p:spTgt spid="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6">
                                            <p:txEl>
                                              <p:pRg st="5" end="5"/>
                                            </p:txEl>
                                          </p:spTgt>
                                        </p:tgtEl>
                                        <p:attrNameLst>
                                          <p:attrName>style.visibility</p:attrName>
                                        </p:attrNameLst>
                                      </p:cBhvr>
                                      <p:to>
                                        <p:strVal val="visible"/>
                                      </p:to>
                                    </p:set>
                                    <p:animEffect transition="in" filter="barn(outVertical)">
                                      <p:cBhvr>
                                        <p:cTn id="27"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19817639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414102480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ChangeArrowheads="1"/>
          </p:cNvSpPr>
          <p:nvPr/>
        </p:nvSpPr>
        <p:spPr bwMode="auto">
          <a:xfrm>
            <a:off x="228600" y="6248400"/>
            <a:ext cx="8686800" cy="381000"/>
          </a:xfrm>
          <a:prstGeom prst="rect">
            <a:avLst/>
          </a:prstGeom>
          <a:solidFill>
            <a:srgbClr val="CCFFFF"/>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outerShdw blurRad="38100" dist="38100" dir="2700000" algn="tl">
                  <a:srgbClr val="FFFFFF"/>
                </a:outerShdw>
              </a:effectLst>
              <a:uLnTx/>
              <a:uFillTx/>
              <a:latin typeface="Times New Roman" pitchFamily="18" charset="0"/>
              <a:ea typeface="SimSun" pitchFamily="2" charset="-122"/>
              <a:cs typeface="+mn-cs"/>
            </a:endParaRPr>
          </a:p>
        </p:txBody>
      </p:sp>
      <p:sp>
        <p:nvSpPr>
          <p:cNvPr id="20483" name="Rectangle 3"/>
          <p:cNvSpPr>
            <a:spLocks noChangeArrowheads="1"/>
          </p:cNvSpPr>
          <p:nvPr/>
        </p:nvSpPr>
        <p:spPr bwMode="auto">
          <a:xfrm>
            <a:off x="2819400" y="6248400"/>
            <a:ext cx="2895600" cy="381000"/>
          </a:xfrm>
          <a:prstGeom prst="rect">
            <a:avLst/>
          </a:prstGeom>
          <a:solidFill>
            <a:srgbClr val="FFFF99"/>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outerShdw blurRad="38100" dist="38100" dir="2700000" algn="tl">
                  <a:srgbClr val="FFFFFF"/>
                </a:outerShdw>
              </a:effectLst>
              <a:uLnTx/>
              <a:uFillTx/>
              <a:latin typeface="Times New Roman" pitchFamily="18" charset="0"/>
              <a:ea typeface="SimSun" pitchFamily="2" charset="-122"/>
              <a:cs typeface="+mn-cs"/>
            </a:endParaRPr>
          </a:p>
        </p:txBody>
      </p:sp>
      <p:pic>
        <p:nvPicPr>
          <p:cNvPr id="232451" name="Picture 5" descr="Before the Exi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2452" name="Picture 6" descr="The Exile Perio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2453" name="Picture 7" descr="After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8" name="Picture 8" descr="Home">
            <a:hlinkClick r:id="rId6" action="ppaction://hlinksldjump"/>
          </p:cNvPr>
          <p:cNvPicPr>
            <a:picLocks noGrp="1" noChangeAspect="1" noChangeArrowheads="1"/>
          </p:cNvPicPr>
          <p:nvPr>
            <p:ph sz="half"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a:extLst>
            <a:ext uri="{AF507438-7753-43e0-B8FC-AC1667EBCBE1}">
              <a14:hiddenEffects xmlns:a14="http://schemas.microsoft.com/office/drawing/2010/main" xmlns="">
                <a:effectLst>
                  <a:outerShdw blurRad="63500" dist="38099" dir="2700000" algn="ctr" rotWithShape="0">
                    <a:srgbClr val="808080">
                      <a:alpha val="74997"/>
                    </a:srgbClr>
                  </a:outerShdw>
                </a:effectLst>
              </a14:hiddenEffects>
            </a:ext>
          </a:extLst>
        </p:spPr>
      </p:pic>
      <p:graphicFrame>
        <p:nvGraphicFramePr>
          <p:cNvPr id="20607" name="Group 127"/>
          <p:cNvGraphicFramePr>
            <a:graphicFrameLocks noGrp="1"/>
          </p:cNvGraphicFramePr>
          <p:nvPr>
            <p:ph sz="half" idx="2"/>
          </p:nvPr>
        </p:nvGraphicFramePr>
        <p:xfrm>
          <a:off x="304800" y="1371600"/>
          <a:ext cx="8610600" cy="4943997"/>
        </p:xfrm>
        <a:graphic>
          <a:graphicData uri="http://schemas.openxmlformats.org/drawingml/2006/table">
            <a:tbl>
              <a:tblPr/>
              <a:tblGrid>
                <a:gridCol w="18288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7065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9216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Sequence &amp; Size</a:t>
                      </a:r>
                      <a:r>
                        <a:rPr kumimoji="0" lang="ja-JP" altLang="en-US" sz="1800" b="1" i="0" u="none" strike="noStrike" cap="none" normalizeH="0" baseline="0">
                          <a:ln>
                            <a:noFill/>
                          </a:ln>
                          <a:solidFill>
                            <a:schemeClr val="tx1"/>
                          </a:solidFill>
                          <a:effectLst/>
                          <a:latin typeface="Times New Roman" pitchFamily="18" charset="0"/>
                          <a:ea typeface="MS PGothic" pitchFamily="34" charset="-128"/>
                        </a:rPr>
                        <a:t>序列</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和定</a:t>
                      </a:r>
                      <a:r>
                        <a:rPr kumimoji="0" lang="ja-JP" altLang="en-US" sz="1800" b="1" i="0" u="none" strike="noStrike" cap="none" normalizeH="0" baseline="0">
                          <a:ln>
                            <a:noFill/>
                          </a:ln>
                          <a:solidFill>
                            <a:schemeClr val="tx1"/>
                          </a:solidFill>
                          <a:effectLst/>
                          <a:latin typeface="Times New Roman" pitchFamily="18" charset="0"/>
                          <a:ea typeface="MS PGothic" pitchFamily="34" charset="-128"/>
                        </a:rPr>
                        <a:t>寸</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Date</a:t>
                      </a:r>
                      <a:endParaRPr kumimoji="0" lang="en-US" altLang="zh-CN" sz="18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日</a:t>
                      </a:r>
                      <a:r>
                        <a:rPr kumimoji="0" lang="ja-JP" altLang="en-US" sz="2000" b="0" i="0" u="none" strike="noStrike" cap="none" normalizeH="0" baseline="0">
                          <a:ln>
                            <a:noFill/>
                          </a:ln>
                          <a:solidFill>
                            <a:schemeClr val="tx1"/>
                          </a:solidFill>
                          <a:effectLst/>
                          <a:latin typeface="Times New Roman" pitchFamily="18" charset="0"/>
                          <a:ea typeface="MS PGothic" pitchFamily="34" charset="-128"/>
                        </a:rPr>
                        <a:t>期</a:t>
                      </a:r>
                      <a:endParaRPr kumimoji="0" lang="en-US" altLang="en-US" sz="20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King of Judah</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猶 大</a:t>
                      </a: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王</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Key Captives</a:t>
                      </a:r>
                      <a:endParaRPr kumimoji="0" lang="en-US" altLang="zh-CN" sz="18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关</a:t>
                      </a:r>
                      <a:r>
                        <a:rPr kumimoji="0" lang="ja-JP" altLang="en-US" sz="2000" b="1" i="0" u="none" strike="noStrike" cap="none" normalizeH="0" baseline="0">
                          <a:ln>
                            <a:noFill/>
                          </a:ln>
                          <a:solidFill>
                            <a:schemeClr val="tx1"/>
                          </a:solidFill>
                          <a:effectLst/>
                          <a:latin typeface="Times New Roman" pitchFamily="18" charset="0"/>
                          <a:ea typeface="华文细黑" charset="-122"/>
                        </a:rPr>
                        <a:t>键</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俘</a:t>
                      </a:r>
                      <a:r>
                        <a:rPr kumimoji="0" lang="ja-JP" altLang="en-US" sz="2000" b="1" i="0" u="none" strike="noStrike" cap="none" normalizeH="0" baseline="0">
                          <a:ln>
                            <a:noFill/>
                          </a:ln>
                          <a:solidFill>
                            <a:schemeClr val="tx1"/>
                          </a:solidFill>
                          <a:effectLst/>
                          <a:latin typeface="Times New Roman" pitchFamily="18" charset="0"/>
                          <a:ea typeface="华文细黑" charset="-122"/>
                        </a:rPr>
                        <a:t>虏</a:t>
                      </a:r>
                      <a:endParaRPr kumimoji="0" lang="en-US" altLang="en-US" sz="20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847725">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1: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605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敬</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1600" b="1" i="0" u="none" strike="noStrike" cap="none" normalizeH="0" baseline="0">
                          <a:ln>
                            <a:noFill/>
                          </a:ln>
                          <a:solidFill>
                            <a:schemeClr val="tx1"/>
                          </a:solidFill>
                          <a:effectLst/>
                          <a:latin typeface="Times New Roman" pitchFamily="18" charset="0"/>
                          <a:ea typeface="MS PGothic" pitchFamily="34" charset="-128"/>
                        </a:rPr>
                        <a:t>但以</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3</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个朋友和其他</a:t>
                      </a:r>
                      <a:r>
                        <a:rPr kumimoji="0" lang="ja-JP" altLang="en-US" sz="1600" b="1" i="0" u="none" strike="noStrike" cap="none" normalizeH="0" baseline="0">
                          <a:ln>
                            <a:noFill/>
                          </a:ln>
                          <a:solidFill>
                            <a:schemeClr val="tx1"/>
                          </a:solidFill>
                          <a:effectLst/>
                          <a:latin typeface="Times New Roman" pitchFamily="18" charset="0"/>
                          <a:ea typeface="华文细黑" charset="-122"/>
                        </a:rPr>
                        <a:t>贵</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族和皇族</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但以理书</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1:3)</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334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2: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温和 </a:t>
                      </a:r>
                      <a:endParaRPr kumimoji="0" lang="en-US" altLang="en-US" sz="18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598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敬</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3023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endParaRPr kumimoji="0" lang="en-US" altLang="ja-JP" sz="16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52:28)</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153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3: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重大</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597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斤</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10,000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約 雅 斤</a:t>
                      </a:r>
                      <a:r>
                        <a:rPr kumimoji="0" lang="en-US" altLang="ja-JP" sz="14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西</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末 底 改</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列 王 記 下</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24: 12-16,</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西 结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1:2,</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斯 帖 记</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2:6)</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18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4: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587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西</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底</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家</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832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52:29)</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88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重大</a:t>
                      </a:r>
                      <a:endParaRPr kumimoji="0" lang="en-US" altLang="ja-JP" sz="16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ja-JP" altLang="en-US" sz="1400" b="1" i="0" u="none" strike="noStrike" cap="none" normalizeH="0" baseline="0">
                          <a:ln>
                            <a:noFill/>
                          </a:ln>
                          <a:solidFill>
                            <a:schemeClr val="tx1"/>
                          </a:solidFill>
                          <a:effectLst/>
                          <a:latin typeface="Times New Roman" pitchFamily="18" charset="0"/>
                          <a:ea typeface="MS PGothic" pitchFamily="34" charset="-128"/>
                        </a:rPr>
                        <a:t>寺</a:t>
                      </a:r>
                      <a:r>
                        <a:rPr kumimoji="0" lang="ja-JP" altLang="en-US" sz="1400" b="1" i="0" u="none" strike="noStrike" cap="none" normalizeH="0" baseline="0">
                          <a:ln>
                            <a:noFill/>
                          </a:ln>
                          <a:solidFill>
                            <a:schemeClr val="tx1"/>
                          </a:solidFill>
                          <a:effectLst/>
                          <a:latin typeface="Times New Roman" pitchFamily="18" charset="0"/>
                          <a:ea typeface="ヒラギノ角ゴ ProN W3" charset="-128"/>
                        </a:rPr>
                        <a:t>庙</a:t>
                      </a:r>
                      <a:r>
                        <a:rPr kumimoji="0" lang="ja-JP" altLang="en-US" sz="1400" b="1" i="0" u="none" strike="noStrike" cap="none" normalizeH="0" baseline="0">
                          <a:ln>
                            <a:noFill/>
                          </a:ln>
                          <a:solidFill>
                            <a:schemeClr val="tx1"/>
                          </a:solidFill>
                          <a:effectLst/>
                          <a:latin typeface="Times New Roman" pitchFamily="18" charset="0"/>
                          <a:ea typeface="MS PGothic" pitchFamily="34" charset="-128"/>
                        </a:rPr>
                        <a:t>破坏</a:t>
                      </a:r>
                      <a:r>
                        <a:rPr kumimoji="0" lang="en-US" altLang="ja-JP" sz="1400" b="1" i="0" u="none" strike="noStrike" cap="none" normalizeH="0" baseline="0">
                          <a:ln>
                            <a:noFill/>
                          </a:ln>
                          <a:solidFill>
                            <a:schemeClr val="tx1"/>
                          </a:solidFill>
                          <a:effectLst/>
                          <a:latin typeface="Times New Roman" pitchFamily="18" charset="0"/>
                          <a:ea typeface="MS PGothic" pitchFamily="34" charset="-128"/>
                        </a:rPr>
                        <a:t>)</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586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西</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底</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家</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ca. 10,400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列 王 記 下</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25:11)</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080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6: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1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582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745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52:30)</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0531" name="Line 51"/>
          <p:cNvSpPr>
            <a:spLocks noChangeShapeType="1"/>
          </p:cNvSpPr>
          <p:nvPr/>
        </p:nvSpPr>
        <p:spPr bwMode="auto">
          <a:xfrm>
            <a:off x="4495800" y="914400"/>
            <a:ext cx="3886200" cy="0"/>
          </a:xfrm>
          <a:prstGeom prst="line">
            <a:avLst/>
          </a:prstGeom>
          <a:noFill/>
          <a:ln w="57150">
            <a:solidFill>
              <a:schemeClr val="tx1"/>
            </a:solidFill>
            <a:round/>
            <a:headEnd/>
            <a:tailEn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SimSun" charset="0"/>
              <a:cs typeface="SimSun" charset="0"/>
            </a:endParaRPr>
          </a:p>
        </p:txBody>
      </p:sp>
      <p:sp>
        <p:nvSpPr>
          <p:cNvPr id="20532" name="Text Box 52"/>
          <p:cNvSpPr txBox="1">
            <a:spLocks noChangeArrowheads="1"/>
          </p:cNvSpPr>
          <p:nvPr/>
        </p:nvSpPr>
        <p:spPr bwMode="auto">
          <a:xfrm>
            <a:off x="304800" y="838200"/>
            <a:ext cx="3276600" cy="914400"/>
          </a:xfrm>
          <a:prstGeom prst="rect">
            <a:avLst/>
          </a:prstGeom>
          <a:noFill/>
          <a:ln>
            <a:noFill/>
          </a:ln>
          <a:effec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400" b="1" i="1" u="sng"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MS PGothic" pitchFamily="34" charset="-128"/>
                <a:cs typeface="+mn-cs"/>
              </a:rPr>
              <a:t>流放序列的总结</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000" b="1" i="1" u="sng" strike="noStrike" kern="1200" cap="none" spc="0" normalizeH="0" baseline="0" noProof="0">
              <a:ln>
                <a:noFill/>
              </a:ln>
              <a:solidFill>
                <a:srgbClr val="000000"/>
              </a:solidFill>
              <a:effectLst>
                <a:outerShdw blurRad="38100" dist="38100" dir="2700000" algn="tl">
                  <a:srgbClr val="C0C0C0"/>
                </a:outerShdw>
              </a:effectLst>
              <a:uLnTx/>
              <a:uFillTx/>
              <a:latin typeface="Arial" pitchFamily="34" charset="0"/>
              <a:ea typeface="MS PGothic" pitchFamily="34" charset="-128"/>
              <a:cs typeface="+mn-cs"/>
            </a:endParaRPr>
          </a:p>
        </p:txBody>
      </p:sp>
      <p:sp>
        <p:nvSpPr>
          <p:cNvPr id="232499" name="Text Box 56"/>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imes New Roman" pitchFamily="18" charset="0"/>
                <a:ea typeface="SimSun" pitchFamily="2" charset="-122"/>
                <a:cs typeface="+mn-cs"/>
              </a:rPr>
              <a:t>142</a:t>
            </a:r>
          </a:p>
        </p:txBody>
      </p:sp>
      <p:sp>
        <p:nvSpPr>
          <p:cNvPr id="20537" name="Oval 57"/>
          <p:cNvSpPr>
            <a:spLocks noChangeArrowheads="1"/>
          </p:cNvSpPr>
          <p:nvPr/>
        </p:nvSpPr>
        <p:spPr bwMode="auto">
          <a:xfrm>
            <a:off x="2286000" y="22098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SimSun" pitchFamily="2" charset="-122"/>
              <a:cs typeface="+mn-cs"/>
            </a:endParaRPr>
          </a:p>
        </p:txBody>
      </p:sp>
      <p:sp>
        <p:nvSpPr>
          <p:cNvPr id="20538" name="Oval 58"/>
          <p:cNvSpPr>
            <a:spLocks noChangeArrowheads="1"/>
          </p:cNvSpPr>
          <p:nvPr/>
        </p:nvSpPr>
        <p:spPr bwMode="auto">
          <a:xfrm>
            <a:off x="2209800" y="35814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SimSun" pitchFamily="2" charset="-122"/>
              <a:cs typeface="+mn-cs"/>
            </a:endParaRPr>
          </a:p>
        </p:txBody>
      </p:sp>
      <p:sp>
        <p:nvSpPr>
          <p:cNvPr id="20539" name="Oval 59"/>
          <p:cNvSpPr>
            <a:spLocks noChangeArrowheads="1"/>
          </p:cNvSpPr>
          <p:nvPr/>
        </p:nvSpPr>
        <p:spPr bwMode="auto">
          <a:xfrm>
            <a:off x="2286000" y="44958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SimSun" pitchFamily="2" charset="-122"/>
              <a:cs typeface="+mn-cs"/>
            </a:endParaRPr>
          </a:p>
        </p:txBody>
      </p:sp>
      <p:sp>
        <p:nvSpPr>
          <p:cNvPr id="232503" name="Rectangle 60"/>
          <p:cNvSpPr>
            <a:spLocks noChangeArrowheads="1"/>
          </p:cNvSpPr>
          <p:nvPr/>
        </p:nvSpPr>
        <p:spPr bwMode="auto">
          <a:xfrm>
            <a:off x="4953000" y="254000"/>
            <a:ext cx="29400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3333CC"/>
                </a:solidFill>
                <a:effectLst/>
                <a:uLnTx/>
                <a:uFillTx/>
                <a:latin typeface="Times New Roman" pitchFamily="18" charset="0"/>
                <a:ea typeface="MS PGothic" pitchFamily="34" charset="-128"/>
                <a:cs typeface="+mn-cs"/>
              </a:rPr>
              <a:t>以色列</a:t>
            </a:r>
            <a:r>
              <a:rPr kumimoji="0" lang="zh-CN" altLang="en-US" sz="2800" b="1"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t> 和 </a:t>
            </a:r>
            <a:r>
              <a:rPr kumimoji="0" lang="zh-CN" altLang="en-US" sz="2800" b="1" i="0" u="none" strike="noStrike" kern="1200" cap="none" spc="0" normalizeH="0" baseline="0" noProof="0">
                <a:ln>
                  <a:noFill/>
                </a:ln>
                <a:solidFill>
                  <a:srgbClr val="996600"/>
                </a:solidFill>
                <a:effectLst/>
                <a:uLnTx/>
                <a:uFillTx/>
                <a:latin typeface="Times New Roman" pitchFamily="18" charset="0"/>
                <a:ea typeface="MS PGothic" pitchFamily="34" charset="-128"/>
                <a:cs typeface="+mn-cs"/>
              </a:rPr>
              <a:t>巴比伦</a:t>
            </a:r>
            <a:endParaRPr kumimoji="0" lang="en-US" altLang="en-US" sz="2800" b="1" i="0" u="none" strike="noStrike" kern="1200" cap="none" spc="0" normalizeH="0" baseline="0" noProof="0">
              <a:ln>
                <a:noFill/>
              </a:ln>
              <a:solidFill>
                <a:srgbClr val="996600"/>
              </a:solidFill>
              <a:effectLst/>
              <a:uLnTx/>
              <a:uFillTx/>
              <a:latin typeface="Times New Roman" pitchFamily="18" charset="0"/>
              <a:ea typeface="MS PGothic" pitchFamily="34" charset="-128"/>
              <a:cs typeface="+mn-cs"/>
            </a:endParaRPr>
          </a:p>
        </p:txBody>
      </p:sp>
    </p:spTree>
    <p:extLst>
      <p:ext uri="{BB962C8B-B14F-4D97-AF65-F5344CB8AC3E}">
        <p14:creationId xmlns:p14="http://schemas.microsoft.com/office/powerpoint/2010/main" val="19727016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205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15" presetClass="entr" presetSubtype="182" fill="hold" grpId="0" nodeType="clickEffect">
                                  <p:stCondLst>
                                    <p:cond delay="0"/>
                                  </p:stCondLst>
                                  <p:childTnLst>
                                    <p:set>
                                      <p:cBhvr>
                                        <p:cTn id="10" dur="1" fill="hold">
                                          <p:stCondLst>
                                            <p:cond delay="499"/>
                                          </p:stCondLst>
                                        </p:cTn>
                                        <p:tgtEl>
                                          <p:spTgt spid="205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515" presetClass="entr" presetSubtype="182" fill="hold" grpId="0" nodeType="clickEffect">
                                  <p:stCondLst>
                                    <p:cond delay="0"/>
                                  </p:stCondLst>
                                  <p:childTnLst>
                                    <p:set>
                                      <p:cBhvr>
                                        <p:cTn id="14" dur="1" fill="hold">
                                          <p:stCondLst>
                                            <p:cond delay="499"/>
                                          </p:stCondLst>
                                        </p:cTn>
                                        <p:tgtEl>
                                          <p:spTgt spid="205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7" grpId="0" animBg="1"/>
      <p:bldP spid="20538" grpId="0" animBg="1"/>
      <p:bldP spid="20539"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quench the spirit">
            <a:extLst>
              <a:ext uri="{FF2B5EF4-FFF2-40B4-BE49-F238E27FC236}">
                <a16:creationId xmlns:a16="http://schemas.microsoft.com/office/drawing/2014/main" id="{009C5455-58EB-D442-95AA-F4F4F5047AFB}"/>
              </a:ext>
            </a:extLst>
          </p:cNvPr>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0" y="0"/>
            <a:ext cx="872091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4503761" cy="68853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要诚实地面对，虽然圣灵同在，你可能已经把祂的灵浇灭了。</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5229371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p:cNvSpPr>
            <a:spLocks noGrp="1" noChangeArrowheads="1"/>
          </p:cNvSpPr>
          <p:nvPr>
            <p:ph type="title" idx="4294967295"/>
          </p:nvPr>
        </p:nvSpPr>
        <p:spPr/>
        <p:txBody>
          <a:bodyPr/>
          <a:lstStyle/>
          <a:p>
            <a:pPr eaLnBrk="1" hangingPunct="1"/>
            <a:r>
              <a:rPr kumimoji="0" lang="zh-CN" altLang="en-US" dirty="0">
                <a:latin typeface="Futura" charset="0"/>
                <a:ea typeface="ＭＳ Ｐゴシック" charset="0"/>
                <a:cs typeface="ＭＳ Ｐゴシック" charset="0"/>
              </a:rPr>
              <a:t>圣灵的内住</a:t>
            </a:r>
            <a:endParaRPr kumimoji="0" lang="en-US" dirty="0">
              <a:latin typeface="Futura" charset="0"/>
              <a:ea typeface="ＭＳ Ｐゴシック" charset="0"/>
              <a:cs typeface="ＭＳ Ｐゴシック" charset="0"/>
            </a:endParaRPr>
          </a:p>
        </p:txBody>
      </p:sp>
      <p:sp>
        <p:nvSpPr>
          <p:cNvPr id="287746" name="Rectangle 3"/>
          <p:cNvSpPr>
            <a:spLocks noGrp="1" noChangeArrowheads="1"/>
          </p:cNvSpPr>
          <p:nvPr>
            <p:ph type="body" idx="4294967295"/>
          </p:nvPr>
        </p:nvSpPr>
        <p:spPr>
          <a:xfrm>
            <a:off x="3348038" y="1557338"/>
            <a:ext cx="5795962" cy="5300662"/>
          </a:xfrm>
        </p:spPr>
        <p:txBody>
          <a:bodyPr/>
          <a:lstStyle/>
          <a:p>
            <a:pPr marL="0" indent="0" eaLnBrk="1" hangingPunct="1">
              <a:buFont typeface="Wingdings" charset="0"/>
              <a:buNone/>
            </a:pPr>
            <a:r>
              <a:rPr kumimoji="0" lang="zh-CN" altLang="en-US" sz="3600" i="1" dirty="0">
                <a:latin typeface="Arial" charset="0"/>
                <a:ea typeface="ＭＳ Ｐゴシック" charset="0"/>
              </a:rPr>
              <a:t>罗马 </a:t>
            </a:r>
            <a:r>
              <a:rPr kumimoji="0" lang="en-US" sz="3600" i="1" dirty="0">
                <a:latin typeface="Arial" charset="0"/>
                <a:ea typeface="ＭＳ Ｐゴシック" charset="0"/>
              </a:rPr>
              <a:t>8:9  </a:t>
            </a:r>
          </a:p>
          <a:p>
            <a:pPr marL="0" indent="0" eaLnBrk="1" hangingPunct="1">
              <a:buNone/>
            </a:pPr>
            <a:r>
              <a:rPr kumimoji="0" lang="ru-RU" sz="3600" i="1" dirty="0">
                <a:latin typeface="Arial" charset="0"/>
                <a:ea typeface="ＭＳ Ｐゴシック" charset="0"/>
              </a:rPr>
              <a:t>"</a:t>
            </a:r>
            <a:r>
              <a:rPr kumimoji="0" lang="zh-CN" altLang="en-US" sz="3600" i="1" dirty="0">
                <a:latin typeface="Arial" charset="0"/>
                <a:ea typeface="ＭＳ Ｐゴシック" charset="0"/>
              </a:rPr>
              <a:t>神的灵既然</a:t>
            </a:r>
            <a:r>
              <a:rPr kumimoji="0" lang="zh-CN" altLang="en-US" sz="3600" i="1" u="sng" dirty="0">
                <a:latin typeface="Arial" charset="0"/>
                <a:ea typeface="ＭＳ Ｐゴシック" charset="0"/>
              </a:rPr>
              <a:t>住在你们里面</a:t>
            </a:r>
            <a:r>
              <a:rPr kumimoji="0" lang="zh-CN" altLang="en-US" sz="3600" i="1" dirty="0">
                <a:latin typeface="Arial" charset="0"/>
                <a:ea typeface="ＭＳ Ｐゴシック" charset="0"/>
              </a:rPr>
              <a:t>，你们就不是属于肉体，而是属于圣灵的了。如果人没有基督的灵，就不是属于基督的。</a:t>
            </a:r>
            <a:r>
              <a:rPr kumimoji="0" lang="ru-RU" sz="3600" i="1" dirty="0">
                <a:latin typeface="Arial" charset="0"/>
                <a:ea typeface="ＭＳ Ｐゴシック" charset="0"/>
              </a:rPr>
              <a:t>"</a:t>
            </a:r>
            <a:endParaRPr kumimoji="0" lang="en-US" sz="3600" dirty="0">
              <a:latin typeface="Arial" charset="0"/>
              <a:ea typeface="ＭＳ Ｐゴシック" charset="0"/>
            </a:endParaRPr>
          </a:p>
        </p:txBody>
      </p:sp>
      <p:sp>
        <p:nvSpPr>
          <p:cNvPr id="287747" name="TextBox 3"/>
          <p:cNvSpPr txBox="1">
            <a:spLocks noChangeArrowheads="1"/>
          </p:cNvSpPr>
          <p:nvPr/>
        </p:nvSpPr>
        <p:spPr bwMode="auto">
          <a:xfrm>
            <a:off x="8101013" y="9525"/>
            <a:ext cx="1081087" cy="8302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xvi</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II. C.</a:t>
            </a:r>
          </a:p>
        </p:txBody>
      </p:sp>
      <p:pic>
        <p:nvPicPr>
          <p:cNvPr id="28774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2708275"/>
            <a:ext cx="318611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5819034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3889" name="Picture 1" descr="spirit sent by Chri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038"/>
            <a:ext cx="9180513" cy="6931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0" name="Rectangle 2"/>
          <p:cNvSpPr>
            <a:spLocks noGrp="1" noChangeArrowheads="1"/>
          </p:cNvSpPr>
          <p:nvPr>
            <p:ph type="title" idx="4294967295"/>
          </p:nvPr>
        </p:nvSpPr>
        <p:spPr>
          <a:xfrm>
            <a:off x="611188" y="115888"/>
            <a:ext cx="5902325" cy="1019175"/>
          </a:xfrm>
          <a:solidFill>
            <a:srgbClr val="000000"/>
          </a:solidFill>
        </p:spPr>
        <p:txBody>
          <a:bodyPr/>
          <a:lstStyle/>
          <a:p>
            <a:pPr eaLnBrk="1" hangingPunct="1"/>
            <a:r>
              <a:rPr kumimoji="0" lang="ja-JP" altLang="en-US" dirty="0">
                <a:solidFill>
                  <a:srgbClr val="FFFFFF"/>
                </a:solidFill>
                <a:latin typeface="Futura" charset="0"/>
                <a:ea typeface="ＭＳ Ｐゴシック" charset="0"/>
                <a:cs typeface="ＭＳ Ｐゴシック" charset="0"/>
              </a:rPr>
              <a:t>约翰福音</a:t>
            </a:r>
            <a:r>
              <a:rPr kumimoji="0" lang="en-US" dirty="0">
                <a:solidFill>
                  <a:srgbClr val="FFFFFF"/>
                </a:solidFill>
                <a:latin typeface="Futura" charset="0"/>
                <a:ea typeface="ＭＳ Ｐゴシック" charset="0"/>
                <a:cs typeface="ＭＳ Ｐゴシック" charset="0"/>
              </a:rPr>
              <a:t> 14:15-17</a:t>
            </a:r>
          </a:p>
        </p:txBody>
      </p:sp>
      <p:sp>
        <p:nvSpPr>
          <p:cNvPr id="228354" name="Rectangle 3"/>
          <p:cNvSpPr>
            <a:spLocks noGrp="1" noChangeArrowheads="1"/>
          </p:cNvSpPr>
          <p:nvPr>
            <p:ph type="body" idx="4294967295"/>
          </p:nvPr>
        </p:nvSpPr>
        <p:spPr>
          <a:xfrm>
            <a:off x="250825" y="1773238"/>
            <a:ext cx="8858250" cy="4322762"/>
          </a:xfrm>
        </p:spPr>
        <p:txBody>
          <a:bodyPr/>
          <a:lstStyle/>
          <a:p>
            <a:pPr marL="0" indent="0" eaLnBrk="1" hangingPunct="1">
              <a:buNone/>
              <a:defRPr/>
            </a:pPr>
            <a:r>
              <a:rPr kumimoji="0" lang="ja-JP" altLang="en-US" dirty="0">
                <a:effectLst>
                  <a:glow rad="241300">
                    <a:srgbClr val="FFFFFF">
                      <a:alpha val="75000"/>
                    </a:srgbClr>
                  </a:glow>
                </a:effectLst>
                <a:latin typeface="Arial" charset="0"/>
                <a:ea typeface="ＭＳ Ｐゴシック" charset="0"/>
                <a:cs typeface="ＭＳ Ｐゴシック" charset="0"/>
              </a:rPr>
              <a:t>约翰福音</a:t>
            </a:r>
            <a:r>
              <a:rPr kumimoji="0" lang="en-US" dirty="0">
                <a:effectLst>
                  <a:glow rad="241300">
                    <a:srgbClr val="FFFFFF">
                      <a:alpha val="75000"/>
                    </a:srgbClr>
                  </a:glow>
                </a:effectLst>
                <a:latin typeface="Arial" charset="0"/>
                <a:ea typeface="ＭＳ Ｐゴシック" charset="0"/>
                <a:cs typeface="ＭＳ Ｐゴシック" charset="0"/>
              </a:rPr>
              <a:t> 14:15-17 </a:t>
            </a:r>
          </a:p>
          <a:p>
            <a:pPr marL="0" indent="0" eaLnBrk="1" hangingPunct="1">
              <a:buNone/>
              <a:defRPr/>
            </a:pPr>
            <a:r>
              <a:rPr kumimoji="0" lang="en-US" dirty="0">
                <a:effectLst>
                  <a:glow rad="241300">
                    <a:srgbClr val="FFFFFF">
                      <a:alpha val="75000"/>
                    </a:srgbClr>
                  </a:glow>
                </a:effectLst>
                <a:latin typeface="Arial" charset="0"/>
                <a:ea typeface="ＭＳ Ｐゴシック" charset="0"/>
                <a:cs typeface="ＭＳ Ｐゴシック" charset="0"/>
              </a:rPr>
              <a:t> </a:t>
            </a:r>
            <a:r>
              <a:rPr kumimoji="0" lang="en-US" baseline="30000" dirty="0">
                <a:effectLst>
                  <a:glow rad="241300">
                    <a:srgbClr val="FFFFFF">
                      <a:alpha val="75000"/>
                    </a:srgbClr>
                  </a:glow>
                </a:effectLst>
                <a:latin typeface="Arial" charset="0"/>
                <a:ea typeface="ＭＳ Ｐゴシック" charset="0"/>
                <a:cs typeface="ＭＳ Ｐゴシック" charset="0"/>
              </a:rPr>
              <a:t>15</a:t>
            </a:r>
            <a:r>
              <a:rPr kumimoji="0" lang="zh-CN" altLang="en-US" dirty="0">
                <a:effectLst>
                  <a:glow rad="241300">
                    <a:srgbClr val="FFFFFF">
                      <a:alpha val="75000"/>
                    </a:srgbClr>
                  </a:glow>
                </a:effectLst>
                <a:latin typeface="Arial" charset="0"/>
                <a:ea typeface="ＭＳ Ｐゴシック" charset="0"/>
                <a:cs typeface="ＭＳ Ｐゴシック" charset="0"/>
              </a:rPr>
              <a:t>“你们若爱我，就必遵守我的命令。 </a:t>
            </a:r>
            <a:r>
              <a:rPr kumimoji="0" lang="en-US" altLang="zh-CN" baseline="30000" dirty="0">
                <a:effectLst>
                  <a:glow rad="241300">
                    <a:srgbClr val="FFFFFF">
                      <a:alpha val="75000"/>
                    </a:srgbClr>
                  </a:glow>
                </a:effectLst>
                <a:latin typeface="Arial" charset="0"/>
                <a:ea typeface="ＭＳ Ｐゴシック" charset="0"/>
                <a:cs typeface="ＭＳ Ｐゴシック" charset="0"/>
              </a:rPr>
              <a:t>16</a:t>
            </a:r>
            <a:r>
              <a:rPr kumimoji="0" lang="en-US" altLang="zh-CN" dirty="0">
                <a:effectLst>
                  <a:glow rad="241300">
                    <a:srgbClr val="FFFFFF">
                      <a:alpha val="75000"/>
                    </a:srgbClr>
                  </a:glow>
                </a:effectLst>
                <a:latin typeface="Arial" charset="0"/>
                <a:ea typeface="ＭＳ Ｐゴシック" charset="0"/>
                <a:cs typeface="ＭＳ Ｐゴシック" charset="0"/>
              </a:rPr>
              <a:t> </a:t>
            </a:r>
            <a:r>
              <a:rPr kumimoji="0" lang="zh-CN" altLang="en-US" dirty="0">
                <a:solidFill>
                  <a:srgbClr val="333399"/>
                </a:solidFill>
                <a:effectLst>
                  <a:glow rad="241300">
                    <a:srgbClr val="FFFFFF">
                      <a:alpha val="75000"/>
                    </a:srgbClr>
                  </a:glow>
                </a:effectLst>
                <a:latin typeface="Arial" charset="0"/>
                <a:ea typeface="ＭＳ Ｐゴシック" charset="0"/>
                <a:cs typeface="ＭＳ Ｐゴシック" charset="0"/>
              </a:rPr>
              <a:t>我要求父另外赐一位护慰者给你们，祂要永远和你们同在。</a:t>
            </a:r>
            <a:r>
              <a:rPr kumimoji="0" lang="zh-CN" altLang="en-US" dirty="0">
                <a:effectLst>
                  <a:glow rad="241300">
                    <a:srgbClr val="FFFFFF">
                      <a:alpha val="75000"/>
                    </a:srgbClr>
                  </a:glow>
                </a:effectLst>
                <a:latin typeface="Arial" charset="0"/>
                <a:ea typeface="ＭＳ Ｐゴシック" charset="0"/>
                <a:cs typeface="ＭＳ Ｐゴシック" charset="0"/>
              </a:rPr>
              <a:t> </a:t>
            </a:r>
            <a:r>
              <a:rPr kumimoji="0" lang="en-US" altLang="zh-CN" baseline="30000" dirty="0">
                <a:effectLst>
                  <a:glow rad="241300">
                    <a:srgbClr val="FFFFFF">
                      <a:alpha val="75000"/>
                    </a:srgbClr>
                  </a:glow>
                </a:effectLst>
                <a:latin typeface="Arial" charset="0"/>
                <a:ea typeface="ＭＳ Ｐゴシック" charset="0"/>
                <a:cs typeface="ＭＳ Ｐゴシック" charset="0"/>
              </a:rPr>
              <a:t>17</a:t>
            </a:r>
            <a:r>
              <a:rPr kumimoji="0" lang="en-US" altLang="zh-CN" dirty="0">
                <a:effectLst>
                  <a:glow rad="241300">
                    <a:srgbClr val="FFFFFF">
                      <a:alpha val="75000"/>
                    </a:srgbClr>
                  </a:glow>
                </a:effectLst>
                <a:latin typeface="Arial" charset="0"/>
                <a:ea typeface="ＭＳ Ｐゴシック" charset="0"/>
                <a:cs typeface="ＭＳ Ｐゴシック" charset="0"/>
              </a:rPr>
              <a:t> </a:t>
            </a:r>
            <a:r>
              <a:rPr kumimoji="0" lang="zh-CN" altLang="en-US" dirty="0">
                <a:effectLst>
                  <a:glow rad="241300">
                    <a:srgbClr val="FFFFFF">
                      <a:alpha val="75000"/>
                    </a:srgbClr>
                  </a:glow>
                </a:effectLst>
                <a:latin typeface="Arial" charset="0"/>
                <a:ea typeface="ＭＳ Ｐゴシック" charset="0"/>
                <a:cs typeface="ＭＳ Ｐゴシック" charset="0"/>
              </a:rPr>
              <a:t>祂是真理的灵，世人不接受祂，因为他们看不见祂，也不认识祂；但你们却认识祂，因祂常与你们同在，并且要住在你们里面。</a:t>
            </a:r>
            <a:endParaRPr kumimoji="0" lang="en-US" dirty="0">
              <a:effectLst>
                <a:glow rad="241300">
                  <a:srgbClr val="FFFFFF">
                    <a:alpha val="75000"/>
                  </a:srgbClr>
                </a:glow>
              </a:effectLst>
              <a:latin typeface="Arial" charset="0"/>
              <a:ea typeface="ＭＳ Ｐゴシック" charset="0"/>
              <a:cs typeface="ＭＳ Ｐゴシック" charset="0"/>
            </a:endParaRPr>
          </a:p>
        </p:txBody>
      </p:sp>
      <p:sp>
        <p:nvSpPr>
          <p:cNvPr id="293892" name="TextBox 4"/>
          <p:cNvSpPr txBox="1">
            <a:spLocks noChangeArrowheads="1"/>
          </p:cNvSpPr>
          <p:nvPr/>
        </p:nvSpPr>
        <p:spPr bwMode="auto">
          <a:xfrm>
            <a:off x="8101013" y="9525"/>
            <a:ext cx="1081087" cy="8302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xvi</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II. D.</a:t>
            </a:r>
          </a:p>
        </p:txBody>
      </p:sp>
    </p:spTree>
    <p:extLst>
      <p:ext uri="{BB962C8B-B14F-4D97-AF65-F5344CB8AC3E}">
        <p14:creationId xmlns:p14="http://schemas.microsoft.com/office/powerpoint/2010/main" val="419226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28354">
                                            <p:txEl>
                                              <p:pRg st="0" end="0"/>
                                            </p:txEl>
                                          </p:spTgt>
                                        </p:tgtEl>
                                        <p:attrNameLst>
                                          <p:attrName>style.visibility</p:attrName>
                                        </p:attrNameLst>
                                      </p:cBhvr>
                                      <p:to>
                                        <p:strVal val="visible"/>
                                      </p:to>
                                    </p:set>
                                    <p:animEffect transition="in" filter="strips(downLeft)">
                                      <p:cBhvr>
                                        <p:cTn id="7" dur="500"/>
                                        <p:tgtEl>
                                          <p:spTgt spid="228354">
                                            <p:txEl>
                                              <p:pRg st="0" end="0"/>
                                            </p:txEl>
                                          </p:spTgt>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228354">
                                            <p:txEl>
                                              <p:pRg st="1" end="1"/>
                                            </p:txEl>
                                          </p:spTgt>
                                        </p:tgtEl>
                                        <p:attrNameLst>
                                          <p:attrName>style.visibility</p:attrName>
                                        </p:attrNameLst>
                                      </p:cBhvr>
                                      <p:to>
                                        <p:strVal val="visible"/>
                                      </p:to>
                                    </p:set>
                                    <p:animEffect transition="in" filter="strips(downLeft)">
                                      <p:cBhvr>
                                        <p:cTn id="11" dur="500"/>
                                        <p:tgtEl>
                                          <p:spTgt spid="22835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354" grpId="0" uiExpand="1"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F0B6503-932A-964D-8F54-51A1B7E30719}"/>
              </a:ext>
            </a:extLst>
          </p:cNvPr>
          <p:cNvGrpSpPr/>
          <p:nvPr/>
        </p:nvGrpSpPr>
        <p:grpSpPr>
          <a:xfrm>
            <a:off x="0" y="858838"/>
            <a:ext cx="9144000" cy="5140325"/>
            <a:chOff x="0" y="858838"/>
            <a:chExt cx="9144000" cy="5140325"/>
          </a:xfrm>
        </p:grpSpPr>
        <p:pic>
          <p:nvPicPr>
            <p:cNvPr id="2050" name="Picture 2" descr="Image result for quench the spirit">
              <a:extLst>
                <a:ext uri="{FF2B5EF4-FFF2-40B4-BE49-F238E27FC236}">
                  <a16:creationId xmlns:a16="http://schemas.microsoft.com/office/drawing/2014/main" id="{0EFAC896-0EC1-1D4F-8A48-775D55E40D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58838"/>
              <a:ext cx="9144000" cy="514032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2E522BDF-E76C-F24F-8F3C-7B3F6CA3E06F}"/>
                </a:ext>
              </a:extLst>
            </p:cNvPr>
            <p:cNvSpPr/>
            <p:nvPr/>
          </p:nvSpPr>
          <p:spPr bwMode="auto">
            <a:xfrm>
              <a:off x="5796136" y="3284984"/>
              <a:ext cx="2592288" cy="36004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0" y="29469"/>
            <a:ext cx="9144000" cy="563655"/>
          </a:xfrm>
          <a:effectLst>
            <a:outerShdw blurRad="63500" dist="35921" dir="2700000" algn="ctr" rotWithShape="0">
              <a:schemeClr val="tx2">
                <a:alpha val="74998"/>
              </a:schemeClr>
            </a:outerShdw>
          </a:effectLst>
        </p:spPr>
        <p:txBody>
          <a:bodyPr anchor="t"/>
          <a:lstStyle/>
          <a:p>
            <a:pPr>
              <a:defRPr/>
            </a:pPr>
            <a:r>
              <a:rPr lang="zh-CN" altLang="en-US" sz="3200" b="1" dirty="0">
                <a:effectLst>
                  <a:glow rad="127000">
                    <a:schemeClr val="tx1"/>
                  </a:glow>
                </a:effectLst>
                <a:latin typeface="Arial" charset="0"/>
                <a:ea typeface="ＭＳ Ｐゴシック" charset="0"/>
                <a:cs typeface="ＭＳ Ｐゴシック" charset="0"/>
              </a:rPr>
              <a:t>不要熄灭圣灵的感动。（帖撒罗尼迦前书</a:t>
            </a:r>
            <a:r>
              <a:rPr lang="en-US" sz="3200" b="1" dirty="0">
                <a:effectLst>
                  <a:glow rad="127000">
                    <a:schemeClr val="tx1"/>
                  </a:glow>
                </a:effectLst>
                <a:latin typeface="Arial" charset="0"/>
                <a:ea typeface="ＭＳ Ｐゴシック" charset="0"/>
                <a:cs typeface="ＭＳ Ｐゴシック" charset="0"/>
              </a:rPr>
              <a:t> 5:19)</a:t>
            </a:r>
          </a:p>
        </p:txBody>
      </p:sp>
      <p:sp>
        <p:nvSpPr>
          <p:cNvPr id="4" name="Rectangle 2">
            <a:extLst>
              <a:ext uri="{FF2B5EF4-FFF2-40B4-BE49-F238E27FC236}">
                <a16:creationId xmlns:a16="http://schemas.microsoft.com/office/drawing/2014/main" id="{F1144309-F83F-A74B-9E20-3BF900EEAD6B}"/>
              </a:ext>
            </a:extLst>
          </p:cNvPr>
          <p:cNvSpPr txBox="1">
            <a:spLocks noChangeArrowheads="1"/>
          </p:cNvSpPr>
          <p:nvPr/>
        </p:nvSpPr>
        <p:spPr bwMode="auto">
          <a:xfrm>
            <a:off x="5796136" y="3179098"/>
            <a:ext cx="3168352" cy="93185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400" b="1" dirty="0">
                <a:effectLst>
                  <a:glow rad="127000">
                    <a:schemeClr val="tx1"/>
                  </a:glow>
                </a:effectLst>
                <a:latin typeface="Arial" charset="0"/>
                <a:ea typeface="ＭＳ Ｐゴシック" charset="0"/>
                <a:cs typeface="ＭＳ Ｐゴシック" charset="0"/>
              </a:rPr>
              <a:t>不要熄灭圣灵的感动</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5468182"/>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8751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承认</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上帝的荣耀离开了</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1–24).  </a:t>
            </a:r>
          </a:p>
        </p:txBody>
      </p:sp>
    </p:spTree>
    <p:extLst>
      <p:ext uri="{BB962C8B-B14F-4D97-AF65-F5344CB8AC3E}">
        <p14:creationId xmlns:p14="http://schemas.microsoft.com/office/powerpoint/2010/main" val="840074899"/>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承认</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上帝的荣耀离开了</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1–24).  </a:t>
            </a:r>
          </a:p>
        </p:txBody>
      </p:sp>
    </p:spTree>
    <p:extLst>
      <p:ext uri="{BB962C8B-B14F-4D97-AF65-F5344CB8AC3E}">
        <p14:creationId xmlns:p14="http://schemas.microsoft.com/office/powerpoint/2010/main" val="612927852"/>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允许</a:t>
            </a:r>
            <a:r>
              <a:rPr kumimoji="0" 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上帝复兴他的荣耀</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25–32). </a:t>
            </a:r>
          </a:p>
        </p:txBody>
      </p:sp>
    </p:spTree>
    <p:extLst>
      <p:ext uri="{BB962C8B-B14F-4D97-AF65-F5344CB8AC3E}">
        <p14:creationId xmlns:p14="http://schemas.microsoft.com/office/powerpoint/2010/main" val="172487592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425550020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2"/>
          <p:cNvSpPr>
            <a:spLocks noGrp="1" noChangeArrowheads="1"/>
          </p:cNvSpPr>
          <p:nvPr>
            <p:ph type="title"/>
          </p:nvPr>
        </p:nvSpPr>
        <p:spPr>
          <a:xfrm>
            <a:off x="2895600" y="228600"/>
            <a:ext cx="3657600" cy="533400"/>
          </a:xfrm>
          <a:solidFill>
            <a:srgbClr val="F8FAA8"/>
          </a:solidFill>
        </p:spPr>
        <p:txBody>
          <a:bodyPr/>
          <a:lstStyle/>
          <a:p>
            <a:pPr algn="ctr" eaLnBrk="1" hangingPunct="1"/>
            <a:r>
              <a:rPr lang="zh-CN" altLang="en-US" sz="3200" b="1" dirty="0">
                <a:solidFill>
                  <a:schemeClr val="bg1"/>
                </a:solidFill>
                <a:latin typeface="Arial" charset="0"/>
                <a:ea typeface="新細明體" charset="0"/>
              </a:rPr>
              <a:t>以西结书综览</a:t>
            </a:r>
            <a:endParaRPr lang="en-US" sz="3200" b="1" dirty="0">
              <a:solidFill>
                <a:schemeClr val="bg2"/>
              </a:solidFill>
              <a:latin typeface="Arial" charset="0"/>
              <a:ea typeface="新細明體" charset="0"/>
            </a:endParaRPr>
          </a:p>
        </p:txBody>
      </p:sp>
      <p:graphicFrame>
        <p:nvGraphicFramePr>
          <p:cNvPr id="1290" name="Group 266"/>
          <p:cNvGraphicFramePr>
            <a:graphicFrameLocks noGrp="1"/>
          </p:cNvGraphicFramePr>
          <p:nvPr>
            <p:ph type="tbl" idx="1"/>
          </p:nvPr>
        </p:nvGraphicFramePr>
        <p:xfrm>
          <a:off x="0" y="914400"/>
          <a:ext cx="9144000" cy="5855245"/>
        </p:xfrm>
        <a:graphic>
          <a:graphicData uri="http://schemas.openxmlformats.org/drawingml/2006/table">
            <a:tbl>
              <a:tblPr/>
              <a:tblGrid>
                <a:gridCol w="1189038">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357312">
                  <a:extLst>
                    <a:ext uri="{9D8B030D-6E8A-4147-A177-3AD203B41FA5}">
                      <a16:colId xmlns:a16="http://schemas.microsoft.com/office/drawing/2014/main" val="20002"/>
                    </a:ext>
                  </a:extLst>
                </a:gridCol>
                <a:gridCol w="1308100">
                  <a:extLst>
                    <a:ext uri="{9D8B030D-6E8A-4147-A177-3AD203B41FA5}">
                      <a16:colId xmlns:a16="http://schemas.microsoft.com/office/drawing/2014/main" val="20003"/>
                    </a:ext>
                  </a:extLst>
                </a:gridCol>
                <a:gridCol w="1306513">
                  <a:extLst>
                    <a:ext uri="{9D8B030D-6E8A-4147-A177-3AD203B41FA5}">
                      <a16:colId xmlns:a16="http://schemas.microsoft.com/office/drawing/2014/main" val="20004"/>
                    </a:ext>
                  </a:extLst>
                </a:gridCol>
                <a:gridCol w="1304925">
                  <a:extLst>
                    <a:ext uri="{9D8B030D-6E8A-4147-A177-3AD203B41FA5}">
                      <a16:colId xmlns:a16="http://schemas.microsoft.com/office/drawing/2014/main" val="20005"/>
                    </a:ext>
                  </a:extLst>
                </a:gridCol>
                <a:gridCol w="1306512">
                  <a:extLst>
                    <a:ext uri="{9D8B030D-6E8A-4147-A177-3AD203B41FA5}">
                      <a16:colId xmlns:a16="http://schemas.microsoft.com/office/drawing/2014/main" val="20006"/>
                    </a:ext>
                  </a:extLst>
                </a:gridCol>
              </a:tblGrid>
              <a:tr h="579151">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3200" b="1" i="0" u="none" strike="noStrike" cap="none" normalizeH="0" baseline="0">
                          <a:ln>
                            <a:noFill/>
                          </a:ln>
                          <a:solidFill>
                            <a:srgbClr val="FFFFFF"/>
                          </a:solidFill>
                          <a:effectLst/>
                          <a:latin typeface="Arial"/>
                          <a:ea typeface="新細明體" pitchFamily="-112" charset="-120"/>
                          <a:cs typeface="Arial"/>
                        </a:rPr>
                        <a:t>荣耀的离开及归</a:t>
                      </a:r>
                      <a:r>
                        <a:rPr kumimoji="0" lang="zh-CN" altLang="en-US" sz="3200" b="1" i="0" u="none" strike="noStrike" cap="none" normalizeH="0" baseline="0" dirty="0">
                          <a:ln>
                            <a:noFill/>
                          </a:ln>
                          <a:solidFill>
                            <a:srgbClr val="FFFFFF"/>
                          </a:solidFill>
                          <a:effectLst/>
                          <a:latin typeface="Arial"/>
                          <a:ea typeface="新細明體" pitchFamily="-112" charset="-120"/>
                          <a:cs typeface="Arial"/>
                        </a:rPr>
                        <a:t>回 </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966840">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荣耀离开</a:t>
                      </a:r>
                      <a:endParaRPr kumimoji="0" lang="en-US" altLang="zh-CN"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1–24</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无荣耀</a:t>
                      </a:r>
                      <a:r>
                        <a:rPr kumimoji="0" lang="en-US" sz="2000" b="1" i="0" u="none" strike="noStrike" cap="none" normalizeH="0" baseline="0" dirty="0">
                          <a:ln>
                            <a:noFill/>
                          </a:ln>
                          <a:solidFill>
                            <a:schemeClr val="tx1"/>
                          </a:solidFill>
                          <a:effectLst/>
                          <a:latin typeface="Arial"/>
                          <a:ea typeface="新細明體" pitchFamily="-112" charset="-120"/>
                          <a:cs typeface="Arial"/>
                        </a:rPr>
                        <a:t>)</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荣耀归回</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33–48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1"/>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辩明主</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权</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修复</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2"/>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审判犹大</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以色列得祝福</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3"/>
                  </a:ext>
                </a:extLst>
              </a:tr>
              <a:tr h="501677">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a:t>
                      </a:r>
                      <a:r>
                        <a:rPr kumimoji="0" lang="zh-CN" altLang="en-US" sz="2000" b="1" i="0" u="none" strike="noStrike" cap="none" normalizeH="0" baseline="0">
                          <a:ln>
                            <a:noFill/>
                          </a:ln>
                          <a:solidFill>
                            <a:schemeClr val="tx1"/>
                          </a:solidFill>
                          <a:effectLst/>
                          <a:latin typeface="Arial"/>
                          <a:ea typeface="新細明體" pitchFamily="-112" charset="-120"/>
                          <a:cs typeface="Arial"/>
                        </a:rPr>
                        <a:t>大的灭亡</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犹大的敌人</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犹大的前景</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4"/>
                  </a:ext>
                </a:extLst>
              </a:tr>
              <a:tr h="50326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围困之前</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围困之中</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围困之后</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5"/>
                  </a:ext>
                </a:extLst>
              </a:tr>
              <a:tr h="173046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荣耀的蒙召</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1–3</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被掳前的绝望</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4–24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亚扪</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摩押</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以东</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非利士</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推罗和西顿</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26–28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埃及</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29–32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新生命</a:t>
                      </a:r>
                      <a:r>
                        <a:rPr kumimoji="0" lang="en-US" sz="2000" b="1" i="0" u="none" strike="noStrike" cap="none" normalizeH="0" baseline="0" dirty="0">
                          <a:ln>
                            <a:noFill/>
                          </a:ln>
                          <a:solidFill>
                            <a:schemeClr val="tx1"/>
                          </a:solidFill>
                          <a:effectLst/>
                          <a:latin typeface="Arial"/>
                          <a:ea typeface="新細明體" pitchFamily="-112" charset="-120"/>
                          <a:cs typeface="Arial"/>
                        </a:rPr>
                        <a:t>33–39</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新使命</a:t>
                      </a:r>
                      <a:r>
                        <a:rPr kumimoji="0" lang="en-US" sz="2000" b="1" i="0" u="none" strike="noStrike" cap="none" normalizeH="0" baseline="0" dirty="0">
                          <a:ln>
                            <a:noFill/>
                          </a:ln>
                          <a:solidFill>
                            <a:schemeClr val="tx1"/>
                          </a:solidFill>
                          <a:effectLst/>
                          <a:latin typeface="Arial"/>
                          <a:ea typeface="新細明體" pitchFamily="-112" charset="-120"/>
                          <a:cs typeface="Arial"/>
                        </a:rPr>
                        <a:t>40–48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extLst>
                  <a:ext uri="{0D108BD9-81ED-4DB2-BD59-A6C34878D82A}">
                    <a16:rowId xmlns:a16="http://schemas.microsoft.com/office/drawing/2014/main" val="10006"/>
                  </a:ext>
                </a:extLst>
              </a:tr>
              <a:tr h="522316">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巴比伦</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主前</a:t>
                      </a:r>
                      <a:r>
                        <a:rPr kumimoji="0" lang="en-US" sz="2000" b="1" i="0" u="none" strike="noStrike" cap="none" normalizeH="0" baseline="0" dirty="0">
                          <a:ln>
                            <a:noFill/>
                          </a:ln>
                          <a:solidFill>
                            <a:schemeClr val="tx1"/>
                          </a:solidFill>
                          <a:effectLst/>
                          <a:latin typeface="Arial"/>
                          <a:ea typeface="新細明體" pitchFamily="-112" charset="-120"/>
                          <a:cs typeface="Arial"/>
                        </a:rPr>
                        <a:t>592-570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年</a:t>
                      </a:r>
                      <a:r>
                        <a:rPr kumimoji="0" lang="en-US" sz="2000" b="1" i="0" u="none" strike="noStrike" cap="none" normalizeH="0" baseline="0" dirty="0">
                          <a:ln>
                            <a:noFill/>
                          </a:ln>
                          <a:solidFill>
                            <a:schemeClr val="tx1"/>
                          </a:solidFill>
                          <a:effectLst/>
                          <a:latin typeface="Arial"/>
                          <a:ea typeface="新細明體" pitchFamily="-112" charset="-120"/>
                          <a:cs typeface="Arial"/>
                        </a:rPr>
                        <a:t>)</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626732" name="Text Box 267"/>
          <p:cNvSpPr txBox="1">
            <a:spLocks noChangeArrowheads="1"/>
          </p:cNvSpPr>
          <p:nvPr/>
        </p:nvSpPr>
        <p:spPr bwMode="auto">
          <a:xfrm>
            <a:off x="838200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新細明體" charset="0"/>
                <a:cs typeface="新細明體" charset="0"/>
              </a:rPr>
              <a:t>500</a:t>
            </a:r>
          </a:p>
        </p:txBody>
      </p:sp>
      <p:sp>
        <p:nvSpPr>
          <p:cNvPr id="5" name="Oval 4">
            <a:extLst>
              <a:ext uri="{FF2B5EF4-FFF2-40B4-BE49-F238E27FC236}">
                <a16:creationId xmlns:a16="http://schemas.microsoft.com/office/drawing/2014/main" id="{C25B01B9-34A8-419F-B634-D84AE5C4C6AF}"/>
              </a:ext>
            </a:extLst>
          </p:cNvPr>
          <p:cNvSpPr>
            <a:spLocks noChangeArrowheads="1"/>
          </p:cNvSpPr>
          <p:nvPr/>
        </p:nvSpPr>
        <p:spPr bwMode="auto">
          <a:xfrm>
            <a:off x="2124075" y="836613"/>
            <a:ext cx="4824413" cy="5832475"/>
          </a:xfrm>
          <a:prstGeom prst="ellipse">
            <a:avLst/>
          </a:prstGeom>
          <a:noFill/>
          <a:ln w="762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sz="1800" b="0">
              <a:solidFill>
                <a:srgbClr val="FFFFCC"/>
              </a:solidFill>
            </a:endParaRPr>
          </a:p>
        </p:txBody>
      </p:sp>
    </p:spTree>
    <p:extLst>
      <p:ext uri="{BB962C8B-B14F-4D97-AF65-F5344CB8AC3E}">
        <p14:creationId xmlns:p14="http://schemas.microsoft.com/office/powerpoint/2010/main" val="2655848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p:cNvSpPr txBox="1">
            <a:spLocks noChangeArrowheads="1"/>
          </p:cNvSpPr>
          <p:nvPr/>
        </p:nvSpPr>
        <p:spPr bwMode="auto">
          <a:xfrm>
            <a:off x="533400" y="3351213"/>
            <a:ext cx="3810000" cy="2193925"/>
          </a:xfrm>
          <a:prstGeom prst="rect">
            <a:avLst/>
          </a:prstGeom>
          <a:noFill/>
          <a:ln w="9525">
            <a:noFill/>
            <a:round/>
            <a:headEnd/>
            <a:tailEnd/>
          </a:ln>
          <a:effectLst/>
        </p:spPr>
        <p:txBody>
          <a:bodyPr anchor="b"/>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defTabSz="449263" eaLnBrk="1" hangingPunct="1">
              <a:lnSpc>
                <a:spcPct val="80000"/>
              </a:lnSpc>
              <a:buClr>
                <a:srgbClr val="FFFFFF"/>
              </a:buClr>
              <a:buSzPct val="100000"/>
              <a:buFont typeface="Arial" charset="0"/>
              <a:buNone/>
              <a:defRPr/>
            </a:pPr>
            <a:r>
              <a:rPr lang="en-GB" sz="4400">
                <a:solidFill>
                  <a:srgbClr val="FFFFFF"/>
                </a:solidFill>
                <a:effectLst>
                  <a:outerShdw blurRad="38100" dist="38100" dir="2700000" algn="tl">
                    <a:srgbClr val="000000"/>
                  </a:outerShdw>
                </a:effectLst>
                <a:cs typeface="Arial" charset="0"/>
              </a:rPr>
              <a:t>Isaiah 12-23 Judgment on the Nations</a:t>
            </a:r>
          </a:p>
        </p:txBody>
      </p:sp>
      <p:pic>
        <p:nvPicPr>
          <p:cNvPr id="6287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3813"/>
            <a:ext cx="6562725" cy="7280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28739" name="Text Box 4"/>
          <p:cNvSpPr txBox="1">
            <a:spLocks noChangeArrowheads="1"/>
          </p:cNvSpPr>
          <p:nvPr/>
        </p:nvSpPr>
        <p:spPr bwMode="auto">
          <a:xfrm>
            <a:off x="4656138" y="33338"/>
            <a:ext cx="4433887" cy="7204153"/>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spcBef>
                <a:spcPts val="1500"/>
              </a:spcBef>
              <a:buClr>
                <a:srgbClr val="FFFFFF"/>
              </a:buClr>
              <a:buSzPct val="100000"/>
              <a:buFont typeface="Arial" charset="0"/>
              <a:buNone/>
            </a:pPr>
            <a:r>
              <a:rPr lang="zh-CN" altLang="en-US" dirty="0">
                <a:solidFill>
                  <a:srgbClr val="FFFFFF"/>
                </a:solidFill>
                <a:cs typeface="Arial" charset="0"/>
              </a:rPr>
              <a:t>巴比伦</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非利士</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莫阿布</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大马士革</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以色列</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埃塞俄比亚</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埃及</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海旁边的巴比伦</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以东</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阿拉伯</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耶路撒冷</a:t>
            </a:r>
          </a:p>
          <a:p>
            <a:pPr algn="ctr" eaLnBrk="1" hangingPunct="1">
              <a:spcBef>
                <a:spcPts val="1500"/>
              </a:spcBef>
              <a:buClr>
                <a:srgbClr val="FFFFFF"/>
              </a:buClr>
              <a:buSzPct val="100000"/>
              <a:buFont typeface="Arial" charset="0"/>
              <a:buNone/>
            </a:pPr>
            <a:r>
              <a:rPr lang="zh-CN" altLang="en-US" dirty="0">
                <a:solidFill>
                  <a:srgbClr val="FFFFFF"/>
                </a:solidFill>
                <a:cs typeface="Arial" charset="0"/>
              </a:rPr>
              <a:t>提尔</a:t>
            </a:r>
          </a:p>
          <a:p>
            <a:pPr algn="ctr" eaLnBrk="1" hangingPunct="1">
              <a:spcBef>
                <a:spcPts val="1500"/>
              </a:spcBef>
              <a:buClr>
                <a:srgbClr val="FFFFFF"/>
              </a:buClr>
              <a:buSzPct val="100000"/>
              <a:buFont typeface="Arial" charset="0"/>
              <a:buNone/>
            </a:pPr>
            <a:endParaRPr lang="en-GB" dirty="0">
              <a:solidFill>
                <a:srgbClr val="FFFFFF"/>
              </a:solidFill>
              <a:cs typeface="Arial" charset="0"/>
            </a:endParaRPr>
          </a:p>
        </p:txBody>
      </p:sp>
      <p:sp>
        <p:nvSpPr>
          <p:cNvPr id="628740" name="Text Box 6"/>
          <p:cNvSpPr txBox="1">
            <a:spLocks noChangeArrowheads="1"/>
          </p:cNvSpPr>
          <p:nvPr/>
        </p:nvSpPr>
        <p:spPr bwMode="auto">
          <a:xfrm>
            <a:off x="8396288" y="33338"/>
            <a:ext cx="688975" cy="460375"/>
          </a:xfrm>
          <a:prstGeom prst="rect">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Arial" charset="0"/>
              <a:buNone/>
            </a:pPr>
            <a:r>
              <a:rPr lang="en-GB">
                <a:solidFill>
                  <a:srgbClr val="FFFFFF"/>
                </a:solidFill>
                <a:cs typeface="Arial" charset="0"/>
              </a:rPr>
              <a:t>457</a:t>
            </a:r>
          </a:p>
        </p:txBody>
      </p:sp>
      <p:sp>
        <p:nvSpPr>
          <p:cNvPr id="628741" name="Text Box 3"/>
          <p:cNvSpPr txBox="1">
            <a:spLocks noChangeArrowheads="1"/>
          </p:cNvSpPr>
          <p:nvPr/>
        </p:nvSpPr>
        <p:spPr bwMode="auto">
          <a:xfrm>
            <a:off x="654050" y="527081"/>
            <a:ext cx="4854575" cy="525401"/>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ctr">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500"/>
              </a:spcBef>
              <a:buClr>
                <a:srgbClr val="FFFFFF"/>
              </a:buClr>
              <a:buSzPct val="100000"/>
              <a:buFont typeface="Arial" charset="0"/>
              <a:buNone/>
            </a:pPr>
            <a:r>
              <a:rPr lang="zh-CN" altLang="en-US" sz="2800" dirty="0">
                <a:solidFill>
                  <a:srgbClr val="FFFFFF"/>
                </a:solidFill>
                <a:cs typeface="Arial" charset="0"/>
              </a:rPr>
              <a:t>判断十二个国家</a:t>
            </a:r>
            <a:r>
              <a:rPr lang="en-GB" sz="2800" dirty="0">
                <a:solidFill>
                  <a:srgbClr val="FFFFFF"/>
                </a:solidFill>
                <a:cs typeface="Arial" charset="0"/>
              </a:rPr>
              <a:t>:            </a:t>
            </a:r>
          </a:p>
        </p:txBody>
      </p:sp>
      <p:sp>
        <p:nvSpPr>
          <p:cNvPr id="628742" name="Text Box 5"/>
          <p:cNvSpPr txBox="1">
            <a:spLocks noChangeArrowheads="1"/>
          </p:cNvSpPr>
          <p:nvPr/>
        </p:nvSpPr>
        <p:spPr bwMode="auto">
          <a:xfrm>
            <a:off x="654050" y="12700"/>
            <a:ext cx="4781550" cy="5207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spcBef>
                <a:spcPts val="1750"/>
              </a:spcBef>
              <a:buClr>
                <a:srgbClr val="FFFFFF"/>
              </a:buClr>
              <a:buSzPct val="100000"/>
              <a:buFont typeface="Arial" charset="0"/>
              <a:buNone/>
            </a:pPr>
            <a:r>
              <a:rPr lang="zh-CN" altLang="en-US" sz="2800" dirty="0">
                <a:solidFill>
                  <a:srgbClr val="FFFFFF"/>
                </a:solidFill>
                <a:cs typeface="Arial" charset="0"/>
              </a:rPr>
              <a:t>以赛亚 </a:t>
            </a:r>
            <a:r>
              <a:rPr lang="en-GB" sz="2800" dirty="0">
                <a:solidFill>
                  <a:srgbClr val="FFFFFF"/>
                </a:solidFill>
                <a:cs typeface="Arial" charset="0"/>
              </a:rPr>
              <a:t>13–23</a:t>
            </a:r>
          </a:p>
        </p:txBody>
      </p:sp>
    </p:spTree>
    <p:extLst>
      <p:ext uri="{BB962C8B-B14F-4D97-AF65-F5344CB8AC3E}">
        <p14:creationId xmlns:p14="http://schemas.microsoft.com/office/powerpoint/2010/main" val="5221774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30786" name="Picture 13" descr="j02403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 y="533400"/>
            <a:ext cx="2074863" cy="172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630787" name="Object 2"/>
          <p:cNvGraphicFramePr>
            <a:graphicFrameLocks noChangeAspect="1"/>
          </p:cNvGraphicFramePr>
          <p:nvPr/>
        </p:nvGraphicFramePr>
        <p:xfrm>
          <a:off x="0" y="0"/>
          <a:ext cx="9448800" cy="6858000"/>
        </p:xfrm>
        <a:graphic>
          <a:graphicData uri="http://schemas.openxmlformats.org/presentationml/2006/ole">
            <mc:AlternateContent xmlns:mc="http://schemas.openxmlformats.org/markup-compatibility/2006">
              <mc:Choice xmlns:v="urn:schemas-microsoft-com:vml" Requires="v">
                <p:oleObj name="Photo Editor Photo" r:id="rId4" imgW="6447619" imgH="7059010" progId="MSPhotoEd.3">
                  <p:embed/>
                </p:oleObj>
              </mc:Choice>
              <mc:Fallback>
                <p:oleObj name="Photo Editor Photo" r:id="rId4" imgW="6447619" imgH="7059010"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l="4445" t="3951" r="3703" b="7161"/>
                      <a:stretch>
                        <a:fillRect/>
                      </a:stretch>
                    </p:blipFill>
                    <p:spPr bwMode="auto">
                      <a:xfrm>
                        <a:off x="0" y="0"/>
                        <a:ext cx="94488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30788" name="Rectangle 24"/>
          <p:cNvSpPr>
            <a:spLocks noGrp="1" noChangeArrowheads="1"/>
          </p:cNvSpPr>
          <p:nvPr>
            <p:ph type="title" idx="4294967295"/>
          </p:nvPr>
        </p:nvSpPr>
        <p:spPr>
          <a:xfrm>
            <a:off x="0" y="0"/>
            <a:ext cx="3581400" cy="2800767"/>
          </a:xfrm>
          <a:solidFill>
            <a:srgbClr val="0000CC"/>
          </a:solidFill>
        </p:spPr>
        <p:txBody>
          <a:bodyPr anchor="t">
            <a:spAutoFit/>
          </a:bodyPr>
          <a:lstStyle/>
          <a:p>
            <a:pPr algn="l" eaLnBrk="1" hangingPunct="1">
              <a:spcBef>
                <a:spcPct val="50000"/>
              </a:spcBef>
            </a:pPr>
            <a:r>
              <a:rPr lang="zh-CN" altLang="en-US" dirty="0">
                <a:solidFill>
                  <a:schemeClr val="bg1"/>
                </a:solidFill>
                <a:latin typeface="Arial" charset="0"/>
                <a:ea typeface="ＭＳ Ｐゴシック" charset="0"/>
                <a:cs typeface="Arial" charset="0"/>
              </a:rPr>
              <a:t>对列国的</a:t>
            </a:r>
            <a:br>
              <a:rPr lang="en-US" altLang="zh-CN" dirty="0">
                <a:solidFill>
                  <a:schemeClr val="bg1"/>
                </a:solidFill>
                <a:latin typeface="Arial" charset="0"/>
                <a:ea typeface="ＭＳ Ｐゴシック" charset="0"/>
                <a:cs typeface="Arial" charset="0"/>
              </a:rPr>
            </a:br>
            <a:r>
              <a:rPr lang="zh-CN" altLang="en-US" dirty="0">
                <a:solidFill>
                  <a:schemeClr val="bg1"/>
                </a:solidFill>
                <a:latin typeface="Arial" charset="0"/>
                <a:ea typeface="ＭＳ Ｐゴシック" charset="0"/>
                <a:cs typeface="Arial" charset="0"/>
              </a:rPr>
              <a:t>审判</a:t>
            </a:r>
            <a:br>
              <a:rPr lang="en-US" dirty="0">
                <a:solidFill>
                  <a:schemeClr val="bg1"/>
                </a:solidFill>
                <a:latin typeface="Arial" charset="0"/>
                <a:ea typeface="ＭＳ Ｐゴシック" charset="0"/>
                <a:cs typeface="Arial" charset="0"/>
              </a:rPr>
            </a:br>
            <a:r>
              <a:rPr lang="en-US" dirty="0">
                <a:solidFill>
                  <a:schemeClr val="bg1"/>
                </a:solidFill>
                <a:latin typeface="Arial" charset="0"/>
                <a:ea typeface="ＭＳ Ｐゴシック" charset="0"/>
                <a:cs typeface="Arial" charset="0"/>
              </a:rPr>
              <a:t>(</a:t>
            </a:r>
            <a:r>
              <a:rPr lang="zh-CN" altLang="en-US" dirty="0">
                <a:solidFill>
                  <a:schemeClr val="bg1"/>
                </a:solidFill>
                <a:latin typeface="Arial" charset="0"/>
                <a:ea typeface="ＭＳ Ｐゴシック" charset="0"/>
                <a:cs typeface="Arial" charset="0"/>
              </a:rPr>
              <a:t>阿摩司</a:t>
            </a:r>
            <a:br>
              <a:rPr lang="en-US" altLang="zh-CN" dirty="0">
                <a:solidFill>
                  <a:schemeClr val="bg1"/>
                </a:solidFill>
                <a:latin typeface="Arial" charset="0"/>
                <a:ea typeface="ＭＳ Ｐゴシック" charset="0"/>
                <a:cs typeface="Arial" charset="0"/>
              </a:rPr>
            </a:br>
            <a:r>
              <a:rPr lang="en-US" dirty="0">
                <a:solidFill>
                  <a:schemeClr val="bg1"/>
                </a:solidFill>
                <a:latin typeface="Arial" charset="0"/>
                <a:ea typeface="ＭＳ Ｐゴシック" charset="0"/>
                <a:cs typeface="Arial" charset="0"/>
              </a:rPr>
              <a:t>1-2)</a:t>
            </a:r>
          </a:p>
        </p:txBody>
      </p:sp>
      <p:pic>
        <p:nvPicPr>
          <p:cNvPr id="19468" name="Picture 12" descr="j0235123"/>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0" y="1366838"/>
            <a:ext cx="1357313" cy="766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0" name="Picture 14" descr="j0345857"/>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62400" y="4343400"/>
            <a:ext cx="1346200" cy="127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1" name="Picture 15"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400800" y="0"/>
            <a:ext cx="1295400" cy="96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2" name="Picture 16"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2819400" y="4437063"/>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3" name="Picture 17"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343400" y="457200"/>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4" name="Picture 18"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172200" y="3505200"/>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5" name="Picture 19"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019800" y="4953000"/>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6" name="Picture 20"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267200" y="4419600"/>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77" name="Picture 21"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495800" y="3001963"/>
            <a:ext cx="1295400" cy="96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78" name="Text Box 22"/>
          <p:cNvSpPr txBox="1">
            <a:spLocks noChangeArrowheads="1"/>
          </p:cNvSpPr>
          <p:nvPr/>
        </p:nvSpPr>
        <p:spPr bwMode="auto">
          <a:xfrm>
            <a:off x="8426450" y="76200"/>
            <a:ext cx="698500" cy="461963"/>
          </a:xfrm>
          <a:prstGeom prst="rect">
            <a:avLst/>
          </a:prstGeom>
          <a:noFill/>
          <a:ln w="9525">
            <a:noFill/>
            <a:miter lim="800000"/>
            <a:headEnd/>
            <a:tailEnd/>
          </a:ln>
          <a:effectLst>
            <a:outerShdw blurRad="63500" dist="38099" dir="2700000" algn="ctr" rotWithShape="0">
              <a:schemeClr val="bg1">
                <a:alpha val="74998"/>
              </a:schemeClr>
            </a:outerShdw>
          </a:effectLst>
        </p:spPr>
        <p:txBody>
          <a:bodyPr wrap="none">
            <a:spAutoFit/>
          </a:bodyPr>
          <a:lstStyle/>
          <a:p>
            <a:pPr>
              <a:defRPr/>
            </a:pPr>
            <a:r>
              <a:rPr lang="en-US" sz="2400">
                <a:solidFill>
                  <a:srgbClr val="000000"/>
                </a:solidFill>
                <a:latin typeface="Arial"/>
                <a:cs typeface="Arial"/>
              </a:rPr>
              <a:t>591</a:t>
            </a:r>
          </a:p>
        </p:txBody>
      </p:sp>
      <p:pic>
        <p:nvPicPr>
          <p:cNvPr id="19479" name="Picture 23" descr="j0350091"/>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638800" y="6067425"/>
            <a:ext cx="1066800" cy="790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340416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19468"/>
                                        </p:tgtEl>
                                        <p:attrNameLst>
                                          <p:attrName>style.visibility</p:attrName>
                                        </p:attrNameLst>
                                      </p:cBhvr>
                                      <p:to>
                                        <p:strVal val="visible"/>
                                      </p:to>
                                    </p:set>
                                    <p:anim calcmode="lin" valueType="num">
                                      <p:cBhvr>
                                        <p:cTn id="7" dur="500" fill="hold"/>
                                        <p:tgtEl>
                                          <p:spTgt spid="19468"/>
                                        </p:tgtEl>
                                        <p:attrNameLst>
                                          <p:attrName>ppt_w</p:attrName>
                                        </p:attrNameLst>
                                      </p:cBhvr>
                                      <p:tavLst>
                                        <p:tav tm="0">
                                          <p:val>
                                            <p:fltVal val="0"/>
                                          </p:val>
                                        </p:tav>
                                        <p:tav tm="100000">
                                          <p:val>
                                            <p:strVal val="#ppt_w"/>
                                          </p:val>
                                        </p:tav>
                                      </p:tavLst>
                                    </p:anim>
                                    <p:anim calcmode="lin" valueType="num">
                                      <p:cBhvr>
                                        <p:cTn id="8" dur="500" fill="hold"/>
                                        <p:tgtEl>
                                          <p:spTgt spid="19468"/>
                                        </p:tgtEl>
                                        <p:attrNameLst>
                                          <p:attrName>ppt_h</p:attrName>
                                        </p:attrNameLst>
                                      </p:cBhvr>
                                      <p:tavLst>
                                        <p:tav tm="0">
                                          <p:val>
                                            <p:fltVal val="0"/>
                                          </p:val>
                                        </p:tav>
                                        <p:tav tm="100000">
                                          <p:val>
                                            <p:strVal val="#ppt_h"/>
                                          </p:val>
                                        </p:tav>
                                      </p:tavLst>
                                    </p:anim>
                                    <p:anim calcmode="lin" valueType="num">
                                      <p:cBhvr>
                                        <p:cTn id="9" dur="500" fill="hold"/>
                                        <p:tgtEl>
                                          <p:spTgt spid="19468"/>
                                        </p:tgtEl>
                                        <p:attrNameLst>
                                          <p:attrName>style.rotation</p:attrName>
                                        </p:attrNameLst>
                                      </p:cBhvr>
                                      <p:tavLst>
                                        <p:tav tm="0">
                                          <p:val>
                                            <p:fltVal val="360"/>
                                          </p:val>
                                        </p:tav>
                                        <p:tav tm="100000">
                                          <p:val>
                                            <p:fltVal val="0"/>
                                          </p:val>
                                        </p:tav>
                                      </p:tavLst>
                                    </p:anim>
                                    <p:animEffect transition="in" filter="fade">
                                      <p:cBhvr>
                                        <p:cTn id="10" dur="500"/>
                                        <p:tgtEl>
                                          <p:spTgt spid="1946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0" presetClass="entr" presetSubtype="0" decel="100000" fill="hold" nodeType="clickEffect">
                                  <p:stCondLst>
                                    <p:cond delay="0"/>
                                  </p:stCondLst>
                                  <p:childTnLst>
                                    <p:set>
                                      <p:cBhvr>
                                        <p:cTn id="14" dur="1" fill="hold">
                                          <p:stCondLst>
                                            <p:cond delay="0"/>
                                          </p:stCondLst>
                                        </p:cTn>
                                        <p:tgtEl>
                                          <p:spTgt spid="19470"/>
                                        </p:tgtEl>
                                        <p:attrNameLst>
                                          <p:attrName>style.visibility</p:attrName>
                                        </p:attrNameLst>
                                      </p:cBhvr>
                                      <p:to>
                                        <p:strVal val="visible"/>
                                      </p:to>
                                    </p:set>
                                    <p:anim calcmode="lin" valueType="num">
                                      <p:cBhvr>
                                        <p:cTn id="15" dur="1000" fill="hold"/>
                                        <p:tgtEl>
                                          <p:spTgt spid="19470"/>
                                        </p:tgtEl>
                                        <p:attrNameLst>
                                          <p:attrName>ppt_w</p:attrName>
                                        </p:attrNameLst>
                                      </p:cBhvr>
                                      <p:tavLst>
                                        <p:tav tm="0">
                                          <p:val>
                                            <p:strVal val="#ppt_w+.3"/>
                                          </p:val>
                                        </p:tav>
                                        <p:tav tm="100000">
                                          <p:val>
                                            <p:strVal val="#ppt_w"/>
                                          </p:val>
                                        </p:tav>
                                      </p:tavLst>
                                    </p:anim>
                                    <p:anim calcmode="lin" valueType="num">
                                      <p:cBhvr>
                                        <p:cTn id="16" dur="1000" fill="hold"/>
                                        <p:tgtEl>
                                          <p:spTgt spid="19470"/>
                                        </p:tgtEl>
                                        <p:attrNameLst>
                                          <p:attrName>ppt_h</p:attrName>
                                        </p:attrNameLst>
                                      </p:cBhvr>
                                      <p:tavLst>
                                        <p:tav tm="0">
                                          <p:val>
                                            <p:strVal val="#ppt_h"/>
                                          </p:val>
                                        </p:tav>
                                        <p:tav tm="100000">
                                          <p:val>
                                            <p:strVal val="#ppt_h"/>
                                          </p:val>
                                        </p:tav>
                                      </p:tavLst>
                                    </p:anim>
                                    <p:animEffect transition="in" filter="fade">
                                      <p:cBhvr>
                                        <p:cTn id="17" dur="1000"/>
                                        <p:tgtEl>
                                          <p:spTgt spid="194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5" presetClass="entr" presetSubtype="0" fill="hold" nodeType="clickEffect">
                                  <p:stCondLst>
                                    <p:cond delay="0"/>
                                  </p:stCondLst>
                                  <p:childTnLst>
                                    <p:set>
                                      <p:cBhvr>
                                        <p:cTn id="21" dur="1" fill="hold">
                                          <p:stCondLst>
                                            <p:cond delay="0"/>
                                          </p:stCondLst>
                                        </p:cTn>
                                        <p:tgtEl>
                                          <p:spTgt spid="19471"/>
                                        </p:tgtEl>
                                        <p:attrNameLst>
                                          <p:attrName>style.visibility</p:attrName>
                                        </p:attrNameLst>
                                      </p:cBhvr>
                                      <p:to>
                                        <p:strVal val="visible"/>
                                      </p:to>
                                    </p:set>
                                    <p:animEffect transition="in" filter="fade">
                                      <p:cBhvr>
                                        <p:cTn id="22" dur="2000"/>
                                        <p:tgtEl>
                                          <p:spTgt spid="19471"/>
                                        </p:tgtEl>
                                      </p:cBhvr>
                                    </p:animEffect>
                                    <p:anim calcmode="lin" valueType="num">
                                      <p:cBhvr>
                                        <p:cTn id="23" dur="2000" fill="hold"/>
                                        <p:tgtEl>
                                          <p:spTgt spid="19471"/>
                                        </p:tgtEl>
                                        <p:attrNameLst>
                                          <p:attrName>style.rotation</p:attrName>
                                        </p:attrNameLst>
                                      </p:cBhvr>
                                      <p:tavLst>
                                        <p:tav tm="0">
                                          <p:val>
                                            <p:fltVal val="720"/>
                                          </p:val>
                                        </p:tav>
                                        <p:tav tm="100000">
                                          <p:val>
                                            <p:fltVal val="0"/>
                                          </p:val>
                                        </p:tav>
                                      </p:tavLst>
                                    </p:anim>
                                    <p:anim calcmode="lin" valueType="num">
                                      <p:cBhvr>
                                        <p:cTn id="24" dur="2000" fill="hold"/>
                                        <p:tgtEl>
                                          <p:spTgt spid="19471"/>
                                        </p:tgtEl>
                                        <p:attrNameLst>
                                          <p:attrName>ppt_h</p:attrName>
                                        </p:attrNameLst>
                                      </p:cBhvr>
                                      <p:tavLst>
                                        <p:tav tm="0">
                                          <p:val>
                                            <p:fltVal val="0"/>
                                          </p:val>
                                        </p:tav>
                                        <p:tav tm="100000">
                                          <p:val>
                                            <p:strVal val="#ppt_h"/>
                                          </p:val>
                                        </p:tav>
                                      </p:tavLst>
                                    </p:anim>
                                    <p:anim calcmode="lin" valueType="num">
                                      <p:cBhvr>
                                        <p:cTn id="25" dur="2000" fill="hold"/>
                                        <p:tgtEl>
                                          <p:spTgt spid="19471"/>
                                        </p:tgtEl>
                                        <p:attrNameLst>
                                          <p:attrName>ppt_w</p:attrName>
                                        </p:attrNameLst>
                                      </p:cBhvr>
                                      <p:tavLst>
                                        <p:tav tm="0">
                                          <p:val>
                                            <p:fltVal val="0"/>
                                          </p:val>
                                        </p:tav>
                                        <p:tav tm="100000">
                                          <p:val>
                                            <p:strVal val="#ppt_w"/>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5" presetClass="entr" presetSubtype="0" fill="hold" nodeType="clickEffect">
                                  <p:stCondLst>
                                    <p:cond delay="0"/>
                                  </p:stCondLst>
                                  <p:childTnLst>
                                    <p:set>
                                      <p:cBhvr>
                                        <p:cTn id="29" dur="1" fill="hold">
                                          <p:stCondLst>
                                            <p:cond delay="0"/>
                                          </p:stCondLst>
                                        </p:cTn>
                                        <p:tgtEl>
                                          <p:spTgt spid="19472"/>
                                        </p:tgtEl>
                                        <p:attrNameLst>
                                          <p:attrName>style.visibility</p:attrName>
                                        </p:attrNameLst>
                                      </p:cBhvr>
                                      <p:to>
                                        <p:strVal val="visible"/>
                                      </p:to>
                                    </p:set>
                                    <p:anim calcmode="lin" valueType="num">
                                      <p:cBhvr>
                                        <p:cTn id="30" dur="1000" fill="hold"/>
                                        <p:tgtEl>
                                          <p:spTgt spid="19472"/>
                                        </p:tgtEl>
                                        <p:attrNameLst>
                                          <p:attrName>ppt_w</p:attrName>
                                        </p:attrNameLst>
                                      </p:cBhvr>
                                      <p:tavLst>
                                        <p:tav tm="0">
                                          <p:val>
                                            <p:fltVal val="0"/>
                                          </p:val>
                                        </p:tav>
                                        <p:tav tm="100000">
                                          <p:val>
                                            <p:strVal val="#ppt_w"/>
                                          </p:val>
                                        </p:tav>
                                      </p:tavLst>
                                    </p:anim>
                                    <p:anim calcmode="lin" valueType="num">
                                      <p:cBhvr>
                                        <p:cTn id="31" dur="1000" fill="hold"/>
                                        <p:tgtEl>
                                          <p:spTgt spid="19472"/>
                                        </p:tgtEl>
                                        <p:attrNameLst>
                                          <p:attrName>ppt_h</p:attrName>
                                        </p:attrNameLst>
                                      </p:cBhvr>
                                      <p:tavLst>
                                        <p:tav tm="0">
                                          <p:val>
                                            <p:fltVal val="0"/>
                                          </p:val>
                                        </p:tav>
                                        <p:tav tm="100000">
                                          <p:val>
                                            <p:strVal val="#ppt_h"/>
                                          </p:val>
                                        </p:tav>
                                      </p:tavLst>
                                    </p:anim>
                                    <p:anim calcmode="lin" valueType="num">
                                      <p:cBhvr>
                                        <p:cTn id="32" dur="1000" fill="hold"/>
                                        <p:tgtEl>
                                          <p:spTgt spid="19472"/>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1947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presetSubtype="0" fill="hold" nodeType="clickEffect">
                                  <p:stCondLst>
                                    <p:cond delay="0"/>
                                  </p:stCondLst>
                                  <p:childTnLst>
                                    <p:set>
                                      <p:cBhvr>
                                        <p:cTn id="37" dur="1" fill="hold">
                                          <p:stCondLst>
                                            <p:cond delay="0"/>
                                          </p:stCondLst>
                                        </p:cTn>
                                        <p:tgtEl>
                                          <p:spTgt spid="19473"/>
                                        </p:tgtEl>
                                        <p:attrNameLst>
                                          <p:attrName>style.visibility</p:attrName>
                                        </p:attrNameLst>
                                      </p:cBhvr>
                                      <p:to>
                                        <p:strVal val="visible"/>
                                      </p:to>
                                    </p:set>
                                    <p:anim calcmode="lin" valueType="num">
                                      <p:cBhvr>
                                        <p:cTn id="38" dur="1000" fill="hold"/>
                                        <p:tgtEl>
                                          <p:spTgt spid="19473"/>
                                        </p:tgtEl>
                                        <p:attrNameLst>
                                          <p:attrName>ppt_w</p:attrName>
                                        </p:attrNameLst>
                                      </p:cBhvr>
                                      <p:tavLst>
                                        <p:tav tm="0">
                                          <p:val>
                                            <p:strVal val="#ppt_w*0.70"/>
                                          </p:val>
                                        </p:tav>
                                        <p:tav tm="100000">
                                          <p:val>
                                            <p:strVal val="#ppt_w"/>
                                          </p:val>
                                        </p:tav>
                                      </p:tavLst>
                                    </p:anim>
                                    <p:anim calcmode="lin" valueType="num">
                                      <p:cBhvr>
                                        <p:cTn id="39" dur="1000" fill="hold"/>
                                        <p:tgtEl>
                                          <p:spTgt spid="19473"/>
                                        </p:tgtEl>
                                        <p:attrNameLst>
                                          <p:attrName>ppt_h</p:attrName>
                                        </p:attrNameLst>
                                      </p:cBhvr>
                                      <p:tavLst>
                                        <p:tav tm="0">
                                          <p:val>
                                            <p:strVal val="#ppt_h"/>
                                          </p:val>
                                        </p:tav>
                                        <p:tav tm="100000">
                                          <p:val>
                                            <p:strVal val="#ppt_h"/>
                                          </p:val>
                                        </p:tav>
                                      </p:tavLst>
                                    </p:anim>
                                    <p:animEffect transition="in" filter="fade">
                                      <p:cBhvr>
                                        <p:cTn id="40" dur="1000"/>
                                        <p:tgtEl>
                                          <p:spTgt spid="1947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30" presetClass="entr" presetSubtype="0" fill="hold" nodeType="clickEffect">
                                  <p:stCondLst>
                                    <p:cond delay="0"/>
                                  </p:stCondLst>
                                  <p:childTnLst>
                                    <p:set>
                                      <p:cBhvr>
                                        <p:cTn id="44" dur="1" fill="hold">
                                          <p:stCondLst>
                                            <p:cond delay="0"/>
                                          </p:stCondLst>
                                        </p:cTn>
                                        <p:tgtEl>
                                          <p:spTgt spid="19479"/>
                                        </p:tgtEl>
                                        <p:attrNameLst>
                                          <p:attrName>style.visibility</p:attrName>
                                        </p:attrNameLst>
                                      </p:cBhvr>
                                      <p:to>
                                        <p:strVal val="visible"/>
                                      </p:to>
                                    </p:set>
                                    <p:animEffect transition="in" filter="fade">
                                      <p:cBhvr>
                                        <p:cTn id="45" dur="800" decel="100000"/>
                                        <p:tgtEl>
                                          <p:spTgt spid="19479"/>
                                        </p:tgtEl>
                                      </p:cBhvr>
                                    </p:animEffect>
                                    <p:anim calcmode="lin" valueType="num">
                                      <p:cBhvr>
                                        <p:cTn id="46" dur="800" decel="100000" fill="hold"/>
                                        <p:tgtEl>
                                          <p:spTgt spid="19479"/>
                                        </p:tgtEl>
                                        <p:attrNameLst>
                                          <p:attrName>style.rotation</p:attrName>
                                        </p:attrNameLst>
                                      </p:cBhvr>
                                      <p:tavLst>
                                        <p:tav tm="0">
                                          <p:val>
                                            <p:fltVal val="-90"/>
                                          </p:val>
                                        </p:tav>
                                        <p:tav tm="100000">
                                          <p:val>
                                            <p:fltVal val="0"/>
                                          </p:val>
                                        </p:tav>
                                      </p:tavLst>
                                    </p:anim>
                                    <p:anim calcmode="lin" valueType="num">
                                      <p:cBhvr>
                                        <p:cTn id="47" dur="800" decel="100000" fill="hold"/>
                                        <p:tgtEl>
                                          <p:spTgt spid="19479"/>
                                        </p:tgtEl>
                                        <p:attrNameLst>
                                          <p:attrName>ppt_x</p:attrName>
                                        </p:attrNameLst>
                                      </p:cBhvr>
                                      <p:tavLst>
                                        <p:tav tm="0">
                                          <p:val>
                                            <p:strVal val="#ppt_x+0.4"/>
                                          </p:val>
                                        </p:tav>
                                        <p:tav tm="100000">
                                          <p:val>
                                            <p:strVal val="#ppt_x-0.05"/>
                                          </p:val>
                                        </p:tav>
                                      </p:tavLst>
                                    </p:anim>
                                    <p:anim calcmode="lin" valueType="num">
                                      <p:cBhvr>
                                        <p:cTn id="48" dur="800" decel="100000" fill="hold"/>
                                        <p:tgtEl>
                                          <p:spTgt spid="19479"/>
                                        </p:tgtEl>
                                        <p:attrNameLst>
                                          <p:attrName>ppt_y</p:attrName>
                                        </p:attrNameLst>
                                      </p:cBhvr>
                                      <p:tavLst>
                                        <p:tav tm="0">
                                          <p:val>
                                            <p:strVal val="#ppt_y-0.4"/>
                                          </p:val>
                                        </p:tav>
                                        <p:tav tm="100000">
                                          <p:val>
                                            <p:strVal val="#ppt_y+0.1"/>
                                          </p:val>
                                        </p:tav>
                                      </p:tavLst>
                                    </p:anim>
                                    <p:anim calcmode="lin" valueType="num">
                                      <p:cBhvr>
                                        <p:cTn id="49" dur="200" accel="100000" fill="hold">
                                          <p:stCondLst>
                                            <p:cond delay="800"/>
                                          </p:stCondLst>
                                        </p:cTn>
                                        <p:tgtEl>
                                          <p:spTgt spid="19479"/>
                                        </p:tgtEl>
                                        <p:attrNameLst>
                                          <p:attrName>ppt_x</p:attrName>
                                        </p:attrNameLst>
                                      </p:cBhvr>
                                      <p:tavLst>
                                        <p:tav tm="0">
                                          <p:val>
                                            <p:strVal val="#ppt_x-0.05"/>
                                          </p:val>
                                        </p:tav>
                                        <p:tav tm="100000">
                                          <p:val>
                                            <p:strVal val="#ppt_x"/>
                                          </p:val>
                                        </p:tav>
                                      </p:tavLst>
                                    </p:anim>
                                    <p:anim calcmode="lin" valueType="num">
                                      <p:cBhvr>
                                        <p:cTn id="50" dur="200" accel="100000" fill="hold">
                                          <p:stCondLst>
                                            <p:cond delay="800"/>
                                          </p:stCondLst>
                                        </p:cTn>
                                        <p:tgtEl>
                                          <p:spTgt spid="19479"/>
                                        </p:tgtEl>
                                        <p:attrNameLst>
                                          <p:attrName>ppt_y</p:attrName>
                                        </p:attrNameLst>
                                      </p:cBhvr>
                                      <p:tavLst>
                                        <p:tav tm="0">
                                          <p:val>
                                            <p:strVal val="#ppt_y+0.1"/>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5" presetClass="entr" presetSubtype="0" fill="hold" nodeType="clickEffect">
                                  <p:stCondLst>
                                    <p:cond delay="0"/>
                                  </p:stCondLst>
                                  <p:childTnLst>
                                    <p:set>
                                      <p:cBhvr>
                                        <p:cTn id="54" dur="1" fill="hold">
                                          <p:stCondLst>
                                            <p:cond delay="0"/>
                                          </p:stCondLst>
                                        </p:cTn>
                                        <p:tgtEl>
                                          <p:spTgt spid="19474"/>
                                        </p:tgtEl>
                                        <p:attrNameLst>
                                          <p:attrName>style.visibility</p:attrName>
                                        </p:attrNameLst>
                                      </p:cBhvr>
                                      <p:to>
                                        <p:strVal val="visible"/>
                                      </p:to>
                                    </p:set>
                                    <p:anim calcmode="lin" valueType="num">
                                      <p:cBhvr>
                                        <p:cTn id="55" dur="500" decel="50000" fill="hold">
                                          <p:stCondLst>
                                            <p:cond delay="0"/>
                                          </p:stCondLst>
                                        </p:cTn>
                                        <p:tgtEl>
                                          <p:spTgt spid="19474"/>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19474"/>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19474"/>
                                        </p:tgtEl>
                                        <p:attrNameLst>
                                          <p:attrName>ppt_w</p:attrName>
                                        </p:attrNameLst>
                                      </p:cBhvr>
                                      <p:tavLst>
                                        <p:tav tm="0">
                                          <p:val>
                                            <p:strVal val="#ppt_w*.05"/>
                                          </p:val>
                                        </p:tav>
                                        <p:tav tm="100000">
                                          <p:val>
                                            <p:strVal val="#ppt_w"/>
                                          </p:val>
                                        </p:tav>
                                      </p:tavLst>
                                    </p:anim>
                                    <p:anim calcmode="lin" valueType="num">
                                      <p:cBhvr>
                                        <p:cTn id="58" dur="1000" fill="hold"/>
                                        <p:tgtEl>
                                          <p:spTgt spid="19474"/>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19474"/>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19474"/>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19474"/>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19474"/>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30" presetClass="entr" presetSubtype="0" fill="hold" nodeType="clickEffect">
                                  <p:stCondLst>
                                    <p:cond delay="0"/>
                                  </p:stCondLst>
                                  <p:childTnLst>
                                    <p:set>
                                      <p:cBhvr>
                                        <p:cTn id="66" dur="1" fill="hold">
                                          <p:stCondLst>
                                            <p:cond delay="0"/>
                                          </p:stCondLst>
                                        </p:cTn>
                                        <p:tgtEl>
                                          <p:spTgt spid="19475"/>
                                        </p:tgtEl>
                                        <p:attrNameLst>
                                          <p:attrName>style.visibility</p:attrName>
                                        </p:attrNameLst>
                                      </p:cBhvr>
                                      <p:to>
                                        <p:strVal val="visible"/>
                                      </p:to>
                                    </p:set>
                                    <p:animEffect transition="in" filter="fade">
                                      <p:cBhvr>
                                        <p:cTn id="67" dur="800" decel="100000"/>
                                        <p:tgtEl>
                                          <p:spTgt spid="19475"/>
                                        </p:tgtEl>
                                      </p:cBhvr>
                                    </p:animEffect>
                                    <p:anim calcmode="lin" valueType="num">
                                      <p:cBhvr>
                                        <p:cTn id="68" dur="800" decel="100000" fill="hold"/>
                                        <p:tgtEl>
                                          <p:spTgt spid="19475"/>
                                        </p:tgtEl>
                                        <p:attrNameLst>
                                          <p:attrName>style.rotation</p:attrName>
                                        </p:attrNameLst>
                                      </p:cBhvr>
                                      <p:tavLst>
                                        <p:tav tm="0">
                                          <p:val>
                                            <p:fltVal val="-90"/>
                                          </p:val>
                                        </p:tav>
                                        <p:tav tm="100000">
                                          <p:val>
                                            <p:fltVal val="0"/>
                                          </p:val>
                                        </p:tav>
                                      </p:tavLst>
                                    </p:anim>
                                    <p:anim calcmode="lin" valueType="num">
                                      <p:cBhvr>
                                        <p:cTn id="69" dur="800" decel="100000" fill="hold"/>
                                        <p:tgtEl>
                                          <p:spTgt spid="19475"/>
                                        </p:tgtEl>
                                        <p:attrNameLst>
                                          <p:attrName>ppt_x</p:attrName>
                                        </p:attrNameLst>
                                      </p:cBhvr>
                                      <p:tavLst>
                                        <p:tav tm="0">
                                          <p:val>
                                            <p:strVal val="#ppt_x+0.4"/>
                                          </p:val>
                                        </p:tav>
                                        <p:tav tm="100000">
                                          <p:val>
                                            <p:strVal val="#ppt_x-0.05"/>
                                          </p:val>
                                        </p:tav>
                                      </p:tavLst>
                                    </p:anim>
                                    <p:anim calcmode="lin" valueType="num">
                                      <p:cBhvr>
                                        <p:cTn id="70" dur="800" decel="100000" fill="hold"/>
                                        <p:tgtEl>
                                          <p:spTgt spid="19475"/>
                                        </p:tgtEl>
                                        <p:attrNameLst>
                                          <p:attrName>ppt_y</p:attrName>
                                        </p:attrNameLst>
                                      </p:cBhvr>
                                      <p:tavLst>
                                        <p:tav tm="0">
                                          <p:val>
                                            <p:strVal val="#ppt_y-0.4"/>
                                          </p:val>
                                        </p:tav>
                                        <p:tav tm="100000">
                                          <p:val>
                                            <p:strVal val="#ppt_y+0.1"/>
                                          </p:val>
                                        </p:tav>
                                      </p:tavLst>
                                    </p:anim>
                                    <p:anim calcmode="lin" valueType="num">
                                      <p:cBhvr>
                                        <p:cTn id="71" dur="200" accel="100000" fill="hold">
                                          <p:stCondLst>
                                            <p:cond delay="800"/>
                                          </p:stCondLst>
                                        </p:cTn>
                                        <p:tgtEl>
                                          <p:spTgt spid="19475"/>
                                        </p:tgtEl>
                                        <p:attrNameLst>
                                          <p:attrName>ppt_x</p:attrName>
                                        </p:attrNameLst>
                                      </p:cBhvr>
                                      <p:tavLst>
                                        <p:tav tm="0">
                                          <p:val>
                                            <p:strVal val="#ppt_x-0.05"/>
                                          </p:val>
                                        </p:tav>
                                        <p:tav tm="100000">
                                          <p:val>
                                            <p:strVal val="#ppt_x"/>
                                          </p:val>
                                        </p:tav>
                                      </p:tavLst>
                                    </p:anim>
                                    <p:anim calcmode="lin" valueType="num">
                                      <p:cBhvr>
                                        <p:cTn id="72" dur="200" accel="100000" fill="hold">
                                          <p:stCondLst>
                                            <p:cond delay="800"/>
                                          </p:stCondLst>
                                        </p:cTn>
                                        <p:tgtEl>
                                          <p:spTgt spid="19475"/>
                                        </p:tgtEl>
                                        <p:attrNameLst>
                                          <p:attrName>ppt_y</p:attrName>
                                        </p:attrNameLst>
                                      </p:cBhvr>
                                      <p:tavLst>
                                        <p:tav tm="0">
                                          <p:val>
                                            <p:strVal val="#ppt_y+0.1"/>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55" presetClass="entr" presetSubtype="0" fill="hold" nodeType="clickEffect">
                                  <p:stCondLst>
                                    <p:cond delay="0"/>
                                  </p:stCondLst>
                                  <p:childTnLst>
                                    <p:set>
                                      <p:cBhvr>
                                        <p:cTn id="76" dur="1" fill="hold">
                                          <p:stCondLst>
                                            <p:cond delay="0"/>
                                          </p:stCondLst>
                                        </p:cTn>
                                        <p:tgtEl>
                                          <p:spTgt spid="19476"/>
                                        </p:tgtEl>
                                        <p:attrNameLst>
                                          <p:attrName>style.visibility</p:attrName>
                                        </p:attrNameLst>
                                      </p:cBhvr>
                                      <p:to>
                                        <p:strVal val="visible"/>
                                      </p:to>
                                    </p:set>
                                    <p:anim calcmode="lin" valueType="num">
                                      <p:cBhvr>
                                        <p:cTn id="77" dur="1000" fill="hold"/>
                                        <p:tgtEl>
                                          <p:spTgt spid="19476"/>
                                        </p:tgtEl>
                                        <p:attrNameLst>
                                          <p:attrName>ppt_w</p:attrName>
                                        </p:attrNameLst>
                                      </p:cBhvr>
                                      <p:tavLst>
                                        <p:tav tm="0">
                                          <p:val>
                                            <p:strVal val="#ppt_w*0.70"/>
                                          </p:val>
                                        </p:tav>
                                        <p:tav tm="100000">
                                          <p:val>
                                            <p:strVal val="#ppt_w"/>
                                          </p:val>
                                        </p:tav>
                                      </p:tavLst>
                                    </p:anim>
                                    <p:anim calcmode="lin" valueType="num">
                                      <p:cBhvr>
                                        <p:cTn id="78" dur="1000" fill="hold"/>
                                        <p:tgtEl>
                                          <p:spTgt spid="19476"/>
                                        </p:tgtEl>
                                        <p:attrNameLst>
                                          <p:attrName>ppt_h</p:attrName>
                                        </p:attrNameLst>
                                      </p:cBhvr>
                                      <p:tavLst>
                                        <p:tav tm="0">
                                          <p:val>
                                            <p:strVal val="#ppt_h"/>
                                          </p:val>
                                        </p:tav>
                                        <p:tav tm="100000">
                                          <p:val>
                                            <p:strVal val="#ppt_h"/>
                                          </p:val>
                                        </p:tav>
                                      </p:tavLst>
                                    </p:anim>
                                    <p:animEffect transition="in" filter="fade">
                                      <p:cBhvr>
                                        <p:cTn id="79" dur="1000"/>
                                        <p:tgtEl>
                                          <p:spTgt spid="19476"/>
                                        </p:tgtEl>
                                      </p:cBhvr>
                                    </p:animEffect>
                                  </p:childTnLst>
                                </p:cTn>
                              </p:par>
                              <p:par>
                                <p:cTn id="80" presetID="0" presetClass="path" presetSubtype="0" accel="50000" decel="50000" fill="hold" nodeType="withEffect">
                                  <p:stCondLst>
                                    <p:cond delay="0"/>
                                  </p:stCondLst>
                                  <p:childTnLst>
                                    <p:animMotion origin="layout" path="M -5.55556E-7 6.66667E-6 C -0.00833 -0.00671 -0.01892 -0.00972 -0.025 -0.0199 C -0.0368 -0.03981 -0.03055 -0.03263 -0.04236 -0.04328 C -0.05208 -0.06249 -0.05937 -0.08472 -0.06493 -0.10671 C -0.06597 -0.1111 -0.06632 -0.1155 -0.06736 -0.1199 C -0.06892 -0.12661 -0.0724 -0.14004 -0.0724 -0.14004 C -0.07326 -0.14791 -0.075 -0.15555 -0.075 -0.16342 C -0.075 -0.1956 -0.07292 -0.24444 -0.0625 -0.27661 C -0.06128 -0.28032 -0.05868 -0.28286 -0.05746 -0.28657 C -0.05139 -0.30485 -0.05538 -0.31319 -0.03993 -0.3199 C -0.0375 -0.32222 -0.03507 -0.32476 -0.03246 -0.32661 C -0.03003 -0.32823 -0.02726 -0.32823 -0.025 -0.33009 C -0.02205 -0.33263 -0.02049 -0.33772 -0.01736 -0.34004 C -0.00781 -0.34722 0.00712 -0.35185 0.01754 -0.35671 C 0.02917 -0.35485 0.03924 -0.35786 0.04757 -0.34675 C 0.04965 -0.34397 0.05052 -0.33958 0.0526 -0.33657 C 0.05729 -0.32962 0.06441 -0.32499 0.06754 -0.31666 C 0.07083 -0.30786 0.07431 -0.29884 0.0776 -0.29004 C 0.08038 -0.28286 0.0875 -0.2699 0.0875 -0.2699 C 0.08837 -0.2655 0.08906 -0.2611 0.0901 -0.25671 C 0.09167 -0.24999 0.09514 -0.23657 0.09514 -0.23657 C 0.09254 -0.1956 0.08941 -0.17337 0.07257 -0.14004 C 0.06354 -0.1037 0.05521 -0.06689 0.04757 -0.03009 C 0.04566 -0.02129 0.04445 -0.00254 0.0375 0.00325 C 0.00712 0.02871 0.03229 -0.003 0.01754 0.01667 " pathEditMode="relative" ptsTypes="ffffffffffffffffffffffffA">
                                      <p:cBhvr>
                                        <p:cTn id="81" dur="5000" fill="hold"/>
                                        <p:tgtEl>
                                          <p:spTgt spid="19476"/>
                                        </p:tgtEl>
                                        <p:attrNameLst>
                                          <p:attrName>ppt_x</p:attrName>
                                          <p:attrName>ppt_y</p:attrName>
                                        </p:attrNameLst>
                                      </p:cBhvr>
                                    </p:animMotion>
                                  </p:childTnLst>
                                </p:cTn>
                              </p:par>
                            </p:childTnLst>
                          </p:cTn>
                        </p:par>
                      </p:childTnLst>
                    </p:cTn>
                  </p:par>
                  <p:par>
                    <p:cTn id="82" fill="hold" nodeType="clickPar">
                      <p:stCondLst>
                        <p:cond delay="indefinite"/>
                      </p:stCondLst>
                      <p:childTnLst>
                        <p:par>
                          <p:cTn id="83" fill="hold" nodeType="withGroup">
                            <p:stCondLst>
                              <p:cond delay="0"/>
                            </p:stCondLst>
                            <p:childTnLst>
                              <p:par>
                                <p:cTn id="84" presetID="35" presetClass="entr" presetSubtype="0" fill="hold" nodeType="clickEffect">
                                  <p:stCondLst>
                                    <p:cond delay="0"/>
                                  </p:stCondLst>
                                  <p:childTnLst>
                                    <p:set>
                                      <p:cBhvr>
                                        <p:cTn id="85" dur="1" fill="hold">
                                          <p:stCondLst>
                                            <p:cond delay="0"/>
                                          </p:stCondLst>
                                        </p:cTn>
                                        <p:tgtEl>
                                          <p:spTgt spid="19477"/>
                                        </p:tgtEl>
                                        <p:attrNameLst>
                                          <p:attrName>style.visibility</p:attrName>
                                        </p:attrNameLst>
                                      </p:cBhvr>
                                      <p:to>
                                        <p:strVal val="visible"/>
                                      </p:to>
                                    </p:set>
                                    <p:animEffect transition="in" filter="fade">
                                      <p:cBhvr>
                                        <p:cTn id="86" dur="2000"/>
                                        <p:tgtEl>
                                          <p:spTgt spid="19477"/>
                                        </p:tgtEl>
                                      </p:cBhvr>
                                    </p:animEffect>
                                    <p:anim calcmode="lin" valueType="num">
                                      <p:cBhvr>
                                        <p:cTn id="87" dur="2000" fill="hold"/>
                                        <p:tgtEl>
                                          <p:spTgt spid="19477"/>
                                        </p:tgtEl>
                                        <p:attrNameLst>
                                          <p:attrName>style.rotation</p:attrName>
                                        </p:attrNameLst>
                                      </p:cBhvr>
                                      <p:tavLst>
                                        <p:tav tm="0">
                                          <p:val>
                                            <p:fltVal val="720"/>
                                          </p:val>
                                        </p:tav>
                                        <p:tav tm="100000">
                                          <p:val>
                                            <p:fltVal val="0"/>
                                          </p:val>
                                        </p:tav>
                                      </p:tavLst>
                                    </p:anim>
                                    <p:anim calcmode="lin" valueType="num">
                                      <p:cBhvr>
                                        <p:cTn id="88" dur="2000" fill="hold"/>
                                        <p:tgtEl>
                                          <p:spTgt spid="19477"/>
                                        </p:tgtEl>
                                        <p:attrNameLst>
                                          <p:attrName>ppt_h</p:attrName>
                                        </p:attrNameLst>
                                      </p:cBhvr>
                                      <p:tavLst>
                                        <p:tav tm="0">
                                          <p:val>
                                            <p:fltVal val="0"/>
                                          </p:val>
                                        </p:tav>
                                        <p:tav tm="100000">
                                          <p:val>
                                            <p:strVal val="#ppt_h"/>
                                          </p:val>
                                        </p:tav>
                                      </p:tavLst>
                                    </p:anim>
                                    <p:anim calcmode="lin" valueType="num">
                                      <p:cBhvr>
                                        <p:cTn id="89" dur="2000" fill="hold"/>
                                        <p:tgtEl>
                                          <p:spTgt spid="19477"/>
                                        </p:tgtEl>
                                        <p:attrNameLst>
                                          <p:attrName>ppt_w</p:attrName>
                                        </p:attrNameLst>
                                      </p:cBhvr>
                                      <p:tavLst>
                                        <p:tav tm="0">
                                          <p:val>
                                            <p:fltVal val="0"/>
                                          </p:val>
                                        </p:tav>
                                        <p:tav tm="100000">
                                          <p:val>
                                            <p:strVal val="#ppt_w"/>
                                          </p:val>
                                        </p:tav>
                                      </p:tavLst>
                                    </p:anim>
                                  </p:childTnLst>
                                </p:cTn>
                              </p:par>
                            </p:childTnLst>
                          </p:cTn>
                        </p:par>
                        <p:par>
                          <p:cTn id="90" fill="hold" nodeType="afterGroup">
                            <p:stCondLst>
                              <p:cond delay="2000"/>
                            </p:stCondLst>
                            <p:childTnLst>
                              <p:par>
                                <p:cTn id="91" presetID="6" presetClass="emph" presetSubtype="0" fill="hold" nodeType="afterEffect">
                                  <p:stCondLst>
                                    <p:cond delay="0"/>
                                  </p:stCondLst>
                                  <p:childTnLst>
                                    <p:animScale>
                                      <p:cBhvr>
                                        <p:cTn id="92" dur="2000" fill="hold"/>
                                        <p:tgtEl>
                                          <p:spTgt spid="19477"/>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2833" name="Picture 2" descr="Israel Neighbors Labeled.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65750" y="0"/>
            <a:ext cx="9144000" cy="654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32834" name="Picture 3" descr="Israel Neighbors Blank.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 y="0"/>
            <a:ext cx="921543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2835" name="Title 1"/>
          <p:cNvSpPr>
            <a:spLocks noGrp="1"/>
          </p:cNvSpPr>
          <p:nvPr>
            <p:ph type="title"/>
          </p:nvPr>
        </p:nvSpPr>
        <p:spPr>
          <a:xfrm>
            <a:off x="215900" y="115888"/>
            <a:ext cx="3924052" cy="1584325"/>
          </a:xfrm>
          <a:solidFill>
            <a:srgbClr val="000000"/>
          </a:solidFill>
        </p:spPr>
        <p:txBody>
          <a:bodyPr anchor="t"/>
          <a:lstStyle/>
          <a:p>
            <a:pPr algn="ctr"/>
            <a:r>
              <a:rPr lang="zh-CN" altLang="en-US" b="1" dirty="0">
                <a:solidFill>
                  <a:srgbClr val="FFFFFF"/>
                </a:solidFill>
                <a:latin typeface="Arial" charset="0"/>
                <a:ea typeface="新細明體" charset="0"/>
              </a:rPr>
              <a:t>被审判的国家</a:t>
            </a:r>
            <a:br>
              <a:rPr lang="en-US" altLang="zh-CN" b="1" dirty="0">
                <a:solidFill>
                  <a:srgbClr val="FFFFFF"/>
                </a:solidFill>
                <a:latin typeface="Arial" charset="0"/>
                <a:ea typeface="新細明體" charset="0"/>
              </a:rPr>
            </a:br>
            <a:r>
              <a:rPr lang="en-US" b="1" dirty="0">
                <a:solidFill>
                  <a:srgbClr val="FFFFFF"/>
                </a:solidFill>
                <a:latin typeface="Arial" charset="0"/>
                <a:ea typeface="新細明體" charset="0"/>
              </a:rPr>
              <a:t> (</a:t>
            </a:r>
            <a:r>
              <a:rPr lang="zh-CN" altLang="en-US" b="1" dirty="0">
                <a:solidFill>
                  <a:srgbClr val="FFFFFF"/>
                </a:solidFill>
                <a:latin typeface="Arial" charset="0"/>
                <a:ea typeface="新細明體" charset="0"/>
              </a:rPr>
              <a:t>结</a:t>
            </a:r>
            <a:r>
              <a:rPr lang="en-US" b="1" dirty="0">
                <a:solidFill>
                  <a:srgbClr val="FFFFFF"/>
                </a:solidFill>
                <a:latin typeface="Arial" charset="0"/>
                <a:ea typeface="新細明體" charset="0"/>
              </a:rPr>
              <a:t> 25–32) </a:t>
            </a:r>
          </a:p>
        </p:txBody>
      </p:sp>
      <p:sp>
        <p:nvSpPr>
          <p:cNvPr id="5" name="Title 1"/>
          <p:cNvSpPr txBox="1">
            <a:spLocks/>
          </p:cNvSpPr>
          <p:nvPr/>
        </p:nvSpPr>
        <p:spPr bwMode="auto">
          <a:xfrm>
            <a:off x="6804025" y="3644900"/>
            <a:ext cx="2736850" cy="7207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4000" i="1" dirty="0">
                <a:solidFill>
                  <a:schemeClr val="bg1"/>
                </a:solidFill>
                <a:ea typeface="新細明體" charset="0"/>
                <a:cs typeface="新細明體" charset="0"/>
              </a:rPr>
              <a:t>亚扪</a:t>
            </a:r>
            <a:endParaRPr lang="en-US" sz="4000" b="1" i="1" dirty="0">
              <a:solidFill>
                <a:schemeClr val="bg1"/>
              </a:solidFill>
              <a:ea typeface="新細明體" charset="0"/>
              <a:cs typeface="新細明體" charset="0"/>
            </a:endParaRPr>
          </a:p>
        </p:txBody>
      </p:sp>
      <p:sp>
        <p:nvSpPr>
          <p:cNvPr id="6" name="Title 1"/>
          <p:cNvSpPr txBox="1">
            <a:spLocks/>
          </p:cNvSpPr>
          <p:nvPr/>
        </p:nvSpPr>
        <p:spPr bwMode="auto">
          <a:xfrm>
            <a:off x="6876256" y="4950778"/>
            <a:ext cx="2735262" cy="7207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endParaRPr lang="en-US" sz="4000" b="1" i="1" dirty="0">
              <a:solidFill>
                <a:schemeClr val="bg1"/>
              </a:solidFill>
              <a:ea typeface="新細明體" charset="0"/>
              <a:cs typeface="新細明體" charset="0"/>
            </a:endParaRPr>
          </a:p>
          <a:p>
            <a:r>
              <a:rPr lang="zh-CN" altLang="en-US" sz="4000" i="1" dirty="0">
                <a:solidFill>
                  <a:schemeClr val="bg1"/>
                </a:solidFill>
                <a:ea typeface="新細明體" charset="0"/>
                <a:cs typeface="新細明體" charset="0"/>
              </a:rPr>
              <a:t>摩押</a:t>
            </a:r>
            <a:endParaRPr lang="en-US" sz="4000" b="1" i="1" dirty="0">
              <a:solidFill>
                <a:schemeClr val="bg1"/>
              </a:solidFill>
              <a:ea typeface="新細明體" charset="0"/>
              <a:cs typeface="新細明體" charset="0"/>
            </a:endParaRPr>
          </a:p>
        </p:txBody>
      </p:sp>
      <p:sp>
        <p:nvSpPr>
          <p:cNvPr id="7" name="Title 1"/>
          <p:cNvSpPr txBox="1">
            <a:spLocks/>
          </p:cNvSpPr>
          <p:nvPr/>
        </p:nvSpPr>
        <p:spPr bwMode="auto">
          <a:xfrm>
            <a:off x="5241618" y="5634038"/>
            <a:ext cx="1634638" cy="7207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endParaRPr lang="en-US" sz="4000" b="1" i="1" dirty="0">
              <a:solidFill>
                <a:schemeClr val="bg1"/>
              </a:solidFill>
              <a:ea typeface="新細明體" charset="0"/>
              <a:cs typeface="新細明體" charset="0"/>
            </a:endParaRPr>
          </a:p>
          <a:p>
            <a:r>
              <a:rPr lang="zh-CN" altLang="en-US" sz="4000" i="1" dirty="0">
                <a:solidFill>
                  <a:schemeClr val="bg1"/>
                </a:solidFill>
                <a:ea typeface="新細明體" charset="0"/>
                <a:cs typeface="新細明體" charset="0"/>
              </a:rPr>
              <a:t>以东</a:t>
            </a:r>
            <a:endParaRPr lang="en-US" sz="4000" b="1" i="1" dirty="0">
              <a:solidFill>
                <a:schemeClr val="bg1"/>
              </a:solidFill>
              <a:ea typeface="新細明體" charset="0"/>
              <a:cs typeface="新細明體" charset="0"/>
            </a:endParaRPr>
          </a:p>
        </p:txBody>
      </p:sp>
      <p:sp>
        <p:nvSpPr>
          <p:cNvPr id="8" name="Title 1"/>
          <p:cNvSpPr txBox="1">
            <a:spLocks/>
          </p:cNvSpPr>
          <p:nvPr/>
        </p:nvSpPr>
        <p:spPr bwMode="auto">
          <a:xfrm>
            <a:off x="2339975" y="4221163"/>
            <a:ext cx="2736850" cy="7207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zh-CN" altLang="en-US" sz="4000" i="1" dirty="0">
                <a:solidFill>
                  <a:schemeClr val="bg1"/>
                </a:solidFill>
                <a:ea typeface="新細明體" charset="0"/>
                <a:cs typeface="新細明體" charset="0"/>
              </a:rPr>
              <a:t>非利士</a:t>
            </a:r>
            <a:endParaRPr lang="en-US" sz="4000" b="1" i="1" dirty="0">
              <a:solidFill>
                <a:schemeClr val="bg1"/>
              </a:solidFill>
              <a:ea typeface="新細明體" charset="0"/>
              <a:cs typeface="新細明體" charset="0"/>
            </a:endParaRPr>
          </a:p>
        </p:txBody>
      </p:sp>
      <p:sp>
        <p:nvSpPr>
          <p:cNvPr id="9" name="Title 1"/>
          <p:cNvSpPr txBox="1">
            <a:spLocks/>
          </p:cNvSpPr>
          <p:nvPr/>
        </p:nvSpPr>
        <p:spPr bwMode="auto">
          <a:xfrm>
            <a:off x="4211959" y="1700213"/>
            <a:ext cx="1368103" cy="126841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zh-CN" altLang="en-US" sz="4000" i="1" dirty="0">
                <a:solidFill>
                  <a:schemeClr val="bg1"/>
                </a:solidFill>
                <a:ea typeface="新細明體" charset="0"/>
                <a:cs typeface="新細明體" charset="0"/>
              </a:rPr>
              <a:t>推罗</a:t>
            </a:r>
            <a:endParaRPr lang="en-US" sz="4000" b="1" i="1" dirty="0">
              <a:solidFill>
                <a:schemeClr val="bg1"/>
              </a:solidFill>
              <a:ea typeface="新細明體" charset="0"/>
              <a:cs typeface="新細明體" charset="0"/>
            </a:endParaRPr>
          </a:p>
        </p:txBody>
      </p:sp>
      <p:sp>
        <p:nvSpPr>
          <p:cNvPr id="10" name="Title 1"/>
          <p:cNvSpPr txBox="1">
            <a:spLocks/>
          </p:cNvSpPr>
          <p:nvPr/>
        </p:nvSpPr>
        <p:spPr bwMode="auto">
          <a:xfrm>
            <a:off x="4355976" y="332657"/>
            <a:ext cx="1728912" cy="1224682"/>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zh-CN" altLang="en-US" sz="4000" i="1" dirty="0">
                <a:solidFill>
                  <a:schemeClr val="bg1"/>
                </a:solidFill>
                <a:ea typeface="新細明體" charset="0"/>
                <a:cs typeface="新細明體" charset="0"/>
              </a:rPr>
              <a:t>西顿</a:t>
            </a:r>
            <a:endParaRPr lang="en-US" sz="4000" b="1" i="1" dirty="0">
              <a:solidFill>
                <a:schemeClr val="bg1"/>
              </a:solidFill>
              <a:ea typeface="新細明體" charset="0"/>
              <a:cs typeface="新細明體" charset="0"/>
            </a:endParaRPr>
          </a:p>
        </p:txBody>
      </p:sp>
      <p:sp>
        <p:nvSpPr>
          <p:cNvPr id="11" name="Title 1"/>
          <p:cNvSpPr txBox="1">
            <a:spLocks/>
          </p:cNvSpPr>
          <p:nvPr/>
        </p:nvSpPr>
        <p:spPr bwMode="auto">
          <a:xfrm>
            <a:off x="827088" y="6021388"/>
            <a:ext cx="2952824" cy="72072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4000" b="1" i="1" dirty="0">
                <a:solidFill>
                  <a:schemeClr val="bg1"/>
                </a:solidFill>
                <a:ea typeface="新細明體" charset="0"/>
                <a:cs typeface="新細明體" charset="0"/>
              </a:rPr>
              <a:t>埃及</a:t>
            </a:r>
            <a:endParaRPr lang="en-US" sz="4000" b="1" i="1" dirty="0">
              <a:solidFill>
                <a:schemeClr val="bg1"/>
              </a:solidFill>
              <a:ea typeface="新細明體" charset="0"/>
              <a:cs typeface="新細明體" charset="0"/>
            </a:endParaRPr>
          </a:p>
        </p:txBody>
      </p:sp>
    </p:spTree>
    <p:extLst>
      <p:ext uri="{BB962C8B-B14F-4D97-AF65-F5344CB8AC3E}">
        <p14:creationId xmlns:p14="http://schemas.microsoft.com/office/powerpoint/2010/main" val="28502549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ppt_w</p:attrName>
                                        </p:attrNameLst>
                                      </p:cBhvr>
                                      <p:tavLst>
                                        <p:tav tm="0">
                                          <p:val>
                                            <p:strVal val="#ppt_w*0.70"/>
                                          </p:val>
                                        </p:tav>
                                        <p:tav tm="100000">
                                          <p:val>
                                            <p:strVal val="#ppt_w"/>
                                          </p:val>
                                        </p:tav>
                                      </p:tavLst>
                                    </p:anim>
                                    <p:anim calcmode="lin" valueType="num">
                                      <p:cBhvr>
                                        <p:cTn id="22" dur="1000" fill="hold"/>
                                        <p:tgtEl>
                                          <p:spTgt spid="7"/>
                                        </p:tgtEl>
                                        <p:attrNameLst>
                                          <p:attrName>ppt_h</p:attrName>
                                        </p:attrNameLst>
                                      </p:cBhvr>
                                      <p:tavLst>
                                        <p:tav tm="0">
                                          <p:val>
                                            <p:strVal val="#ppt_h"/>
                                          </p:val>
                                        </p:tav>
                                        <p:tav tm="100000">
                                          <p:val>
                                            <p:strVal val="#ppt_h"/>
                                          </p:val>
                                        </p:tav>
                                      </p:tavLst>
                                    </p:anim>
                                    <p:animEffect transition="in" filter="fade">
                                      <p:cBhvr>
                                        <p:cTn id="23" dur="1000"/>
                                        <p:tgtEl>
                                          <p:spTgt spid="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1000" fill="hold"/>
                                        <p:tgtEl>
                                          <p:spTgt spid="8"/>
                                        </p:tgtEl>
                                        <p:attrNameLst>
                                          <p:attrName>ppt_w</p:attrName>
                                        </p:attrNameLst>
                                      </p:cBhvr>
                                      <p:tavLst>
                                        <p:tav tm="0">
                                          <p:val>
                                            <p:strVal val="#ppt_w*0.70"/>
                                          </p:val>
                                        </p:tav>
                                        <p:tav tm="100000">
                                          <p:val>
                                            <p:strVal val="#ppt_w"/>
                                          </p:val>
                                        </p:tav>
                                      </p:tavLst>
                                    </p:anim>
                                    <p:anim calcmode="lin" valueType="num">
                                      <p:cBhvr>
                                        <p:cTn id="29" dur="1000" fill="hold"/>
                                        <p:tgtEl>
                                          <p:spTgt spid="8"/>
                                        </p:tgtEl>
                                        <p:attrNameLst>
                                          <p:attrName>ppt_h</p:attrName>
                                        </p:attrNameLst>
                                      </p:cBhvr>
                                      <p:tavLst>
                                        <p:tav tm="0">
                                          <p:val>
                                            <p:strVal val="#ppt_h"/>
                                          </p:val>
                                        </p:tav>
                                        <p:tav tm="100000">
                                          <p:val>
                                            <p:strVal val="#ppt_h"/>
                                          </p:val>
                                        </p:tav>
                                      </p:tavLst>
                                    </p:anim>
                                    <p:animEffect transition="in" filter="fade">
                                      <p:cBhvr>
                                        <p:cTn id="30" dur="1000"/>
                                        <p:tgtEl>
                                          <p:spTgt spid="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1000" fill="hold"/>
                                        <p:tgtEl>
                                          <p:spTgt spid="9"/>
                                        </p:tgtEl>
                                        <p:attrNameLst>
                                          <p:attrName>ppt_w</p:attrName>
                                        </p:attrNameLst>
                                      </p:cBhvr>
                                      <p:tavLst>
                                        <p:tav tm="0">
                                          <p:val>
                                            <p:strVal val="#ppt_w*0.70"/>
                                          </p:val>
                                        </p:tav>
                                        <p:tav tm="100000">
                                          <p:val>
                                            <p:strVal val="#ppt_w"/>
                                          </p:val>
                                        </p:tav>
                                      </p:tavLst>
                                    </p:anim>
                                    <p:anim calcmode="lin" valueType="num">
                                      <p:cBhvr>
                                        <p:cTn id="36" dur="1000" fill="hold"/>
                                        <p:tgtEl>
                                          <p:spTgt spid="9"/>
                                        </p:tgtEl>
                                        <p:attrNameLst>
                                          <p:attrName>ppt_h</p:attrName>
                                        </p:attrNameLst>
                                      </p:cBhvr>
                                      <p:tavLst>
                                        <p:tav tm="0">
                                          <p:val>
                                            <p:strVal val="#ppt_h"/>
                                          </p:val>
                                        </p:tav>
                                        <p:tav tm="100000">
                                          <p:val>
                                            <p:strVal val="#ppt_h"/>
                                          </p:val>
                                        </p:tav>
                                      </p:tavLst>
                                    </p:anim>
                                    <p:animEffect transition="in" filter="fade">
                                      <p:cBhvr>
                                        <p:cTn id="37" dur="1000"/>
                                        <p:tgtEl>
                                          <p:spTgt spid="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strVal val="#ppt_w*0.70"/>
                                          </p:val>
                                        </p:tav>
                                        <p:tav tm="100000">
                                          <p:val>
                                            <p:strVal val="#ppt_w"/>
                                          </p:val>
                                        </p:tav>
                                      </p:tavLst>
                                    </p:anim>
                                    <p:anim calcmode="lin" valueType="num">
                                      <p:cBhvr>
                                        <p:cTn id="43" dur="1000" fill="hold"/>
                                        <p:tgtEl>
                                          <p:spTgt spid="10"/>
                                        </p:tgtEl>
                                        <p:attrNameLst>
                                          <p:attrName>ppt_h</p:attrName>
                                        </p:attrNameLst>
                                      </p:cBhvr>
                                      <p:tavLst>
                                        <p:tav tm="0">
                                          <p:val>
                                            <p:strVal val="#ppt_h"/>
                                          </p:val>
                                        </p:tav>
                                        <p:tav tm="100000">
                                          <p:val>
                                            <p:strVal val="#ppt_h"/>
                                          </p:val>
                                        </p:tav>
                                      </p:tavLst>
                                    </p:anim>
                                    <p:animEffect transition="in" filter="fade">
                                      <p:cBhvr>
                                        <p:cTn id="44" dur="1000"/>
                                        <p:tgtEl>
                                          <p:spTgt spid="1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1000" fill="hold"/>
                                        <p:tgtEl>
                                          <p:spTgt spid="11"/>
                                        </p:tgtEl>
                                        <p:attrNameLst>
                                          <p:attrName>ppt_w</p:attrName>
                                        </p:attrNameLst>
                                      </p:cBhvr>
                                      <p:tavLst>
                                        <p:tav tm="0">
                                          <p:val>
                                            <p:strVal val="#ppt_w*0.70"/>
                                          </p:val>
                                        </p:tav>
                                        <p:tav tm="100000">
                                          <p:val>
                                            <p:strVal val="#ppt_w"/>
                                          </p:val>
                                        </p:tav>
                                      </p:tavLst>
                                    </p:anim>
                                    <p:anim calcmode="lin" valueType="num">
                                      <p:cBhvr>
                                        <p:cTn id="50" dur="1000" fill="hold"/>
                                        <p:tgtEl>
                                          <p:spTgt spid="11"/>
                                        </p:tgtEl>
                                        <p:attrNameLst>
                                          <p:attrName>ppt_h</p:attrName>
                                        </p:attrNameLst>
                                      </p:cBhvr>
                                      <p:tavLst>
                                        <p:tav tm="0">
                                          <p:val>
                                            <p:strVal val="#ppt_h"/>
                                          </p:val>
                                        </p:tav>
                                        <p:tav tm="100000">
                                          <p:val>
                                            <p:strVal val="#ppt_h"/>
                                          </p:val>
                                        </p:tav>
                                      </p:tavLst>
                                    </p:anim>
                                    <p:animEffect transition="in" filter="fade">
                                      <p:cBhvr>
                                        <p:cTn id="5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222737338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1"/>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lstStyle/>
          <a:p>
            <a:endParaRPr lang="en-US" sz="1800" b="0">
              <a:solidFill>
                <a:srgbClr val="FFFFCC"/>
              </a:solidFill>
            </a:endParaRPr>
          </a:p>
        </p:txBody>
      </p:sp>
      <p:pic>
        <p:nvPicPr>
          <p:cNvPr id="633858" name="Picture 1" descr="JudgmentDa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27538" y="3119438"/>
            <a:ext cx="4716462"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2" name="Rectangle 1026"/>
          <p:cNvSpPr>
            <a:spLocks noGrp="1" noChangeArrowheads="1"/>
          </p:cNvSpPr>
          <p:nvPr>
            <p:ph type="ctrTitle"/>
          </p:nvPr>
        </p:nvSpPr>
        <p:spPr>
          <a:xfrm>
            <a:off x="34925" y="44450"/>
            <a:ext cx="9145588" cy="739775"/>
          </a:xfrm>
          <a:solidFill>
            <a:srgbClr val="FF0000"/>
          </a:solidFill>
        </p:spPr>
        <p:txBody>
          <a:bodyPr anchor="ctr"/>
          <a:lstStyle/>
          <a:p>
            <a:pPr algn="l" eaLnBrk="1" hangingPunct="1">
              <a:defRPr/>
            </a:pPr>
            <a:r>
              <a:rPr lang="zh-TW" altLang="en-US" sz="3600" b="1" dirty="0">
                <a:solidFill>
                  <a:srgbClr val="FFFFFF"/>
                </a:solidFill>
                <a:effectLst>
                  <a:outerShdw blurRad="38100" dist="38100" dir="2700000" algn="tl">
                    <a:srgbClr val="5F5F5F"/>
                  </a:outerShdw>
                </a:effectLst>
                <a:latin typeface="Arial" charset="0"/>
                <a:ea typeface="新細明體" charset="0"/>
              </a:rPr>
              <a:t>为什么要有审判</a:t>
            </a:r>
            <a:r>
              <a:rPr lang="en-US" altLang="zh-TW" sz="3600" b="1" dirty="0">
                <a:solidFill>
                  <a:srgbClr val="FFFFFF"/>
                </a:solidFill>
                <a:effectLst>
                  <a:outerShdw blurRad="38100" dist="38100" dir="2700000" algn="tl">
                    <a:srgbClr val="5F5F5F"/>
                  </a:outerShdw>
                </a:effectLst>
                <a:latin typeface="Arial" charset="0"/>
                <a:ea typeface="新細明體" charset="0"/>
              </a:rPr>
              <a:t>?</a:t>
            </a:r>
            <a:endParaRPr lang="en-US" altLang="zh-TW" sz="4800" b="1" dirty="0">
              <a:solidFill>
                <a:srgbClr val="FFFFFF"/>
              </a:solidFill>
              <a:effectLst>
                <a:outerShdw blurRad="38100" dist="38100" dir="2700000" algn="tl">
                  <a:srgbClr val="5F5F5F"/>
                </a:outerShdw>
              </a:effectLst>
              <a:latin typeface="Arial" charset="0"/>
              <a:ea typeface="新細明體" charset="0"/>
            </a:endParaRPr>
          </a:p>
        </p:txBody>
      </p:sp>
      <p:sp>
        <p:nvSpPr>
          <p:cNvPr id="37892" name="Rectangle 1028"/>
          <p:cNvSpPr>
            <a:spLocks noChangeArrowheads="1"/>
          </p:cNvSpPr>
          <p:nvPr/>
        </p:nvSpPr>
        <p:spPr bwMode="auto">
          <a:xfrm>
            <a:off x="152400" y="908050"/>
            <a:ext cx="8839200" cy="316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14350" indent="-514350" eaLnBrk="1" hangingPunct="1">
              <a:spcBef>
                <a:spcPct val="20000"/>
              </a:spcBef>
              <a:buClr>
                <a:srgbClr val="FFCC66"/>
              </a:buClr>
              <a:buFont typeface="Times New Roman" charset="0"/>
              <a:buAutoNum type="arabicPeriod"/>
            </a:pPr>
            <a:r>
              <a:rPr lang="zh-TW" altLang="en-US" sz="2800">
                <a:solidFill>
                  <a:srgbClr val="FFFFCC"/>
                </a:solidFill>
                <a:cs typeface="Arial" charset="0"/>
              </a:rPr>
              <a:t>因此人可能才会悔改</a:t>
            </a:r>
          </a:p>
          <a:p>
            <a:pPr marL="514350" indent="-514350" eaLnBrk="1" hangingPunct="1">
              <a:spcBef>
                <a:spcPct val="20000"/>
              </a:spcBef>
              <a:buClr>
                <a:srgbClr val="FFCC66"/>
              </a:buClr>
              <a:buFont typeface="Times New Roman" charset="0"/>
              <a:buAutoNum type="arabicPeriod"/>
            </a:pPr>
            <a:r>
              <a:rPr lang="zh-TW" altLang="en-US" sz="2800">
                <a:solidFill>
                  <a:srgbClr val="FFFFCC"/>
                </a:solidFill>
                <a:cs typeface="Arial" charset="0"/>
              </a:rPr>
              <a:t>因此人才可能知道上帝的言论和祂的作为</a:t>
            </a:r>
          </a:p>
          <a:p>
            <a:pPr marL="514350" indent="-514350" eaLnBrk="1" hangingPunct="1">
              <a:spcBef>
                <a:spcPct val="20000"/>
              </a:spcBef>
              <a:buClr>
                <a:srgbClr val="FFCC66"/>
              </a:buClr>
              <a:buFont typeface="Times New Roman" charset="0"/>
              <a:buAutoNum type="arabicPeriod"/>
            </a:pPr>
            <a:r>
              <a:rPr lang="zh-TW" altLang="en-US" sz="2800">
                <a:solidFill>
                  <a:srgbClr val="FFFFCC"/>
                </a:solidFill>
                <a:cs typeface="Arial" charset="0"/>
              </a:rPr>
              <a:t>因此上帝可证明祂是圣洁的</a:t>
            </a:r>
          </a:p>
          <a:p>
            <a:pPr marL="514350" indent="-514350" eaLnBrk="1" hangingPunct="1">
              <a:spcBef>
                <a:spcPct val="20000"/>
              </a:spcBef>
              <a:buClr>
                <a:srgbClr val="FFCC66"/>
              </a:buClr>
              <a:buFont typeface="Times New Roman" charset="0"/>
              <a:buAutoNum type="arabicPeriod"/>
            </a:pPr>
            <a:r>
              <a:rPr lang="zh-TW" altLang="en-US" sz="2800">
                <a:solidFill>
                  <a:srgbClr val="FFFFCC"/>
                </a:solidFill>
                <a:cs typeface="Arial" charset="0"/>
              </a:rPr>
              <a:t>因此上帝可显出祂的公义</a:t>
            </a:r>
          </a:p>
          <a:p>
            <a:pPr marL="514350" indent="-514350" eaLnBrk="1" hangingPunct="1">
              <a:spcBef>
                <a:spcPct val="20000"/>
              </a:spcBef>
              <a:buClr>
                <a:srgbClr val="FFCC66"/>
              </a:buClr>
              <a:buFont typeface="Times New Roman" charset="0"/>
              <a:buAutoNum type="arabicPeriod"/>
            </a:pPr>
            <a:r>
              <a:rPr lang="zh-TW" altLang="en-US" sz="2800">
                <a:solidFill>
                  <a:srgbClr val="FFFFCC"/>
                </a:solidFill>
                <a:cs typeface="Arial" charset="0"/>
              </a:rPr>
              <a:t>上帝可能要洁净百姓及预备未来的复兴</a:t>
            </a:r>
          </a:p>
        </p:txBody>
      </p:sp>
    </p:spTree>
    <p:extLst>
      <p:ext uri="{BB962C8B-B14F-4D97-AF65-F5344CB8AC3E}">
        <p14:creationId xmlns:p14="http://schemas.microsoft.com/office/powerpoint/2010/main" val="39593979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892">
                                            <p:txEl>
                                              <p:pRg st="1" end="1"/>
                                            </p:txEl>
                                          </p:spTgt>
                                        </p:tgtEl>
                                        <p:attrNameLst>
                                          <p:attrName>style.visibility</p:attrName>
                                        </p:attrNameLst>
                                      </p:cBhvr>
                                      <p:to>
                                        <p:strVal val="visible"/>
                                      </p:to>
                                    </p:set>
                                    <p:anim calcmode="lin" valueType="num">
                                      <p:cBhvr additive="base">
                                        <p:cTn id="13" dur="500" fill="hold"/>
                                        <p:tgtEl>
                                          <p:spTgt spid="3789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789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892">
                                            <p:txEl>
                                              <p:pRg st="2" end="2"/>
                                            </p:txEl>
                                          </p:spTgt>
                                        </p:tgtEl>
                                        <p:attrNameLst>
                                          <p:attrName>style.visibility</p:attrName>
                                        </p:attrNameLst>
                                      </p:cBhvr>
                                      <p:to>
                                        <p:strVal val="visible"/>
                                      </p:to>
                                    </p:set>
                                    <p:anim calcmode="lin" valueType="num">
                                      <p:cBhvr additive="base">
                                        <p:cTn id="19" dur="500" fill="hold"/>
                                        <p:tgtEl>
                                          <p:spTgt spid="3789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78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892">
                                            <p:txEl>
                                              <p:pRg st="3" end="3"/>
                                            </p:txEl>
                                          </p:spTgt>
                                        </p:tgtEl>
                                        <p:attrNameLst>
                                          <p:attrName>style.visibility</p:attrName>
                                        </p:attrNameLst>
                                      </p:cBhvr>
                                      <p:to>
                                        <p:strVal val="visible"/>
                                      </p:to>
                                    </p:set>
                                    <p:anim calcmode="lin" valueType="num">
                                      <p:cBhvr additive="base">
                                        <p:cTn id="25" dur="500" fill="hold"/>
                                        <p:tgtEl>
                                          <p:spTgt spid="3789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789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7892">
                                            <p:txEl>
                                              <p:pRg st="4" end="4"/>
                                            </p:txEl>
                                          </p:spTgt>
                                        </p:tgtEl>
                                        <p:attrNameLst>
                                          <p:attrName>style.visibility</p:attrName>
                                        </p:attrNameLst>
                                      </p:cBhvr>
                                      <p:to>
                                        <p:strVal val="visible"/>
                                      </p:to>
                                    </p:set>
                                    <p:anim calcmode="lin" valueType="num">
                                      <p:cBhvr additive="base">
                                        <p:cTn id="31" dur="500" fill="hold"/>
                                        <p:tgtEl>
                                          <p:spTgt spid="3789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78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33828933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允许</a:t>
            </a:r>
            <a:r>
              <a:rPr kumimoji="0" 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上帝复兴他的荣耀</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25–32). </a:t>
            </a:r>
          </a:p>
        </p:txBody>
      </p:sp>
    </p:spTree>
    <p:extLst>
      <p:ext uri="{BB962C8B-B14F-4D97-AF65-F5344CB8AC3E}">
        <p14:creationId xmlns:p14="http://schemas.microsoft.com/office/powerpoint/2010/main" val="165975470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descr="130.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3975"/>
            <a:ext cx="9150350"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266" name="Rectangle 1026"/>
          <p:cNvSpPr>
            <a:spLocks noGrp="1" noChangeArrowheads="1"/>
          </p:cNvSpPr>
          <p:nvPr>
            <p:ph type="ctrTitle"/>
          </p:nvPr>
        </p:nvSpPr>
        <p:spPr>
          <a:xfrm>
            <a:off x="2915816" y="1031875"/>
            <a:ext cx="6302375" cy="984250"/>
          </a:xfrm>
        </p:spPr>
        <p:txBody>
          <a:bodyPr/>
          <a:lstStyle/>
          <a:p>
            <a:pPr eaLnBrk="1" hangingPunct="1"/>
            <a:r>
              <a:rPr lang="zh-CN" altLang="en-US" b="1" i="0" dirty="0">
                <a:latin typeface="Times New Roman" charset="0"/>
                <a:ea typeface="新細明體" charset="0"/>
                <a:cs typeface="SimSun" charset="0"/>
              </a:rPr>
              <a:t>难解的</a:t>
            </a:r>
            <a:r>
              <a:rPr lang="zh-TW" altLang="en-US" b="1" i="0" dirty="0">
                <a:latin typeface="Times New Roman" charset="0"/>
                <a:ea typeface="新細明體" charset="0"/>
                <a:cs typeface="新細明體" charset="0"/>
              </a:rPr>
              <a:t>段落</a:t>
            </a:r>
            <a:r>
              <a:rPr lang="en-US" altLang="zh-TW" b="1" i="0" dirty="0">
                <a:latin typeface="Times New Roman" charset="0"/>
                <a:ea typeface="新細明體" charset="0"/>
                <a:cs typeface="新細明體" charset="0"/>
              </a:rPr>
              <a:t>/</a:t>
            </a:r>
            <a:r>
              <a:rPr lang="zh-TW" altLang="en-US" b="1" i="0" dirty="0">
                <a:latin typeface="Times New Roman" charset="0"/>
                <a:ea typeface="新細明體" charset="0"/>
                <a:cs typeface="新細明體" charset="0"/>
              </a:rPr>
              <a:t>概念</a:t>
            </a:r>
            <a:endParaRPr lang="en-US" altLang="zh-TW" b="1" i="0" dirty="0">
              <a:latin typeface="Times New Roman" charset="0"/>
              <a:ea typeface="新細明體" charset="0"/>
              <a:cs typeface="新細明體" charset="0"/>
            </a:endParaRPr>
          </a:p>
        </p:txBody>
      </p:sp>
      <p:sp>
        <p:nvSpPr>
          <p:cNvPr id="40965" name="Rectangle 1029"/>
          <p:cNvSpPr>
            <a:spLocks noChangeArrowheads="1"/>
          </p:cNvSpPr>
          <p:nvPr/>
        </p:nvSpPr>
        <p:spPr bwMode="auto">
          <a:xfrm>
            <a:off x="899592" y="3140968"/>
            <a:ext cx="7772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eaLnBrk="1" hangingPunct="1">
              <a:spcBef>
                <a:spcPct val="20000"/>
              </a:spcBef>
              <a:buClr>
                <a:schemeClr val="tx2"/>
              </a:buClr>
            </a:pPr>
            <a:r>
              <a:rPr lang="zh-CN" altLang="en-US" sz="4400" dirty="0">
                <a:latin typeface="Times New Roman" charset="0"/>
                <a:cs typeface="SimSun" charset="0"/>
              </a:rPr>
              <a:t>人子</a:t>
            </a:r>
            <a:r>
              <a:rPr lang="en-US" altLang="zh-TW" sz="4400" dirty="0">
                <a:latin typeface="Times New Roman" charset="0"/>
                <a:ea typeface="新細明體" charset="0"/>
                <a:cs typeface="新細明體" charset="0"/>
              </a:rPr>
              <a:t> </a:t>
            </a:r>
            <a:r>
              <a:rPr lang="en-US" altLang="zh-TW" sz="4400" dirty="0">
                <a:effectLst>
                  <a:glow rad="139700">
                    <a:schemeClr val="bg1">
                      <a:alpha val="75000"/>
                    </a:schemeClr>
                  </a:glow>
                </a:effectLst>
                <a:cs typeface="Arial" charset="0"/>
              </a:rPr>
              <a:t>(2:1 &amp; 93 </a:t>
            </a:r>
            <a:r>
              <a:rPr lang="zh-CN" altLang="en-US" sz="4400" dirty="0">
                <a:effectLst>
                  <a:glow rad="139700">
                    <a:schemeClr val="bg1">
                      <a:alpha val="75000"/>
                    </a:schemeClr>
                  </a:glow>
                </a:effectLst>
                <a:cs typeface="Arial" charset="0"/>
              </a:rPr>
              <a:t>次</a:t>
            </a:r>
            <a:r>
              <a:rPr lang="en-US" altLang="zh-TW" sz="4400" dirty="0">
                <a:effectLst>
                  <a:glow rad="139700">
                    <a:schemeClr val="bg1">
                      <a:alpha val="75000"/>
                    </a:schemeClr>
                  </a:glow>
                </a:effectLst>
                <a:cs typeface="Arial" charset="0"/>
              </a:rPr>
              <a:t>)</a:t>
            </a:r>
          </a:p>
          <a:p>
            <a:pPr algn="ctr" eaLnBrk="1" hangingPunct="1">
              <a:spcBef>
                <a:spcPct val="20000"/>
              </a:spcBef>
              <a:buClr>
                <a:schemeClr val="tx2"/>
              </a:buClr>
            </a:pPr>
            <a:r>
              <a:rPr lang="zh-CN" altLang="en-US" sz="4400" dirty="0">
                <a:latin typeface="Times New Roman" charset="0"/>
                <a:cs typeface="SimSun" charset="0"/>
              </a:rPr>
              <a:t>在你里面的灵</a:t>
            </a:r>
            <a:r>
              <a:rPr lang="en-US" altLang="zh-TW" sz="4400" dirty="0">
                <a:effectLst>
                  <a:glow rad="139700">
                    <a:schemeClr val="bg1">
                      <a:alpha val="75000"/>
                    </a:schemeClr>
                  </a:glow>
                </a:effectLst>
                <a:cs typeface="Arial" charset="0"/>
              </a:rPr>
              <a:t> (36:26-27)</a:t>
            </a:r>
          </a:p>
          <a:p>
            <a:pPr algn="ctr" eaLnBrk="1" hangingPunct="1">
              <a:spcBef>
                <a:spcPct val="20000"/>
              </a:spcBef>
              <a:buClr>
                <a:schemeClr val="tx2"/>
              </a:buClr>
            </a:pPr>
            <a:r>
              <a:rPr lang="zh-CN" altLang="en-US" sz="4400" dirty="0">
                <a:latin typeface="Times New Roman" charset="0"/>
                <a:cs typeface="SimSun" charset="0"/>
              </a:rPr>
              <a:t>推罗王</a:t>
            </a:r>
            <a:r>
              <a:rPr lang="en-US" altLang="zh-TW" sz="4400" dirty="0">
                <a:latin typeface="Times New Roman" charset="0"/>
                <a:ea typeface="新細明體" charset="0"/>
                <a:cs typeface="新細明體" charset="0"/>
              </a:rPr>
              <a:t> </a:t>
            </a:r>
            <a:r>
              <a:rPr lang="en-US" altLang="zh-TW" sz="4400" dirty="0">
                <a:effectLst>
                  <a:glow rad="139700">
                    <a:schemeClr val="bg1">
                      <a:alpha val="75000"/>
                    </a:schemeClr>
                  </a:glow>
                </a:effectLst>
                <a:cs typeface="Arial" charset="0"/>
              </a:rPr>
              <a:t>(28:2)</a:t>
            </a:r>
          </a:p>
          <a:p>
            <a:pPr algn="ctr" eaLnBrk="1" hangingPunct="1">
              <a:spcBef>
                <a:spcPct val="20000"/>
              </a:spcBef>
              <a:buClr>
                <a:schemeClr val="tx2"/>
              </a:buClr>
            </a:pPr>
            <a:endParaRPr lang="en-US" altLang="zh-TW" sz="4400" dirty="0">
              <a:latin typeface="Times New Roman" charset="0"/>
              <a:ea typeface="新細明體" charset="0"/>
              <a:cs typeface="新細明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0965">
                                            <p:txEl>
                                              <p:pRg st="0" end="0"/>
                                            </p:txEl>
                                          </p:spTgt>
                                        </p:tgtEl>
                                        <p:attrNameLst>
                                          <p:attrName>style.visibility</p:attrName>
                                        </p:attrNameLst>
                                      </p:cBhvr>
                                      <p:to>
                                        <p:strVal val="visible"/>
                                      </p:to>
                                    </p:set>
                                    <p:animEffect transition="in" filter="barn(outVertical)">
                                      <p:cBhvr>
                                        <p:cTn id="7" dur="500"/>
                                        <p:tgtEl>
                                          <p:spTgt spid="4096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0965">
                                            <p:txEl>
                                              <p:pRg st="1" end="1"/>
                                            </p:txEl>
                                          </p:spTgt>
                                        </p:tgtEl>
                                        <p:attrNameLst>
                                          <p:attrName>style.visibility</p:attrName>
                                        </p:attrNameLst>
                                      </p:cBhvr>
                                      <p:to>
                                        <p:strVal val="visible"/>
                                      </p:to>
                                    </p:set>
                                    <p:animEffect transition="in" filter="barn(outVertical)">
                                      <p:cBhvr>
                                        <p:cTn id="12" dur="500"/>
                                        <p:tgtEl>
                                          <p:spTgt spid="4096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0965">
                                            <p:txEl>
                                              <p:pRg st="2" end="2"/>
                                            </p:txEl>
                                          </p:spTgt>
                                        </p:tgtEl>
                                        <p:attrNameLst>
                                          <p:attrName>style.visibility</p:attrName>
                                        </p:attrNameLst>
                                      </p:cBhvr>
                                      <p:to>
                                        <p:strVal val="visible"/>
                                      </p:to>
                                    </p:set>
                                    <p:animEffect transition="in" filter="barn(outVertical)">
                                      <p:cBhvr>
                                        <p:cTn id="17" dur="500"/>
                                        <p:tgtEl>
                                          <p:spTgt spid="4096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151770154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1" name="Picture 2" descr="sidon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77788"/>
            <a:ext cx="8839200" cy="6780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WordArt 3"/>
          <p:cNvSpPr>
            <a:spLocks noChangeArrowheads="1" noChangeShapeType="1" noTextEdit="1"/>
          </p:cNvSpPr>
          <p:nvPr/>
        </p:nvSpPr>
        <p:spPr bwMode="auto">
          <a:xfrm>
            <a:off x="152400" y="3962400"/>
            <a:ext cx="8686800" cy="2895600"/>
          </a:xfrm>
          <a:prstGeom prst="rect">
            <a:avLst/>
          </a:prstGeom>
        </p:spPr>
        <p:txBody>
          <a:bodyPr wrap="none" fromWordArt="1">
            <a:prstTxWarp prst="textDeflate">
              <a:avLst>
                <a:gd name="adj" fmla="val 26227"/>
              </a:avLst>
            </a:prstTxWarp>
          </a:bodyPr>
          <a:lstStyle/>
          <a:p>
            <a:pPr algn="ctr" eaLnBrk="1" hangingPunct="1"/>
            <a:r>
              <a:rPr lang="zh-CN" altLang="en-US" sz="3600" b="0" kern="10" dirty="0">
                <a:ln w="25400">
                  <a:solidFill>
                    <a:srgbClr val="CC99FF"/>
                  </a:solidFill>
                  <a:round/>
                  <a:headEnd/>
                  <a:tailEnd/>
                </a:ln>
                <a:gradFill rotWithShape="1">
                  <a:gsLst>
                    <a:gs pos="0">
                      <a:srgbClr val="800080"/>
                    </a:gs>
                    <a:gs pos="100000">
                      <a:srgbClr val="D4A9D4"/>
                    </a:gs>
                  </a:gsLst>
                  <a:path path="rect">
                    <a:fillToRect l="50000" t="50000" r="50000" b="50000"/>
                  </a:path>
                </a:gradFill>
                <a:effectLst>
                  <a:outerShdw dist="35921" dir="2700000" algn="ctr" rotWithShape="0">
                    <a:srgbClr val="000000">
                      <a:alpha val="74997"/>
                    </a:srgbClr>
                  </a:outerShdw>
                </a:effectLst>
                <a:latin typeface="Times New Roman" pitchFamily="18" charset="0"/>
                <a:ea typeface="MS PGothic" pitchFamily="34" charset="-128"/>
                <a:cs typeface="+mn-cs"/>
              </a:rPr>
              <a:t>腓 尼 基 人</a:t>
            </a:r>
            <a:endParaRPr lang="en-GB" sz="3600" b="0" kern="10" dirty="0">
              <a:ln w="25400">
                <a:solidFill>
                  <a:srgbClr val="CC99FF"/>
                </a:solidFill>
                <a:round/>
                <a:headEnd/>
                <a:tailEnd/>
              </a:ln>
              <a:gradFill rotWithShape="1">
                <a:gsLst>
                  <a:gs pos="0">
                    <a:srgbClr val="800080"/>
                  </a:gs>
                  <a:gs pos="100000">
                    <a:srgbClr val="D4A9D4"/>
                  </a:gs>
                </a:gsLst>
                <a:path path="rect">
                  <a:fillToRect l="50000" t="50000" r="50000" b="50000"/>
                </a:path>
              </a:gradFill>
              <a:effectLst>
                <a:outerShdw dist="35921" dir="2700000" algn="ctr" rotWithShape="0">
                  <a:srgbClr val="000000">
                    <a:alpha val="74997"/>
                  </a:srgbClr>
                </a:outerShdw>
              </a:effectLst>
              <a:latin typeface="Times New Roman" pitchFamily="18" charset="0"/>
              <a:ea typeface="MS PGothic" pitchFamily="34" charset="-128"/>
              <a:cs typeface="+mn-cs"/>
            </a:endParaRPr>
          </a:p>
        </p:txBody>
      </p:sp>
    </p:spTree>
    <p:extLst>
      <p:ext uri="{BB962C8B-B14F-4D97-AF65-F5344CB8AC3E}">
        <p14:creationId xmlns:p14="http://schemas.microsoft.com/office/powerpoint/2010/main" val="1314312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WordArt 2"/>
          <p:cNvSpPr>
            <a:spLocks noChangeArrowheads="1" noChangeShapeType="1" noTextEdit="1"/>
          </p:cNvSpPr>
          <p:nvPr/>
        </p:nvSpPr>
        <p:spPr bwMode="auto">
          <a:xfrm>
            <a:off x="428596" y="509574"/>
            <a:ext cx="49530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0" cap="none" spc="0" normalizeH="0" baseline="0" noProof="0" dirty="0">
                <a:ln w="9525">
                  <a:solidFill>
                    <a:srgbClr val="FFFFFF"/>
                  </a:solidFill>
                  <a:round/>
                  <a:headEnd/>
                  <a:tailEnd/>
                </a:ln>
                <a:solidFill>
                  <a:srgbClr val="FFFFFF"/>
                </a:solidFill>
                <a:effectLst>
                  <a:outerShdw dist="563972" dir="14049741" sx="125000" sy="125000" algn="tl" rotWithShape="0">
                    <a:srgbClr val="000000">
                      <a:alpha val="50000"/>
                    </a:srgbClr>
                  </a:outerShdw>
                </a:effectLst>
                <a:uLnTx/>
                <a:uFillTx/>
                <a:latin typeface="KidTYPEPaint"/>
                <a:ea typeface="MS PGothic" pitchFamily="34" charset="-128"/>
                <a:cs typeface="+mn-cs"/>
              </a:rPr>
              <a:t>介绍</a:t>
            </a:r>
            <a:r>
              <a:rPr kumimoji="0" lang="en-US" sz="3600" b="0" i="0" u="none" strike="noStrike" kern="10" cap="none" spc="0" normalizeH="0" baseline="0" noProof="0" dirty="0">
                <a:ln w="9525">
                  <a:solidFill>
                    <a:srgbClr val="FFFFFF"/>
                  </a:solidFill>
                  <a:round/>
                  <a:headEnd/>
                  <a:tailEnd/>
                </a:ln>
                <a:solidFill>
                  <a:srgbClr val="FFFFFF"/>
                </a:solidFill>
                <a:effectLst>
                  <a:outerShdw dist="563972" dir="14049741" sx="125000" sy="125000" algn="tl" rotWithShape="0">
                    <a:srgbClr val="000000">
                      <a:alpha val="50000"/>
                    </a:srgbClr>
                  </a:outerShdw>
                </a:effectLst>
                <a:uLnTx/>
                <a:uFillTx/>
                <a:latin typeface="KidTYPEPaint"/>
                <a:ea typeface="MS PGothic" pitchFamily="34" charset="-128"/>
                <a:cs typeface="+mn-cs"/>
              </a:rPr>
              <a:t>...</a:t>
            </a:r>
          </a:p>
        </p:txBody>
      </p:sp>
      <p:sp>
        <p:nvSpPr>
          <p:cNvPr id="20484" name="Text Box 4"/>
          <p:cNvSpPr txBox="1">
            <a:spLocks noChangeArrowheads="1"/>
          </p:cNvSpPr>
          <p:nvPr/>
        </p:nvSpPr>
        <p:spPr bwMode="auto">
          <a:xfrm>
            <a:off x="152400" y="1517650"/>
            <a:ext cx="8763000" cy="5078413"/>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11430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 腓尼基</a:t>
            </a:r>
            <a:r>
              <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从希腊文</a:t>
            </a:r>
            <a:r>
              <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ja-JP"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a:t>
            </a:r>
            <a:r>
              <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phoinix</a:t>
            </a:r>
            <a:r>
              <a:rPr kumimoji="0" lang="ja-JP"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 </a:t>
            </a:r>
            <a:r>
              <a:rPr kumimoji="0" lang="en-US" altLang="zh-CN"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是指紫红色的意思</a:t>
            </a:r>
            <a:endPar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是个浩大的海港</a:t>
            </a:r>
            <a:endPar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目的 </a:t>
            </a: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更加了解：</a:t>
            </a:r>
            <a:endPar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114300" marR="0" lvl="1" indent="0" algn="l" defTabSz="914400" rtl="0" eaLnBrk="1" fontAlgn="base" latinLnBrk="0" hangingPunct="1">
              <a:lnSpc>
                <a:spcPct val="100000"/>
              </a:lnSpc>
              <a:spcBef>
                <a:spcPct val="0"/>
              </a:spcBef>
              <a:spcAft>
                <a:spcPct val="0"/>
              </a:spcAft>
              <a:buClrTx/>
              <a:buSzTx/>
              <a:buFont typeface="Wingdings" pitchFamily="2" charset="2"/>
              <a:buChar char="ü"/>
              <a:tabLst/>
              <a:defRPr/>
            </a:pP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与以色列的关系</a:t>
            </a:r>
            <a:endPar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114300" marR="0" lvl="1" indent="0" algn="l" defTabSz="914400" rtl="0" eaLnBrk="1" fontAlgn="base" latinLnBrk="0" hangingPunct="1">
              <a:lnSpc>
                <a:spcPct val="100000"/>
              </a:lnSpc>
              <a:spcBef>
                <a:spcPct val="0"/>
              </a:spcBef>
              <a:spcAft>
                <a:spcPct val="0"/>
              </a:spcAft>
              <a:buClrTx/>
              <a:buSzTx/>
              <a:buFont typeface="Wingdings" pitchFamily="2" charset="2"/>
              <a:buChar char="ü"/>
              <a:tabLst/>
              <a:defRPr/>
            </a:pP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对周围国家的影响</a:t>
            </a:r>
            <a:endParaRPr kumimoji="0" lang="en-US" altLang="ja-JP"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a:p>
            <a:pPr marL="114300" marR="0" lvl="1" indent="0" algn="l" defTabSz="914400" rtl="0" eaLnBrk="1" fontAlgn="base" latinLnBrk="0" hangingPunct="1">
              <a:lnSpc>
                <a:spcPct val="100000"/>
              </a:lnSpc>
              <a:spcBef>
                <a:spcPct val="0"/>
              </a:spcBef>
              <a:spcAft>
                <a:spcPct val="0"/>
              </a:spcAft>
              <a:buClrTx/>
              <a:buSzTx/>
              <a:buFont typeface="Wingdings" pitchFamily="2" charset="2"/>
              <a:buChar char="ü"/>
              <a:tabLst/>
              <a:defRPr/>
            </a:pPr>
            <a:r>
              <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rPr>
              <a:t> </a:t>
            </a:r>
            <a:r>
              <a:rPr kumimoji="0" lang="zh-CN" altLang="en-US" sz="3600" b="1" i="0" u="none" strike="noStrike" kern="1200" cap="none" spc="0" normalizeH="0" baseline="0" noProof="0">
                <a:ln>
                  <a:noFill/>
                </a:ln>
                <a:solidFill>
                  <a:srgbClr val="FFFFFF"/>
                </a:solidFill>
                <a:effectLst/>
                <a:uLnTx/>
                <a:uFillTx/>
                <a:latin typeface="Tempus Sans ITC" pitchFamily="82" charset="0"/>
                <a:ea typeface="SimSun" pitchFamily="2" charset="-122"/>
                <a:cs typeface="+mn-cs"/>
              </a:rPr>
              <a:t>可以学习的地方</a:t>
            </a:r>
            <a:endParaRPr kumimoji="0" lang="en-US" altLang="en-US" sz="3600" b="1" i="0" u="none" strike="noStrike" kern="1200" cap="none" spc="0" normalizeH="0" baseline="0" noProof="0">
              <a:ln>
                <a:noFill/>
              </a:ln>
              <a:solidFill>
                <a:srgbClr val="FFFFFF"/>
              </a:solidFill>
              <a:effectLst/>
              <a:uLnTx/>
              <a:uFillTx/>
              <a:latin typeface="Tempus Sans ITC" pitchFamily="82" charset="0"/>
              <a:ea typeface="MS PGothic" pitchFamily="34" charset="-128"/>
              <a:cs typeface="+mn-cs"/>
            </a:endParaRPr>
          </a:p>
        </p:txBody>
      </p:sp>
      <p:sp>
        <p:nvSpPr>
          <p:cNvPr id="20485" name="Text Box 5"/>
          <p:cNvSpPr txBox="1">
            <a:spLocks noChangeArrowheads="1"/>
          </p:cNvSpPr>
          <p:nvPr/>
        </p:nvSpPr>
        <p:spPr bwMode="auto">
          <a:xfrm>
            <a:off x="8426450" y="76200"/>
            <a:ext cx="641350" cy="457200"/>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MS PGothic" pitchFamily="34" charset="-128"/>
                <a:cs typeface="+mn-cs"/>
              </a:rPr>
              <a:t>115</a:t>
            </a:r>
          </a:p>
        </p:txBody>
      </p:sp>
    </p:spTree>
    <p:extLst>
      <p:ext uri="{BB962C8B-B14F-4D97-AF65-F5344CB8AC3E}">
        <p14:creationId xmlns:p14="http://schemas.microsoft.com/office/powerpoint/2010/main" val="3559231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4">
                                            <p:txEl>
                                              <p:pRg st="0" end="0"/>
                                            </p:txEl>
                                          </p:spTgt>
                                        </p:tgtEl>
                                        <p:attrNameLst>
                                          <p:attrName>style.visibility</p:attrName>
                                        </p:attrNameLst>
                                      </p:cBhvr>
                                      <p:to>
                                        <p:strVal val="visible"/>
                                      </p:to>
                                    </p:set>
                                    <p:animEffect transition="in" filter="dissolve">
                                      <p:cBhvr>
                                        <p:cTn id="7" dur="500"/>
                                        <p:tgtEl>
                                          <p:spTgt spid="2048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484">
                                            <p:txEl>
                                              <p:pRg st="2" end="2"/>
                                            </p:txEl>
                                          </p:spTgt>
                                        </p:tgtEl>
                                        <p:attrNameLst>
                                          <p:attrName>style.visibility</p:attrName>
                                        </p:attrNameLst>
                                      </p:cBhvr>
                                      <p:to>
                                        <p:strVal val="visible"/>
                                      </p:to>
                                    </p:set>
                                    <p:animEffect transition="in" filter="dissolve">
                                      <p:cBhvr>
                                        <p:cTn id="12" dur="500"/>
                                        <p:tgtEl>
                                          <p:spTgt spid="2048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484">
                                            <p:txEl>
                                              <p:pRg st="4" end="4"/>
                                            </p:txEl>
                                          </p:spTgt>
                                        </p:tgtEl>
                                        <p:attrNameLst>
                                          <p:attrName>style.visibility</p:attrName>
                                        </p:attrNameLst>
                                      </p:cBhvr>
                                      <p:to>
                                        <p:strVal val="visible"/>
                                      </p:to>
                                    </p:set>
                                    <p:animEffect transition="in" filter="dissolve">
                                      <p:cBhvr>
                                        <p:cTn id="17" dur="500"/>
                                        <p:tgtEl>
                                          <p:spTgt spid="20484">
                                            <p:txEl>
                                              <p:pRg st="4" end="4"/>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484">
                                            <p:txEl>
                                              <p:pRg st="5" end="5"/>
                                            </p:txEl>
                                          </p:spTgt>
                                        </p:tgtEl>
                                        <p:attrNameLst>
                                          <p:attrName>style.visibility</p:attrName>
                                        </p:attrNameLst>
                                      </p:cBhvr>
                                      <p:to>
                                        <p:strVal val="visible"/>
                                      </p:to>
                                    </p:set>
                                    <p:animEffect transition="in" filter="dissolve">
                                      <p:cBhvr>
                                        <p:cTn id="20" dur="500"/>
                                        <p:tgtEl>
                                          <p:spTgt spid="20484">
                                            <p:txEl>
                                              <p:pRg st="5" end="5"/>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20484">
                                            <p:txEl>
                                              <p:pRg st="6" end="6"/>
                                            </p:txEl>
                                          </p:spTgt>
                                        </p:tgtEl>
                                        <p:attrNameLst>
                                          <p:attrName>style.visibility</p:attrName>
                                        </p:attrNameLst>
                                      </p:cBhvr>
                                      <p:to>
                                        <p:strVal val="visible"/>
                                      </p:to>
                                    </p:set>
                                    <p:animEffect transition="in" filter="dissolve">
                                      <p:cBhvr>
                                        <p:cTn id="23" dur="500"/>
                                        <p:tgtEl>
                                          <p:spTgt spid="20484">
                                            <p:txEl>
                                              <p:pRg st="6" end="6"/>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0484">
                                            <p:txEl>
                                              <p:pRg st="7" end="7"/>
                                            </p:txEl>
                                          </p:spTgt>
                                        </p:tgtEl>
                                        <p:attrNameLst>
                                          <p:attrName>style.visibility</p:attrName>
                                        </p:attrNameLst>
                                      </p:cBhvr>
                                      <p:to>
                                        <p:strVal val="visible"/>
                                      </p:to>
                                    </p:set>
                                    <p:animEffect transition="in" filter="dissolve">
                                      <p:cBhvr>
                                        <p:cTn id="26" dur="500"/>
                                        <p:tgtEl>
                                          <p:spTgt spid="2048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WordArt 2"/>
          <p:cNvSpPr>
            <a:spLocks noChangeArrowheads="1" noChangeShapeType="1" noTextEdit="1"/>
          </p:cNvSpPr>
          <p:nvPr/>
        </p:nvSpPr>
        <p:spPr bwMode="auto">
          <a:xfrm>
            <a:off x="685800" y="457200"/>
            <a:ext cx="4724400" cy="990600"/>
          </a:xfrm>
          <a:prstGeom prst="rect">
            <a:avLst/>
          </a:prstGeom>
        </p:spPr>
        <p:txBody>
          <a:bodyPr wrap="none" fromWordArt="1">
            <a:prstTxWarp prst="textPlain">
              <a:avLst>
                <a:gd name="adj" fmla="val 50000"/>
              </a:avLst>
            </a:prstTxWarp>
          </a:bodyPr>
          <a:lstStyle/>
          <a:p>
            <a:pPr algn="ctr" eaLnBrk="1" hangingPunct="1">
              <a:defRPr/>
            </a:pPr>
            <a:r>
              <a:rPr lang="zh-CN" altLang="en-US" sz="3600" b="0" kern="10" dirty="0">
                <a:ln w="9525">
                  <a:solidFill>
                    <a:srgbClr val="FFFFFF"/>
                  </a:solidFill>
                  <a:round/>
                  <a:headEnd/>
                  <a:tailEnd/>
                </a:ln>
                <a:solidFill>
                  <a:srgbClr val="FFFFFF"/>
                </a:solidFill>
                <a:effectLst>
                  <a:outerShdw dist="563972" dir="14049741" sx="125000" sy="125000" algn="tl" rotWithShape="0">
                    <a:srgbClr val="000000">
                      <a:alpha val="50000"/>
                    </a:srgbClr>
                  </a:outerShdw>
                </a:effectLst>
                <a:latin typeface="KidTYPEPaint"/>
                <a:ea typeface="MS PGothic" pitchFamily="34" charset="-128"/>
                <a:cs typeface="+mn-cs"/>
              </a:rPr>
              <a:t>腓尼基的地理</a:t>
            </a:r>
            <a:r>
              <a:rPr lang="en-US" sz="3600" b="0" kern="10" dirty="0">
                <a:ln w="9525">
                  <a:solidFill>
                    <a:srgbClr val="FFFFFF"/>
                  </a:solidFill>
                  <a:round/>
                  <a:headEnd/>
                  <a:tailEnd/>
                </a:ln>
                <a:solidFill>
                  <a:srgbClr val="FFFFFF"/>
                </a:solidFill>
                <a:effectLst>
                  <a:outerShdw dist="563972" dir="14049741" sx="125000" sy="125000" algn="tl" rotWithShape="0">
                    <a:srgbClr val="000000">
                      <a:alpha val="50000"/>
                    </a:srgbClr>
                  </a:outerShdw>
                </a:effectLst>
                <a:latin typeface="KidTYPEPaint"/>
                <a:ea typeface="MS PGothic" pitchFamily="34" charset="-128"/>
                <a:cs typeface="+mn-cs"/>
              </a:rPr>
              <a:t>...</a:t>
            </a:r>
          </a:p>
        </p:txBody>
      </p:sp>
      <p:sp>
        <p:nvSpPr>
          <p:cNvPr id="169987" name="Text Box 3"/>
          <p:cNvSpPr txBox="1">
            <a:spLocks noChangeArrowheads="1"/>
          </p:cNvSpPr>
          <p:nvPr/>
        </p:nvSpPr>
        <p:spPr bwMode="auto">
          <a:xfrm>
            <a:off x="76200" y="2117725"/>
            <a:ext cx="5867400" cy="39703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39725" indent="-339725" eaLnBrk="0" hangingPunct="0">
              <a:defRPr sz="2400">
                <a:solidFill>
                  <a:schemeClr val="tx1"/>
                </a:solidFill>
                <a:latin typeface="Times New Roman" pitchFamily="18" charset="0"/>
                <a:ea typeface="MS PGothic" pitchFamily="34" charset="-128"/>
              </a:defRPr>
            </a:lvl1pPr>
            <a:lvl2pPr marL="796925" indent="-339725"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buFontTx/>
              <a:buChar char="•"/>
            </a:pPr>
            <a:r>
              <a:rPr lang="zh-CN" altLang="en-US" sz="3600">
                <a:solidFill>
                  <a:srgbClr val="FFFFFF"/>
                </a:solidFill>
                <a:latin typeface="Tempus Sans ITC" pitchFamily="82" charset="0"/>
                <a:ea typeface="SimSun" pitchFamily="2" charset="-122"/>
                <a:cs typeface="+mn-cs"/>
              </a:rPr>
              <a:t>在地中海与从山之间的一片土地</a:t>
            </a:r>
            <a:endParaRPr lang="en-US" altLang="ja-JP" sz="3600">
              <a:solidFill>
                <a:srgbClr val="FFFFFF"/>
              </a:solidFill>
              <a:latin typeface="Tempus Sans ITC" pitchFamily="82" charset="0"/>
              <a:cs typeface="+mn-cs"/>
            </a:endParaRPr>
          </a:p>
          <a:p>
            <a:pPr eaLnBrk="1" hangingPunct="1">
              <a:buFontTx/>
              <a:buChar char="•"/>
            </a:pPr>
            <a:endParaRPr lang="en-US" altLang="en-US" sz="3600">
              <a:solidFill>
                <a:srgbClr val="FFFFFF"/>
              </a:solidFill>
              <a:latin typeface="Tempus Sans ITC" pitchFamily="82" charset="0"/>
              <a:cs typeface="+mn-cs"/>
            </a:endParaRPr>
          </a:p>
          <a:p>
            <a:pPr eaLnBrk="1" hangingPunct="1">
              <a:buFontTx/>
              <a:buChar char="•"/>
            </a:pPr>
            <a:r>
              <a:rPr lang="en-US" altLang="en-US" sz="3600">
                <a:solidFill>
                  <a:srgbClr val="FFFFFF"/>
                </a:solidFill>
                <a:latin typeface="Tempus Sans ITC" pitchFamily="82" charset="0"/>
                <a:cs typeface="+mn-cs"/>
              </a:rPr>
              <a:t> </a:t>
            </a:r>
            <a:r>
              <a:rPr lang="zh-CN" altLang="en-US" sz="3600">
                <a:solidFill>
                  <a:srgbClr val="FFFFFF"/>
                </a:solidFill>
                <a:latin typeface="Tempus Sans ITC" pitchFamily="82" charset="0"/>
                <a:ea typeface="SimSun" pitchFamily="2" charset="-122"/>
                <a:cs typeface="+mn-cs"/>
              </a:rPr>
              <a:t>是一片肥沃的土地</a:t>
            </a:r>
            <a:endParaRPr lang="en-US" altLang="ja-JP" sz="3600">
              <a:solidFill>
                <a:srgbClr val="FFFFFF"/>
              </a:solidFill>
              <a:latin typeface="Tempus Sans ITC" pitchFamily="82" charset="0"/>
              <a:cs typeface="+mn-cs"/>
            </a:endParaRPr>
          </a:p>
          <a:p>
            <a:pPr eaLnBrk="1" hangingPunct="1">
              <a:buFontTx/>
              <a:buChar char="•"/>
            </a:pPr>
            <a:endParaRPr lang="en-US" altLang="en-US" sz="3600">
              <a:solidFill>
                <a:srgbClr val="FFFFFF"/>
              </a:solidFill>
              <a:latin typeface="Tempus Sans ITC" pitchFamily="82" charset="0"/>
              <a:cs typeface="+mn-cs"/>
            </a:endParaRPr>
          </a:p>
          <a:p>
            <a:pPr eaLnBrk="1" hangingPunct="1">
              <a:buFontTx/>
              <a:buChar char="•"/>
            </a:pPr>
            <a:r>
              <a:rPr lang="en-US" altLang="en-US" sz="3600">
                <a:solidFill>
                  <a:srgbClr val="FFFFFF"/>
                </a:solidFill>
                <a:latin typeface="Tempus Sans ITC" pitchFamily="82" charset="0"/>
                <a:cs typeface="+mn-cs"/>
              </a:rPr>
              <a:t> </a:t>
            </a:r>
            <a:r>
              <a:rPr lang="zh-CN" altLang="en-US" sz="3600">
                <a:solidFill>
                  <a:srgbClr val="FFFFFF"/>
                </a:solidFill>
                <a:latin typeface="Tempus Sans ITC" pitchFamily="82" charset="0"/>
                <a:ea typeface="SimSun" pitchFamily="2" charset="-122"/>
                <a:cs typeface="+mn-cs"/>
              </a:rPr>
              <a:t>区域的中心</a:t>
            </a:r>
            <a:r>
              <a:rPr lang="en-US" altLang="ja-JP" sz="3600">
                <a:solidFill>
                  <a:srgbClr val="FFFFFF"/>
                </a:solidFill>
                <a:latin typeface="Tempus Sans ITC" pitchFamily="82" charset="0"/>
                <a:cs typeface="+mn-cs"/>
              </a:rPr>
              <a:t>:</a:t>
            </a:r>
          </a:p>
          <a:p>
            <a:pPr lvl="1" eaLnBrk="1" hangingPunct="1"/>
            <a:r>
              <a:rPr lang="zh-CN" altLang="en-US" sz="3600">
                <a:solidFill>
                  <a:srgbClr val="FFFFFF"/>
                </a:solidFill>
                <a:latin typeface="Tempus Sans ITC" pitchFamily="82" charset="0"/>
                <a:ea typeface="SimSun" pitchFamily="2" charset="-122"/>
                <a:cs typeface="+mn-cs"/>
              </a:rPr>
              <a:t>推罗，西顿与毕伯劳斯</a:t>
            </a:r>
            <a:endParaRPr lang="en-US" altLang="en-US" sz="3600">
              <a:solidFill>
                <a:srgbClr val="FFFFFF"/>
              </a:solidFill>
              <a:latin typeface="Tempus Sans ITC" pitchFamily="82" charset="0"/>
              <a:cs typeface="+mn-cs"/>
            </a:endParaRPr>
          </a:p>
        </p:txBody>
      </p:sp>
      <p:graphicFrame>
        <p:nvGraphicFramePr>
          <p:cNvPr id="47107" name="Object 4"/>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169989" name="Text Box 5"/>
          <p:cNvSpPr txBox="1">
            <a:spLocks noChangeArrowheads="1"/>
          </p:cNvSpPr>
          <p:nvPr/>
        </p:nvSpPr>
        <p:spPr bwMode="auto">
          <a:xfrm>
            <a:off x="8426450" y="76200"/>
            <a:ext cx="641350" cy="457200"/>
          </a:xfrm>
          <a:prstGeom prst="rect">
            <a:avLst/>
          </a:prstGeom>
          <a:solidFill>
            <a:schemeClr val="tx2"/>
          </a:solidFill>
          <a:ln>
            <a:noFill/>
          </a:ln>
          <a:effectLst>
            <a:outerShdw dist="35921" dir="2700000" algn="ctr" rotWithShape="0">
              <a:schemeClr val="tx2"/>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defRPr/>
            </a:pPr>
            <a:r>
              <a:rPr lang="en-US" sz="2400" b="0">
                <a:solidFill>
                  <a:srgbClr val="FFFFFF"/>
                </a:solidFill>
                <a:latin typeface="Times New Roman" charset="0"/>
                <a:ea typeface="MS PGothic" pitchFamily="34" charset="-128"/>
                <a:cs typeface="+mn-cs"/>
              </a:rPr>
              <a:t>115</a:t>
            </a:r>
          </a:p>
        </p:txBody>
      </p:sp>
    </p:spTree>
    <p:extLst>
      <p:ext uri="{BB962C8B-B14F-4D97-AF65-F5344CB8AC3E}">
        <p14:creationId xmlns:p14="http://schemas.microsoft.com/office/powerpoint/2010/main" val="2169910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9987">
                                            <p:txEl>
                                              <p:pRg st="0" end="0"/>
                                            </p:txEl>
                                          </p:spTgt>
                                        </p:tgtEl>
                                        <p:attrNameLst>
                                          <p:attrName>style.visibility</p:attrName>
                                        </p:attrNameLst>
                                      </p:cBhvr>
                                      <p:to>
                                        <p:strVal val="visible"/>
                                      </p:to>
                                    </p:set>
                                    <p:animEffect transition="in" filter="dissolve">
                                      <p:cBhvr>
                                        <p:cTn id="7" dur="500"/>
                                        <p:tgtEl>
                                          <p:spTgt spid="1699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9987">
                                            <p:txEl>
                                              <p:pRg st="2" end="2"/>
                                            </p:txEl>
                                          </p:spTgt>
                                        </p:tgtEl>
                                        <p:attrNameLst>
                                          <p:attrName>style.visibility</p:attrName>
                                        </p:attrNameLst>
                                      </p:cBhvr>
                                      <p:to>
                                        <p:strVal val="visible"/>
                                      </p:to>
                                    </p:set>
                                    <p:animEffect transition="in" filter="dissolve">
                                      <p:cBhvr>
                                        <p:cTn id="12" dur="500"/>
                                        <p:tgtEl>
                                          <p:spTgt spid="16998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9987">
                                            <p:txEl>
                                              <p:pRg st="4" end="4"/>
                                            </p:txEl>
                                          </p:spTgt>
                                        </p:tgtEl>
                                        <p:attrNameLst>
                                          <p:attrName>style.visibility</p:attrName>
                                        </p:attrNameLst>
                                      </p:cBhvr>
                                      <p:to>
                                        <p:strVal val="visible"/>
                                      </p:to>
                                    </p:set>
                                    <p:animEffect transition="in" filter="dissolve">
                                      <p:cBhvr>
                                        <p:cTn id="17" dur="500"/>
                                        <p:tgtEl>
                                          <p:spTgt spid="169987">
                                            <p:txEl>
                                              <p:pRg st="4" end="4"/>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69987">
                                            <p:txEl>
                                              <p:pRg st="5" end="5"/>
                                            </p:txEl>
                                          </p:spTgt>
                                        </p:tgtEl>
                                        <p:attrNameLst>
                                          <p:attrName>style.visibility</p:attrName>
                                        </p:attrNameLst>
                                      </p:cBhvr>
                                      <p:to>
                                        <p:strVal val="visible"/>
                                      </p:to>
                                    </p:set>
                                    <p:animEffect transition="in" filter="dissolve">
                                      <p:cBhvr>
                                        <p:cTn id="20" dur="500"/>
                                        <p:tgtEl>
                                          <p:spTgt spid="16998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87" grpId="0" build="p"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3" name="Picture 2" descr="ceda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 y="0"/>
            <a:ext cx="9775825"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4" name="Text Box 3"/>
          <p:cNvSpPr txBox="1">
            <a:spLocks noChangeArrowheads="1"/>
          </p:cNvSpPr>
          <p:nvPr/>
        </p:nvSpPr>
        <p:spPr bwMode="auto">
          <a:xfrm>
            <a:off x="228600" y="5410200"/>
            <a:ext cx="8915400" cy="646113"/>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r>
              <a:rPr lang="zh-CN" altLang="en-US" sz="3600">
                <a:solidFill>
                  <a:srgbClr val="FFFFFF"/>
                </a:solidFill>
                <a:latin typeface="Tempus Sans ITC" pitchFamily="82" charset="0"/>
                <a:ea typeface="SimSun" pitchFamily="2" charset="-122"/>
                <a:cs typeface="+mn-cs"/>
              </a:rPr>
              <a:t>在黎巴嫩山上的西洋杉（或雪松树）</a:t>
            </a:r>
            <a:endParaRPr lang="en-US" altLang="en-US" sz="3600">
              <a:solidFill>
                <a:srgbClr val="FFFFFF"/>
              </a:solidFill>
              <a:latin typeface="Tempus Sans ITC" pitchFamily="82" charset="0"/>
              <a:cs typeface="+mn-cs"/>
            </a:endParaRPr>
          </a:p>
        </p:txBody>
      </p:sp>
      <p:sp>
        <p:nvSpPr>
          <p:cNvPr id="4100" name="Text Box 4"/>
          <p:cNvSpPr txBox="1">
            <a:spLocks noChangeArrowheads="1"/>
          </p:cNvSpPr>
          <p:nvPr/>
        </p:nvSpPr>
        <p:spPr bwMode="auto">
          <a:xfrm>
            <a:off x="8426450" y="76200"/>
            <a:ext cx="641350" cy="457200"/>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hangingPunct="1">
              <a:defRPr/>
            </a:pPr>
            <a:r>
              <a:rPr lang="en-US" sz="2400" b="0">
                <a:solidFill>
                  <a:srgbClr val="000000"/>
                </a:solidFill>
                <a:latin typeface="Times New Roman" charset="0"/>
                <a:ea typeface="MS PGothic" pitchFamily="34" charset="-128"/>
                <a:cs typeface="+mn-cs"/>
              </a:rPr>
              <a:t>115</a:t>
            </a:r>
          </a:p>
        </p:txBody>
      </p:sp>
    </p:spTree>
    <p:extLst>
      <p:ext uri="{BB962C8B-B14F-4D97-AF65-F5344CB8AC3E}">
        <p14:creationId xmlns:p14="http://schemas.microsoft.com/office/powerpoint/2010/main" val="339570373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249" name="Object 4"/>
          <p:cNvGraphicFramePr>
            <a:graphicFrameLocks noChangeAspect="1"/>
          </p:cNvGraphicFramePr>
          <p:nvPr/>
        </p:nvGraphicFramePr>
        <p:xfrm>
          <a:off x="4191000" y="0"/>
          <a:ext cx="4953000" cy="2328863"/>
        </p:xfrm>
        <a:graphic>
          <a:graphicData uri="http://schemas.openxmlformats.org/presentationml/2006/ole">
            <mc:AlternateContent xmlns:mc="http://schemas.openxmlformats.org/markup-compatibility/2006">
              <mc:Choice xmlns:v="urn:schemas-microsoft-com:vml" Requires="v">
                <p:oleObj r:id="rId3" imgW="2676899" imgH="1257476" progId="">
                  <p:embed/>
                </p:oleObj>
              </mc:Choice>
              <mc:Fallback>
                <p:oleObj r:id="rId3" imgW="2676899" imgH="125747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000" y="0"/>
                        <a:ext cx="4953000" cy="2328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25602" name="WordArt 2"/>
          <p:cNvSpPr>
            <a:spLocks noChangeArrowheads="1" noChangeShapeType="1" noTextEdit="1"/>
          </p:cNvSpPr>
          <p:nvPr/>
        </p:nvSpPr>
        <p:spPr bwMode="auto">
          <a:xfrm>
            <a:off x="381000" y="228600"/>
            <a:ext cx="3810000" cy="990600"/>
          </a:xfrm>
          <a:prstGeom prst="rect">
            <a:avLst/>
          </a:prstGeom>
        </p:spPr>
        <p:txBody>
          <a:bodyPr wrap="none" fromWordArt="1">
            <a:prstTxWarp prst="textPlain">
              <a:avLst>
                <a:gd name="adj" fmla="val 50000"/>
              </a:avLst>
            </a:prstTxWarp>
          </a:bodyPr>
          <a:lstStyle/>
          <a:p>
            <a:pPr algn="ctr" eaLnBrk="1" hangingPunct="1">
              <a:defRPr/>
            </a:pPr>
            <a:r>
              <a:rPr lang="zh-CN" altLang="en-US" sz="3600" b="0" kern="10" dirty="0">
                <a:ln w="9525">
                  <a:solidFill>
                    <a:srgbClr val="FFFFFF"/>
                  </a:solidFill>
                  <a:round/>
                  <a:headEnd/>
                  <a:tailEnd/>
                </a:ln>
                <a:solidFill>
                  <a:srgbClr val="FFFFFF"/>
                </a:solidFill>
                <a:latin typeface="KidTYPEPaint"/>
                <a:ea typeface="MS PGothic" pitchFamily="34" charset="-128"/>
                <a:cs typeface="+mn-cs"/>
              </a:rPr>
              <a:t>历史</a:t>
            </a:r>
            <a:r>
              <a:rPr lang="en-US" sz="3600" b="0" kern="10" dirty="0">
                <a:ln w="9525">
                  <a:solidFill>
                    <a:srgbClr val="FFFFFF"/>
                  </a:solidFill>
                  <a:round/>
                  <a:headEnd/>
                  <a:tailEnd/>
                </a:ln>
                <a:solidFill>
                  <a:srgbClr val="FFFFFF"/>
                </a:solidFill>
                <a:latin typeface="KidTYPEPaint"/>
                <a:ea typeface="MS PGothic" pitchFamily="34" charset="-128"/>
                <a:cs typeface="+mn-cs"/>
              </a:rPr>
              <a:t>...</a:t>
            </a:r>
          </a:p>
        </p:txBody>
      </p:sp>
      <p:pic>
        <p:nvPicPr>
          <p:cNvPr id="25605" name="Picture 5" descr="tribute_gree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733800"/>
            <a:ext cx="9144000" cy="198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3" name="Text Box 3"/>
          <p:cNvSpPr txBox="1">
            <a:spLocks noChangeArrowheads="1"/>
          </p:cNvSpPr>
          <p:nvPr/>
        </p:nvSpPr>
        <p:spPr bwMode="auto">
          <a:xfrm>
            <a:off x="107950" y="2276475"/>
            <a:ext cx="8763000" cy="1570038"/>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tabLst>
                <a:tab pos="2287588" algn="l"/>
              </a:tabLst>
              <a:defRPr sz="2400">
                <a:solidFill>
                  <a:schemeClr val="tx1"/>
                </a:solidFill>
                <a:latin typeface="Times New Roman" pitchFamily="18" charset="0"/>
                <a:ea typeface="MS PGothic" pitchFamily="34" charset="-128"/>
              </a:defRPr>
            </a:lvl1pPr>
            <a:lvl2pPr marL="742950" indent="-285750" eaLnBrk="0" hangingPunct="0">
              <a:tabLst>
                <a:tab pos="2287588" algn="l"/>
              </a:tabLst>
              <a:defRPr sz="2400">
                <a:solidFill>
                  <a:schemeClr val="tx1"/>
                </a:solidFill>
                <a:latin typeface="Times New Roman" pitchFamily="18" charset="0"/>
                <a:ea typeface="MS PGothic" pitchFamily="34" charset="-128"/>
              </a:defRPr>
            </a:lvl2pPr>
            <a:lvl3pPr marL="1143000" indent="-228600" eaLnBrk="0" hangingPunct="0">
              <a:tabLst>
                <a:tab pos="2287588" algn="l"/>
              </a:tabLst>
              <a:defRPr sz="2400">
                <a:solidFill>
                  <a:schemeClr val="tx1"/>
                </a:solidFill>
                <a:latin typeface="Times New Roman" pitchFamily="18" charset="0"/>
                <a:ea typeface="MS PGothic" pitchFamily="34" charset="-128"/>
              </a:defRPr>
            </a:lvl3pPr>
            <a:lvl4pPr marL="1600200" indent="-228600" eaLnBrk="0" hangingPunct="0">
              <a:tabLst>
                <a:tab pos="2287588" algn="l"/>
              </a:tabLst>
              <a:defRPr sz="2400">
                <a:solidFill>
                  <a:schemeClr val="tx1"/>
                </a:solidFill>
                <a:latin typeface="Times New Roman" pitchFamily="18" charset="0"/>
                <a:ea typeface="MS PGothic" pitchFamily="34" charset="-128"/>
              </a:defRPr>
            </a:lvl4pPr>
            <a:lvl5pPr marL="2057400" indent="-228600" eaLnBrk="0" hangingPunct="0">
              <a:tabLst>
                <a:tab pos="2287588" algn="l"/>
              </a:tabLst>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9pPr>
          </a:lstStyle>
          <a:p>
            <a:pPr eaLnBrk="1" hangingPunct="1">
              <a:buFontTx/>
              <a:buChar char="•"/>
            </a:pPr>
            <a:r>
              <a:rPr lang="en-US" altLang="en-US" sz="3200">
                <a:solidFill>
                  <a:srgbClr val="FFFFFF"/>
                </a:solidFill>
                <a:latin typeface="Tempus Sans ITC" pitchFamily="82" charset="0"/>
                <a:cs typeface="+mn-cs"/>
              </a:rPr>
              <a:t> 3000 BC	=&gt; </a:t>
            </a:r>
            <a:r>
              <a:rPr lang="zh-CN" altLang="en-US" sz="3200">
                <a:solidFill>
                  <a:srgbClr val="FFFFFF"/>
                </a:solidFill>
                <a:latin typeface="Tempus Sans ITC" pitchFamily="82" charset="0"/>
                <a:cs typeface="+mn-cs"/>
              </a:rPr>
              <a:t>第一批腓尼基殖民</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1800 BC	=&gt; </a:t>
            </a:r>
            <a:r>
              <a:rPr lang="zh-CN" altLang="en-US" sz="3200">
                <a:solidFill>
                  <a:srgbClr val="FFFFFF"/>
                </a:solidFill>
                <a:latin typeface="Tempus Sans ITC" pitchFamily="82" charset="0"/>
                <a:cs typeface="+mn-cs"/>
              </a:rPr>
              <a:t>受埃及控制</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1600 BC	=&gt; </a:t>
            </a:r>
            <a:r>
              <a:rPr lang="zh-CN" altLang="en-US" sz="3200">
                <a:solidFill>
                  <a:srgbClr val="FFFFFF"/>
                </a:solidFill>
                <a:latin typeface="Tempus Sans ITC" pitchFamily="82" charset="0"/>
                <a:cs typeface="+mn-cs"/>
              </a:rPr>
              <a:t>与其他城市开始贸易</a:t>
            </a:r>
            <a:endParaRPr lang="en-US" altLang="en-US" sz="3200">
              <a:solidFill>
                <a:srgbClr val="FFFFFF"/>
              </a:solidFill>
              <a:latin typeface="Tempus Sans ITC" pitchFamily="82" charset="0"/>
              <a:cs typeface="+mn-cs"/>
            </a:endParaRPr>
          </a:p>
        </p:txBody>
      </p:sp>
      <p:sp>
        <p:nvSpPr>
          <p:cNvPr id="25606" name="Text Box 6"/>
          <p:cNvSpPr txBox="1">
            <a:spLocks noChangeArrowheads="1"/>
          </p:cNvSpPr>
          <p:nvPr/>
        </p:nvSpPr>
        <p:spPr bwMode="auto">
          <a:xfrm>
            <a:off x="107950" y="3767138"/>
            <a:ext cx="8978900" cy="3046412"/>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tabLst>
                <a:tab pos="2287588" algn="l"/>
              </a:tabLst>
              <a:defRPr sz="2400">
                <a:solidFill>
                  <a:schemeClr val="tx1"/>
                </a:solidFill>
                <a:latin typeface="Times New Roman" pitchFamily="18" charset="0"/>
                <a:ea typeface="MS PGothic" pitchFamily="34" charset="-128"/>
              </a:defRPr>
            </a:lvl1pPr>
            <a:lvl2pPr marL="742950" indent="-285750" eaLnBrk="0" hangingPunct="0">
              <a:tabLst>
                <a:tab pos="2287588" algn="l"/>
              </a:tabLst>
              <a:defRPr sz="2400">
                <a:solidFill>
                  <a:schemeClr val="tx1"/>
                </a:solidFill>
                <a:latin typeface="Times New Roman" pitchFamily="18" charset="0"/>
                <a:ea typeface="MS PGothic" pitchFamily="34" charset="-128"/>
              </a:defRPr>
            </a:lvl2pPr>
            <a:lvl3pPr marL="1143000" indent="-228600" eaLnBrk="0" hangingPunct="0">
              <a:tabLst>
                <a:tab pos="2287588" algn="l"/>
              </a:tabLst>
              <a:defRPr sz="2400">
                <a:solidFill>
                  <a:schemeClr val="tx1"/>
                </a:solidFill>
                <a:latin typeface="Times New Roman" pitchFamily="18" charset="0"/>
                <a:ea typeface="MS PGothic" pitchFamily="34" charset="-128"/>
              </a:defRPr>
            </a:lvl3pPr>
            <a:lvl4pPr marL="1600200" indent="-228600" eaLnBrk="0" hangingPunct="0">
              <a:tabLst>
                <a:tab pos="2287588" algn="l"/>
              </a:tabLst>
              <a:defRPr sz="2400">
                <a:solidFill>
                  <a:schemeClr val="tx1"/>
                </a:solidFill>
                <a:latin typeface="Times New Roman" pitchFamily="18" charset="0"/>
                <a:ea typeface="MS PGothic" pitchFamily="34" charset="-128"/>
              </a:defRPr>
            </a:lvl4pPr>
            <a:lvl5pPr marL="2057400" indent="-228600" eaLnBrk="0" hangingPunct="0">
              <a:tabLst>
                <a:tab pos="2287588" algn="l"/>
              </a:tabLst>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tabLst>
                <a:tab pos="2287588" algn="l"/>
              </a:tabLst>
              <a:defRPr sz="2400">
                <a:solidFill>
                  <a:schemeClr val="tx1"/>
                </a:solidFill>
                <a:latin typeface="Times New Roman" pitchFamily="18" charset="0"/>
                <a:ea typeface="MS PGothic" pitchFamily="34" charset="-128"/>
              </a:defRPr>
            </a:lvl9pPr>
          </a:lstStyle>
          <a:p>
            <a:pPr eaLnBrk="1" hangingPunct="1">
              <a:buFontTx/>
              <a:buChar char="•"/>
            </a:pPr>
            <a:r>
              <a:rPr lang="en-US" altLang="en-US" sz="3200">
                <a:solidFill>
                  <a:srgbClr val="FFFFFF"/>
                </a:solidFill>
                <a:latin typeface="Tempus Sans ITC" pitchFamily="82" charset="0"/>
                <a:cs typeface="+mn-cs"/>
              </a:rPr>
              <a:t> 1400 BC	=&gt;</a:t>
            </a:r>
            <a:r>
              <a:rPr lang="zh-CN" altLang="en-US" sz="3200">
                <a:solidFill>
                  <a:srgbClr val="FFFFFF"/>
                </a:solidFill>
                <a:latin typeface="Tempus Sans ITC" pitchFamily="82" charset="0"/>
                <a:cs typeface="+mn-cs"/>
              </a:rPr>
              <a:t>受赫人控制</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1200 BC	=&gt; </a:t>
            </a:r>
            <a:r>
              <a:rPr lang="zh-CN" altLang="en-US" sz="3200">
                <a:solidFill>
                  <a:srgbClr val="FFFFFF"/>
                </a:solidFill>
                <a:latin typeface="Tempus Sans ITC" pitchFamily="82" charset="0"/>
                <a:cs typeface="+mn-cs"/>
              </a:rPr>
              <a:t>独立与开拓殖民地</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800 BC	=&gt; </a:t>
            </a:r>
            <a:r>
              <a:rPr lang="zh-CN" altLang="en-US" sz="3200">
                <a:solidFill>
                  <a:srgbClr val="FFFFFF"/>
                </a:solidFill>
                <a:latin typeface="Tempus Sans ITC" pitchFamily="82" charset="0"/>
                <a:cs typeface="+mn-cs"/>
              </a:rPr>
              <a:t>受亚述控制</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585 BC	=&gt;</a:t>
            </a:r>
            <a:r>
              <a:rPr lang="zh-TW" altLang="en-US" sz="3200">
                <a:solidFill>
                  <a:srgbClr val="FFFFFF"/>
                </a:solidFill>
                <a:latin typeface="Tempus Sans ITC" pitchFamily="82" charset="0"/>
                <a:cs typeface="+mn-cs"/>
              </a:rPr>
              <a:t>尼布甲尼撒</a:t>
            </a:r>
            <a:r>
              <a:rPr lang="zh-CN" altLang="en-US" sz="3200">
                <a:solidFill>
                  <a:srgbClr val="FFFFFF"/>
                </a:solidFill>
                <a:latin typeface="Tempus Sans ITC" pitchFamily="82" charset="0"/>
                <a:cs typeface="+mn-cs"/>
              </a:rPr>
              <a:t>帝征服</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332 BC	=&gt; </a:t>
            </a:r>
            <a:r>
              <a:rPr lang="zh-CN" altLang="en-US" sz="3200">
                <a:solidFill>
                  <a:srgbClr val="FFFFFF"/>
                </a:solidFill>
                <a:latin typeface="Tempus Sans ITC" pitchFamily="82" charset="0"/>
                <a:cs typeface="+mn-cs"/>
              </a:rPr>
              <a:t>被亚历山大大帝征服</a:t>
            </a:r>
            <a:endParaRPr lang="en-US" altLang="ja-JP" sz="3200">
              <a:solidFill>
                <a:srgbClr val="FFFFFF"/>
              </a:solidFill>
              <a:latin typeface="Tempus Sans ITC" pitchFamily="82" charset="0"/>
              <a:cs typeface="+mn-cs"/>
            </a:endParaRPr>
          </a:p>
          <a:p>
            <a:pPr eaLnBrk="1" hangingPunct="1">
              <a:buFontTx/>
              <a:buChar char="•"/>
            </a:pPr>
            <a:r>
              <a:rPr lang="en-US" altLang="en-US" sz="3200">
                <a:solidFill>
                  <a:srgbClr val="FFFFFF"/>
                </a:solidFill>
                <a:latin typeface="Tempus Sans ITC" pitchFamily="82" charset="0"/>
                <a:cs typeface="+mn-cs"/>
              </a:rPr>
              <a:t>     64 BC	=&gt; </a:t>
            </a:r>
            <a:r>
              <a:rPr lang="zh-CN" altLang="en-US" sz="3200">
                <a:solidFill>
                  <a:srgbClr val="FFFFFF"/>
                </a:solidFill>
                <a:latin typeface="Tempus Sans ITC" pitchFamily="82" charset="0"/>
                <a:cs typeface="+mn-cs"/>
              </a:rPr>
              <a:t>被罗马帝国吸收</a:t>
            </a:r>
            <a:endParaRPr lang="en-US" altLang="en-US" sz="3200">
              <a:solidFill>
                <a:srgbClr val="FFFFFF"/>
              </a:solidFill>
              <a:latin typeface="Tempus Sans ITC" pitchFamily="82" charset="0"/>
              <a:cs typeface="+mn-cs"/>
            </a:endParaRPr>
          </a:p>
        </p:txBody>
      </p:sp>
    </p:spTree>
    <p:extLst>
      <p:ext uri="{BB962C8B-B14F-4D97-AF65-F5344CB8AC3E}">
        <p14:creationId xmlns:p14="http://schemas.microsoft.com/office/powerpoint/2010/main" val="3533622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603">
                                            <p:txEl>
                                              <p:pRg st="0" end="0"/>
                                            </p:txEl>
                                          </p:spTgt>
                                        </p:tgtEl>
                                        <p:attrNameLst>
                                          <p:attrName>style.visibility</p:attrName>
                                        </p:attrNameLst>
                                      </p:cBhvr>
                                      <p:to>
                                        <p:strVal val="visible"/>
                                      </p:to>
                                    </p:set>
                                    <p:animEffect transition="in" filter="dissolve">
                                      <p:cBhvr>
                                        <p:cTn id="7" dur="500"/>
                                        <p:tgtEl>
                                          <p:spTgt spid="2560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603">
                                            <p:txEl>
                                              <p:pRg st="1" end="1"/>
                                            </p:txEl>
                                          </p:spTgt>
                                        </p:tgtEl>
                                        <p:attrNameLst>
                                          <p:attrName>style.visibility</p:attrName>
                                        </p:attrNameLst>
                                      </p:cBhvr>
                                      <p:to>
                                        <p:strVal val="visible"/>
                                      </p:to>
                                    </p:set>
                                    <p:animEffect transition="in" filter="dissolve">
                                      <p:cBhvr>
                                        <p:cTn id="12" dur="500"/>
                                        <p:tgtEl>
                                          <p:spTgt spid="2560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603">
                                            <p:txEl>
                                              <p:pRg st="2" end="2"/>
                                            </p:txEl>
                                          </p:spTgt>
                                        </p:tgtEl>
                                        <p:attrNameLst>
                                          <p:attrName>style.visibility</p:attrName>
                                        </p:attrNameLst>
                                      </p:cBhvr>
                                      <p:to>
                                        <p:strVal val="visible"/>
                                      </p:to>
                                    </p:set>
                                    <p:animEffect transition="in" filter="dissolve">
                                      <p:cBhvr>
                                        <p:cTn id="17" dur="500"/>
                                        <p:tgtEl>
                                          <p:spTgt spid="2560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5605"/>
                                        </p:tgtEl>
                                        <p:attrNameLst>
                                          <p:attrName>style.visibility</p:attrName>
                                        </p:attrNameLst>
                                      </p:cBhvr>
                                      <p:to>
                                        <p:strVal val="visible"/>
                                      </p:to>
                                    </p:set>
                                    <p:animEffect transition="in" filter="dissolve">
                                      <p:cBhvr>
                                        <p:cTn id="22" dur="500"/>
                                        <p:tgtEl>
                                          <p:spTgt spid="2560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5606"/>
                                        </p:tgtEl>
                                        <p:attrNameLst>
                                          <p:attrName>style.visibility</p:attrName>
                                        </p:attrNameLst>
                                      </p:cBhvr>
                                      <p:to>
                                        <p:strVal val="visible"/>
                                      </p:to>
                                    </p:set>
                                    <p:animEffect transition="in" filter="dissolve">
                                      <p:cBhvr>
                                        <p:cTn id="27" dur="500"/>
                                        <p:tgtEl>
                                          <p:spTgt spid="25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build="p" autoUpdateAnimBg="0"/>
      <p:bldP spid="25606"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rrowheads="1"/>
          </p:cNvSpPr>
          <p:nvPr>
            <p:ph type="title"/>
          </p:nvPr>
        </p:nvSpPr>
        <p:spPr/>
        <p:txBody>
          <a:bodyPr/>
          <a:lstStyle/>
          <a:p>
            <a:pPr eaLnBrk="1" hangingPunct="1">
              <a:defRPr/>
            </a:pPr>
            <a:r>
              <a:rPr lang="zh-CN" altLang="en-US" sz="4800" dirty="0">
                <a:ea typeface="ＭＳ Ｐゴシック" charset="0"/>
              </a:rPr>
              <a:t>腓尼基沿海平原</a:t>
            </a:r>
            <a:endParaRPr lang="en-US" sz="4800" dirty="0">
              <a:ea typeface="ＭＳ Ｐゴシック" charset="0"/>
            </a:endParaRPr>
          </a:p>
        </p:txBody>
      </p:sp>
      <p:pic>
        <p:nvPicPr>
          <p:cNvPr id="649218" name="Picture 4" descr="Tyre"/>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1905000" y="1219200"/>
            <a:ext cx="6934200" cy="5395913"/>
          </a:xfrm>
        </p:spPr>
      </p:pic>
      <p:sp>
        <p:nvSpPr>
          <p:cNvPr id="54277" name="Rectangle 5"/>
          <p:cNvSpPr>
            <a:spLocks noChangeArrowheads="1"/>
          </p:cNvSpPr>
          <p:nvPr/>
        </p:nvSpPr>
        <p:spPr bwMode="auto">
          <a:xfrm>
            <a:off x="0" y="2174875"/>
            <a:ext cx="2771775" cy="461963"/>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anchor="ctr">
            <a:spAutoFit/>
          </a:bodyPr>
          <a:lstStyle/>
          <a:p>
            <a:pPr eaLnBrk="1" hangingPunct="1">
              <a:defRPr/>
            </a:pPr>
            <a:endParaRPr lang="en-US" sz="2400" b="0">
              <a:solidFill>
                <a:srgbClr val="FFFFFF"/>
              </a:solidFill>
              <a:latin typeface="Arial"/>
              <a:cs typeface="Arial"/>
            </a:endParaRPr>
          </a:p>
        </p:txBody>
      </p:sp>
      <p:sp>
        <p:nvSpPr>
          <p:cNvPr id="6" name="Rectangle 3"/>
          <p:cNvSpPr txBox="1">
            <a:spLocks noChangeArrowheads="1"/>
          </p:cNvSpPr>
          <p:nvPr/>
        </p:nvSpPr>
        <p:spPr bwMode="auto">
          <a:xfrm>
            <a:off x="179388" y="1484313"/>
            <a:ext cx="3124200" cy="6096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9pPr>
          </a:lstStyle>
          <a:p>
            <a:pPr eaLnBrk="1" hangingPunct="1">
              <a:buClr>
                <a:srgbClr val="FFCC00"/>
              </a:buClr>
              <a:defRPr/>
            </a:pPr>
            <a:r>
              <a:rPr lang="zh-CN" altLang="en-US" dirty="0">
                <a:solidFill>
                  <a:srgbClr val="FFFFFF"/>
                </a:solidFill>
                <a:latin typeface="Arial"/>
                <a:ea typeface="ＭＳ Ｐゴシック" charset="0"/>
                <a:cs typeface="Arial"/>
              </a:rPr>
              <a:t>推罗</a:t>
            </a:r>
          </a:p>
          <a:p>
            <a:pPr eaLnBrk="1" hangingPunct="1">
              <a:buClr>
                <a:srgbClr val="FFCC00"/>
              </a:buClr>
              <a:defRPr/>
            </a:pPr>
            <a:endParaRPr lang="en-US" dirty="0">
              <a:solidFill>
                <a:srgbClr val="FFFFFF"/>
              </a:solidFill>
              <a:latin typeface="Arial"/>
              <a:ea typeface="ＭＳ Ｐゴシック" charset="0"/>
              <a:cs typeface="Arial"/>
            </a:endParaRPr>
          </a:p>
        </p:txBody>
      </p:sp>
      <p:pic>
        <p:nvPicPr>
          <p:cNvPr id="649221" name="Picture 7"/>
          <p:cNvPicPr>
            <a:picLocks noChangeAspect="1" noChangeArrowheads="1"/>
          </p:cNvPicPr>
          <p:nvPr/>
        </p:nvPicPr>
        <p:blipFill>
          <a:blip r:embed="rId4" cstate="screen">
            <a:extLst>
              <a:ext uri="{28A0092B-C50C-407E-A947-70E740481C1C}">
                <a14:useLocalDpi xmlns:a14="http://schemas.microsoft.com/office/drawing/2010/main"/>
              </a:ext>
            </a:extLst>
          </a:blip>
          <a:srcRect r="6122"/>
          <a:stretch>
            <a:fillRect/>
          </a:stretch>
        </p:blipFill>
        <p:spPr bwMode="auto">
          <a:xfrm>
            <a:off x="179388" y="4437063"/>
            <a:ext cx="3505200" cy="219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714513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4" descr="ivoryplaqu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9" name="Text Box 9"/>
          <p:cNvSpPr txBox="1">
            <a:spLocks noChangeArrowheads="1"/>
          </p:cNvSpPr>
          <p:nvPr/>
        </p:nvSpPr>
        <p:spPr bwMode="auto">
          <a:xfrm>
            <a:off x="2286000" y="4624388"/>
            <a:ext cx="6629400" cy="954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buFontTx/>
              <a:buChar char="•"/>
            </a:pPr>
            <a:r>
              <a:rPr lang="zh-CN" altLang="en-US" sz="2800" dirty="0">
                <a:solidFill>
                  <a:srgbClr val="FFFFFF"/>
                </a:solidFill>
                <a:latin typeface="Tempus Sans ITC" pitchFamily="82" charset="0"/>
                <a:ea typeface="SimSun" pitchFamily="2" charset="-122"/>
                <a:cs typeface="+mn-cs"/>
              </a:rPr>
              <a:t> </a:t>
            </a:r>
            <a:r>
              <a:rPr lang="zh-CN" altLang="en-US" sz="2800" dirty="0">
                <a:solidFill>
                  <a:srgbClr val="FFFF00"/>
                </a:solidFill>
                <a:latin typeface="Tempus Sans ITC" pitchFamily="82" charset="0"/>
                <a:ea typeface="SimSun" pitchFamily="2" charset="-122"/>
                <a:cs typeface="+mn-cs"/>
              </a:rPr>
              <a:t>象牙</a:t>
            </a:r>
            <a:r>
              <a:rPr lang="en-US" altLang="ja-JP" sz="2800" dirty="0">
                <a:solidFill>
                  <a:srgbClr val="FFFFFF"/>
                </a:solidFill>
                <a:latin typeface="Tempus Sans ITC" pitchFamily="82" charset="0"/>
                <a:cs typeface="+mn-cs"/>
              </a:rPr>
              <a:t> – </a:t>
            </a:r>
            <a:r>
              <a:rPr lang="zh-CN" altLang="en-US" sz="2800" dirty="0">
                <a:solidFill>
                  <a:srgbClr val="FFFFFF"/>
                </a:solidFill>
                <a:latin typeface="Tempus Sans ITC" pitchFamily="82" charset="0"/>
                <a:ea typeface="SimSun" pitchFamily="2" charset="-122"/>
                <a:cs typeface="+mn-cs"/>
              </a:rPr>
              <a:t>从叙利亚入口，完工后再出口到西方国家</a:t>
            </a:r>
            <a:endParaRPr lang="en-US" altLang="en-US" sz="2800" dirty="0">
              <a:solidFill>
                <a:srgbClr val="FFFFFF"/>
              </a:solidFill>
              <a:latin typeface="Tempus Sans ITC" pitchFamily="82" charset="0"/>
              <a:cs typeface="+mn-cs"/>
            </a:endParaRPr>
          </a:p>
        </p:txBody>
      </p:sp>
      <p:pic>
        <p:nvPicPr>
          <p:cNvPr id="61443" name="Picture 6" descr="women at window"/>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2" name="Text Box 2"/>
          <p:cNvSpPr txBox="1">
            <a:spLocks noChangeArrowheads="1"/>
          </p:cNvSpPr>
          <p:nvPr/>
        </p:nvSpPr>
        <p:spPr bwMode="auto">
          <a:xfrm>
            <a:off x="0" y="2527300"/>
            <a:ext cx="9144000" cy="61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CN" altLang="en-US" sz="3400">
                <a:solidFill>
                  <a:srgbClr val="FFFFFF"/>
                </a:solidFill>
                <a:latin typeface="Tempus Sans ITC" pitchFamily="82" charset="0"/>
                <a:ea typeface="SimSun" pitchFamily="2" charset="-122"/>
                <a:cs typeface="+mn-cs"/>
              </a:rPr>
              <a:t>与远方国家经营贸易 </a:t>
            </a:r>
            <a:r>
              <a:rPr lang="en-US" altLang="zh-CN" sz="3400">
                <a:solidFill>
                  <a:srgbClr val="FFFFFF"/>
                </a:solidFill>
                <a:latin typeface="Tempus Sans ITC" pitchFamily="82" charset="0"/>
                <a:ea typeface="SimSun" pitchFamily="2" charset="-122"/>
                <a:cs typeface="+mn-cs"/>
              </a:rPr>
              <a:t>-</a:t>
            </a:r>
            <a:r>
              <a:rPr lang="zh-CN" altLang="en-US" sz="3400">
                <a:solidFill>
                  <a:srgbClr val="FFFFFF"/>
                </a:solidFill>
                <a:latin typeface="Tempus Sans ITC" pitchFamily="82" charset="0"/>
                <a:ea typeface="SimSun" pitchFamily="2" charset="-122"/>
                <a:cs typeface="+mn-cs"/>
              </a:rPr>
              <a:t> 出口工艺品和入口原料：</a:t>
            </a:r>
            <a:endParaRPr lang="en-US" altLang="en-US" sz="3400">
              <a:solidFill>
                <a:srgbClr val="FFFFFF"/>
              </a:solidFill>
              <a:latin typeface="Tempus Sans ITC" pitchFamily="82" charset="0"/>
              <a:cs typeface="+mn-cs"/>
            </a:endParaRPr>
          </a:p>
        </p:txBody>
      </p:sp>
      <p:sp>
        <p:nvSpPr>
          <p:cNvPr id="35843" name="WordArt 3"/>
          <p:cNvSpPr>
            <a:spLocks noChangeArrowheads="1" noChangeShapeType="1" noTextEdit="1"/>
          </p:cNvSpPr>
          <p:nvPr/>
        </p:nvSpPr>
        <p:spPr bwMode="auto">
          <a:xfrm>
            <a:off x="3352800" y="228600"/>
            <a:ext cx="3352800" cy="990600"/>
          </a:xfrm>
          <a:prstGeom prst="rect">
            <a:avLst/>
          </a:prstGeom>
        </p:spPr>
        <p:txBody>
          <a:bodyPr wrap="none" fromWordArt="1">
            <a:prstTxWarp prst="textPlain">
              <a:avLst>
                <a:gd name="adj" fmla="val 50000"/>
              </a:avLst>
            </a:prstTxWarp>
          </a:bodyPr>
          <a:lstStyle/>
          <a:p>
            <a:pPr algn="ctr" eaLnBrk="1" hangingPunct="1">
              <a:defRPr/>
            </a:pPr>
            <a:r>
              <a:rPr lang="zh-CN" altLang="en-US" sz="3600" b="0" kern="10" dirty="0">
                <a:ln w="9525">
                  <a:solidFill>
                    <a:srgbClr val="FFFFFF"/>
                  </a:solidFill>
                  <a:round/>
                  <a:headEnd/>
                  <a:tailEnd/>
                </a:ln>
                <a:solidFill>
                  <a:srgbClr val="FFFFFF"/>
                </a:solidFill>
                <a:latin typeface="KidTYPEPaint"/>
                <a:ea typeface="MS PGothic" pitchFamily="34" charset="-128"/>
                <a:cs typeface="+mn-cs"/>
              </a:rPr>
              <a:t>贸易</a:t>
            </a:r>
            <a:r>
              <a:rPr lang="en-US" sz="3600" b="0" kern="10" dirty="0">
                <a:ln w="9525">
                  <a:solidFill>
                    <a:srgbClr val="FFFFFF"/>
                  </a:solidFill>
                  <a:round/>
                  <a:headEnd/>
                  <a:tailEnd/>
                </a:ln>
                <a:solidFill>
                  <a:srgbClr val="FFFFFF"/>
                </a:solidFill>
                <a:latin typeface="KidTYPEPaint"/>
                <a:ea typeface="MS PGothic" pitchFamily="34" charset="-128"/>
                <a:cs typeface="+mn-cs"/>
              </a:rPr>
              <a:t>...</a:t>
            </a:r>
          </a:p>
        </p:txBody>
      </p:sp>
      <p:pic>
        <p:nvPicPr>
          <p:cNvPr id="61446" name="Picture 5" descr="bowl_phoe"/>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8" name="Text Box 8"/>
          <p:cNvSpPr txBox="1">
            <a:spLocks noChangeArrowheads="1"/>
          </p:cNvSpPr>
          <p:nvPr/>
        </p:nvSpPr>
        <p:spPr bwMode="auto">
          <a:xfrm>
            <a:off x="2286000" y="3549650"/>
            <a:ext cx="6705600"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buFontTx/>
              <a:buChar char="•"/>
            </a:pPr>
            <a:r>
              <a:rPr lang="zh-CN" altLang="en-US" sz="2800" dirty="0">
                <a:solidFill>
                  <a:srgbClr val="FFFFFF"/>
                </a:solidFill>
                <a:latin typeface="Tempus Sans ITC" pitchFamily="82" charset="0"/>
                <a:ea typeface="SimSun" pitchFamily="2" charset="-122"/>
                <a:cs typeface="+mn-cs"/>
              </a:rPr>
              <a:t> </a:t>
            </a:r>
            <a:r>
              <a:rPr lang="zh-CN" altLang="en-US" sz="2800" dirty="0">
                <a:solidFill>
                  <a:srgbClr val="FFFF00"/>
                </a:solidFill>
                <a:latin typeface="Tempus Sans ITC" pitchFamily="82" charset="0"/>
                <a:ea typeface="SimSun" pitchFamily="2" charset="-122"/>
                <a:cs typeface="+mn-cs"/>
              </a:rPr>
              <a:t>青铜</a:t>
            </a:r>
            <a:r>
              <a:rPr lang="zh-CN" altLang="en-US" sz="2800" dirty="0">
                <a:solidFill>
                  <a:srgbClr val="FFFFFF"/>
                </a:solidFill>
                <a:latin typeface="Tempus Sans ITC" pitchFamily="82" charset="0"/>
                <a:ea typeface="SimSun" pitchFamily="2" charset="-122"/>
                <a:cs typeface="+mn-cs"/>
              </a:rPr>
              <a:t> </a:t>
            </a:r>
            <a:r>
              <a:rPr lang="en-US" altLang="en-US" sz="2800" dirty="0">
                <a:solidFill>
                  <a:srgbClr val="FFFFFF"/>
                </a:solidFill>
                <a:latin typeface="Tempus Sans ITC" pitchFamily="82" charset="0"/>
                <a:cs typeface="+mn-cs"/>
              </a:rPr>
              <a:t>– </a:t>
            </a:r>
            <a:r>
              <a:rPr lang="zh-CN" altLang="en-US" sz="2800" dirty="0">
                <a:solidFill>
                  <a:srgbClr val="FFFFFF"/>
                </a:solidFill>
                <a:latin typeface="Tempus Sans ITC" pitchFamily="82" charset="0"/>
                <a:ea typeface="SimSun" pitchFamily="2" charset="-122"/>
                <a:cs typeface="+mn-cs"/>
              </a:rPr>
              <a:t>出口到亚述，居 比 路，希腊，意大利</a:t>
            </a:r>
            <a:endParaRPr lang="en-US" altLang="en-US" sz="2800" dirty="0">
              <a:solidFill>
                <a:srgbClr val="FFFFFF"/>
              </a:solidFill>
              <a:latin typeface="Tempus Sans ITC" pitchFamily="82" charset="0"/>
              <a:cs typeface="+mn-cs"/>
            </a:endParaRPr>
          </a:p>
        </p:txBody>
      </p:sp>
      <p:sp>
        <p:nvSpPr>
          <p:cNvPr id="35850" name="Text Box 10"/>
          <p:cNvSpPr txBox="1">
            <a:spLocks noChangeArrowheads="1"/>
          </p:cNvSpPr>
          <p:nvPr/>
        </p:nvSpPr>
        <p:spPr bwMode="auto">
          <a:xfrm>
            <a:off x="2286000" y="5683250"/>
            <a:ext cx="6362700"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buFontTx/>
              <a:buChar char="•"/>
            </a:pPr>
            <a:r>
              <a:rPr lang="zh-CN" altLang="en-US" sz="2800" dirty="0">
                <a:solidFill>
                  <a:srgbClr val="FFFFFF"/>
                </a:solidFill>
                <a:latin typeface="Tempus Sans ITC" pitchFamily="82" charset="0"/>
                <a:ea typeface="SimSun" pitchFamily="2" charset="-122"/>
                <a:cs typeface="+mn-cs"/>
              </a:rPr>
              <a:t> 除外还包括</a:t>
            </a:r>
            <a:r>
              <a:rPr lang="zh-CN" altLang="en-US" sz="2800" dirty="0">
                <a:solidFill>
                  <a:srgbClr val="FFFF00"/>
                </a:solidFill>
                <a:latin typeface="Tempus Sans ITC" pitchFamily="82" charset="0"/>
                <a:ea typeface="SimSun" pitchFamily="2" charset="-122"/>
                <a:cs typeface="+mn-cs"/>
              </a:rPr>
              <a:t>玻璃</a:t>
            </a:r>
            <a:r>
              <a:rPr lang="zh-CN" altLang="en-US" sz="2800" dirty="0">
                <a:solidFill>
                  <a:srgbClr val="FFFFFF"/>
                </a:solidFill>
                <a:latin typeface="Tempus Sans ITC" pitchFamily="82" charset="0"/>
                <a:ea typeface="SimSun" pitchFamily="2" charset="-122"/>
                <a:cs typeface="+mn-cs"/>
              </a:rPr>
              <a:t>手工艺和染紫色的</a:t>
            </a:r>
            <a:r>
              <a:rPr lang="zh-CN" altLang="en-US" sz="2800" dirty="0">
                <a:solidFill>
                  <a:srgbClr val="FFFF00"/>
                </a:solidFill>
                <a:latin typeface="Tempus Sans ITC" pitchFamily="82" charset="0"/>
                <a:ea typeface="SimSun" pitchFamily="2" charset="-122"/>
                <a:cs typeface="+mn-cs"/>
              </a:rPr>
              <a:t>羊毛物</a:t>
            </a:r>
            <a:r>
              <a:rPr lang="zh-CN" altLang="en-US" sz="2800" dirty="0">
                <a:solidFill>
                  <a:srgbClr val="FFFFFF"/>
                </a:solidFill>
                <a:latin typeface="Tempus Sans ITC" pitchFamily="82" charset="0"/>
                <a:ea typeface="SimSun" pitchFamily="2" charset="-122"/>
                <a:cs typeface="+mn-cs"/>
              </a:rPr>
              <a:t>品等</a:t>
            </a:r>
            <a:endParaRPr lang="en-US" altLang="en-US" sz="2800" dirty="0">
              <a:solidFill>
                <a:srgbClr val="FFFFFF"/>
              </a:solidFill>
              <a:latin typeface="Tempus Sans ITC" pitchFamily="82" charset="0"/>
              <a:cs typeface="+mn-cs"/>
            </a:endParaRPr>
          </a:p>
        </p:txBody>
      </p:sp>
    </p:spTree>
    <p:extLst>
      <p:ext uri="{BB962C8B-B14F-4D97-AF65-F5344CB8AC3E}">
        <p14:creationId xmlns:p14="http://schemas.microsoft.com/office/powerpoint/2010/main" val="19567647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5842"/>
                                        </p:tgtEl>
                                        <p:attrNameLst>
                                          <p:attrName>style.visibility</p:attrName>
                                        </p:attrNameLst>
                                      </p:cBhvr>
                                      <p:to>
                                        <p:strVal val="visible"/>
                                      </p:to>
                                    </p:set>
                                    <p:animEffect transition="in" filter="dissolve">
                                      <p:cBhvr>
                                        <p:cTn id="7" dur="500"/>
                                        <p:tgtEl>
                                          <p:spTgt spid="358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848"/>
                                        </p:tgtEl>
                                        <p:attrNameLst>
                                          <p:attrName>style.visibility</p:attrName>
                                        </p:attrNameLst>
                                      </p:cBhvr>
                                      <p:to>
                                        <p:strVal val="visible"/>
                                      </p:to>
                                    </p:set>
                                    <p:animEffect transition="in" filter="dissolve">
                                      <p:cBhvr>
                                        <p:cTn id="12" dur="500"/>
                                        <p:tgtEl>
                                          <p:spTgt spid="358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849"/>
                                        </p:tgtEl>
                                        <p:attrNameLst>
                                          <p:attrName>style.visibility</p:attrName>
                                        </p:attrNameLst>
                                      </p:cBhvr>
                                      <p:to>
                                        <p:strVal val="visible"/>
                                      </p:to>
                                    </p:set>
                                    <p:animEffect transition="in" filter="dissolve">
                                      <p:cBhvr>
                                        <p:cTn id="17" dur="500"/>
                                        <p:tgtEl>
                                          <p:spTgt spid="3584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850"/>
                                        </p:tgtEl>
                                        <p:attrNameLst>
                                          <p:attrName>style.visibility</p:attrName>
                                        </p:attrNameLst>
                                      </p:cBhvr>
                                      <p:to>
                                        <p:strVal val="visible"/>
                                      </p:to>
                                    </p:set>
                                    <p:animEffect transition="in" filter="dissolve">
                                      <p:cBhvr>
                                        <p:cTn id="22" dur="500"/>
                                        <p:tgtEl>
                                          <p:spTgt spid="35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9" grpId="0" autoUpdateAnimBg="0"/>
      <p:bldP spid="35842" grpId="0" autoUpdateAnimBg="0"/>
      <p:bldP spid="35848" grpId="0" autoUpdateAnimBg="0"/>
      <p:bldP spid="35850"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89" name="Picture 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0" name="Rectangle 3"/>
          <p:cNvSpPr>
            <a:spLocks noGrp="1" noChangeArrowheads="1"/>
          </p:cNvSpPr>
          <p:nvPr>
            <p:ph type="title" idx="4294967295"/>
          </p:nvPr>
        </p:nvSpPr>
        <p:spPr>
          <a:xfrm>
            <a:off x="762000" y="76200"/>
            <a:ext cx="7772400" cy="838200"/>
          </a:xfrm>
          <a:solidFill>
            <a:schemeClr val="tx1"/>
          </a:solidFill>
        </p:spPr>
        <p:txBody>
          <a:bodyPr/>
          <a:lstStyle/>
          <a:p>
            <a:pPr eaLnBrk="1" hangingPunct="1"/>
            <a:r>
              <a:rPr lang="zh-CN" altLang="en-US" dirty="0">
                <a:solidFill>
                  <a:schemeClr val="bg1"/>
                </a:solidFill>
                <a:ea typeface="SimSun" pitchFamily="2" charset="-122"/>
              </a:rPr>
              <a:t>腓尼基殖民地</a:t>
            </a:r>
            <a:endParaRPr lang="en-US" altLang="en-US" dirty="0">
              <a:solidFill>
                <a:schemeClr val="bg1"/>
              </a:solidFill>
            </a:endParaRPr>
          </a:p>
        </p:txBody>
      </p:sp>
      <p:pic>
        <p:nvPicPr>
          <p:cNvPr id="6349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2625" y="990600"/>
            <a:ext cx="3381375" cy="1841500"/>
          </a:xfrm>
          <a:prstGeom prst="rect">
            <a:avLst/>
          </a:prstGeom>
          <a:noFill/>
          <a:ln w="381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7343752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37220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期待</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Notched Right Arrow 6"/>
          <p:cNvSpPr/>
          <p:nvPr/>
        </p:nvSpPr>
        <p:spPr bwMode="auto">
          <a:xfrm>
            <a:off x="5325548"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盼望</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上帝荣耀的回归</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33–48). </a:t>
            </a:r>
          </a:p>
        </p:txBody>
      </p:sp>
    </p:spTree>
    <p:extLst>
      <p:ext uri="{BB962C8B-B14F-4D97-AF65-F5344CB8AC3E}">
        <p14:creationId xmlns:p14="http://schemas.microsoft.com/office/powerpoint/2010/main" val="126304337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Text Box 3"/>
          <p:cNvSpPr txBox="1">
            <a:spLocks noChangeArrowheads="1"/>
          </p:cNvSpPr>
          <p:nvPr/>
        </p:nvSpPr>
        <p:spPr bwMode="auto">
          <a:xfrm>
            <a:off x="76200" y="3921125"/>
            <a:ext cx="8915400" cy="2246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8788" indent="-458788"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buFontTx/>
              <a:buChar char="•"/>
            </a:pPr>
            <a:r>
              <a:rPr lang="zh-CN" altLang="en-US" sz="2800">
                <a:solidFill>
                  <a:srgbClr val="FFFFFF"/>
                </a:solidFill>
                <a:latin typeface="Tempus Sans ITC" pitchFamily="82" charset="0"/>
                <a:ea typeface="SimSun" pitchFamily="2" charset="-122"/>
                <a:cs typeface="+mn-cs"/>
              </a:rPr>
              <a:t>腓尼基与大卫王的贸易结盟 （</a:t>
            </a:r>
            <a:r>
              <a:rPr lang="zh-TW" altLang="en-US" sz="2800">
                <a:solidFill>
                  <a:srgbClr val="FFFFFF"/>
                </a:solidFill>
                <a:latin typeface="Tempus Sans ITC" pitchFamily="82" charset="0"/>
                <a:ea typeface="新細明體" pitchFamily="-84" charset="-120"/>
                <a:cs typeface="+mn-cs"/>
              </a:rPr>
              <a:t>撒母耳記</a:t>
            </a:r>
            <a:r>
              <a:rPr lang="zh-CN" altLang="en-US" sz="2800">
                <a:solidFill>
                  <a:srgbClr val="FFFFFF"/>
                </a:solidFill>
                <a:latin typeface="Tempus Sans ITC" pitchFamily="82" charset="0"/>
                <a:ea typeface="SimSun" pitchFamily="2" charset="-122"/>
                <a:cs typeface="+mn-cs"/>
              </a:rPr>
              <a:t>下 </a:t>
            </a:r>
            <a:r>
              <a:rPr lang="en-US" altLang="ja-JP" sz="2800">
                <a:solidFill>
                  <a:srgbClr val="FFFFFF"/>
                </a:solidFill>
                <a:latin typeface="Tempus Sans ITC" pitchFamily="82" charset="0"/>
                <a:cs typeface="+mn-cs"/>
              </a:rPr>
              <a:t>5:11</a:t>
            </a:r>
            <a:r>
              <a:rPr lang="zh-CN" altLang="en-US" sz="2800">
                <a:solidFill>
                  <a:srgbClr val="FFFFFF"/>
                </a:solidFill>
                <a:latin typeface="Tempus Sans ITC" pitchFamily="82" charset="0"/>
                <a:ea typeface="SimSun" pitchFamily="2" charset="-122"/>
                <a:cs typeface="+mn-cs"/>
              </a:rPr>
              <a:t>， 列 王紀上 </a:t>
            </a:r>
            <a:r>
              <a:rPr lang="en-US" altLang="ja-JP" sz="2800">
                <a:solidFill>
                  <a:srgbClr val="FFFFFF"/>
                </a:solidFill>
                <a:latin typeface="Tempus Sans ITC" pitchFamily="82" charset="0"/>
                <a:cs typeface="+mn-cs"/>
              </a:rPr>
              <a:t>5:1)</a:t>
            </a:r>
          </a:p>
          <a:p>
            <a:pPr eaLnBrk="1" hangingPunct="1">
              <a:buFontTx/>
              <a:buChar char="•"/>
            </a:pPr>
            <a:r>
              <a:rPr lang="zh-CN" altLang="en-US" sz="2800">
                <a:solidFill>
                  <a:srgbClr val="FFFFFF"/>
                </a:solidFill>
                <a:latin typeface="Tempus Sans ITC" pitchFamily="82" charset="0"/>
                <a:ea typeface="SimSun" pitchFamily="2" charset="-122"/>
                <a:cs typeface="+mn-cs"/>
              </a:rPr>
              <a:t>与希兰王和所罗门王建立友好关系，也扩展建筑业和海外合资企业</a:t>
            </a:r>
            <a:endParaRPr lang="en-US" altLang="ja-JP" sz="2800">
              <a:solidFill>
                <a:srgbClr val="FFFFFF"/>
              </a:solidFill>
              <a:latin typeface="Tempus Sans ITC" pitchFamily="82" charset="0"/>
              <a:cs typeface="+mn-cs"/>
            </a:endParaRPr>
          </a:p>
          <a:p>
            <a:pPr eaLnBrk="1" hangingPunct="1">
              <a:buFontTx/>
              <a:buChar char="•"/>
            </a:pPr>
            <a:r>
              <a:rPr lang="zh-CN" altLang="en-US" sz="2800">
                <a:solidFill>
                  <a:srgbClr val="FFFFFF"/>
                </a:solidFill>
                <a:latin typeface="Tempus Sans ITC" pitchFamily="82" charset="0"/>
                <a:ea typeface="SimSun" pitchFamily="2" charset="-122"/>
                <a:cs typeface="+mn-cs"/>
              </a:rPr>
              <a:t>出口油， 葡萄酒和木材</a:t>
            </a:r>
            <a:endParaRPr lang="en-US" altLang="en-US" sz="3200">
              <a:solidFill>
                <a:srgbClr val="FFFFFF"/>
              </a:solidFill>
              <a:latin typeface="Tempus Sans ITC" pitchFamily="82" charset="0"/>
              <a:cs typeface="+mn-cs"/>
            </a:endParaRPr>
          </a:p>
        </p:txBody>
      </p:sp>
      <p:sp>
        <p:nvSpPr>
          <p:cNvPr id="36868" name="WordArt 4"/>
          <p:cNvSpPr>
            <a:spLocks noChangeArrowheads="1" noChangeShapeType="1" noTextEdit="1"/>
          </p:cNvSpPr>
          <p:nvPr/>
        </p:nvSpPr>
        <p:spPr bwMode="auto">
          <a:xfrm>
            <a:off x="428596" y="357166"/>
            <a:ext cx="3352800" cy="990600"/>
          </a:xfrm>
          <a:prstGeom prst="rect">
            <a:avLst/>
          </a:prstGeom>
          <a:solidFill>
            <a:schemeClr val="tx1"/>
          </a:solidFill>
        </p:spPr>
        <p:txBody>
          <a:bodyPr wrap="none" fromWordArt="1">
            <a:prstTxWarp prst="textPlain">
              <a:avLst>
                <a:gd name="adj" fmla="val 50000"/>
              </a:avLst>
            </a:prstTxWarp>
          </a:bodyPr>
          <a:lstStyle/>
          <a:p>
            <a:pPr algn="ctr" eaLnBrk="1" hangingPunct="1">
              <a:defRPr/>
            </a:pPr>
            <a:r>
              <a:rPr lang="zh-CN" altLang="en-US" sz="3600" b="0" kern="10" dirty="0">
                <a:ln w="9525">
                  <a:solidFill>
                    <a:srgbClr val="FFFFFF"/>
                  </a:solidFill>
                  <a:round/>
                  <a:headEnd/>
                  <a:tailEnd/>
                </a:ln>
                <a:solidFill>
                  <a:srgbClr val="FFFFFF"/>
                </a:solidFill>
                <a:latin typeface="KidTYPEPaint"/>
                <a:ea typeface="MS PGothic" pitchFamily="34" charset="-128"/>
                <a:cs typeface="+mn-cs"/>
              </a:rPr>
              <a:t>贸易</a:t>
            </a:r>
            <a:r>
              <a:rPr lang="en-US" sz="3600" b="0" kern="10" dirty="0">
                <a:ln w="9525">
                  <a:solidFill>
                    <a:srgbClr val="FFFFFF"/>
                  </a:solidFill>
                  <a:round/>
                  <a:headEnd/>
                  <a:tailEnd/>
                </a:ln>
                <a:solidFill>
                  <a:srgbClr val="FFFFFF"/>
                </a:solidFill>
                <a:latin typeface="KidTYPEPaint"/>
                <a:ea typeface="MS PGothic" pitchFamily="34" charset="-128"/>
                <a:cs typeface="+mn-cs"/>
              </a:rPr>
              <a:t>...</a:t>
            </a:r>
          </a:p>
        </p:txBody>
      </p:sp>
      <p:pic>
        <p:nvPicPr>
          <p:cNvPr id="65539" name="Picture 8" descr="Shi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019800" y="152400"/>
            <a:ext cx="29718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Rectangle 9"/>
          <p:cNvSpPr>
            <a:spLocks noChangeArrowheads="1"/>
          </p:cNvSpPr>
          <p:nvPr/>
        </p:nvSpPr>
        <p:spPr bwMode="auto">
          <a:xfrm>
            <a:off x="304800" y="1600200"/>
            <a:ext cx="52578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r>
              <a:rPr lang="zh-CN" altLang="en-US" sz="3600">
                <a:solidFill>
                  <a:srgbClr val="FFFFFF"/>
                </a:solidFill>
                <a:latin typeface="Tempus Sans ITC" pitchFamily="82" charset="0"/>
                <a:ea typeface="SimSun" pitchFamily="2" charset="-122"/>
                <a:cs typeface="+mn-cs"/>
              </a:rPr>
              <a:t>精明从商</a:t>
            </a:r>
            <a:r>
              <a:rPr lang="en-US" altLang="ja-JP" sz="3600">
                <a:solidFill>
                  <a:srgbClr val="FFFFFF"/>
                </a:solidFill>
                <a:latin typeface="Tempus Sans ITC" pitchFamily="82" charset="0"/>
                <a:cs typeface="+mn-cs"/>
              </a:rPr>
              <a:t> – </a:t>
            </a:r>
            <a:r>
              <a:rPr lang="zh-CN" altLang="en-US" sz="3600">
                <a:solidFill>
                  <a:srgbClr val="FFFFFF"/>
                </a:solidFill>
                <a:latin typeface="Tempus Sans ITC" pitchFamily="82" charset="0"/>
                <a:ea typeface="SimSun" pitchFamily="2" charset="-122"/>
                <a:cs typeface="+mn-cs"/>
              </a:rPr>
              <a:t>利用贸易条约和政治联盟：</a:t>
            </a:r>
          </a:p>
        </p:txBody>
      </p:sp>
    </p:spTree>
    <p:extLst>
      <p:ext uri="{BB962C8B-B14F-4D97-AF65-F5344CB8AC3E}">
        <p14:creationId xmlns:p14="http://schemas.microsoft.com/office/powerpoint/2010/main" val="31974522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6867">
                                            <p:txEl>
                                              <p:pRg st="0" end="0"/>
                                            </p:txEl>
                                          </p:spTgt>
                                        </p:tgtEl>
                                        <p:attrNameLst>
                                          <p:attrName>style.visibility</p:attrName>
                                        </p:attrNameLst>
                                      </p:cBhvr>
                                      <p:to>
                                        <p:strVal val="visible"/>
                                      </p:to>
                                    </p:set>
                                    <p:animEffect transition="in" filter="dissolve">
                                      <p:cBhvr>
                                        <p:cTn id="7" dur="500"/>
                                        <p:tgtEl>
                                          <p:spTgt spid="368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6867">
                                            <p:txEl>
                                              <p:pRg st="1" end="1"/>
                                            </p:txEl>
                                          </p:spTgt>
                                        </p:tgtEl>
                                        <p:attrNameLst>
                                          <p:attrName>style.visibility</p:attrName>
                                        </p:attrNameLst>
                                      </p:cBhvr>
                                      <p:to>
                                        <p:strVal val="visible"/>
                                      </p:to>
                                    </p:set>
                                    <p:animEffect transition="in" filter="dissolve">
                                      <p:cBhvr>
                                        <p:cTn id="12" dur="500"/>
                                        <p:tgtEl>
                                          <p:spTgt spid="368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6867">
                                            <p:txEl>
                                              <p:pRg st="2" end="2"/>
                                            </p:txEl>
                                          </p:spTgt>
                                        </p:tgtEl>
                                        <p:attrNameLst>
                                          <p:attrName>style.visibility</p:attrName>
                                        </p:attrNameLst>
                                      </p:cBhvr>
                                      <p:to>
                                        <p:strVal val="visible"/>
                                      </p:to>
                                    </p:set>
                                    <p:animEffect transition="in" filter="dissolve">
                                      <p:cBhvr>
                                        <p:cTn id="17" dur="500"/>
                                        <p:tgtEl>
                                          <p:spTgt spid="3686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7"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7953" name="Picture 4" descr="Ezek 28 Temple Larger.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5192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4" name="Title 1"/>
          <p:cNvSpPr>
            <a:spLocks noGrp="1"/>
          </p:cNvSpPr>
          <p:nvPr>
            <p:ph type="title"/>
          </p:nvPr>
        </p:nvSpPr>
        <p:spPr>
          <a:xfrm>
            <a:off x="0" y="5181600"/>
            <a:ext cx="9144000" cy="838200"/>
          </a:xfrm>
        </p:spPr>
        <p:txBody>
          <a:bodyPr/>
          <a:lstStyle/>
          <a:p>
            <a:pPr algn="l"/>
            <a:r>
              <a:rPr lang="zh-CN" altLang="en-US" dirty="0">
                <a:latin typeface="Arial" charset="0"/>
                <a:ea typeface="新細明體" charset="0"/>
              </a:rPr>
              <a:t>海神波塞冬神庙</a:t>
            </a:r>
            <a:endParaRPr lang="en-US" dirty="0">
              <a:latin typeface="Arial" charset="0"/>
              <a:ea typeface="新細明體" charset="0"/>
            </a:endParaRPr>
          </a:p>
        </p:txBody>
      </p:sp>
      <p:sp>
        <p:nvSpPr>
          <p:cNvPr id="7" name="Title 1"/>
          <p:cNvSpPr txBox="1">
            <a:spLocks/>
          </p:cNvSpPr>
          <p:nvPr/>
        </p:nvSpPr>
        <p:spPr bwMode="auto">
          <a:xfrm>
            <a:off x="0" y="6019800"/>
            <a:ext cx="9144000" cy="838200"/>
          </a:xfrm>
          <a:prstGeom prst="rect">
            <a:avLst/>
          </a:prstGeom>
          <a:noFill/>
          <a:ln w="9525">
            <a:noFill/>
            <a:miter lim="800000"/>
            <a:headEnd/>
            <a:tailEnd/>
          </a:ln>
        </p:spPr>
        <p:txBody>
          <a:bodyPr lIns="92075" tIns="46038" rIns="92075" bIns="46038" anchor="b"/>
          <a:lstStyle/>
          <a:p>
            <a:pPr>
              <a:defRPr/>
            </a:pPr>
            <a:r>
              <a:rPr lang="zh-CN" altLang="en-US" sz="2800" b="0" i="1" kern="0" dirty="0">
                <a:solidFill>
                  <a:srgbClr val="FFCC66"/>
                </a:solidFill>
                <a:latin typeface="Arial"/>
                <a:ea typeface="新細明體"/>
                <a:cs typeface="Arial"/>
              </a:rPr>
              <a:t>推罗王自视为海之神（以西结书 </a:t>
            </a:r>
            <a:r>
              <a:rPr lang="en-US" altLang="zh-CN" sz="2800" b="0" i="1" kern="0" dirty="0">
                <a:solidFill>
                  <a:srgbClr val="FFCC66"/>
                </a:solidFill>
                <a:latin typeface="Arial"/>
                <a:ea typeface="新細明體"/>
                <a:cs typeface="Arial"/>
              </a:rPr>
              <a:t>28:2 </a:t>
            </a:r>
            <a:r>
              <a:rPr lang="en-US" sz="2800" b="0" i="1" kern="0" dirty="0">
                <a:solidFill>
                  <a:srgbClr val="FFCC66"/>
                </a:solidFill>
                <a:latin typeface="Arial"/>
                <a:ea typeface="新細明體"/>
                <a:cs typeface="Arial"/>
              </a:rPr>
              <a:t>NLT）。</a:t>
            </a:r>
          </a:p>
        </p:txBody>
      </p:sp>
      <p:sp>
        <p:nvSpPr>
          <p:cNvPr id="8" name="Title 1"/>
          <p:cNvSpPr txBox="1">
            <a:spLocks/>
          </p:cNvSpPr>
          <p:nvPr/>
        </p:nvSpPr>
        <p:spPr bwMode="auto">
          <a:xfrm>
            <a:off x="0" y="0"/>
            <a:ext cx="5715000" cy="1981200"/>
          </a:xfrm>
          <a:prstGeom prst="rect">
            <a:avLst/>
          </a:prstGeom>
          <a:solidFill>
            <a:srgbClr val="000090"/>
          </a:solidFill>
          <a:ln w="9525">
            <a:solidFill>
              <a:schemeClr val="accent4">
                <a:lumMod val="20000"/>
                <a:lumOff val="80000"/>
              </a:schemeClr>
            </a:solidFill>
            <a:miter lim="800000"/>
            <a:headEnd/>
            <a:tailEnd/>
          </a:ln>
        </p:spPr>
        <p:txBody>
          <a:bodyPr lIns="92075" tIns="46038" rIns="92075" bIns="46038" anchor="b"/>
          <a:lstStyle/>
          <a:p>
            <a:pPr algn="ctr">
              <a:defRPr/>
            </a:pPr>
            <a:r>
              <a:rPr lang="zh-CN" altLang="en-US" dirty="0">
                <a:solidFill>
                  <a:srgbClr val="FFFFFF"/>
                </a:solidFill>
                <a:latin typeface="Arial" pitchFamily="-112" charset="0"/>
                <a:ea typeface="新細明體"/>
                <a:cs typeface="新細明體"/>
              </a:rPr>
              <a:t>人子啊！你要对推罗的君王说：‘主耶和华这样说：因为你心里高傲，说：我是神；我在海的中心、坐在神的宝座上。其实你不过是人，并不是神，你心里却自以为是神。</a:t>
            </a:r>
          </a:p>
        </p:txBody>
      </p:sp>
    </p:spTree>
    <p:extLst>
      <p:ext uri="{BB962C8B-B14F-4D97-AF65-F5344CB8AC3E}">
        <p14:creationId xmlns:p14="http://schemas.microsoft.com/office/powerpoint/2010/main" val="3098983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57410" name="Picture 3" descr="Rev 12 Satan c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9618" name="Rectangle 2"/>
          <p:cNvSpPr>
            <a:spLocks noGrp="1" noChangeArrowheads="1"/>
          </p:cNvSpPr>
          <p:nvPr>
            <p:ph type="ctrTitle"/>
          </p:nvPr>
        </p:nvSpPr>
        <p:spPr>
          <a:xfrm>
            <a:off x="4800600" y="4953000"/>
            <a:ext cx="4343400" cy="1752600"/>
          </a:xfrm>
          <a:effectLst>
            <a:outerShdw blurRad="63500" dist="35921" dir="2700000" algn="ctr" rotWithShape="0">
              <a:schemeClr val="tx2">
                <a:alpha val="74998"/>
              </a:schemeClr>
            </a:outerShdw>
          </a:effectLst>
        </p:spPr>
        <p:txBody>
          <a:bodyPr/>
          <a:lstStyle/>
          <a:p>
            <a:pPr>
              <a:defRPr/>
            </a:pPr>
            <a:r>
              <a:rPr lang="zh-CN" altLang="en-US" b="1" dirty="0">
                <a:solidFill>
                  <a:schemeClr val="bg1"/>
                </a:solidFill>
                <a:latin typeface="Arial" charset="0"/>
                <a:ea typeface="ＭＳ Ｐゴシック" charset="0"/>
                <a:cs typeface="ＭＳ Ｐゴシック" charset="0"/>
              </a:rPr>
              <a:t>撒旦的</a:t>
            </a:r>
            <a:br>
              <a:rPr lang="zh-CN" altLang="en-US" b="1" dirty="0">
                <a:solidFill>
                  <a:schemeClr val="bg1"/>
                </a:solidFill>
                <a:latin typeface="Arial" charset="0"/>
                <a:ea typeface="ＭＳ Ｐゴシック" charset="0"/>
                <a:cs typeface="ＭＳ Ｐゴシック" charset="0"/>
              </a:rPr>
            </a:br>
            <a:r>
              <a:rPr lang="zh-CN" altLang="en-US" b="1" dirty="0">
                <a:solidFill>
                  <a:schemeClr val="bg1"/>
                </a:solidFill>
                <a:latin typeface="Arial" charset="0"/>
                <a:ea typeface="ＭＳ Ｐゴシック" charset="0"/>
                <a:cs typeface="ＭＳ Ｐゴシック" charset="0"/>
              </a:rPr>
              <a:t>骄狂</a:t>
            </a:r>
            <a:r>
              <a:rPr lang="en-US" b="1" dirty="0">
                <a:solidFill>
                  <a:schemeClr val="bg1"/>
                </a:solidFill>
                <a:latin typeface="Arial" charset="0"/>
                <a:ea typeface="ＭＳ Ｐゴシック" charset="0"/>
                <a:cs typeface="ＭＳ Ｐゴシック" charset="0"/>
              </a:rPr>
              <a:t> </a:t>
            </a:r>
            <a:br>
              <a:rPr lang="en-US" b="1" dirty="0">
                <a:solidFill>
                  <a:schemeClr val="bg1"/>
                </a:solidFill>
                <a:latin typeface="Arial" charset="0"/>
                <a:ea typeface="ＭＳ Ｐゴシック" charset="0"/>
                <a:cs typeface="ＭＳ Ｐゴシック" charset="0"/>
              </a:rPr>
            </a:br>
            <a:r>
              <a:rPr lang="en-US" b="1" dirty="0">
                <a:solidFill>
                  <a:schemeClr val="bg1"/>
                </a:solidFill>
                <a:latin typeface="Arial" charset="0"/>
                <a:ea typeface="ＭＳ Ｐゴシック" charset="0"/>
                <a:cs typeface="ＭＳ Ｐゴシック" charset="0"/>
              </a:rPr>
              <a:t>(cf. </a:t>
            </a:r>
            <a:r>
              <a:rPr lang="zh-CN" altLang="en-US" b="1" dirty="0">
                <a:solidFill>
                  <a:schemeClr val="bg1"/>
                </a:solidFill>
                <a:latin typeface="Arial" charset="0"/>
                <a:ea typeface="ＭＳ Ｐゴシック" charset="0"/>
                <a:cs typeface="ＭＳ Ｐゴシック" charset="0"/>
              </a:rPr>
              <a:t>启</a:t>
            </a:r>
            <a:r>
              <a:rPr lang="en-US" b="1" dirty="0">
                <a:solidFill>
                  <a:schemeClr val="bg1"/>
                </a:solidFill>
                <a:latin typeface="Arial" charset="0"/>
                <a:ea typeface="ＭＳ Ｐゴシック" charset="0"/>
                <a:cs typeface="ＭＳ Ｐゴシック" charset="0"/>
              </a:rPr>
              <a:t> 12:7-13)</a:t>
            </a:r>
            <a:endParaRPr lang="en-US" dirty="0">
              <a:solidFill>
                <a:schemeClr val="bg1"/>
              </a:solidFill>
              <a:latin typeface="Times New Roman" charset="0"/>
              <a:ea typeface="ＭＳ Ｐゴシック" charset="0"/>
              <a:cs typeface="ＭＳ Ｐゴシック" charset="0"/>
            </a:endParaRPr>
          </a:p>
        </p:txBody>
      </p:sp>
      <p:sp>
        <p:nvSpPr>
          <p:cNvPr id="70660" name="TextBox 3"/>
          <p:cNvSpPr txBox="1">
            <a:spLocks noChangeArrowheads="1"/>
          </p:cNvSpPr>
          <p:nvPr/>
        </p:nvSpPr>
        <p:spPr bwMode="auto">
          <a:xfrm>
            <a:off x="0" y="0"/>
            <a:ext cx="9144000" cy="310854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2800" baseline="300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2 </a:t>
            </a:r>
            <a:r>
              <a:rPr lang="en-US" altLang="zh-CN"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a:t>
            </a: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人子啊！你要对推罗的君王说：‘主耶和华这样说：</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因为你心里高傲，</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说：我是神；</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我在海的中心、</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坐在神的宝座上。</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其实你不过是人，并不是神，</a:t>
            </a:r>
          </a:p>
          <a:p>
            <a:pPr eaLnBrk="1" hangingPunct="1">
              <a:defRPr/>
            </a:pP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你心里却自以为是神。“ </a:t>
            </a:r>
            <a:r>
              <a:rPr lang="en-US" altLang="zh-CN"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a:t>
            </a:r>
            <a:r>
              <a:rPr lang="zh-CN" altLang="en-US"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以西结</a:t>
            </a:r>
            <a:r>
              <a:rPr lang="en-US" altLang="zh-CN" sz="2800" dirty="0">
                <a:solidFill>
                  <a:srgbClr val="FFFFFF"/>
                </a:solidFill>
                <a:effectLst>
                  <a:glow rad="165100">
                    <a:srgbClr val="000000">
                      <a:alpha val="75000"/>
                    </a:srgbClr>
                  </a:glow>
                  <a:outerShdw blurRad="38100" dist="38100" dir="2700000" algn="tl">
                    <a:srgbClr val="000000">
                      <a:alpha val="43137"/>
                    </a:srgbClr>
                  </a:outerShdw>
                </a:effectLst>
                <a:latin typeface="Arial" charset="0"/>
                <a:cs typeface="Arial" charset="0"/>
              </a:rPr>
              <a:t>28:2).</a:t>
            </a:r>
          </a:p>
        </p:txBody>
      </p:sp>
    </p:spTree>
    <p:extLst>
      <p:ext uri="{BB962C8B-B14F-4D97-AF65-F5344CB8AC3E}">
        <p14:creationId xmlns:p14="http://schemas.microsoft.com/office/powerpoint/2010/main" val="36051026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6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0"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5538" name="Text Box 2"/>
          <p:cNvSpPr txBox="1">
            <a:spLocks noChangeArrowheads="1"/>
          </p:cNvSpPr>
          <p:nvPr/>
        </p:nvSpPr>
        <p:spPr bwMode="auto">
          <a:xfrm>
            <a:off x="0" y="5181600"/>
            <a:ext cx="6705600" cy="1447800"/>
          </a:xfrm>
          <a:prstGeom prst="rect">
            <a:avLst/>
          </a:prstGeom>
          <a:noFill/>
          <a:ln w="9525">
            <a:noFill/>
            <a:round/>
            <a:headEnd/>
            <a:tailEnd/>
          </a:ln>
          <a:effec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TW" alt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撒旦的</a:t>
            </a:r>
            <a:br>
              <a:rPr kumimoji="0" lang="zh-TW" alt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br>
            <a:r>
              <a:rPr kumimoji="0" lang="zh-TW" alt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骄狂 </a:t>
            </a:r>
          </a:p>
          <a:p>
            <a:pPr marL="0" marR="0" lvl="0" indent="0" algn="ctr" defTabSz="449263" rtl="0" eaLnBrk="1" fontAlgn="base" latinLnBrk="0" hangingPunct="1">
              <a:lnSpc>
                <a:spcPct val="100000"/>
              </a:lnSpc>
              <a:spcBef>
                <a:spcPct val="0"/>
              </a:spcBef>
              <a:spcAft>
                <a:spcPct val="0"/>
              </a:spcAft>
              <a:buClr>
                <a:srgbClr val="FFFFFF"/>
              </a:buClr>
              <a:buSzPct val="100000"/>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(cf. </a:t>
            </a:r>
            <a:r>
              <a:rPr kumimoji="0" lang="zh-CN" alt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启</a:t>
            </a:r>
            <a:r>
              <a:rPr kumimoji="0" lang="en-GB"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12:7-9)</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a:t>
            </a:r>
            <a:endParaRPr kumimoji="0" lang="en-GB"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endParaRPr>
          </a:p>
        </p:txBody>
      </p:sp>
      <p:sp>
        <p:nvSpPr>
          <p:cNvPr id="65539" name="Text Box 3"/>
          <p:cNvSpPr txBox="1">
            <a:spLocks noChangeArrowheads="1"/>
          </p:cNvSpPr>
          <p:nvPr/>
        </p:nvSpPr>
        <p:spPr bwMode="auto">
          <a:xfrm>
            <a:off x="1600200" y="54634"/>
            <a:ext cx="7543800" cy="2514600"/>
          </a:xfrm>
          <a:prstGeom prst="rect">
            <a:avLst/>
          </a:prstGeom>
          <a:noFill/>
          <a:ln w="9525">
            <a:noFill/>
            <a:round/>
            <a:headEnd/>
            <a:tailEnd/>
          </a:ln>
          <a:effec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3 </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你比但以理更有智慧！</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任何秘密的事都不能隐瞒你！</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zh-CN"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4 </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你靠着自己的智慧和聪明，</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为自己得了财富，</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把所得的金银放进自己的府库里。</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zh-CN"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5 </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你靠着自己在贸易上的大智慧，</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增添你的财富，</a:t>
            </a:r>
          </a:p>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你又因自己的财富心里高傲。</a:t>
            </a:r>
            <a:r>
              <a:rPr kumimoji="0" lang="ru-RU" altLang="ja-JP"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a:t>
            </a:r>
            <a:r>
              <a:rPr kumimoji="0" lang="en-GB"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 (</a:t>
            </a:r>
            <a:r>
              <a:rPr kumimoji="0" lang="zh-CN" alt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以西结 </a:t>
            </a:r>
            <a:r>
              <a:rPr kumimoji="0" lang="en-GB"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28:3-5)</a:t>
            </a: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rPr>
              <a:t>‏</a:t>
            </a:r>
            <a:endParaRPr kumimoji="0" lang="en-GB" sz="20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325549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Title 1"/>
          <p:cNvSpPr>
            <a:spLocks noGrp="1"/>
          </p:cNvSpPr>
          <p:nvPr>
            <p:ph type="title"/>
          </p:nvPr>
        </p:nvSpPr>
        <p:spPr/>
        <p:txBody>
          <a:bodyPr/>
          <a:lstStyle/>
          <a:p>
            <a:r>
              <a:rPr lang="en-US" sz="4800">
                <a:latin typeface="Times New Roman" charset="0"/>
                <a:ea typeface="ＭＳ Ｐゴシック" charset="0"/>
                <a:cs typeface="ＭＳ Ｐゴシック" charset="0"/>
              </a:rPr>
              <a:t>The angels pursue</a:t>
            </a:r>
          </a:p>
        </p:txBody>
      </p:sp>
      <p:sp>
        <p:nvSpPr>
          <p:cNvPr id="660482" name="Content Placeholder 2"/>
          <p:cNvSpPr>
            <a:spLocks noGrp="1"/>
          </p:cNvSpPr>
          <p:nvPr>
            <p:ph idx="1"/>
          </p:nvPr>
        </p:nvSpPr>
        <p:spPr/>
        <p:txBody>
          <a:bodyPr/>
          <a:lstStyle/>
          <a:p>
            <a:endParaRPr lang="en-US">
              <a:latin typeface="Times New Roman" charset="0"/>
              <a:ea typeface="ＭＳ Ｐゴシック" charset="0"/>
              <a:cs typeface="ＭＳ Ｐゴシック" charset="0"/>
            </a:endParaRPr>
          </a:p>
        </p:txBody>
      </p:sp>
      <p:pic>
        <p:nvPicPr>
          <p:cNvPr id="660483" name="Picture 4" descr="Satan fall Rev 12 angels chas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29766" y="764704"/>
            <a:ext cx="3809678" cy="3429000"/>
          </a:xfrm>
          <a:prstGeom prst="rect">
            <a:avLst/>
          </a:prstGeom>
          <a:noFill/>
          <a:ln w="9525">
            <a:noFill/>
            <a:miter lim="800000"/>
            <a:headEnd/>
            <a:tailEnd/>
          </a:ln>
          <a:effectLst>
            <a:glow rad="228600">
              <a:schemeClr val="accent4">
                <a:satMod val="175000"/>
                <a:alpha val="40000"/>
              </a:schemeClr>
            </a:glow>
          </a:effectLst>
        </p:spPr>
        <p:txBody>
          <a:bodyPr anchor="ctr"/>
          <a:lstStyle>
            <a:defPPr>
              <a:defRPr lang="en-US"/>
            </a:defPPr>
            <a:lvl1pPr algn="ctr" eaLnBrk="0" hangingPunct="0">
              <a:defRPr sz="2000" b="1">
                <a:solidFill>
                  <a:schemeClr val="bg1"/>
                </a:solidFill>
                <a:effectLst>
                  <a:outerShdw blurRad="38100" dist="38100" dir="2700000" algn="tl">
                    <a:srgbClr val="000000">
                      <a:alpha val="43137"/>
                    </a:srgbClr>
                  </a:outerShdw>
                </a:effectLst>
                <a:latin typeface="Arial" charset="0"/>
                <a:cs typeface="Arial"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你是完美的典范，</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满有智慧，全然美丽。</a:t>
            </a:r>
          </a:p>
          <a:p>
            <a:pPr>
              <a:defRPr/>
            </a:pPr>
            <a:endParaRPr lang="zh-CN" altLang="en-US" dirty="0">
              <a:solidFill>
                <a:srgbClr val="FFFFFF"/>
              </a:solidFill>
              <a:effectLst>
                <a:glow rad="304800">
                  <a:srgbClr val="000000">
                    <a:alpha val="75000"/>
                  </a:srgbClr>
                </a:glow>
                <a:outerShdw blurRad="38100" dist="38100" dir="2700000" algn="tl">
                  <a:srgbClr val="000000">
                    <a:alpha val="43137"/>
                  </a:srgbClr>
                </a:outerShdw>
              </a:effectLst>
            </a:endParaRPr>
          </a:p>
          <a:p>
            <a:pPr>
              <a:defRPr/>
            </a:pP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13 </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你曾在伊甸、　神的园中</a:t>
            </a: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 </a:t>
            </a:r>
          </a:p>
          <a:p>
            <a:pPr>
              <a:defRPr/>
            </a:pP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15 "</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从你被造的日子起，</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你的行为都无可指摘，</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直到在你中间有了罪孽为止。</a:t>
            </a:r>
          </a:p>
        </p:txBody>
      </p:sp>
      <p:sp>
        <p:nvSpPr>
          <p:cNvPr id="6" name="Title 1"/>
          <p:cNvSpPr txBox="1">
            <a:spLocks/>
          </p:cNvSpPr>
          <p:nvPr/>
        </p:nvSpPr>
        <p:spPr bwMode="auto">
          <a:xfrm>
            <a:off x="3731186" y="1268760"/>
            <a:ext cx="5410200" cy="3886200"/>
          </a:xfrm>
          <a:prstGeom prst="rect">
            <a:avLst/>
          </a:prstGeom>
          <a:noFill/>
          <a:ln w="9525">
            <a:noFill/>
            <a:miter lim="800000"/>
            <a:headEnd/>
            <a:tailEnd/>
          </a:ln>
          <a:effectLst>
            <a:glow rad="228600">
              <a:schemeClr val="accent4">
                <a:satMod val="175000"/>
                <a:alpha val="40000"/>
              </a:schemeClr>
            </a:glow>
          </a:effectLst>
        </p:spPr>
        <p:txBody>
          <a:bodyPr anchor="ctr"/>
          <a:lstStyle>
            <a:defPPr>
              <a:defRPr lang="en-US"/>
            </a:defPPr>
            <a:lvl1pPr algn="ctr" eaLnBrk="0" hangingPunct="0">
              <a:defRPr sz="2000" b="1">
                <a:solidFill>
                  <a:schemeClr val="bg1"/>
                </a:solidFill>
                <a:effectLst>
                  <a:glow rad="304800">
                    <a:schemeClr val="tx1">
                      <a:alpha val="75000"/>
                    </a:schemeClr>
                  </a:glow>
                  <a:outerShdw blurRad="38100" dist="38100" dir="2700000" algn="tl">
                    <a:srgbClr val="000000">
                      <a:alpha val="43137"/>
                    </a:srgbClr>
                  </a:outerShdw>
                </a:effectLst>
                <a:latin typeface="Arial" charset="0"/>
                <a:cs typeface="Arial"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a:defRPr/>
            </a:pP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16  </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因你的贸易昌盛，</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你中间就充满了强暴的事，</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你也犯了罪，</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所以我把你当作污秽之物，</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从　神的山把你拋弃。</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护卫宝座的基路伯啊！我要把你</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从闪耀如火的宝石中除掉。</a:t>
            </a:r>
          </a:p>
          <a:p>
            <a:pPr>
              <a:defRPr/>
            </a:pPr>
            <a:endParaRPr lang="zh-CN" altLang="en-US" dirty="0">
              <a:solidFill>
                <a:srgbClr val="FFFFFF"/>
              </a:solidFill>
              <a:effectLst>
                <a:glow rad="304800">
                  <a:srgbClr val="000000">
                    <a:alpha val="75000"/>
                  </a:srgbClr>
                </a:glow>
                <a:outerShdw blurRad="38100" dist="38100" dir="2700000" algn="tl">
                  <a:srgbClr val="000000">
                    <a:alpha val="43137"/>
                  </a:srgbClr>
                </a:outerShdw>
              </a:effectLst>
            </a:endParaRPr>
          </a:p>
          <a:p>
            <a:pPr>
              <a:defRPr/>
            </a:pP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17 </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你因自己的美丽心里高傲，</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又因你的光彩败坏了你的智慧。</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所以我把你拋在地上；</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放在列王面前，</a:t>
            </a:r>
          </a:p>
          <a:p>
            <a:pPr>
              <a:defRPr/>
            </a:pP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好让他们观看。“ </a:t>
            </a:r>
            <a:br>
              <a:rPr lang="zh-CN" altLang="en-US" dirty="0">
                <a:solidFill>
                  <a:srgbClr val="FFFFFF"/>
                </a:solidFill>
                <a:effectLst>
                  <a:glow rad="304800">
                    <a:srgbClr val="000000">
                      <a:alpha val="75000"/>
                    </a:srgbClr>
                  </a:glow>
                  <a:outerShdw blurRad="38100" dist="38100" dir="2700000" algn="tl">
                    <a:srgbClr val="000000">
                      <a:alpha val="43137"/>
                    </a:srgbClr>
                  </a:outerShdw>
                </a:effectLst>
              </a:rPr>
            </a:b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a:t>
            </a:r>
            <a:r>
              <a:rPr lang="zh-CN" altLang="en-US" dirty="0">
                <a:solidFill>
                  <a:srgbClr val="FFFFFF"/>
                </a:solidFill>
                <a:effectLst>
                  <a:glow rad="304800">
                    <a:srgbClr val="000000">
                      <a:alpha val="75000"/>
                    </a:srgbClr>
                  </a:glow>
                  <a:outerShdw blurRad="38100" dist="38100" dir="2700000" algn="tl">
                    <a:srgbClr val="000000">
                      <a:alpha val="43137"/>
                    </a:srgbClr>
                  </a:outerShdw>
                </a:effectLst>
              </a:rPr>
              <a:t>以西结 </a:t>
            </a:r>
            <a:r>
              <a:rPr lang="en-US" altLang="zh-CN" dirty="0">
                <a:solidFill>
                  <a:srgbClr val="FFFFFF"/>
                </a:solidFill>
                <a:effectLst>
                  <a:glow rad="304800">
                    <a:srgbClr val="000000">
                      <a:alpha val="75000"/>
                    </a:srgbClr>
                  </a:glow>
                  <a:outerShdw blurRad="38100" dist="38100" dir="2700000" algn="tl">
                    <a:srgbClr val="000000">
                      <a:alpha val="43137"/>
                    </a:srgbClr>
                  </a:outerShdw>
                </a:effectLst>
              </a:rPr>
              <a:t>28:12-17)‏</a:t>
            </a:r>
          </a:p>
        </p:txBody>
      </p:sp>
    </p:spTree>
    <p:extLst>
      <p:ext uri="{BB962C8B-B14F-4D97-AF65-F5344CB8AC3E}">
        <p14:creationId xmlns:p14="http://schemas.microsoft.com/office/powerpoint/2010/main" val="218472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137439757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30</a:t>
            </a:r>
          </a:p>
        </p:txBody>
      </p:sp>
    </p:spTree>
    <p:extLst>
      <p:ext uri="{BB962C8B-B14F-4D97-AF65-F5344CB8AC3E}">
        <p14:creationId xmlns:p14="http://schemas.microsoft.com/office/powerpoint/2010/main" val="283609607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200924642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32</a:t>
            </a:r>
          </a:p>
        </p:txBody>
      </p:sp>
    </p:spTree>
    <p:extLst>
      <p:ext uri="{BB962C8B-B14F-4D97-AF65-F5344CB8AC3E}">
        <p14:creationId xmlns:p14="http://schemas.microsoft.com/office/powerpoint/2010/main" val="1481122426"/>
      </p:ext>
    </p:extLst>
  </p:cSld>
  <p:clrMapOvr>
    <a:overrideClrMapping bg1="lt1" tx1="dk1" bg2="lt2" tx2="dk2" accent1="accent1" accent2="accent2" accent3="accent3" accent4="accent4" accent5="accent5" accent6="accent6" hlink="hlink" folHlink="folHlink"/>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1" descr="5387599761_1cff8912e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33375"/>
            <a:ext cx="9153525" cy="648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1506" name="Rectangle 2"/>
          <p:cNvSpPr>
            <a:spLocks noGrp="1" noChangeArrowheads="1"/>
          </p:cNvSpPr>
          <p:nvPr>
            <p:ph type="title"/>
          </p:nvPr>
        </p:nvSpPr>
        <p:spPr>
          <a:xfrm>
            <a:off x="685800" y="762000"/>
            <a:ext cx="7772400" cy="762000"/>
          </a:xfrm>
          <a:solidFill>
            <a:srgbClr val="F8FAA8"/>
          </a:solidFill>
        </p:spPr>
        <p:txBody>
          <a:bodyPr anchor="ctr"/>
          <a:lstStyle/>
          <a:p>
            <a:pPr algn="ctr" eaLnBrk="1" hangingPunct="1"/>
            <a:r>
              <a:rPr lang="zh-TW" altLang="en-US" b="1" dirty="0">
                <a:solidFill>
                  <a:schemeClr val="bg1"/>
                </a:solidFill>
                <a:latin typeface="Arial" charset="0"/>
                <a:ea typeface="新細明體" charset="0"/>
              </a:rPr>
              <a:t>以西结的事奉</a:t>
            </a:r>
            <a:endParaRPr lang="en-US" b="1" dirty="0">
              <a:solidFill>
                <a:schemeClr val="bg1"/>
              </a:solidFill>
              <a:latin typeface="Arial" charset="0"/>
              <a:ea typeface="新細明體" charset="0"/>
            </a:endParaRPr>
          </a:p>
        </p:txBody>
      </p:sp>
      <p:sp>
        <p:nvSpPr>
          <p:cNvPr id="10244" name="Rectangle 4"/>
          <p:cNvSpPr>
            <a:spLocks noChangeArrowheads="1"/>
          </p:cNvSpPr>
          <p:nvPr/>
        </p:nvSpPr>
        <p:spPr bwMode="auto">
          <a:xfrm>
            <a:off x="1414463" y="2057400"/>
            <a:ext cx="704532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第一阶段 </a:t>
            </a:r>
            <a:r>
              <a:rPr lang="en-US" altLang="zh-TW" sz="3600" dirty="0">
                <a:solidFill>
                  <a:srgbClr val="FFFFCC"/>
                </a:solidFill>
                <a:effectLst>
                  <a:glow rad="266700">
                    <a:srgbClr val="000000">
                      <a:alpha val="75000"/>
                    </a:srgbClr>
                  </a:glow>
                </a:effectLst>
                <a:ea typeface="新細明體" charset="0"/>
                <a:cs typeface="新細明體" charset="0"/>
              </a:rPr>
              <a:t>(1-32)</a:t>
            </a:r>
          </a:p>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以西结书 </a:t>
            </a:r>
            <a:r>
              <a:rPr lang="en-US" altLang="zh-TW" sz="3600" dirty="0">
                <a:solidFill>
                  <a:srgbClr val="FFFFCC"/>
                </a:solidFill>
                <a:effectLst>
                  <a:glow rad="266700">
                    <a:srgbClr val="000000">
                      <a:alpha val="75000"/>
                    </a:srgbClr>
                  </a:glow>
                </a:effectLst>
                <a:ea typeface="新細明體" charset="0"/>
                <a:cs typeface="新細明體" charset="0"/>
              </a:rPr>
              <a:t>3:17</a:t>
            </a:r>
          </a:p>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以西结书 </a:t>
            </a:r>
            <a:r>
              <a:rPr lang="en-US" altLang="zh-TW" sz="3600" dirty="0">
                <a:solidFill>
                  <a:srgbClr val="FFFFCC"/>
                </a:solidFill>
                <a:effectLst>
                  <a:glow rad="266700">
                    <a:srgbClr val="000000">
                      <a:alpha val="75000"/>
                    </a:srgbClr>
                  </a:glow>
                </a:effectLst>
                <a:ea typeface="新細明體" charset="0"/>
                <a:cs typeface="新細明體" charset="0"/>
              </a:rPr>
              <a:t>24:25-27</a:t>
            </a:r>
          </a:p>
          <a:p>
            <a:pPr marL="342900" indent="-342900" eaLnBrk="1" hangingPunct="1">
              <a:spcBef>
                <a:spcPct val="20000"/>
              </a:spcBef>
              <a:buClr>
                <a:srgbClr val="FFCC66"/>
              </a:buClr>
              <a:buFontTx/>
              <a:buChar char="•"/>
              <a:defRPr/>
            </a:pPr>
            <a:endParaRPr lang="en-US" altLang="zh-TW" sz="3600" dirty="0">
              <a:solidFill>
                <a:srgbClr val="FFFFCC"/>
              </a:solidFill>
              <a:effectLst>
                <a:glow rad="266700">
                  <a:srgbClr val="000000">
                    <a:alpha val="75000"/>
                  </a:srgbClr>
                </a:glow>
              </a:effectLst>
              <a:ea typeface="新細明體" charset="0"/>
              <a:cs typeface="新細明體" charset="0"/>
            </a:endParaRPr>
          </a:p>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第二阶段 </a:t>
            </a:r>
            <a:r>
              <a:rPr lang="en-US" altLang="zh-TW" sz="3600" dirty="0">
                <a:solidFill>
                  <a:srgbClr val="FFFFCC"/>
                </a:solidFill>
                <a:effectLst>
                  <a:glow rad="266700">
                    <a:srgbClr val="000000">
                      <a:alpha val="75000"/>
                    </a:srgbClr>
                  </a:glow>
                </a:effectLst>
                <a:ea typeface="新細明體" charset="0"/>
                <a:cs typeface="新細明體" charset="0"/>
              </a:rPr>
              <a:t>(33-48)</a:t>
            </a:r>
          </a:p>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以西结书 </a:t>
            </a:r>
            <a:r>
              <a:rPr lang="en-US" altLang="zh-TW" sz="3600" dirty="0">
                <a:solidFill>
                  <a:srgbClr val="FFFFCC"/>
                </a:solidFill>
                <a:effectLst>
                  <a:glow rad="266700">
                    <a:srgbClr val="000000">
                      <a:alpha val="75000"/>
                    </a:srgbClr>
                  </a:glow>
                </a:effectLst>
                <a:ea typeface="新細明體" charset="0"/>
                <a:cs typeface="新細明體" charset="0"/>
              </a:rPr>
              <a:t>33:7</a:t>
            </a:r>
          </a:p>
          <a:p>
            <a:pPr marL="342900" indent="-342900" eaLnBrk="1" hangingPunct="1">
              <a:spcBef>
                <a:spcPct val="20000"/>
              </a:spcBef>
              <a:buClr>
                <a:srgbClr val="FFCC66"/>
              </a:buClr>
              <a:buFontTx/>
              <a:buChar char="•"/>
              <a:defRPr/>
            </a:pPr>
            <a:r>
              <a:rPr lang="zh-TW" altLang="en-US" sz="3600" dirty="0">
                <a:solidFill>
                  <a:srgbClr val="FFFFCC"/>
                </a:solidFill>
                <a:effectLst>
                  <a:glow rad="266700">
                    <a:srgbClr val="000000">
                      <a:alpha val="75000"/>
                    </a:srgbClr>
                  </a:glow>
                </a:effectLst>
                <a:ea typeface="新細明體" charset="0"/>
                <a:cs typeface="新細明體" charset="0"/>
              </a:rPr>
              <a:t>以西结书 </a:t>
            </a:r>
            <a:r>
              <a:rPr lang="en-US" altLang="zh-TW" sz="3600" dirty="0">
                <a:solidFill>
                  <a:srgbClr val="FFFFCC"/>
                </a:solidFill>
                <a:effectLst>
                  <a:glow rad="266700">
                    <a:srgbClr val="000000">
                      <a:alpha val="75000"/>
                    </a:srgbClr>
                  </a:glow>
                </a:effectLst>
                <a:ea typeface="新細明體" charset="0"/>
                <a:cs typeface="新細明體" charset="0"/>
              </a:rPr>
              <a:t>33:21-22</a:t>
            </a:r>
          </a:p>
        </p:txBody>
      </p:sp>
    </p:spTree>
    <p:extLst>
      <p:ext uri="{BB962C8B-B14F-4D97-AF65-F5344CB8AC3E}">
        <p14:creationId xmlns:p14="http://schemas.microsoft.com/office/powerpoint/2010/main" val="38377271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10244">
                                            <p:txEl>
                                              <p:pRg st="0" end="0"/>
                                            </p:txEl>
                                          </p:spTgt>
                                        </p:tgtEl>
                                        <p:attrNameLst>
                                          <p:attrName>style.visibility</p:attrName>
                                        </p:attrNameLst>
                                      </p:cBhvr>
                                      <p:to>
                                        <p:strVal val="visible"/>
                                      </p:to>
                                    </p:set>
                                    <p:anim calcmode="lin" valueType="num">
                                      <p:cBhvr additive="base">
                                        <p:cTn id="7" dur="500" fill="hold"/>
                                        <p:tgtEl>
                                          <p:spTgt spid="102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10244">
                                            <p:txEl>
                                              <p:pRg st="1" end="1"/>
                                            </p:txEl>
                                          </p:spTgt>
                                        </p:tgtEl>
                                        <p:attrNameLst>
                                          <p:attrName>style.visibility</p:attrName>
                                        </p:attrNameLst>
                                      </p:cBhvr>
                                      <p:to>
                                        <p:strVal val="visible"/>
                                      </p:to>
                                    </p:set>
                                    <p:anim calcmode="lin" valueType="num">
                                      <p:cBhvr additive="base">
                                        <p:cTn id="13" dur="500" fill="hold"/>
                                        <p:tgtEl>
                                          <p:spTgt spid="102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10244">
                                            <p:txEl>
                                              <p:pRg st="2" end="2"/>
                                            </p:txEl>
                                          </p:spTgt>
                                        </p:tgtEl>
                                        <p:attrNameLst>
                                          <p:attrName>style.visibility</p:attrName>
                                        </p:attrNameLst>
                                      </p:cBhvr>
                                      <p:to>
                                        <p:strVal val="visible"/>
                                      </p:to>
                                    </p:set>
                                    <p:anim calcmode="lin" valueType="num">
                                      <p:cBhvr additive="base">
                                        <p:cTn id="19" dur="500" fill="hold"/>
                                        <p:tgtEl>
                                          <p:spTgt spid="102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10244">
                                            <p:txEl>
                                              <p:pRg st="4" end="4"/>
                                            </p:txEl>
                                          </p:spTgt>
                                        </p:tgtEl>
                                        <p:attrNameLst>
                                          <p:attrName>style.visibility</p:attrName>
                                        </p:attrNameLst>
                                      </p:cBhvr>
                                      <p:to>
                                        <p:strVal val="visible"/>
                                      </p:to>
                                    </p:set>
                                    <p:anim calcmode="lin" valueType="num">
                                      <p:cBhvr additive="base">
                                        <p:cTn id="25" dur="500" fill="hold"/>
                                        <p:tgtEl>
                                          <p:spTgt spid="10244">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10244">
                                            <p:txEl>
                                              <p:pRg st="5" end="5"/>
                                            </p:txEl>
                                          </p:spTgt>
                                        </p:tgtEl>
                                        <p:attrNameLst>
                                          <p:attrName>style.visibility</p:attrName>
                                        </p:attrNameLst>
                                      </p:cBhvr>
                                      <p:to>
                                        <p:strVal val="visible"/>
                                      </p:to>
                                    </p:set>
                                    <p:anim calcmode="lin" valueType="num">
                                      <p:cBhvr additive="base">
                                        <p:cTn id="31" dur="500" fill="hold"/>
                                        <p:tgtEl>
                                          <p:spTgt spid="10244">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24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10244">
                                            <p:txEl>
                                              <p:pRg st="6" end="6"/>
                                            </p:txEl>
                                          </p:spTgt>
                                        </p:tgtEl>
                                        <p:attrNameLst>
                                          <p:attrName>style.visibility</p:attrName>
                                        </p:attrNameLst>
                                      </p:cBhvr>
                                      <p:to>
                                        <p:strVal val="visible"/>
                                      </p:to>
                                    </p:set>
                                    <p:anim calcmode="lin" valueType="num">
                                      <p:cBhvr additive="base">
                                        <p:cTn id="37" dur="500" fill="hold"/>
                                        <p:tgtEl>
                                          <p:spTgt spid="10244">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24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37220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盼望</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Notched Right Arrow 6"/>
          <p:cNvSpPr/>
          <p:nvPr/>
        </p:nvSpPr>
        <p:spPr bwMode="auto">
          <a:xfrm>
            <a:off x="5325548"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290235" y="5239188"/>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rPr>
              <a:t>以西结书</a:t>
            </a:r>
            <a:r>
              <a:rPr kumimoji="0" lang="zh-CN" alt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rPr>
              <a:t>的重点</a:t>
            </a:r>
            <a:endParaRPr kumimoji="0" 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3062"/>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241300">
                    <a:schemeClr val="tx1"/>
                  </a:glow>
                </a:effectLst>
                <a:latin typeface="Arial" charset="0"/>
                <a:ea typeface="ＭＳ Ｐゴシック" charset="0"/>
                <a:cs typeface="ＭＳ Ｐゴシック" charset="0"/>
              </a:rPr>
              <a:t>期待神管教你，因着神自己的荣耀来重建你</a:t>
            </a:r>
            <a:endParaRPr lang="en-US" b="1" i="1" dirty="0">
              <a:effectLst>
                <a:glow rad="2413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5790875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058656" cy="1841897"/>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上帝的荣耀不会在你生命中与其他竞争者共存。</a:t>
            </a:r>
            <a:endParaRPr lang="en-US" sz="4800" b="1" dirty="0">
              <a:effectLst>
                <a:glow rad="127000">
                  <a:schemeClr val="tx1"/>
                </a:glow>
              </a:effectLst>
              <a:latin typeface="Arial" charset="0"/>
              <a:ea typeface="ＭＳ Ｐゴシック" charset="0"/>
              <a:cs typeface="ＭＳ Ｐゴシック" charset="0"/>
            </a:endParaRPr>
          </a:p>
        </p:txBody>
      </p:sp>
      <p:pic>
        <p:nvPicPr>
          <p:cNvPr id="6148" name="Picture 4" descr="Related image">
            <a:extLst>
              <a:ext uri="{FF2B5EF4-FFF2-40B4-BE49-F238E27FC236}">
                <a16:creationId xmlns:a16="http://schemas.microsoft.com/office/drawing/2014/main" id="{AE5F7CB9-656E-2240-BE7E-0C154F26ED3B}"/>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717675"/>
            <a:ext cx="9144000" cy="5140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448992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37550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承认</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上帝的荣耀离开了</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1–24).  </a:t>
            </a:r>
          </a:p>
        </p:txBody>
      </p:sp>
    </p:spTree>
    <p:extLst>
      <p:ext uri="{BB962C8B-B14F-4D97-AF65-F5344CB8AC3E}">
        <p14:creationId xmlns:p14="http://schemas.microsoft.com/office/powerpoint/2010/main" val="923462667"/>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允许</a:t>
            </a:r>
            <a:r>
              <a:rPr kumimoji="0" 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上帝复兴他的荣耀</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25–32). </a:t>
            </a:r>
          </a:p>
        </p:txBody>
      </p:sp>
    </p:spTree>
    <p:extLst>
      <p:ext uri="{BB962C8B-B14F-4D97-AF65-F5344CB8AC3E}">
        <p14:creationId xmlns:p14="http://schemas.microsoft.com/office/powerpoint/2010/main" val="383613420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37220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期待</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Notched Right Arrow 6"/>
          <p:cNvSpPr/>
          <p:nvPr/>
        </p:nvSpPr>
        <p:spPr bwMode="auto">
          <a:xfrm>
            <a:off x="5325548"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盼望</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上帝荣耀的回归</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33–48). </a:t>
            </a:r>
          </a:p>
        </p:txBody>
      </p:sp>
    </p:spTree>
    <p:extLst>
      <p:ext uri="{BB962C8B-B14F-4D97-AF65-F5344CB8AC3E}">
        <p14:creationId xmlns:p14="http://schemas.microsoft.com/office/powerpoint/2010/main" val="162975010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2"/>
          <p:cNvSpPr>
            <a:spLocks noGrp="1" noChangeArrowheads="1"/>
          </p:cNvSpPr>
          <p:nvPr>
            <p:ph type="title"/>
          </p:nvPr>
        </p:nvSpPr>
        <p:spPr>
          <a:xfrm>
            <a:off x="2895600" y="228600"/>
            <a:ext cx="3657600" cy="533400"/>
          </a:xfrm>
          <a:solidFill>
            <a:srgbClr val="F8FAA8"/>
          </a:solidFill>
        </p:spPr>
        <p:txBody>
          <a:bodyPr/>
          <a:lstStyle/>
          <a:p>
            <a:pPr algn="ctr" eaLnBrk="1" hangingPunct="1"/>
            <a:r>
              <a:rPr lang="zh-CN" altLang="en-US" sz="3200" b="1" dirty="0">
                <a:solidFill>
                  <a:schemeClr val="bg1"/>
                </a:solidFill>
                <a:latin typeface="Arial" charset="0"/>
                <a:ea typeface="新細明體" charset="0"/>
              </a:rPr>
              <a:t>以西结书综览</a:t>
            </a:r>
            <a:endParaRPr lang="en-US" sz="3200" b="1" dirty="0">
              <a:solidFill>
                <a:schemeClr val="bg2"/>
              </a:solidFill>
              <a:latin typeface="Arial" charset="0"/>
              <a:ea typeface="新細明體" charset="0"/>
            </a:endParaRPr>
          </a:p>
        </p:txBody>
      </p:sp>
      <p:graphicFrame>
        <p:nvGraphicFramePr>
          <p:cNvPr id="1290" name="Group 266"/>
          <p:cNvGraphicFramePr>
            <a:graphicFrameLocks noGrp="1"/>
          </p:cNvGraphicFramePr>
          <p:nvPr>
            <p:ph type="tbl" idx="1"/>
          </p:nvPr>
        </p:nvGraphicFramePr>
        <p:xfrm>
          <a:off x="0" y="914400"/>
          <a:ext cx="9144000" cy="5855245"/>
        </p:xfrm>
        <a:graphic>
          <a:graphicData uri="http://schemas.openxmlformats.org/drawingml/2006/table">
            <a:tbl>
              <a:tblPr/>
              <a:tblGrid>
                <a:gridCol w="1189038">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357312">
                  <a:extLst>
                    <a:ext uri="{9D8B030D-6E8A-4147-A177-3AD203B41FA5}">
                      <a16:colId xmlns:a16="http://schemas.microsoft.com/office/drawing/2014/main" val="20002"/>
                    </a:ext>
                  </a:extLst>
                </a:gridCol>
                <a:gridCol w="1308100">
                  <a:extLst>
                    <a:ext uri="{9D8B030D-6E8A-4147-A177-3AD203B41FA5}">
                      <a16:colId xmlns:a16="http://schemas.microsoft.com/office/drawing/2014/main" val="20003"/>
                    </a:ext>
                  </a:extLst>
                </a:gridCol>
                <a:gridCol w="1306513">
                  <a:extLst>
                    <a:ext uri="{9D8B030D-6E8A-4147-A177-3AD203B41FA5}">
                      <a16:colId xmlns:a16="http://schemas.microsoft.com/office/drawing/2014/main" val="20004"/>
                    </a:ext>
                  </a:extLst>
                </a:gridCol>
                <a:gridCol w="1304925">
                  <a:extLst>
                    <a:ext uri="{9D8B030D-6E8A-4147-A177-3AD203B41FA5}">
                      <a16:colId xmlns:a16="http://schemas.microsoft.com/office/drawing/2014/main" val="20005"/>
                    </a:ext>
                  </a:extLst>
                </a:gridCol>
                <a:gridCol w="1306512">
                  <a:extLst>
                    <a:ext uri="{9D8B030D-6E8A-4147-A177-3AD203B41FA5}">
                      <a16:colId xmlns:a16="http://schemas.microsoft.com/office/drawing/2014/main" val="20006"/>
                    </a:ext>
                  </a:extLst>
                </a:gridCol>
              </a:tblGrid>
              <a:tr h="579151">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3200" b="1" i="0" u="none" strike="noStrike" cap="none" normalizeH="0" baseline="0">
                          <a:ln>
                            <a:noFill/>
                          </a:ln>
                          <a:solidFill>
                            <a:srgbClr val="FFFFFF"/>
                          </a:solidFill>
                          <a:effectLst/>
                          <a:latin typeface="Arial"/>
                          <a:ea typeface="新細明體" pitchFamily="-112" charset="-120"/>
                          <a:cs typeface="Arial"/>
                        </a:rPr>
                        <a:t>荣耀的离开及归</a:t>
                      </a:r>
                      <a:r>
                        <a:rPr kumimoji="0" lang="zh-CN" altLang="en-US" sz="3200" b="1" i="0" u="none" strike="noStrike" cap="none" normalizeH="0" baseline="0" dirty="0">
                          <a:ln>
                            <a:noFill/>
                          </a:ln>
                          <a:solidFill>
                            <a:srgbClr val="FFFFFF"/>
                          </a:solidFill>
                          <a:effectLst/>
                          <a:latin typeface="Arial"/>
                          <a:ea typeface="新細明體" pitchFamily="-112" charset="-120"/>
                          <a:cs typeface="Arial"/>
                        </a:rPr>
                        <a:t>回 </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966840">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荣耀离开</a:t>
                      </a:r>
                      <a:endParaRPr kumimoji="0" lang="en-US" altLang="zh-CN"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1–24</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无荣耀</a:t>
                      </a:r>
                      <a:r>
                        <a:rPr kumimoji="0" lang="en-US" sz="2000" b="1" i="0" u="none" strike="noStrike" cap="none" normalizeH="0" baseline="0" dirty="0">
                          <a:ln>
                            <a:noFill/>
                          </a:ln>
                          <a:solidFill>
                            <a:schemeClr val="tx1"/>
                          </a:solidFill>
                          <a:effectLst/>
                          <a:latin typeface="Arial"/>
                          <a:ea typeface="新細明體" pitchFamily="-112" charset="-120"/>
                          <a:cs typeface="Arial"/>
                        </a:rPr>
                        <a:t>)</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荣耀归回</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33–48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1"/>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辩明主</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权</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修复</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2"/>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审判犹大</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以色列得祝福</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3"/>
                  </a:ext>
                </a:extLst>
              </a:tr>
              <a:tr h="501677">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a:t>
                      </a:r>
                      <a:r>
                        <a:rPr kumimoji="0" lang="zh-CN" altLang="en-US" sz="2000" b="1" i="0" u="none" strike="noStrike" cap="none" normalizeH="0" baseline="0">
                          <a:ln>
                            <a:noFill/>
                          </a:ln>
                          <a:solidFill>
                            <a:schemeClr val="tx1"/>
                          </a:solidFill>
                          <a:effectLst/>
                          <a:latin typeface="Arial"/>
                          <a:ea typeface="新細明體" pitchFamily="-112" charset="-120"/>
                          <a:cs typeface="Arial"/>
                        </a:rPr>
                        <a:t>大的灭亡</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犹大的敌人</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犹大的前景</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4"/>
                  </a:ext>
                </a:extLst>
              </a:tr>
              <a:tr h="50326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围困之前</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围困之中</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围困之后</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5"/>
                  </a:ext>
                </a:extLst>
              </a:tr>
              <a:tr h="173046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荣耀的蒙召</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1–3</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被掳前的绝望</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4–24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亚扪</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摩押</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以东</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非利士</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推罗和西顿</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26–28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埃及</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29–32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新生命</a:t>
                      </a:r>
                      <a:r>
                        <a:rPr kumimoji="0" lang="en-US" sz="2000" b="1" i="0" u="none" strike="noStrike" cap="none" normalizeH="0" baseline="0" dirty="0">
                          <a:ln>
                            <a:noFill/>
                          </a:ln>
                          <a:solidFill>
                            <a:schemeClr val="tx1"/>
                          </a:solidFill>
                          <a:effectLst/>
                          <a:latin typeface="Arial"/>
                          <a:ea typeface="新細明體" pitchFamily="-112" charset="-120"/>
                          <a:cs typeface="Arial"/>
                        </a:rPr>
                        <a:t>33–39</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新使命</a:t>
                      </a:r>
                      <a:r>
                        <a:rPr kumimoji="0" lang="en-US" sz="2000" b="1" i="0" u="none" strike="noStrike" cap="none" normalizeH="0" baseline="0" dirty="0">
                          <a:ln>
                            <a:noFill/>
                          </a:ln>
                          <a:solidFill>
                            <a:schemeClr val="tx1"/>
                          </a:solidFill>
                          <a:effectLst/>
                          <a:latin typeface="Arial"/>
                          <a:ea typeface="新細明體" pitchFamily="-112" charset="-120"/>
                          <a:cs typeface="Arial"/>
                        </a:rPr>
                        <a:t>40–48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extLst>
                  <a:ext uri="{0D108BD9-81ED-4DB2-BD59-A6C34878D82A}">
                    <a16:rowId xmlns:a16="http://schemas.microsoft.com/office/drawing/2014/main" val="10006"/>
                  </a:ext>
                </a:extLst>
              </a:tr>
              <a:tr h="522316">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巴比伦</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主前</a:t>
                      </a:r>
                      <a:r>
                        <a:rPr kumimoji="0" lang="en-US" sz="2000" b="1" i="0" u="none" strike="noStrike" cap="none" normalizeH="0" baseline="0" dirty="0">
                          <a:ln>
                            <a:noFill/>
                          </a:ln>
                          <a:solidFill>
                            <a:schemeClr val="tx1"/>
                          </a:solidFill>
                          <a:effectLst/>
                          <a:latin typeface="Arial"/>
                          <a:ea typeface="新細明體" pitchFamily="-112" charset="-120"/>
                          <a:cs typeface="Arial"/>
                        </a:rPr>
                        <a:t>592-570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年</a:t>
                      </a:r>
                      <a:r>
                        <a:rPr kumimoji="0" lang="en-US" sz="2000" b="1" i="0" u="none" strike="noStrike" cap="none" normalizeH="0" baseline="0" dirty="0">
                          <a:ln>
                            <a:noFill/>
                          </a:ln>
                          <a:solidFill>
                            <a:schemeClr val="tx1"/>
                          </a:solidFill>
                          <a:effectLst/>
                          <a:latin typeface="Arial"/>
                          <a:ea typeface="新細明體" pitchFamily="-112" charset="-120"/>
                          <a:cs typeface="Arial"/>
                        </a:rPr>
                        <a:t>)</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626732" name="Text Box 267"/>
          <p:cNvSpPr txBox="1">
            <a:spLocks noChangeArrowheads="1"/>
          </p:cNvSpPr>
          <p:nvPr/>
        </p:nvSpPr>
        <p:spPr bwMode="auto">
          <a:xfrm>
            <a:off x="838200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新細明體" charset="0"/>
                <a:cs typeface="新細明體" charset="0"/>
              </a:rPr>
              <a:t>500</a:t>
            </a:r>
          </a:p>
        </p:txBody>
      </p:sp>
      <p:sp>
        <p:nvSpPr>
          <p:cNvPr id="5" name="Oval 4">
            <a:extLst>
              <a:ext uri="{FF2B5EF4-FFF2-40B4-BE49-F238E27FC236}">
                <a16:creationId xmlns:a16="http://schemas.microsoft.com/office/drawing/2014/main" id="{C25B01B9-34A8-419F-B634-D84AE5C4C6AF}"/>
              </a:ext>
            </a:extLst>
          </p:cNvPr>
          <p:cNvSpPr>
            <a:spLocks noChangeArrowheads="1"/>
          </p:cNvSpPr>
          <p:nvPr/>
        </p:nvSpPr>
        <p:spPr bwMode="auto">
          <a:xfrm>
            <a:off x="6553200" y="930274"/>
            <a:ext cx="2575177" cy="5832475"/>
          </a:xfrm>
          <a:prstGeom prst="ellipse">
            <a:avLst/>
          </a:prstGeom>
          <a:noFill/>
          <a:ln w="762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endParaRPr>
          </a:p>
        </p:txBody>
      </p:sp>
    </p:spTree>
    <p:extLst>
      <p:ext uri="{BB962C8B-B14F-4D97-AF65-F5344CB8AC3E}">
        <p14:creationId xmlns:p14="http://schemas.microsoft.com/office/powerpoint/2010/main" val="3102897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33</a:t>
            </a:r>
          </a:p>
        </p:txBody>
      </p:sp>
    </p:spTree>
    <p:extLst>
      <p:ext uri="{BB962C8B-B14F-4D97-AF65-F5344CB8AC3E}">
        <p14:creationId xmlns:p14="http://schemas.microsoft.com/office/powerpoint/2010/main" val="89862572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descr="photo_restor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85725"/>
            <a:ext cx="9144000" cy="7043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28" descr="grbo007j"/>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58088" y="4876800"/>
            <a:ext cx="1585912" cy="1160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906" name="Rectangle 1026"/>
          <p:cNvSpPr>
            <a:spLocks noGrp="1" noChangeArrowheads="1"/>
          </p:cNvSpPr>
          <p:nvPr>
            <p:ph type="ctrTitle"/>
          </p:nvPr>
        </p:nvSpPr>
        <p:spPr>
          <a:xfrm>
            <a:off x="1979613" y="692150"/>
            <a:ext cx="6302375" cy="984250"/>
          </a:xfrm>
          <a:noFill/>
          <a:ln>
            <a:noFill/>
          </a:ln>
        </p:spPr>
        <p:txBody>
          <a:bodyPr vert="horz" wrap="square" lIns="92075" tIns="46038" rIns="92075" bIns="46038" numCol="1" anchor="b" anchorCtr="0" compatLnSpc="1">
            <a:prstTxWarp prst="textNoShape">
              <a:avLst/>
            </a:prstTxWarp>
          </a:bodyPr>
          <a:lstStyle/>
          <a:p>
            <a:pPr algn="ctr" eaLnBrk="1" hangingPunct="1"/>
            <a:r>
              <a:rPr lang="zh-CN" altLang="en-US" sz="4800" b="1" i="0" dirty="0">
                <a:solidFill>
                  <a:srgbClr val="FFFFFF"/>
                </a:solidFill>
                <a:effectLst>
                  <a:glow rad="330200">
                    <a:schemeClr val="bg1">
                      <a:alpha val="75000"/>
                    </a:schemeClr>
                  </a:glow>
                </a:effectLst>
                <a:latin typeface="Arial" charset="0"/>
                <a:ea typeface="新細明體" charset="0"/>
              </a:rPr>
              <a:t>复兴</a:t>
            </a:r>
            <a:endParaRPr lang="en-US" altLang="zh-TW" sz="4800" b="1" i="0">
              <a:solidFill>
                <a:srgbClr val="FFFFFF"/>
              </a:solidFill>
              <a:effectLst>
                <a:glow rad="330200">
                  <a:schemeClr val="bg1">
                    <a:alpha val="75000"/>
                  </a:schemeClr>
                </a:glow>
              </a:effectLst>
              <a:latin typeface="Arial" charset="0"/>
              <a:ea typeface="新細明體" charset="0"/>
            </a:endParaRPr>
          </a:p>
        </p:txBody>
      </p:sp>
      <p:sp>
        <p:nvSpPr>
          <p:cNvPr id="40965" name="Rectangle 1029"/>
          <p:cNvSpPr>
            <a:spLocks noChangeArrowheads="1"/>
          </p:cNvSpPr>
          <p:nvPr/>
        </p:nvSpPr>
        <p:spPr bwMode="auto">
          <a:xfrm>
            <a:off x="35496" y="3068960"/>
            <a:ext cx="9108504" cy="33318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eaLnBrk="1" hangingPunct="1">
              <a:spcBef>
                <a:spcPct val="20000"/>
              </a:spcBef>
              <a:buClr>
                <a:srgbClr val="FFCC66"/>
              </a:buClr>
              <a:defRPr/>
            </a:pPr>
            <a:r>
              <a:rPr lang="zh-TW" altLang="en-US" sz="3600" dirty="0">
                <a:solidFill>
                  <a:srgbClr val="FFFFCC"/>
                </a:solidFill>
                <a:effectLst>
                  <a:glow rad="139700">
                    <a:srgbClr val="000000">
                      <a:alpha val="75000"/>
                    </a:srgbClr>
                  </a:glow>
                </a:effectLst>
                <a:cs typeface="Arial" charset="0"/>
              </a:rPr>
              <a:t>问：为什么必须有复兴？</a:t>
            </a:r>
          </a:p>
          <a:p>
            <a:pPr algn="ctr" eaLnBrk="1" hangingPunct="1">
              <a:spcBef>
                <a:spcPct val="20000"/>
              </a:spcBef>
              <a:buClr>
                <a:srgbClr val="FFCC66"/>
              </a:buClr>
              <a:defRPr/>
            </a:pPr>
            <a:r>
              <a:rPr lang="zh-TW" altLang="en-US" sz="3600" dirty="0">
                <a:solidFill>
                  <a:srgbClr val="FFFFCC"/>
                </a:solidFill>
                <a:effectLst>
                  <a:glow rad="139700">
                    <a:srgbClr val="000000">
                      <a:alpha val="75000"/>
                    </a:srgbClr>
                  </a:glow>
                </a:effectLst>
                <a:cs typeface="Arial" charset="0"/>
              </a:rPr>
              <a:t>答</a:t>
            </a:r>
            <a:r>
              <a:rPr lang="en-US" altLang="zh-TW" sz="3600" dirty="0">
                <a:solidFill>
                  <a:srgbClr val="FFFFCC"/>
                </a:solidFill>
                <a:effectLst>
                  <a:glow rad="139700">
                    <a:srgbClr val="000000">
                      <a:alpha val="75000"/>
                    </a:srgbClr>
                  </a:glow>
                </a:effectLst>
                <a:cs typeface="Arial" charset="0"/>
              </a:rPr>
              <a:t>:</a:t>
            </a:r>
            <a:r>
              <a:rPr lang="zh-TW" altLang="en-US" sz="3600" dirty="0">
                <a:solidFill>
                  <a:srgbClr val="FFFFCC"/>
                </a:solidFill>
                <a:effectLst>
                  <a:glow rad="139700">
                    <a:srgbClr val="000000">
                      <a:alpha val="75000"/>
                    </a:srgbClr>
                  </a:glow>
                </a:effectLst>
                <a:cs typeface="Arial" charset="0"/>
              </a:rPr>
              <a:t>上帝应许要在三方面复兴以色列：</a:t>
            </a:r>
          </a:p>
          <a:p>
            <a:pPr algn="ctr" eaLnBrk="1" hangingPunct="1">
              <a:spcBef>
                <a:spcPct val="20000"/>
              </a:spcBef>
              <a:buClr>
                <a:srgbClr val="FFCC66"/>
              </a:buClr>
              <a:defRPr/>
            </a:pPr>
            <a:r>
              <a:rPr lang="en-US" altLang="zh-TW" sz="3600" dirty="0">
                <a:solidFill>
                  <a:srgbClr val="FFFFCC"/>
                </a:solidFill>
                <a:effectLst>
                  <a:glow rad="139700">
                    <a:srgbClr val="000000">
                      <a:alpha val="75000"/>
                    </a:srgbClr>
                  </a:glow>
                </a:effectLst>
                <a:cs typeface="Arial" charset="0"/>
              </a:rPr>
              <a:t>- </a:t>
            </a:r>
            <a:r>
              <a:rPr lang="zh-TW" altLang="en-US" sz="3600" dirty="0">
                <a:solidFill>
                  <a:srgbClr val="FFFFCC"/>
                </a:solidFill>
                <a:effectLst>
                  <a:glow rad="139700">
                    <a:srgbClr val="000000">
                      <a:alpha val="75000"/>
                    </a:srgbClr>
                  </a:glow>
                </a:effectLst>
                <a:cs typeface="Arial" charset="0"/>
              </a:rPr>
              <a:t>土地</a:t>
            </a:r>
          </a:p>
          <a:p>
            <a:pPr algn="ctr" eaLnBrk="1" hangingPunct="1">
              <a:spcBef>
                <a:spcPct val="20000"/>
              </a:spcBef>
              <a:buClr>
                <a:srgbClr val="FFCC66"/>
              </a:buClr>
              <a:defRPr/>
            </a:pPr>
            <a:r>
              <a:rPr lang="en-US" altLang="zh-TW" sz="3600" dirty="0">
                <a:solidFill>
                  <a:srgbClr val="FFFFCC"/>
                </a:solidFill>
                <a:effectLst>
                  <a:glow rad="139700">
                    <a:srgbClr val="000000">
                      <a:alpha val="75000"/>
                    </a:srgbClr>
                  </a:glow>
                </a:effectLst>
                <a:cs typeface="Arial" charset="0"/>
              </a:rPr>
              <a:t>- </a:t>
            </a:r>
            <a:r>
              <a:rPr lang="zh-TW" altLang="en-US" sz="3600" dirty="0">
                <a:solidFill>
                  <a:srgbClr val="FFFFCC"/>
                </a:solidFill>
                <a:effectLst>
                  <a:glow rad="139700">
                    <a:srgbClr val="000000">
                      <a:alpha val="75000"/>
                    </a:srgbClr>
                  </a:glow>
                </a:effectLst>
                <a:cs typeface="Arial" charset="0"/>
              </a:rPr>
              <a:t>新心 </a:t>
            </a:r>
            <a:r>
              <a:rPr lang="en-US" altLang="zh-TW" sz="3600" dirty="0">
                <a:solidFill>
                  <a:srgbClr val="FFFFCC"/>
                </a:solidFill>
                <a:effectLst>
                  <a:glow rad="139700">
                    <a:srgbClr val="000000">
                      <a:alpha val="75000"/>
                    </a:srgbClr>
                  </a:glow>
                </a:effectLst>
                <a:cs typeface="Arial" charset="0"/>
              </a:rPr>
              <a:t>(</a:t>
            </a:r>
            <a:r>
              <a:rPr lang="zh-TW" altLang="en-US" sz="3600" dirty="0">
                <a:solidFill>
                  <a:srgbClr val="FFFFCC"/>
                </a:solidFill>
                <a:effectLst>
                  <a:glow rad="139700">
                    <a:srgbClr val="000000">
                      <a:alpha val="75000"/>
                    </a:srgbClr>
                  </a:glow>
                </a:effectLst>
                <a:cs typeface="Arial" charset="0"/>
              </a:rPr>
              <a:t>肉心</a:t>
            </a:r>
            <a:r>
              <a:rPr lang="en-US" altLang="zh-TW" sz="3600" dirty="0">
                <a:solidFill>
                  <a:srgbClr val="FFFFCC"/>
                </a:solidFill>
                <a:effectLst>
                  <a:glow rad="139700">
                    <a:srgbClr val="000000">
                      <a:alpha val="75000"/>
                    </a:srgbClr>
                  </a:glow>
                </a:effectLst>
                <a:cs typeface="Arial" charset="0"/>
              </a:rPr>
              <a:t>)</a:t>
            </a:r>
          </a:p>
          <a:p>
            <a:pPr algn="ctr" eaLnBrk="1" hangingPunct="1">
              <a:spcBef>
                <a:spcPct val="20000"/>
              </a:spcBef>
              <a:buClr>
                <a:srgbClr val="FFCC66"/>
              </a:buClr>
              <a:defRPr/>
            </a:pPr>
            <a:r>
              <a:rPr lang="en-US" altLang="zh-TW" sz="3600" dirty="0">
                <a:solidFill>
                  <a:srgbClr val="FFFFCC"/>
                </a:solidFill>
                <a:effectLst>
                  <a:glow rad="139700">
                    <a:srgbClr val="000000">
                      <a:alpha val="75000"/>
                    </a:srgbClr>
                  </a:glow>
                </a:effectLst>
                <a:cs typeface="Arial" charset="0"/>
              </a:rPr>
              <a:t>- </a:t>
            </a:r>
            <a:r>
              <a:rPr lang="zh-TW" altLang="en-US" sz="3600" dirty="0">
                <a:solidFill>
                  <a:srgbClr val="FFFFCC"/>
                </a:solidFill>
                <a:effectLst>
                  <a:glow rad="139700">
                    <a:srgbClr val="000000">
                      <a:alpha val="75000"/>
                    </a:srgbClr>
                  </a:glow>
                </a:effectLst>
                <a:cs typeface="Arial" charset="0"/>
              </a:rPr>
              <a:t>祂的话能够信守诺言</a:t>
            </a:r>
          </a:p>
        </p:txBody>
      </p:sp>
    </p:spTree>
    <p:extLst>
      <p:ext uri="{BB962C8B-B14F-4D97-AF65-F5344CB8AC3E}">
        <p14:creationId xmlns:p14="http://schemas.microsoft.com/office/powerpoint/2010/main" val="3393064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0965">
                                            <p:txEl>
                                              <p:pRg st="0" end="0"/>
                                            </p:txEl>
                                          </p:spTgt>
                                        </p:tgtEl>
                                        <p:attrNameLst>
                                          <p:attrName>style.visibility</p:attrName>
                                        </p:attrNameLst>
                                      </p:cBhvr>
                                      <p:to>
                                        <p:strVal val="visible"/>
                                      </p:to>
                                    </p:set>
                                    <p:animEffect transition="in" filter="barn(outVertical)">
                                      <p:cBhvr>
                                        <p:cTn id="7" dur="500"/>
                                        <p:tgtEl>
                                          <p:spTgt spid="4096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0965">
                                            <p:txEl>
                                              <p:pRg st="1" end="1"/>
                                            </p:txEl>
                                          </p:spTgt>
                                        </p:tgtEl>
                                        <p:attrNameLst>
                                          <p:attrName>style.visibility</p:attrName>
                                        </p:attrNameLst>
                                      </p:cBhvr>
                                      <p:to>
                                        <p:strVal val="visible"/>
                                      </p:to>
                                    </p:set>
                                    <p:animEffect transition="in" filter="barn(outVertical)">
                                      <p:cBhvr>
                                        <p:cTn id="12" dur="500"/>
                                        <p:tgtEl>
                                          <p:spTgt spid="4096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0965">
                                            <p:txEl>
                                              <p:pRg st="2" end="2"/>
                                            </p:txEl>
                                          </p:spTgt>
                                        </p:tgtEl>
                                        <p:attrNameLst>
                                          <p:attrName>style.visibility</p:attrName>
                                        </p:attrNameLst>
                                      </p:cBhvr>
                                      <p:to>
                                        <p:strVal val="visible"/>
                                      </p:to>
                                    </p:set>
                                    <p:animEffect transition="in" filter="barn(outVertical)">
                                      <p:cBhvr>
                                        <p:cTn id="17" dur="500"/>
                                        <p:tgtEl>
                                          <p:spTgt spid="4096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0965">
                                            <p:txEl>
                                              <p:pRg st="3" end="3"/>
                                            </p:txEl>
                                          </p:spTgt>
                                        </p:tgtEl>
                                        <p:attrNameLst>
                                          <p:attrName>style.visibility</p:attrName>
                                        </p:attrNameLst>
                                      </p:cBhvr>
                                      <p:to>
                                        <p:strVal val="visible"/>
                                      </p:to>
                                    </p:set>
                                    <p:animEffect transition="in" filter="barn(outVertical)">
                                      <p:cBhvr>
                                        <p:cTn id="22" dur="500"/>
                                        <p:tgtEl>
                                          <p:spTgt spid="4096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0965">
                                            <p:txEl>
                                              <p:pRg st="4" end="4"/>
                                            </p:txEl>
                                          </p:spTgt>
                                        </p:tgtEl>
                                        <p:attrNameLst>
                                          <p:attrName>style.visibility</p:attrName>
                                        </p:attrNameLst>
                                      </p:cBhvr>
                                      <p:to>
                                        <p:strVal val="visible"/>
                                      </p:to>
                                    </p:set>
                                    <p:animEffect transition="in" filter="barn(outVertical)">
                                      <p:cBhvr>
                                        <p:cTn id="27" dur="500"/>
                                        <p:tgtEl>
                                          <p:spTgt spid="4096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build="p"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7649" name="Picture 1" descr="photo restor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5875"/>
            <a:ext cx="9144000"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7650" name="Rectangle 2"/>
          <p:cNvSpPr>
            <a:spLocks noGrp="1" noChangeArrowheads="1"/>
          </p:cNvSpPr>
          <p:nvPr>
            <p:ph type="title"/>
          </p:nvPr>
        </p:nvSpPr>
        <p:spPr>
          <a:xfrm>
            <a:off x="685800" y="685800"/>
            <a:ext cx="7772400" cy="838200"/>
          </a:xfrm>
          <a:solidFill>
            <a:srgbClr val="F8FAA8"/>
          </a:solidFill>
        </p:spPr>
        <p:txBody>
          <a:bodyPr anchor="ctr"/>
          <a:lstStyle/>
          <a:p>
            <a:pPr algn="ctr" eaLnBrk="1" hangingPunct="1"/>
            <a:r>
              <a:rPr lang="zh-TW" altLang="en-US" b="1">
                <a:solidFill>
                  <a:schemeClr val="bg1"/>
                </a:solidFill>
                <a:latin typeface="Arial" charset="0"/>
                <a:ea typeface="新細明體" charset="0"/>
              </a:rPr>
              <a:t>复兴 </a:t>
            </a:r>
            <a:r>
              <a:rPr lang="en-US" altLang="zh-TW" b="1">
                <a:solidFill>
                  <a:schemeClr val="bg1"/>
                </a:solidFill>
                <a:latin typeface="Arial" charset="0"/>
                <a:ea typeface="新細明體" charset="0"/>
              </a:rPr>
              <a:t>(33-48)</a:t>
            </a:r>
            <a:endParaRPr lang="en-US" b="1">
              <a:solidFill>
                <a:schemeClr val="bg1"/>
              </a:solidFill>
              <a:latin typeface="Arial" charset="0"/>
              <a:ea typeface="新細明體" charset="0"/>
            </a:endParaRPr>
          </a:p>
        </p:txBody>
      </p:sp>
      <p:sp>
        <p:nvSpPr>
          <p:cNvPr id="11268" name="Rectangle 4"/>
          <p:cNvSpPr>
            <a:spLocks noChangeArrowheads="1"/>
          </p:cNvSpPr>
          <p:nvPr/>
        </p:nvSpPr>
        <p:spPr bwMode="auto">
          <a:xfrm>
            <a:off x="609600" y="2514600"/>
            <a:ext cx="81534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zh-TW" altLang="en-US" sz="3200" dirty="0">
                <a:solidFill>
                  <a:srgbClr val="FFFFCC"/>
                </a:solidFill>
                <a:effectLst>
                  <a:glow rad="254000">
                    <a:srgbClr val="000000">
                      <a:alpha val="75000"/>
                    </a:srgbClr>
                  </a:glow>
                </a:effectLst>
                <a:ea typeface="新細明體" charset="0"/>
                <a:cs typeface="新細明體" charset="0"/>
              </a:rPr>
              <a:t>上帝将如何在末世复兴以色列 </a:t>
            </a:r>
            <a:r>
              <a:rPr lang="en-US" altLang="zh-TW" sz="3200" dirty="0">
                <a:solidFill>
                  <a:srgbClr val="FFFFCC"/>
                </a:solidFill>
                <a:effectLst>
                  <a:glow rad="254000">
                    <a:srgbClr val="000000">
                      <a:alpha val="75000"/>
                    </a:srgbClr>
                  </a:glow>
                </a:effectLst>
                <a:ea typeface="新細明體" charset="0"/>
                <a:cs typeface="新細明體" charset="0"/>
              </a:rPr>
              <a:t>(33-39)</a:t>
            </a:r>
          </a:p>
          <a:p>
            <a:pPr marL="342900" indent="-342900" eaLnBrk="1" hangingPunct="1">
              <a:spcBef>
                <a:spcPct val="20000"/>
              </a:spcBef>
              <a:buClr>
                <a:srgbClr val="FFCC66"/>
              </a:buClr>
              <a:buFontTx/>
              <a:buChar char="•"/>
              <a:defRPr/>
            </a:pPr>
            <a:endParaRPr lang="en-US" altLang="zh-TW" sz="3200" dirty="0">
              <a:solidFill>
                <a:srgbClr val="FFFFCC"/>
              </a:solidFill>
              <a:effectLst>
                <a:glow rad="254000">
                  <a:srgbClr val="000000">
                    <a:alpha val="75000"/>
                  </a:srgbClr>
                </a:glow>
              </a:effectLst>
              <a:ea typeface="新細明體" charset="0"/>
              <a:cs typeface="新細明體" charset="0"/>
            </a:endParaRPr>
          </a:p>
          <a:p>
            <a:pPr marL="342900" indent="-342900" eaLnBrk="1" hangingPunct="1">
              <a:spcBef>
                <a:spcPct val="20000"/>
              </a:spcBef>
              <a:buClr>
                <a:srgbClr val="FFCC66"/>
              </a:buClr>
              <a:buFontTx/>
              <a:buChar char="•"/>
              <a:defRPr/>
            </a:pPr>
            <a:r>
              <a:rPr lang="zh-TW" altLang="en-US" sz="3200" dirty="0">
                <a:solidFill>
                  <a:srgbClr val="FFFFCC"/>
                </a:solidFill>
                <a:effectLst>
                  <a:glow rad="254000">
                    <a:srgbClr val="000000">
                      <a:alpha val="75000"/>
                    </a:srgbClr>
                  </a:glow>
                </a:effectLst>
                <a:ea typeface="新細明體" charset="0"/>
                <a:cs typeface="新細明體" charset="0"/>
              </a:rPr>
              <a:t>复兴后群体的异象 </a:t>
            </a:r>
            <a:r>
              <a:rPr lang="en-US" altLang="zh-TW" sz="3200" dirty="0">
                <a:solidFill>
                  <a:srgbClr val="FFFFCC"/>
                </a:solidFill>
                <a:effectLst>
                  <a:glow rad="254000">
                    <a:srgbClr val="000000">
                      <a:alpha val="75000"/>
                    </a:srgbClr>
                  </a:glow>
                </a:effectLst>
                <a:ea typeface="新細明體" charset="0"/>
                <a:cs typeface="新細明體" charset="0"/>
              </a:rPr>
              <a:t>(40-48)</a:t>
            </a:r>
          </a:p>
        </p:txBody>
      </p:sp>
    </p:spTree>
    <p:extLst>
      <p:ext uri="{BB962C8B-B14F-4D97-AF65-F5344CB8AC3E}">
        <p14:creationId xmlns:p14="http://schemas.microsoft.com/office/powerpoint/2010/main" val="3489631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1268">
                                            <p:txEl>
                                              <p:pRg st="0" end="0"/>
                                            </p:txEl>
                                          </p:spTgt>
                                        </p:tgtEl>
                                        <p:attrNameLst>
                                          <p:attrName>style.visibility</p:attrName>
                                        </p:attrNameLst>
                                      </p:cBhvr>
                                      <p:to>
                                        <p:strVal val="visible"/>
                                      </p:to>
                                    </p:set>
                                    <p:animEffect transition="in" filter="slide(fromBottom)">
                                      <p:cBhvr>
                                        <p:cTn id="7" dur="500"/>
                                        <p:tgtEl>
                                          <p:spTgt spid="1126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11268">
                                            <p:txEl>
                                              <p:pRg st="2" end="2"/>
                                            </p:txEl>
                                          </p:spTgt>
                                        </p:tgtEl>
                                        <p:attrNameLst>
                                          <p:attrName>style.visibility</p:attrName>
                                        </p:attrNameLst>
                                      </p:cBhvr>
                                      <p:to>
                                        <p:strVal val="visible"/>
                                      </p:to>
                                    </p:set>
                                    <p:animEffect transition="in" filter="slide(fromBottom)">
                                      <p:cBhvr>
                                        <p:cTn id="12" dur="500"/>
                                        <p:tgtEl>
                                          <p:spTgt spid="1126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build="p"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9698"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Text Box 2"/>
          <p:cNvSpPr txBox="1">
            <a:spLocks noChangeArrowheads="1"/>
          </p:cNvSpPr>
          <p:nvPr/>
        </p:nvSpPr>
        <p:spPr bwMode="auto">
          <a:xfrm>
            <a:off x="-1588" y="4149725"/>
            <a:ext cx="3494088" cy="1631216"/>
          </a:xfrm>
          <a:prstGeom prst="rect">
            <a:avLst/>
          </a:prstGeom>
          <a:noFill/>
          <a:ln>
            <a:noFill/>
          </a:ln>
          <a:effectLst/>
        </p:spPr>
        <p:txBody>
          <a:bodyPr>
            <a:spAutoFit/>
          </a:bodyPr>
          <a:lstStyle/>
          <a:p>
            <a:pPr algn="ctr">
              <a:spcBef>
                <a:spcPct val="50000"/>
              </a:spcBef>
              <a:defRPr/>
            </a:pPr>
            <a:r>
              <a:rPr lang="zh-CN" altLang="en-US" sz="4000" dirty="0">
                <a:solidFill>
                  <a:srgbClr val="FFFFFF"/>
                </a:solidFill>
                <a:effectLst>
                  <a:glow rad="228600">
                    <a:srgbClr val="000000"/>
                  </a:glow>
                  <a:outerShdw blurRad="38100" dist="38100" dir="2700000" algn="tl">
                    <a:srgbClr val="000000"/>
                  </a:outerShdw>
                </a:effectLst>
                <a:latin typeface="Jott 43 Extended" charset="0"/>
                <a:cs typeface="+mn-cs"/>
              </a:rPr>
              <a:t>守望者</a:t>
            </a:r>
            <a:endParaRPr lang="en-US" altLang="zh-CN" sz="4000" dirty="0">
              <a:solidFill>
                <a:srgbClr val="FFFFFF"/>
              </a:solidFill>
              <a:effectLst>
                <a:glow rad="228600">
                  <a:srgbClr val="000000"/>
                </a:glow>
                <a:outerShdw blurRad="38100" dist="38100" dir="2700000" algn="tl">
                  <a:srgbClr val="000000"/>
                </a:outerShdw>
              </a:effectLst>
              <a:latin typeface="Jott 43 Extended" charset="0"/>
              <a:cs typeface="+mn-cs"/>
            </a:endParaRPr>
          </a:p>
          <a:p>
            <a:pPr algn="ctr">
              <a:spcBef>
                <a:spcPct val="50000"/>
              </a:spcBef>
              <a:defRPr/>
            </a:pPr>
            <a:r>
              <a:rPr lang="en-US" sz="4000" dirty="0">
                <a:solidFill>
                  <a:srgbClr val="FFFFFF"/>
                </a:solidFill>
                <a:effectLst>
                  <a:glow rad="228600">
                    <a:srgbClr val="000000"/>
                  </a:glow>
                  <a:outerShdw blurRad="38100" dist="38100" dir="2700000" algn="tl">
                    <a:srgbClr val="000000"/>
                  </a:outerShdw>
                </a:effectLst>
                <a:latin typeface="Jott 43 Extended" charset="0"/>
                <a:cs typeface="+mn-cs"/>
              </a:rPr>
              <a:t>(</a:t>
            </a:r>
            <a:r>
              <a:rPr lang="zh-CN" altLang="en-US" sz="4000" dirty="0">
                <a:solidFill>
                  <a:srgbClr val="FFFFFF"/>
                </a:solidFill>
                <a:effectLst>
                  <a:glow rad="228600">
                    <a:srgbClr val="000000"/>
                  </a:glow>
                  <a:outerShdw blurRad="38100" dist="38100" dir="2700000" algn="tl">
                    <a:srgbClr val="000000"/>
                  </a:outerShdw>
                </a:effectLst>
                <a:latin typeface="Jott 43 Extended" charset="0"/>
                <a:cs typeface="+mn-cs"/>
              </a:rPr>
              <a:t>以西结 </a:t>
            </a:r>
            <a:r>
              <a:rPr lang="en-US" sz="4000" dirty="0">
                <a:solidFill>
                  <a:srgbClr val="FFFFFF"/>
                </a:solidFill>
                <a:effectLst>
                  <a:glow rad="228600">
                    <a:srgbClr val="000000"/>
                  </a:glow>
                  <a:outerShdw blurRad="38100" dist="38100" dir="2700000" algn="tl">
                    <a:srgbClr val="000000"/>
                  </a:outerShdw>
                </a:effectLst>
                <a:latin typeface="Jott 43 Extended" charset="0"/>
                <a:cs typeface="+mn-cs"/>
              </a:rPr>
              <a:t>33)</a:t>
            </a:r>
            <a:endParaRPr lang="en-US" sz="7200" dirty="0">
              <a:solidFill>
                <a:srgbClr val="FFFFFF"/>
              </a:solidFill>
              <a:effectLst>
                <a:glow rad="228600">
                  <a:srgbClr val="000000"/>
                </a:glow>
                <a:outerShdw blurRad="38100" dist="38100" dir="2700000" algn="tl">
                  <a:srgbClr val="000000"/>
                </a:outerShdw>
              </a:effectLst>
              <a:latin typeface="Jott 43 Extended" charset="0"/>
              <a:cs typeface="+mn-cs"/>
            </a:endParaRPr>
          </a:p>
        </p:txBody>
      </p:sp>
    </p:spTree>
    <p:extLst>
      <p:ext uri="{BB962C8B-B14F-4D97-AF65-F5344CB8AC3E}">
        <p14:creationId xmlns:p14="http://schemas.microsoft.com/office/powerpoint/2010/main" val="2131743185"/>
      </p:ext>
    </p:extLst>
  </p:cSld>
  <p:clrMapOvr>
    <a:overrideClrMapping bg1="dk2" tx1="lt1" bg2="dk1" tx2="lt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0465" name="Picture 1" descr="praisejesu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1052513"/>
            <a:ext cx="9148763" cy="580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0466" name="Rectangle 2"/>
          <p:cNvSpPr>
            <a:spLocks noGrp="1" noChangeArrowheads="1"/>
          </p:cNvSpPr>
          <p:nvPr>
            <p:ph type="title"/>
          </p:nvPr>
        </p:nvSpPr>
        <p:spPr>
          <a:xfrm>
            <a:off x="684213" y="188913"/>
            <a:ext cx="7772400" cy="685800"/>
          </a:xfrm>
        </p:spPr>
        <p:txBody>
          <a:bodyPr/>
          <a:lstStyle/>
          <a:p>
            <a:pPr algn="ctr" eaLnBrk="1" hangingPunct="1"/>
            <a:r>
              <a:rPr lang="zh-TW" altLang="en-US" b="1">
                <a:solidFill>
                  <a:srgbClr val="FFFFFF"/>
                </a:solidFill>
                <a:latin typeface="Arial" charset="0"/>
                <a:ea typeface="新細明體" charset="0"/>
              </a:rPr>
              <a:t>应用</a:t>
            </a:r>
            <a:endParaRPr lang="en-US" b="1">
              <a:solidFill>
                <a:srgbClr val="FFFFFF"/>
              </a:solidFill>
              <a:latin typeface="Arial" charset="0"/>
              <a:ea typeface="新細明體" charset="0"/>
            </a:endParaRPr>
          </a:p>
        </p:txBody>
      </p:sp>
      <p:sp>
        <p:nvSpPr>
          <p:cNvPr id="26628" name="Rectangle 4"/>
          <p:cNvSpPr>
            <a:spLocks noChangeArrowheads="1"/>
          </p:cNvSpPr>
          <p:nvPr/>
        </p:nvSpPr>
        <p:spPr bwMode="auto">
          <a:xfrm>
            <a:off x="611560" y="1268760"/>
            <a:ext cx="6048672"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eaLnBrk="1" hangingPunct="1">
              <a:spcBef>
                <a:spcPct val="20000"/>
              </a:spcBef>
              <a:buClr>
                <a:srgbClr val="FFCC66"/>
              </a:buClr>
              <a:defRPr/>
            </a:pPr>
            <a:r>
              <a:rPr lang="zh-TW" altLang="en-US" sz="3200" dirty="0">
                <a:solidFill>
                  <a:srgbClr val="FFFFFF"/>
                </a:solidFill>
                <a:effectLst>
                  <a:glow rad="330200">
                    <a:srgbClr val="000000">
                      <a:alpha val="75000"/>
                    </a:srgbClr>
                  </a:glow>
                </a:effectLst>
              </a:rPr>
              <a:t>你如何在你的生命中彰显神的</a:t>
            </a:r>
            <a:r>
              <a:rPr lang="zh-TW" altLang="en-US" sz="3200" dirty="0">
                <a:solidFill>
                  <a:srgbClr val="FFFF00"/>
                </a:solidFill>
                <a:effectLst>
                  <a:glow rad="330200">
                    <a:srgbClr val="000000">
                      <a:alpha val="75000"/>
                    </a:srgbClr>
                  </a:glow>
                </a:effectLst>
              </a:rPr>
              <a:t>荣耀</a:t>
            </a:r>
            <a:r>
              <a:rPr lang="zh-TW" altLang="en-US" sz="3200" dirty="0">
                <a:solidFill>
                  <a:srgbClr val="FFFFFF"/>
                </a:solidFill>
                <a:effectLst>
                  <a:glow rad="330200">
                    <a:srgbClr val="000000">
                      <a:alpha val="75000"/>
                    </a:srgbClr>
                  </a:glow>
                </a:effectLst>
              </a:rPr>
              <a:t>？</a:t>
            </a:r>
          </a:p>
        </p:txBody>
      </p:sp>
      <p:sp>
        <p:nvSpPr>
          <p:cNvPr id="5" name="Rectangle 4"/>
          <p:cNvSpPr>
            <a:spLocks noChangeArrowheads="1"/>
          </p:cNvSpPr>
          <p:nvPr/>
        </p:nvSpPr>
        <p:spPr bwMode="auto">
          <a:xfrm>
            <a:off x="3275856" y="3140968"/>
            <a:ext cx="5760640" cy="1656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eaLnBrk="1" hangingPunct="1">
              <a:spcBef>
                <a:spcPct val="20000"/>
              </a:spcBef>
              <a:buClr>
                <a:srgbClr val="FFCC66"/>
              </a:buClr>
              <a:defRPr/>
            </a:pPr>
            <a:r>
              <a:rPr lang="zh-CN" altLang="en-US" sz="3200">
                <a:solidFill>
                  <a:srgbClr val="FFFFFF"/>
                </a:solidFill>
                <a:effectLst>
                  <a:glow rad="330200">
                    <a:srgbClr val="000000">
                      <a:alpha val="75000"/>
                    </a:srgbClr>
                  </a:glow>
                </a:effectLst>
              </a:rPr>
              <a:t>上帝因我们的罪责罚我们，但因着祂的恩典复兴我们。</a:t>
            </a:r>
            <a:endParaRPr lang="zh-TW" altLang="en-US" sz="3200" dirty="0">
              <a:solidFill>
                <a:srgbClr val="FFFFFF"/>
              </a:solidFill>
              <a:effectLst>
                <a:glow rad="330200">
                  <a:srgbClr val="000000">
                    <a:alpha val="75000"/>
                  </a:srgbClr>
                </a:glow>
              </a:effectLst>
            </a:endParaRPr>
          </a:p>
        </p:txBody>
      </p:sp>
    </p:spTree>
    <p:extLst>
      <p:ext uri="{BB962C8B-B14F-4D97-AF65-F5344CB8AC3E}">
        <p14:creationId xmlns:p14="http://schemas.microsoft.com/office/powerpoint/2010/main" val="19035265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628">
                                            <p:txEl>
                                              <p:pRg st="0" end="0"/>
                                            </p:txEl>
                                          </p:spTgt>
                                        </p:tgtEl>
                                        <p:attrNameLst>
                                          <p:attrName>style.visibility</p:attrName>
                                        </p:attrNameLst>
                                      </p:cBhvr>
                                      <p:to>
                                        <p:strVal val="visible"/>
                                      </p:to>
                                    </p:set>
                                    <p:animEffect transition="in" filter="wipe(left)">
                                      <p:cBhvr>
                                        <p:cTn id="7" dur="500"/>
                                        <p:tgtEl>
                                          <p:spTgt spid="266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8" grpId="0" build="p" autoUpdateAnimBg="0"/>
      <p:bldP spid="5"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34</a:t>
            </a:r>
          </a:p>
        </p:txBody>
      </p:sp>
    </p:spTree>
    <p:extLst>
      <p:ext uri="{BB962C8B-B14F-4D97-AF65-F5344CB8AC3E}">
        <p14:creationId xmlns:p14="http://schemas.microsoft.com/office/powerpoint/2010/main" val="9389331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1" descr="Israel fla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
            <a:ext cx="9144000" cy="731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684213" y="476250"/>
            <a:ext cx="7772400" cy="685800"/>
          </a:xfrm>
          <a:solidFill>
            <a:srgbClr val="B8F9FE"/>
          </a:solidFill>
        </p:spPr>
        <p:txBody>
          <a:bodyPr/>
          <a:lstStyle/>
          <a:p>
            <a:pPr algn="ctr" eaLnBrk="1" hangingPunct="1"/>
            <a:r>
              <a:rPr lang="zh-CN" altLang="en-US" b="1" dirty="0">
                <a:solidFill>
                  <a:schemeClr val="bg1"/>
                </a:solidFill>
                <a:latin typeface="Arial" charset="0"/>
                <a:ea typeface="新細明體" charset="0"/>
              </a:rPr>
              <a:t>以色列的复兴</a:t>
            </a:r>
            <a:endParaRPr lang="en-US" b="1" dirty="0">
              <a:solidFill>
                <a:schemeClr val="bg1"/>
              </a:solidFill>
              <a:latin typeface="Arial" charset="0"/>
              <a:ea typeface="新細明體" charset="0"/>
            </a:endParaRPr>
          </a:p>
        </p:txBody>
      </p:sp>
      <p:sp>
        <p:nvSpPr>
          <p:cNvPr id="12292" name="Rectangle 4"/>
          <p:cNvSpPr>
            <a:spLocks noChangeArrowheads="1"/>
          </p:cNvSpPr>
          <p:nvPr/>
        </p:nvSpPr>
        <p:spPr bwMode="auto">
          <a:xfrm>
            <a:off x="107504" y="1556792"/>
            <a:ext cx="9036496"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ko-KR" altLang="en-US" sz="3200" dirty="0" err="1">
                <a:solidFill>
                  <a:srgbClr val="FFFFCC"/>
                </a:solidFill>
                <a:effectLst>
                  <a:glow rad="381000">
                    <a:srgbClr val="000000">
                      <a:alpha val="75000"/>
                    </a:srgbClr>
                  </a:glow>
                </a:effectLst>
                <a:ea typeface="新細明體" charset="0"/>
                <a:cs typeface="新細明體" charset="0"/>
              </a:rPr>
              <a:t>以西结再次被委任为看守者</a:t>
            </a:r>
            <a:r>
              <a:rPr lang="ko-KR" altLang="en-US" sz="3200" dirty="0">
                <a:solidFill>
                  <a:srgbClr val="FFFFCC"/>
                </a:solidFill>
                <a:effectLst>
                  <a:glow rad="381000">
                    <a:srgbClr val="000000">
                      <a:alpha val="75000"/>
                    </a:srgbClr>
                  </a:glow>
                </a:effectLst>
                <a:ea typeface="新細明體" charset="0"/>
                <a:cs typeface="新細明體" charset="0"/>
              </a:rPr>
              <a:t> </a:t>
            </a:r>
            <a:r>
              <a:rPr lang="en-US" altLang="ko-KR" sz="3200" dirty="0">
                <a:solidFill>
                  <a:srgbClr val="FFFFCC"/>
                </a:solidFill>
                <a:effectLst>
                  <a:glow rad="381000">
                    <a:srgbClr val="000000">
                      <a:alpha val="75000"/>
                    </a:srgbClr>
                  </a:glow>
                </a:effectLst>
                <a:ea typeface="新細明體" charset="0"/>
                <a:cs typeface="新細明體" charset="0"/>
              </a:rPr>
              <a:t>(33)</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复兴领袖 </a:t>
            </a:r>
            <a:r>
              <a:rPr lang="en-US" altLang="zh-CN" sz="3200" dirty="0">
                <a:solidFill>
                  <a:srgbClr val="FFFFCC"/>
                </a:solidFill>
                <a:effectLst>
                  <a:glow rad="381000">
                    <a:srgbClr val="000000">
                      <a:alpha val="75000"/>
                    </a:srgbClr>
                  </a:glow>
                </a:effectLst>
                <a:ea typeface="新細明體" charset="0"/>
                <a:cs typeface="新細明體" charset="0"/>
              </a:rPr>
              <a:t>– </a:t>
            </a:r>
            <a:r>
              <a:rPr lang="zh-CN" altLang="en-US" sz="3200" dirty="0">
                <a:solidFill>
                  <a:srgbClr val="FFFFCC"/>
                </a:solidFill>
                <a:effectLst>
                  <a:glow rad="381000">
                    <a:srgbClr val="000000">
                      <a:alpha val="75000"/>
                    </a:srgbClr>
                  </a:glow>
                </a:effectLst>
                <a:ea typeface="新細明體" charset="0"/>
                <a:cs typeface="新細明體" charset="0"/>
              </a:rPr>
              <a:t>牧羊人看守羊群 </a:t>
            </a:r>
            <a:r>
              <a:rPr lang="en-US" altLang="zh-CN" sz="3200" dirty="0">
                <a:solidFill>
                  <a:srgbClr val="FFFFCC"/>
                </a:solidFill>
                <a:effectLst>
                  <a:glow rad="381000">
                    <a:srgbClr val="000000">
                      <a:alpha val="75000"/>
                    </a:srgbClr>
                  </a:glow>
                </a:effectLst>
                <a:ea typeface="新細明體" charset="0"/>
                <a:cs typeface="新細明體" charset="0"/>
              </a:rPr>
              <a:t>(34)</a:t>
            </a:r>
          </a:p>
          <a:p>
            <a:pPr eaLnBrk="1" hangingPunct="1">
              <a:spcBef>
                <a:spcPct val="20000"/>
              </a:spcBef>
              <a:buClr>
                <a:srgbClr val="FFCC66"/>
              </a:buClr>
              <a:defRPr/>
            </a:pPr>
            <a:endParaRPr lang="en-US" sz="3200" dirty="0">
              <a:solidFill>
                <a:srgbClr val="FFFFCC"/>
              </a:solidFill>
              <a:effectLst>
                <a:glow rad="381000">
                  <a:srgbClr val="000000">
                    <a:alpha val="75000"/>
                  </a:srgbClr>
                </a:glow>
              </a:effectLst>
              <a:ea typeface="新細明體" charset="0"/>
              <a:cs typeface="新細明體" charset="0"/>
            </a:endParaRPr>
          </a:p>
        </p:txBody>
      </p:sp>
    </p:spTree>
    <p:extLst>
      <p:ext uri="{BB962C8B-B14F-4D97-AF65-F5344CB8AC3E}">
        <p14:creationId xmlns:p14="http://schemas.microsoft.com/office/powerpoint/2010/main" val="216730906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72771"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0" y="0"/>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Text Box 2"/>
          <p:cNvSpPr txBox="1">
            <a:spLocks noChangeArrowheads="1"/>
          </p:cNvSpPr>
          <p:nvPr/>
        </p:nvSpPr>
        <p:spPr bwMode="auto">
          <a:xfrm>
            <a:off x="323528" y="116632"/>
            <a:ext cx="3492500" cy="1631216"/>
          </a:xfrm>
          <a:prstGeom prst="rect">
            <a:avLst/>
          </a:prstGeom>
          <a:noFill/>
          <a:ln>
            <a:noFill/>
          </a:ln>
          <a:effectLst/>
        </p:spPr>
        <p:txBody>
          <a:bodyPr>
            <a:spAutoFit/>
          </a:bodyPr>
          <a:lstStyle/>
          <a:p>
            <a:pPr algn="ctr">
              <a:spcBef>
                <a:spcPct val="50000"/>
              </a:spcBef>
              <a:defRPr/>
            </a:pPr>
            <a:r>
              <a:rPr lang="zh-CN" altLang="en-US" sz="4000" dirty="0">
                <a:solidFill>
                  <a:srgbClr val="FFFFFF"/>
                </a:solidFill>
                <a:effectLst>
                  <a:glow rad="228600">
                    <a:srgbClr val="000000"/>
                  </a:glow>
                  <a:outerShdw blurRad="38100" dist="38100" dir="2700000" algn="tl">
                    <a:srgbClr val="000000"/>
                  </a:outerShdw>
                </a:effectLst>
                <a:latin typeface="Jott 43 Extended" charset="0"/>
                <a:cs typeface="+mn-cs"/>
              </a:rPr>
              <a:t>牧人</a:t>
            </a:r>
            <a:endParaRPr lang="en-US" altLang="zh-CN" sz="4000" dirty="0">
              <a:solidFill>
                <a:srgbClr val="FFFFFF"/>
              </a:solidFill>
              <a:effectLst>
                <a:glow rad="228600">
                  <a:srgbClr val="000000"/>
                </a:glow>
                <a:outerShdw blurRad="38100" dist="38100" dir="2700000" algn="tl">
                  <a:srgbClr val="000000"/>
                </a:outerShdw>
              </a:effectLst>
              <a:latin typeface="Jott 43 Extended" charset="0"/>
              <a:cs typeface="+mn-cs"/>
            </a:endParaRPr>
          </a:p>
          <a:p>
            <a:pPr algn="ctr">
              <a:spcBef>
                <a:spcPct val="50000"/>
              </a:spcBef>
              <a:defRPr/>
            </a:pPr>
            <a:r>
              <a:rPr lang="en-US" sz="4000" dirty="0">
                <a:solidFill>
                  <a:srgbClr val="FFFFFF"/>
                </a:solidFill>
                <a:effectLst>
                  <a:glow rad="228600">
                    <a:srgbClr val="000000"/>
                  </a:glow>
                  <a:outerShdw blurRad="38100" dist="38100" dir="2700000" algn="tl">
                    <a:srgbClr val="000000"/>
                  </a:outerShdw>
                </a:effectLst>
                <a:latin typeface="Jott 43 Extended" charset="0"/>
                <a:cs typeface="+mn-cs"/>
              </a:rPr>
              <a:t>(</a:t>
            </a:r>
            <a:r>
              <a:rPr lang="zh-CN" altLang="en-US" sz="4000" dirty="0">
                <a:solidFill>
                  <a:srgbClr val="FFFFFF"/>
                </a:solidFill>
                <a:effectLst>
                  <a:glow rad="228600">
                    <a:srgbClr val="000000"/>
                  </a:glow>
                  <a:outerShdw blurRad="38100" dist="38100" dir="2700000" algn="tl">
                    <a:srgbClr val="000000"/>
                  </a:outerShdw>
                </a:effectLst>
                <a:latin typeface="Jott 43 Extended" charset="0"/>
                <a:cs typeface="+mn-cs"/>
              </a:rPr>
              <a:t>以西结 </a:t>
            </a:r>
            <a:r>
              <a:rPr lang="en-US" sz="4000" dirty="0">
                <a:solidFill>
                  <a:srgbClr val="FFFFFF"/>
                </a:solidFill>
                <a:effectLst>
                  <a:glow rad="228600">
                    <a:srgbClr val="000000"/>
                  </a:glow>
                  <a:outerShdw blurRad="38100" dist="38100" dir="2700000" algn="tl">
                    <a:srgbClr val="000000"/>
                  </a:outerShdw>
                </a:effectLst>
                <a:latin typeface="Jott 43 Extended" charset="0"/>
                <a:cs typeface="+mn-cs"/>
              </a:rPr>
              <a:t>34)</a:t>
            </a:r>
            <a:endParaRPr lang="en-US" sz="7200" dirty="0">
              <a:solidFill>
                <a:srgbClr val="FFFFFF"/>
              </a:solidFill>
              <a:effectLst>
                <a:glow rad="228600">
                  <a:srgbClr val="000000"/>
                </a:glow>
                <a:outerShdw blurRad="38100" dist="38100" dir="2700000" algn="tl">
                  <a:srgbClr val="000000"/>
                </a:outerShdw>
              </a:effectLst>
              <a:latin typeface="Jott 43 Extended" charset="0"/>
              <a:cs typeface="+mn-cs"/>
            </a:endParaRPr>
          </a:p>
        </p:txBody>
      </p:sp>
      <p:sp>
        <p:nvSpPr>
          <p:cNvPr id="4" name="Text Box 2"/>
          <p:cNvSpPr txBox="1">
            <a:spLocks noChangeArrowheads="1"/>
          </p:cNvSpPr>
          <p:nvPr/>
        </p:nvSpPr>
        <p:spPr bwMode="auto">
          <a:xfrm>
            <a:off x="4499992" y="0"/>
            <a:ext cx="4176464" cy="7017306"/>
          </a:xfrm>
          <a:prstGeom prst="rect">
            <a:avLst/>
          </a:prstGeom>
          <a:solidFill>
            <a:srgbClr val="000000"/>
          </a:solidFill>
          <a:ln>
            <a:noFill/>
          </a:ln>
          <a:effectLst/>
        </p:spPr>
        <p:txBody>
          <a:bodyPr wrap="square">
            <a:spAutoFit/>
          </a:bodyPr>
          <a:lstStyle/>
          <a:p>
            <a:pPr algn="ctr">
              <a:spcBef>
                <a:spcPct val="50000"/>
              </a:spcBef>
              <a:defRPr/>
            </a:pPr>
            <a:r>
              <a:rPr lang="ru-RU" sz="3600" dirty="0">
                <a:solidFill>
                  <a:srgbClr val="FFFFFF"/>
                </a:solidFill>
                <a:effectLst>
                  <a:glow rad="228600">
                    <a:srgbClr val="000000"/>
                  </a:glow>
                  <a:outerShdw blurRad="38100" dist="38100" dir="2700000" algn="tl">
                    <a:srgbClr val="000000"/>
                  </a:outerShdw>
                </a:effectLst>
                <a:latin typeface="Jott 43 Extended" charset="0"/>
                <a:cs typeface="+mn-cs"/>
              </a:rPr>
              <a:t>"</a:t>
            </a:r>
            <a:r>
              <a:rPr lang="zh-CN" altLang="en-US" sz="3600" dirty="0">
                <a:solidFill>
                  <a:srgbClr val="FFFFFF"/>
                </a:solidFill>
                <a:effectLst>
                  <a:glow rad="228600">
                    <a:srgbClr val="000000"/>
                  </a:glow>
                  <a:outerShdw blurRad="38100" dist="38100" dir="2700000" algn="tl">
                    <a:srgbClr val="000000"/>
                  </a:outerShdw>
                </a:effectLst>
                <a:latin typeface="Jott 43 Extended" charset="0"/>
                <a:cs typeface="+mn-cs"/>
              </a:rPr>
              <a:t>牧人在他的羊群四散的时候，怎样寻找他的羊，我也必照样寻找我的羊。这些羊在密云幽暗的日子四散到各处，我要把牠们从那里救回来。</a:t>
            </a:r>
            <a:r>
              <a:rPr lang="ru-RU" sz="3600" dirty="0">
                <a:solidFill>
                  <a:srgbClr val="FFFFFF"/>
                </a:solidFill>
                <a:effectLst>
                  <a:glow rad="228600">
                    <a:srgbClr val="000000"/>
                  </a:glow>
                  <a:outerShdw blurRad="38100" dist="38100" dir="2700000" algn="tl">
                    <a:srgbClr val="000000"/>
                  </a:outerShdw>
                </a:effectLst>
                <a:latin typeface="Jott 43 Extended" charset="0"/>
                <a:cs typeface="+mn-cs"/>
              </a:rPr>
              <a:t>"</a:t>
            </a:r>
            <a:endParaRPr lang="en-US" sz="3600" dirty="0">
              <a:solidFill>
                <a:srgbClr val="FFFFFF"/>
              </a:solidFill>
              <a:effectLst>
                <a:glow rad="228600">
                  <a:srgbClr val="000000"/>
                </a:glow>
                <a:outerShdw blurRad="38100" dist="38100" dir="2700000" algn="tl">
                  <a:srgbClr val="000000"/>
                </a:outerShdw>
              </a:effectLst>
              <a:latin typeface="Jott 43 Extended" charset="0"/>
              <a:cs typeface="+mn-cs"/>
            </a:endParaRPr>
          </a:p>
          <a:p>
            <a:pPr algn="ctr">
              <a:spcBef>
                <a:spcPct val="50000"/>
              </a:spcBef>
              <a:defRPr/>
            </a:pPr>
            <a:endParaRPr lang="en-US" sz="3600" dirty="0">
              <a:solidFill>
                <a:srgbClr val="FFFFFF"/>
              </a:solidFill>
              <a:effectLst>
                <a:glow rad="228600">
                  <a:srgbClr val="000000"/>
                </a:glow>
                <a:outerShdw blurRad="38100" dist="38100" dir="2700000" algn="tl">
                  <a:srgbClr val="000000"/>
                </a:outerShdw>
              </a:effectLst>
              <a:latin typeface="Jott 43 Extended" charset="0"/>
              <a:cs typeface="+mn-cs"/>
            </a:endParaRPr>
          </a:p>
          <a:p>
            <a:pPr algn="ctr">
              <a:spcBef>
                <a:spcPct val="50000"/>
              </a:spcBef>
              <a:defRPr/>
            </a:pPr>
            <a:endParaRPr lang="en-US" sz="3600" dirty="0">
              <a:solidFill>
                <a:srgbClr val="FFFFFF"/>
              </a:solidFill>
              <a:effectLst>
                <a:glow rad="228600">
                  <a:srgbClr val="000000"/>
                </a:glow>
                <a:outerShdw blurRad="38100" dist="38100" dir="2700000" algn="tl">
                  <a:srgbClr val="000000"/>
                </a:outerShdw>
              </a:effectLst>
              <a:latin typeface="Jott 43 Extended" charset="0"/>
              <a:cs typeface="+mn-cs"/>
            </a:endParaRPr>
          </a:p>
          <a:p>
            <a:pPr algn="ctr">
              <a:spcBef>
                <a:spcPct val="50000"/>
              </a:spcBef>
              <a:defRPr/>
            </a:pPr>
            <a:r>
              <a:rPr lang="zh-CN" altLang="en-US" sz="3600" dirty="0">
                <a:solidFill>
                  <a:srgbClr val="FFFFFF"/>
                </a:solidFill>
                <a:effectLst>
                  <a:glow rad="228600">
                    <a:srgbClr val="000000"/>
                  </a:glow>
                  <a:outerShdw blurRad="38100" dist="38100" dir="2700000" algn="tl">
                    <a:srgbClr val="000000"/>
                  </a:outerShdw>
                </a:effectLst>
                <a:latin typeface="Jott 43 Extended" charset="0"/>
                <a:cs typeface="+mn-cs"/>
              </a:rPr>
              <a:t>以西结 </a:t>
            </a:r>
            <a:r>
              <a:rPr lang="en-US" sz="3600" dirty="0">
                <a:solidFill>
                  <a:srgbClr val="FFFFFF"/>
                </a:solidFill>
                <a:effectLst>
                  <a:glow rad="228600">
                    <a:srgbClr val="000000"/>
                  </a:glow>
                  <a:outerShdw blurRad="38100" dist="38100" dir="2700000" algn="tl">
                    <a:srgbClr val="000000"/>
                  </a:outerShdw>
                </a:effectLst>
                <a:latin typeface="Jott 43 Extended" charset="0"/>
                <a:cs typeface="+mn-cs"/>
              </a:rPr>
              <a:t>34:12</a:t>
            </a:r>
          </a:p>
        </p:txBody>
      </p:sp>
    </p:spTree>
    <p:extLst>
      <p:ext uri="{BB962C8B-B14F-4D97-AF65-F5344CB8AC3E}">
        <p14:creationId xmlns:p14="http://schemas.microsoft.com/office/powerpoint/2010/main" val="1177848777"/>
      </p:ext>
    </p:extLst>
  </p:cSld>
  <p:clrMapOvr>
    <a:overrideClrMapping bg1="dk2" tx1="lt1" bg2="dk1" tx2="lt2" accent1="accent1" accent2="accent2" accent3="accent3" accent4="accent4" accent5="accent5" accent6="accent6" hlink="hlink" folHlink="folHlink"/>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115888"/>
            <a:ext cx="9144000" cy="432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Text Box 2"/>
          <p:cNvSpPr txBox="1">
            <a:spLocks noChangeArrowheads="1"/>
          </p:cNvSpPr>
          <p:nvPr/>
        </p:nvSpPr>
        <p:spPr bwMode="auto">
          <a:xfrm>
            <a:off x="166688" y="4770438"/>
            <a:ext cx="8869362" cy="1200329"/>
          </a:xfrm>
          <a:prstGeom prst="rect">
            <a:avLst/>
          </a:prstGeom>
          <a:noFill/>
          <a:ln>
            <a:noFill/>
          </a:ln>
          <a:effectLst/>
        </p:spPr>
        <p:txBody>
          <a:bodyPr>
            <a:spAutoFit/>
          </a:bodyPr>
          <a:lstStyle/>
          <a:p>
            <a:pPr algn="ctr">
              <a:spcBef>
                <a:spcPct val="50000"/>
              </a:spcBef>
              <a:defRPr/>
            </a:pPr>
            <a:r>
              <a:rPr lang="zh-CN" altLang="en-US" sz="3600" dirty="0">
                <a:solidFill>
                  <a:srgbClr val="FFFFFF"/>
                </a:solidFill>
                <a:effectLst>
                  <a:glow rad="228600">
                    <a:srgbClr val="000000"/>
                  </a:glow>
                  <a:outerShdw blurRad="38100" dist="38100" dir="2700000" algn="tl">
                    <a:srgbClr val="000000"/>
                  </a:outerShdw>
                </a:effectLst>
                <a:latin typeface="Jott 43 Extended" charset="0"/>
                <a:cs typeface="+mn-cs"/>
              </a:rPr>
              <a:t>当属灵领袖更关心自己而不是他所带领的人时，今天的情况会是什么样子？</a:t>
            </a:r>
            <a:endParaRPr lang="en-US" sz="6600" dirty="0">
              <a:solidFill>
                <a:srgbClr val="FFFFFF"/>
              </a:solidFill>
              <a:effectLst>
                <a:glow rad="228600">
                  <a:srgbClr val="000000"/>
                </a:glow>
                <a:outerShdw blurRad="38100" dist="38100" dir="2700000" algn="tl">
                  <a:srgbClr val="000000"/>
                </a:outerShdw>
              </a:effectLst>
              <a:latin typeface="Jott 43 Extended" charset="0"/>
              <a:cs typeface="+mn-cs"/>
            </a:endParaRPr>
          </a:p>
        </p:txBody>
      </p:sp>
      <p:sp>
        <p:nvSpPr>
          <p:cNvPr id="2" name="Title 1"/>
          <p:cNvSpPr>
            <a:spLocks noGrp="1"/>
          </p:cNvSpPr>
          <p:nvPr>
            <p:ph type="title" idx="4294967295"/>
          </p:nvPr>
        </p:nvSpPr>
        <p:spPr>
          <a:xfrm>
            <a:off x="-72008" y="381000"/>
            <a:ext cx="9324528" cy="959768"/>
          </a:xfrm>
          <a:solidFill>
            <a:schemeClr val="bg1"/>
          </a:solidFill>
          <a:ln w="38100" cmpd="sng">
            <a:solidFill>
              <a:srgbClr val="FFFFFF"/>
            </a:solidFill>
          </a:ln>
        </p:spPr>
        <p:txBody>
          <a:bodyPr anchor="ctr"/>
          <a:lstStyle/>
          <a:p>
            <a:pPr algn="ctr"/>
            <a:r>
              <a:rPr lang="zh-CN" altLang="en-US" sz="5400" b="1" i="0" dirty="0">
                <a:solidFill>
                  <a:srgbClr val="FFFFFF"/>
                </a:solidFill>
              </a:rPr>
              <a:t>虐待牧人</a:t>
            </a:r>
            <a:endParaRPr lang="en-US" sz="5400" b="1" i="0" dirty="0">
              <a:solidFill>
                <a:srgbClr val="FFFFFF"/>
              </a:solidFill>
            </a:endParaRPr>
          </a:p>
        </p:txBody>
      </p:sp>
    </p:spTree>
    <p:extLst>
      <p:ext uri="{BB962C8B-B14F-4D97-AF65-F5344CB8AC3E}">
        <p14:creationId xmlns:p14="http://schemas.microsoft.com/office/powerpoint/2010/main" val="296084685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2"/>
          <p:cNvSpPr>
            <a:spLocks noGrp="1" noChangeArrowheads="1"/>
          </p:cNvSpPr>
          <p:nvPr>
            <p:ph type="title"/>
          </p:nvPr>
        </p:nvSpPr>
        <p:spPr>
          <a:xfrm>
            <a:off x="677863" y="762000"/>
            <a:ext cx="4902200" cy="1514475"/>
          </a:xfrm>
          <a:solidFill>
            <a:srgbClr val="B8F9FE"/>
          </a:solidFill>
        </p:spPr>
        <p:txBody>
          <a:bodyPr anchor="ctr"/>
          <a:lstStyle/>
          <a:p>
            <a:pPr algn="ctr" eaLnBrk="1" hangingPunct="1"/>
            <a:r>
              <a:rPr lang="zh-TW" altLang="en-US" sz="3600" b="1" dirty="0">
                <a:solidFill>
                  <a:schemeClr val="bg1"/>
                </a:solidFill>
                <a:latin typeface="Arial" charset="0"/>
                <a:ea typeface="新細明體" charset="0"/>
              </a:rPr>
              <a:t> 以色列之复兴 </a:t>
            </a:r>
            <a:endParaRPr lang="en-US" sz="3600" b="1" dirty="0">
              <a:solidFill>
                <a:schemeClr val="bg1"/>
              </a:solidFill>
              <a:latin typeface="Arial" charset="0"/>
              <a:ea typeface="新細明體" charset="0"/>
            </a:endParaRPr>
          </a:p>
        </p:txBody>
      </p:sp>
      <p:sp>
        <p:nvSpPr>
          <p:cNvPr id="13316" name="Rectangle 4"/>
          <p:cNvSpPr>
            <a:spLocks noChangeArrowheads="1"/>
          </p:cNvSpPr>
          <p:nvPr/>
        </p:nvSpPr>
        <p:spPr bwMode="auto">
          <a:xfrm>
            <a:off x="468313" y="2636838"/>
            <a:ext cx="8534400" cy="418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以西结再次被委任为看守者 </a:t>
            </a:r>
            <a:r>
              <a:rPr lang="en-US" altLang="zh-TW" sz="2800" dirty="0">
                <a:solidFill>
                  <a:srgbClr val="FFFFCC"/>
                </a:solidFill>
                <a:ea typeface="新細明體" charset="0"/>
                <a:cs typeface="新細明體" charset="0"/>
              </a:rPr>
              <a:t>(33)</a:t>
            </a:r>
          </a:p>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复兴领袖 </a:t>
            </a:r>
            <a:r>
              <a:rPr lang="en-US" altLang="zh-TW" sz="2800" dirty="0">
                <a:solidFill>
                  <a:srgbClr val="FFFFCC"/>
                </a:solidFill>
                <a:ea typeface="新細明體" charset="0"/>
                <a:cs typeface="新細明體" charset="0"/>
              </a:rPr>
              <a:t>– </a:t>
            </a:r>
            <a:r>
              <a:rPr lang="zh-TW" altLang="en-US" sz="2800" dirty="0">
                <a:solidFill>
                  <a:srgbClr val="FFFFCC"/>
                </a:solidFill>
                <a:ea typeface="新細明體" charset="0"/>
                <a:cs typeface="新細明體" charset="0"/>
              </a:rPr>
              <a:t>牧羊人看守羊群 </a:t>
            </a:r>
            <a:r>
              <a:rPr lang="en-US" altLang="zh-TW" sz="2800" dirty="0">
                <a:solidFill>
                  <a:srgbClr val="FFFFCC"/>
                </a:solidFill>
                <a:ea typeface="新細明體" charset="0"/>
                <a:cs typeface="新細明體" charset="0"/>
              </a:rPr>
              <a:t>(34)</a:t>
            </a:r>
          </a:p>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复兴耶和华的地 </a:t>
            </a:r>
            <a:r>
              <a:rPr lang="en-US" altLang="zh-TW" sz="2800" dirty="0">
                <a:solidFill>
                  <a:srgbClr val="FFFFCC"/>
                </a:solidFill>
                <a:ea typeface="新細明體" charset="0"/>
                <a:cs typeface="新細明體" charset="0"/>
              </a:rPr>
              <a:t>(35:1-36:15)</a:t>
            </a:r>
          </a:p>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复兴耶和华的圣洁 </a:t>
            </a:r>
            <a:r>
              <a:rPr lang="en-US" altLang="zh-TW" sz="2800" dirty="0">
                <a:solidFill>
                  <a:srgbClr val="FFFFCC"/>
                </a:solidFill>
                <a:ea typeface="新細明體" charset="0"/>
                <a:cs typeface="新細明體" charset="0"/>
              </a:rPr>
              <a:t>(36:16-38)</a:t>
            </a:r>
          </a:p>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复兴耶和华的百姓 </a:t>
            </a:r>
            <a:r>
              <a:rPr lang="en-US" altLang="zh-TW" sz="2800" dirty="0">
                <a:solidFill>
                  <a:srgbClr val="FFFFCC"/>
                </a:solidFill>
                <a:ea typeface="新細明體" charset="0"/>
                <a:cs typeface="新細明體" charset="0"/>
              </a:rPr>
              <a:t>(37)</a:t>
            </a:r>
          </a:p>
          <a:p>
            <a:pPr marL="342900" indent="-342900" eaLnBrk="1" hangingPunct="1">
              <a:spcBef>
                <a:spcPct val="20000"/>
              </a:spcBef>
              <a:buClr>
                <a:srgbClr val="FFCC66"/>
              </a:buClr>
              <a:buFontTx/>
              <a:buChar char="•"/>
            </a:pPr>
            <a:r>
              <a:rPr lang="zh-TW" altLang="en-US" sz="2800" dirty="0">
                <a:solidFill>
                  <a:srgbClr val="FFFFCC"/>
                </a:solidFill>
                <a:ea typeface="新細明體" charset="0"/>
                <a:cs typeface="新細明體" charset="0"/>
              </a:rPr>
              <a:t>复兴平安和安全感 </a:t>
            </a:r>
            <a:r>
              <a:rPr lang="en-US" altLang="zh-TW" sz="2800" dirty="0">
                <a:solidFill>
                  <a:srgbClr val="FFFFCC"/>
                </a:solidFill>
                <a:ea typeface="新細明體" charset="0"/>
                <a:cs typeface="新細明體" charset="0"/>
              </a:rPr>
              <a:t>(38-39)</a:t>
            </a:r>
          </a:p>
        </p:txBody>
      </p:sp>
      <p:pic>
        <p:nvPicPr>
          <p:cNvPr id="674819" name="Picture 1" descr="keyboard-leadershi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6350"/>
            <a:ext cx="3657600" cy="2608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84135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3316">
                                            <p:txEl>
                                              <p:pRg st="0" end="0"/>
                                            </p:txEl>
                                          </p:spTgt>
                                        </p:tgtEl>
                                        <p:attrNameLst>
                                          <p:attrName>style.visibility</p:attrName>
                                        </p:attrNameLst>
                                      </p:cBhvr>
                                      <p:to>
                                        <p:strVal val="visible"/>
                                      </p:to>
                                    </p:set>
                                    <p:animEffect transition="in" filter="barn(outVertical)">
                                      <p:cBhvr>
                                        <p:cTn id="7" dur="500"/>
                                        <p:tgtEl>
                                          <p:spTgt spid="133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3316">
                                            <p:txEl>
                                              <p:pRg st="1" end="1"/>
                                            </p:txEl>
                                          </p:spTgt>
                                        </p:tgtEl>
                                        <p:attrNameLst>
                                          <p:attrName>style.visibility</p:attrName>
                                        </p:attrNameLst>
                                      </p:cBhvr>
                                      <p:to>
                                        <p:strVal val="visible"/>
                                      </p:to>
                                    </p:set>
                                    <p:animEffect transition="in" filter="barn(outVertical)">
                                      <p:cBhvr>
                                        <p:cTn id="12" dur="500"/>
                                        <p:tgtEl>
                                          <p:spTgt spid="1331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13316">
                                            <p:txEl>
                                              <p:pRg st="2" end="2"/>
                                            </p:txEl>
                                          </p:spTgt>
                                        </p:tgtEl>
                                        <p:attrNameLst>
                                          <p:attrName>style.visibility</p:attrName>
                                        </p:attrNameLst>
                                      </p:cBhvr>
                                      <p:to>
                                        <p:strVal val="visible"/>
                                      </p:to>
                                    </p:set>
                                    <p:animEffect transition="in" filter="barn(outVertical)">
                                      <p:cBhvr>
                                        <p:cTn id="17" dur="500"/>
                                        <p:tgtEl>
                                          <p:spTgt spid="133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13316">
                                            <p:txEl>
                                              <p:pRg st="3" end="3"/>
                                            </p:txEl>
                                          </p:spTgt>
                                        </p:tgtEl>
                                        <p:attrNameLst>
                                          <p:attrName>style.visibility</p:attrName>
                                        </p:attrNameLst>
                                      </p:cBhvr>
                                      <p:to>
                                        <p:strVal val="visible"/>
                                      </p:to>
                                    </p:set>
                                    <p:animEffect transition="in" filter="barn(outVertical)">
                                      <p:cBhvr>
                                        <p:cTn id="22" dur="500"/>
                                        <p:tgtEl>
                                          <p:spTgt spid="1331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13316">
                                            <p:txEl>
                                              <p:pRg st="4" end="4"/>
                                            </p:txEl>
                                          </p:spTgt>
                                        </p:tgtEl>
                                        <p:attrNameLst>
                                          <p:attrName>style.visibility</p:attrName>
                                        </p:attrNameLst>
                                      </p:cBhvr>
                                      <p:to>
                                        <p:strVal val="visible"/>
                                      </p:to>
                                    </p:set>
                                    <p:animEffect transition="in" filter="barn(outVertical)">
                                      <p:cBhvr>
                                        <p:cTn id="27" dur="500"/>
                                        <p:tgtEl>
                                          <p:spTgt spid="1331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13316">
                                            <p:txEl>
                                              <p:pRg st="5" end="5"/>
                                            </p:txEl>
                                          </p:spTgt>
                                        </p:tgtEl>
                                        <p:attrNameLst>
                                          <p:attrName>style.visibility</p:attrName>
                                        </p:attrNameLst>
                                      </p:cBhvr>
                                      <p:to>
                                        <p:strVal val="visible"/>
                                      </p:to>
                                    </p:set>
                                    <p:animEffect transition="in" filter="barn(outVertical)">
                                      <p:cBhvr>
                                        <p:cTn id="32" dur="500"/>
                                        <p:tgtEl>
                                          <p:spTgt spid="1331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build="p"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35</a:t>
            </a:r>
          </a:p>
        </p:txBody>
      </p:sp>
    </p:spTree>
    <p:extLst>
      <p:ext uri="{BB962C8B-B14F-4D97-AF65-F5344CB8AC3E}">
        <p14:creationId xmlns:p14="http://schemas.microsoft.com/office/powerpoint/2010/main" val="326638894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1" descr="Israel fla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
            <a:ext cx="9144000" cy="731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684213" y="476250"/>
            <a:ext cx="7772400" cy="685800"/>
          </a:xfrm>
          <a:solidFill>
            <a:srgbClr val="B8F9FE"/>
          </a:solidFill>
        </p:spPr>
        <p:txBody>
          <a:bodyPr/>
          <a:lstStyle/>
          <a:p>
            <a:pPr algn="ctr" eaLnBrk="1" hangingPunct="1"/>
            <a:r>
              <a:rPr lang="zh-CN" altLang="en-US" b="1" dirty="0">
                <a:solidFill>
                  <a:schemeClr val="bg1"/>
                </a:solidFill>
                <a:latin typeface="Arial" charset="0"/>
                <a:ea typeface="新細明體" charset="0"/>
              </a:rPr>
              <a:t>以色列的复兴</a:t>
            </a:r>
            <a:endParaRPr lang="en-US" b="1" dirty="0">
              <a:solidFill>
                <a:schemeClr val="bg1"/>
              </a:solidFill>
              <a:latin typeface="Arial" charset="0"/>
              <a:ea typeface="新細明體" charset="0"/>
            </a:endParaRPr>
          </a:p>
        </p:txBody>
      </p:sp>
      <p:sp>
        <p:nvSpPr>
          <p:cNvPr id="12292" name="Rectangle 4"/>
          <p:cNvSpPr>
            <a:spLocks noChangeArrowheads="1"/>
          </p:cNvSpPr>
          <p:nvPr/>
        </p:nvSpPr>
        <p:spPr bwMode="auto">
          <a:xfrm>
            <a:off x="107504" y="1556792"/>
            <a:ext cx="9036496"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ko-KR" altLang="en-US" sz="3200" dirty="0" err="1">
                <a:solidFill>
                  <a:srgbClr val="FFFFCC"/>
                </a:solidFill>
                <a:effectLst>
                  <a:glow rad="381000">
                    <a:srgbClr val="000000">
                      <a:alpha val="75000"/>
                    </a:srgbClr>
                  </a:glow>
                </a:effectLst>
                <a:ea typeface="新細明體" charset="0"/>
                <a:cs typeface="新細明體" charset="0"/>
              </a:rPr>
              <a:t>以西结再次被委任为看守者</a:t>
            </a:r>
            <a:r>
              <a:rPr lang="ko-KR" altLang="en-US" sz="3200" dirty="0">
                <a:solidFill>
                  <a:srgbClr val="FFFFCC"/>
                </a:solidFill>
                <a:effectLst>
                  <a:glow rad="381000">
                    <a:srgbClr val="000000">
                      <a:alpha val="75000"/>
                    </a:srgbClr>
                  </a:glow>
                </a:effectLst>
                <a:ea typeface="新細明體" charset="0"/>
                <a:cs typeface="新細明體" charset="0"/>
              </a:rPr>
              <a:t> </a:t>
            </a:r>
            <a:r>
              <a:rPr lang="en-US" altLang="ko-KR" sz="3200" dirty="0">
                <a:solidFill>
                  <a:srgbClr val="FFFFCC"/>
                </a:solidFill>
                <a:effectLst>
                  <a:glow rad="381000">
                    <a:srgbClr val="000000">
                      <a:alpha val="75000"/>
                    </a:srgbClr>
                  </a:glow>
                </a:effectLst>
                <a:ea typeface="新細明體" charset="0"/>
                <a:cs typeface="新細明體" charset="0"/>
              </a:rPr>
              <a:t>(33)</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复兴领袖 </a:t>
            </a:r>
            <a:r>
              <a:rPr lang="en-US" altLang="zh-CN" sz="3200" dirty="0">
                <a:solidFill>
                  <a:srgbClr val="FFFFCC"/>
                </a:solidFill>
                <a:effectLst>
                  <a:glow rad="381000">
                    <a:srgbClr val="000000">
                      <a:alpha val="75000"/>
                    </a:srgbClr>
                  </a:glow>
                </a:effectLst>
                <a:ea typeface="新細明體" charset="0"/>
                <a:cs typeface="新細明體" charset="0"/>
              </a:rPr>
              <a:t>– </a:t>
            </a:r>
            <a:r>
              <a:rPr lang="zh-CN" altLang="en-US" sz="3200" dirty="0">
                <a:solidFill>
                  <a:srgbClr val="FFFFCC"/>
                </a:solidFill>
                <a:effectLst>
                  <a:glow rad="381000">
                    <a:srgbClr val="000000">
                      <a:alpha val="75000"/>
                    </a:srgbClr>
                  </a:glow>
                </a:effectLst>
                <a:ea typeface="新細明體" charset="0"/>
                <a:cs typeface="新細明體" charset="0"/>
              </a:rPr>
              <a:t>牧羊人看守羊群 </a:t>
            </a:r>
            <a:r>
              <a:rPr lang="en-US" altLang="zh-CN" sz="3200" dirty="0">
                <a:solidFill>
                  <a:srgbClr val="FFFFCC"/>
                </a:solidFill>
                <a:effectLst>
                  <a:glow rad="381000">
                    <a:srgbClr val="000000">
                      <a:alpha val="75000"/>
                    </a:srgbClr>
                  </a:glow>
                </a:effectLst>
                <a:ea typeface="新細明體" charset="0"/>
                <a:cs typeface="新細明體" charset="0"/>
              </a:rPr>
              <a:t>(34)</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复兴耶和华的地 </a:t>
            </a:r>
            <a:r>
              <a:rPr lang="en-US" altLang="zh-CN" sz="3200" dirty="0">
                <a:solidFill>
                  <a:srgbClr val="FFFFCC"/>
                </a:solidFill>
                <a:effectLst>
                  <a:glow rad="381000">
                    <a:srgbClr val="000000">
                      <a:alpha val="75000"/>
                    </a:srgbClr>
                  </a:glow>
                </a:effectLst>
                <a:ea typeface="新細明體" charset="0"/>
                <a:cs typeface="新細明體" charset="0"/>
              </a:rPr>
              <a:t>(35:1-36:15)</a:t>
            </a:r>
          </a:p>
          <a:p>
            <a:pPr eaLnBrk="1" hangingPunct="1">
              <a:spcBef>
                <a:spcPct val="20000"/>
              </a:spcBef>
              <a:buClr>
                <a:srgbClr val="FFCC66"/>
              </a:buClr>
              <a:defRPr/>
            </a:pPr>
            <a:endParaRPr lang="en-US" altLang="zh-CN" sz="3200" dirty="0">
              <a:solidFill>
                <a:srgbClr val="FFFFCC"/>
              </a:solidFill>
              <a:effectLst>
                <a:glow rad="381000">
                  <a:srgbClr val="000000">
                    <a:alpha val="75000"/>
                  </a:srgbClr>
                </a:glow>
              </a:effectLst>
              <a:ea typeface="新細明體" charset="0"/>
              <a:cs typeface="新細明體" charset="0"/>
            </a:endParaRPr>
          </a:p>
        </p:txBody>
      </p:sp>
    </p:spTree>
    <p:extLst>
      <p:ext uri="{BB962C8B-B14F-4D97-AF65-F5344CB8AC3E}">
        <p14:creationId xmlns:p14="http://schemas.microsoft.com/office/powerpoint/2010/main" val="216730906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israel_rainbowBet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916113"/>
            <a:ext cx="9207500"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9506" name="Rectangle 2"/>
          <p:cNvSpPr>
            <a:spLocks noGrp="1" noChangeArrowheads="1"/>
          </p:cNvSpPr>
          <p:nvPr>
            <p:ph type="title"/>
          </p:nvPr>
        </p:nvSpPr>
        <p:spPr>
          <a:solidFill>
            <a:srgbClr val="B8F9FE"/>
          </a:solidFill>
        </p:spPr>
        <p:txBody>
          <a:bodyPr anchor="ctr"/>
          <a:lstStyle/>
          <a:p>
            <a:pPr algn="ctr" eaLnBrk="1" hangingPunct="1"/>
            <a:r>
              <a:rPr lang="zh-CN" altLang="en-US" b="1">
                <a:solidFill>
                  <a:schemeClr val="bg1"/>
                </a:solidFill>
                <a:latin typeface="Times New Roman" charset="0"/>
                <a:ea typeface="新細明體" charset="0"/>
                <a:cs typeface="新細明體" charset="0"/>
              </a:rPr>
              <a:t>复兴耶和华的地         </a:t>
            </a:r>
          </a:p>
        </p:txBody>
      </p:sp>
      <p:graphicFrame>
        <p:nvGraphicFramePr>
          <p:cNvPr id="151568" name="Group 16"/>
          <p:cNvGraphicFramePr>
            <a:graphicFrameLocks noGrp="1"/>
          </p:cNvGraphicFramePr>
          <p:nvPr>
            <p:extLst>
              <p:ext uri="{D42A27DB-BD31-4B8C-83A1-F6EECF244321}">
                <p14:modId xmlns:p14="http://schemas.microsoft.com/office/powerpoint/2010/main" val="660263134"/>
              </p:ext>
            </p:extLst>
          </p:nvPr>
        </p:nvGraphicFramePr>
        <p:xfrm>
          <a:off x="0" y="2019300"/>
          <a:ext cx="9144000" cy="5187760"/>
        </p:xfrm>
        <a:graphic>
          <a:graphicData uri="http://schemas.openxmlformats.org/drawingml/2006/table">
            <a:tbl>
              <a:tblPr/>
              <a:tblGrid>
                <a:gridCol w="4267200">
                  <a:extLst>
                    <a:ext uri="{9D8B030D-6E8A-4147-A177-3AD203B41FA5}">
                      <a16:colId xmlns:a16="http://schemas.microsoft.com/office/drawing/2014/main" val="20000"/>
                    </a:ext>
                  </a:extLst>
                </a:gridCol>
                <a:gridCol w="4876800">
                  <a:extLst>
                    <a:ext uri="{9D8B030D-6E8A-4147-A177-3AD203B41FA5}">
                      <a16:colId xmlns:a16="http://schemas.microsoft.com/office/drawing/2014/main" val="20001"/>
                    </a:ext>
                  </a:extLst>
                </a:gridCol>
              </a:tblGrid>
              <a:tr h="57308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400" b="1" i="0" u="none" strike="noStrike" kern="1200" cap="none" normalizeH="0" baseline="0" dirty="0">
                          <a:ln>
                            <a:noFill/>
                          </a:ln>
                          <a:solidFill>
                            <a:schemeClr val="tx1"/>
                          </a:solidFill>
                          <a:effectLst/>
                          <a:latin typeface="Arial" charset="0"/>
                          <a:ea typeface="新細明體" charset="0"/>
                          <a:cs typeface="+mn-cs"/>
                        </a:rPr>
                        <a:t>35:1-15 (</a:t>
                      </a:r>
                      <a:r>
                        <a:rPr kumimoji="0" lang="zh-CN" altLang="en-US" sz="2400" b="1" i="0" u="none" strike="noStrike" kern="1200" cap="none" normalizeH="0" baseline="0" dirty="0">
                          <a:ln>
                            <a:noFill/>
                          </a:ln>
                          <a:solidFill>
                            <a:schemeClr val="tx1"/>
                          </a:solidFill>
                          <a:effectLst/>
                          <a:latin typeface="Arial" charset="0"/>
                          <a:ea typeface="新細明體" charset="0"/>
                          <a:cs typeface="+mn-cs"/>
                        </a:rPr>
                        <a:t>以东</a:t>
                      </a:r>
                      <a:r>
                        <a:rPr kumimoji="0" lang="en-US" altLang="zh-CN" sz="2400" b="1" i="0" u="none" strike="noStrike" kern="1200" cap="none" normalizeH="0" baseline="0" dirty="0">
                          <a:ln>
                            <a:noFill/>
                          </a:ln>
                          <a:solidFill>
                            <a:schemeClr val="tx1"/>
                          </a:solidFill>
                          <a:effectLst/>
                          <a:latin typeface="Arial" charset="0"/>
                          <a:ea typeface="新細明體" charset="0"/>
                          <a:cs typeface="+mn-cs"/>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3399"/>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400" b="1" i="0" u="none" strike="noStrike" kern="1200" cap="none" normalizeH="0" baseline="0" dirty="0">
                          <a:ln>
                            <a:noFill/>
                          </a:ln>
                          <a:solidFill>
                            <a:schemeClr val="tx1"/>
                          </a:solidFill>
                          <a:effectLst/>
                          <a:latin typeface="Arial" charset="0"/>
                          <a:ea typeface="新細明體" charset="0"/>
                          <a:cs typeface="+mn-cs"/>
                        </a:rPr>
                        <a:t>36:1-15 (</a:t>
                      </a:r>
                      <a:r>
                        <a:rPr kumimoji="0" lang="zh-CN" altLang="en-US" sz="2400" b="1" i="0" u="none" strike="noStrike" kern="1200" cap="none" normalizeH="0" baseline="0" dirty="0">
                          <a:ln>
                            <a:noFill/>
                          </a:ln>
                          <a:solidFill>
                            <a:schemeClr val="tx1"/>
                          </a:solidFill>
                          <a:effectLst/>
                          <a:latin typeface="Arial" charset="0"/>
                          <a:ea typeface="新細明體" charset="0"/>
                          <a:cs typeface="+mn-cs"/>
                        </a:rPr>
                        <a:t>以色列</a:t>
                      </a:r>
                      <a:r>
                        <a:rPr kumimoji="0" lang="en-US" altLang="zh-CN" sz="2400" b="1" i="0" u="none" strike="noStrike" kern="1200" cap="none" normalizeH="0" baseline="0" dirty="0">
                          <a:ln>
                            <a:noFill/>
                          </a:ln>
                          <a:solidFill>
                            <a:schemeClr val="tx1"/>
                          </a:solidFill>
                          <a:effectLst/>
                          <a:latin typeface="Arial" charset="0"/>
                          <a:ea typeface="新細明體" charset="0"/>
                          <a:cs typeface="+mn-cs"/>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33399"/>
                    </a:solidFill>
                  </a:tcPr>
                </a:tc>
                <a:extLst>
                  <a:ext uri="{0D108BD9-81ED-4DB2-BD59-A6C34878D82A}">
                    <a16:rowId xmlns:a16="http://schemas.microsoft.com/office/drawing/2014/main" val="10000"/>
                  </a:ext>
                </a:extLst>
              </a:tr>
              <a:tr h="2057400">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预</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言西珥山遭报</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以东变为荒凉</a:t>
                      </a:r>
                      <a:endPar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以东得以色列的地</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以东的城市无人居住</a:t>
                      </a:r>
                      <a:endPar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耶和华攻击以东</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以色列遭受以东的藐视</a:t>
                      </a:r>
                      <a:endPar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以东必遭受流血</a:t>
                      </a:r>
                      <a:endPar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 </a:t>
                      </a:r>
                      <a:r>
                        <a:rPr kumimoji="0" lang="zh-CN" altLang="en-US" sz="2800" b="1" i="0" u="none" strike="noStrike" cap="none" normalizeH="0" baseline="0">
                          <a:ln>
                            <a:noFill/>
                          </a:ln>
                          <a:solidFill>
                            <a:schemeClr val="tx1"/>
                          </a:solidFill>
                          <a:effectLst>
                            <a:glow rad="254000">
                              <a:schemeClr val="bg1"/>
                            </a:glow>
                          </a:effectLst>
                          <a:latin typeface="Times New Roman" charset="0"/>
                          <a:ea typeface="新細明體" charset="0"/>
                          <a:cs typeface="新細明體" charset="0"/>
                        </a:rPr>
                        <a:t>向</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以色列众山说预言</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以色列结果纍纍</a:t>
                      </a:r>
                      <a:endPar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以色列将得回应许之地</a:t>
                      </a:r>
                      <a:endPar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以色列的城市有人居住</a:t>
                      </a: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重建</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耶和华关心以色列</a:t>
                      </a: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以东将被遭受鄙视</a:t>
                      </a:r>
                      <a:endPar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r>
                        <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 </a:t>
                      </a:r>
                      <a:r>
                        <a:rPr kumimoji="0" lang="zh-CN" altLang="en-US"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rPr>
                        <a:t>以色列免遭受流血</a:t>
                      </a:r>
                      <a:endParaRPr kumimoji="0" lang="en-US" altLang="zh-CN" sz="2800" b="1" i="0" u="none" strike="noStrike" kern="1200" cap="none" normalizeH="0" baseline="0">
                        <a:ln>
                          <a:noFill/>
                        </a:ln>
                        <a:solidFill>
                          <a:schemeClr val="tx1"/>
                        </a:solidFill>
                        <a:effectLst>
                          <a:glow rad="254000">
                            <a:schemeClr val="bg1">
                              <a:alpha val="75000"/>
                            </a:schemeClr>
                          </a:glow>
                        </a:effectLst>
                        <a:latin typeface="Arial" charset="0"/>
                        <a:ea typeface="新細明體" charset="0"/>
                        <a:cs typeface="+mn-cs"/>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51568"/>
                                        </p:tgtEl>
                                        <p:attrNameLst>
                                          <p:attrName>style.visibility</p:attrName>
                                        </p:attrNameLst>
                                      </p:cBhvr>
                                      <p:to>
                                        <p:strVal val="visible"/>
                                      </p:to>
                                    </p:set>
                                    <p:animEffect transition="in" filter="dissolve">
                                      <p:cBhvr>
                                        <p:cTn id="7" dur="500"/>
                                        <p:tgtEl>
                                          <p:spTgt spid="1515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36</a:t>
            </a:r>
          </a:p>
        </p:txBody>
      </p:sp>
    </p:spTree>
    <p:extLst>
      <p:ext uri="{BB962C8B-B14F-4D97-AF65-F5344CB8AC3E}">
        <p14:creationId xmlns:p14="http://schemas.microsoft.com/office/powerpoint/2010/main" val="162510173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1" descr="Israel fla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
            <a:ext cx="9144000" cy="731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684213" y="476250"/>
            <a:ext cx="7772400" cy="685800"/>
          </a:xfrm>
          <a:solidFill>
            <a:srgbClr val="B8F9FE"/>
          </a:solidFill>
        </p:spPr>
        <p:txBody>
          <a:bodyPr/>
          <a:lstStyle/>
          <a:p>
            <a:pPr algn="ctr" eaLnBrk="1" hangingPunct="1"/>
            <a:r>
              <a:rPr lang="zh-CN" altLang="en-US" b="1" dirty="0">
                <a:solidFill>
                  <a:schemeClr val="bg1"/>
                </a:solidFill>
                <a:latin typeface="Arial" charset="0"/>
                <a:ea typeface="新細明體" charset="0"/>
              </a:rPr>
              <a:t>以色列的复兴</a:t>
            </a:r>
            <a:endParaRPr lang="en-US" b="1" dirty="0">
              <a:solidFill>
                <a:schemeClr val="bg1"/>
              </a:solidFill>
              <a:latin typeface="Arial" charset="0"/>
              <a:ea typeface="新細明體" charset="0"/>
            </a:endParaRPr>
          </a:p>
        </p:txBody>
      </p:sp>
      <p:sp>
        <p:nvSpPr>
          <p:cNvPr id="12292" name="Rectangle 4"/>
          <p:cNvSpPr>
            <a:spLocks noChangeArrowheads="1"/>
          </p:cNvSpPr>
          <p:nvPr/>
        </p:nvSpPr>
        <p:spPr bwMode="auto">
          <a:xfrm>
            <a:off x="107504" y="1556792"/>
            <a:ext cx="9036496"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以西结再次被委任为看守者 </a:t>
            </a:r>
            <a:r>
              <a:rPr lang="en-US" altLang="zh-CN" sz="3200" dirty="0">
                <a:solidFill>
                  <a:srgbClr val="FFFFCC"/>
                </a:solidFill>
                <a:effectLst>
                  <a:glow rad="381000">
                    <a:srgbClr val="000000">
                      <a:alpha val="75000"/>
                    </a:srgbClr>
                  </a:glow>
                </a:effectLst>
                <a:ea typeface="新細明體" charset="0"/>
                <a:cs typeface="新細明體" charset="0"/>
              </a:rPr>
              <a:t>(33)</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复兴领袖 </a:t>
            </a:r>
            <a:r>
              <a:rPr lang="en-US" altLang="zh-CN" sz="3200" dirty="0">
                <a:solidFill>
                  <a:srgbClr val="FFFFCC"/>
                </a:solidFill>
                <a:effectLst>
                  <a:glow rad="381000">
                    <a:srgbClr val="000000">
                      <a:alpha val="75000"/>
                    </a:srgbClr>
                  </a:glow>
                </a:effectLst>
                <a:ea typeface="新細明體" charset="0"/>
                <a:cs typeface="新細明體" charset="0"/>
              </a:rPr>
              <a:t>– </a:t>
            </a:r>
            <a:r>
              <a:rPr lang="zh-CN" altLang="en-US" sz="3200" dirty="0">
                <a:solidFill>
                  <a:srgbClr val="FFFFCC"/>
                </a:solidFill>
                <a:effectLst>
                  <a:glow rad="381000">
                    <a:srgbClr val="000000">
                      <a:alpha val="75000"/>
                    </a:srgbClr>
                  </a:glow>
                </a:effectLst>
                <a:ea typeface="新細明體" charset="0"/>
                <a:cs typeface="新細明體" charset="0"/>
              </a:rPr>
              <a:t>牧羊人看守羊群 </a:t>
            </a:r>
            <a:r>
              <a:rPr lang="en-US" altLang="zh-CN" sz="3200" dirty="0">
                <a:solidFill>
                  <a:srgbClr val="FFFFCC"/>
                </a:solidFill>
                <a:effectLst>
                  <a:glow rad="381000">
                    <a:srgbClr val="000000">
                      <a:alpha val="75000"/>
                    </a:srgbClr>
                  </a:glow>
                </a:effectLst>
                <a:ea typeface="新細明體" charset="0"/>
                <a:cs typeface="新細明體" charset="0"/>
              </a:rPr>
              <a:t>(34)</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复兴耶和华的地 </a:t>
            </a:r>
            <a:r>
              <a:rPr lang="en-US" altLang="zh-CN" sz="3200" dirty="0">
                <a:solidFill>
                  <a:srgbClr val="FFFFCC"/>
                </a:solidFill>
                <a:effectLst>
                  <a:glow rad="381000">
                    <a:srgbClr val="000000">
                      <a:alpha val="75000"/>
                    </a:srgbClr>
                  </a:glow>
                </a:effectLst>
                <a:ea typeface="新細明體" charset="0"/>
                <a:cs typeface="新細明體" charset="0"/>
              </a:rPr>
              <a:t>(35:1-36:15)</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复兴耶和华的圣洁 </a:t>
            </a:r>
            <a:r>
              <a:rPr lang="en-US" altLang="zh-CN" sz="3200" dirty="0">
                <a:solidFill>
                  <a:srgbClr val="FFFFCC"/>
                </a:solidFill>
                <a:effectLst>
                  <a:glow rad="381000">
                    <a:srgbClr val="000000">
                      <a:alpha val="75000"/>
                    </a:srgbClr>
                  </a:glow>
                </a:effectLst>
                <a:ea typeface="新細明體" charset="0"/>
                <a:cs typeface="新細明體" charset="0"/>
              </a:rPr>
              <a:t>(36:16-38)</a:t>
            </a:r>
          </a:p>
          <a:p>
            <a:pPr eaLnBrk="1" hangingPunct="1">
              <a:spcBef>
                <a:spcPct val="20000"/>
              </a:spcBef>
              <a:buClr>
                <a:srgbClr val="FFCC66"/>
              </a:buClr>
              <a:defRPr/>
            </a:pPr>
            <a:endParaRPr lang="en-US" altLang="zh-CN" sz="3200" dirty="0">
              <a:solidFill>
                <a:srgbClr val="FFFFCC"/>
              </a:solidFill>
              <a:effectLst>
                <a:glow rad="381000">
                  <a:srgbClr val="000000">
                    <a:alpha val="75000"/>
                  </a:srgbClr>
                </a:glow>
              </a:effectLst>
              <a:ea typeface="新細明體" charset="0"/>
              <a:cs typeface="新細明體" charset="0"/>
            </a:endParaRPr>
          </a:p>
        </p:txBody>
      </p:sp>
    </p:spTree>
    <p:extLst>
      <p:ext uri="{BB962C8B-B14F-4D97-AF65-F5344CB8AC3E}">
        <p14:creationId xmlns:p14="http://schemas.microsoft.com/office/powerpoint/2010/main" val="21673090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钥词</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荣耀</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以西结书</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500</a:t>
            </a:r>
          </a:p>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343</a:t>
            </a:r>
          </a:p>
        </p:txBody>
      </p:sp>
    </p:spTree>
    <p:extLst>
      <p:ext uri="{BB962C8B-B14F-4D97-AF65-F5344CB8AC3E}">
        <p14:creationId xmlns:p14="http://schemas.microsoft.com/office/powerpoint/2010/main" val="3608286395"/>
      </p:ext>
    </p:extLst>
  </p:cSld>
  <p:clrMapOvr>
    <a:overrideClrMapping bg1="lt1" tx1="dk1" bg2="lt2" tx2="dk2" accent1="accent1" accent2="accent2" accent3="accent3" accent4="accent4" accent5="accent5" accent6="accent6" hlink="hlink" folHlink="folHlink"/>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320986242"/>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6082"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8891587" cy="4421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Text Box 2"/>
          <p:cNvSpPr txBox="1">
            <a:spLocks noChangeArrowheads="1"/>
          </p:cNvSpPr>
          <p:nvPr/>
        </p:nvSpPr>
        <p:spPr bwMode="auto">
          <a:xfrm>
            <a:off x="0" y="4576763"/>
            <a:ext cx="9036050" cy="1446550"/>
          </a:xfrm>
          <a:prstGeom prst="rect">
            <a:avLst/>
          </a:prstGeom>
          <a:solidFill>
            <a:schemeClr val="bg1"/>
          </a:solidFill>
          <a:ln>
            <a:noFill/>
          </a:ln>
          <a:effectLst>
            <a:outerShdw blurRad="63500" dist="107763" dir="18900000" algn="ctr" rotWithShape="0">
              <a:schemeClr val="bg2">
                <a:alpha val="50000"/>
              </a:schemeClr>
            </a:outerShdw>
          </a:effectLst>
        </p:spPr>
        <p:txBody>
          <a:bodyPr>
            <a:spAutoFit/>
          </a:bodyPr>
          <a:lstStyle/>
          <a:p>
            <a:pPr algn="ctr">
              <a:spcBef>
                <a:spcPct val="50000"/>
              </a:spcBef>
              <a:defRPr/>
            </a:pPr>
            <a:r>
              <a:rPr lang="zh-CN" altLang="en-US" sz="8800" dirty="0">
                <a:solidFill>
                  <a:srgbClr val="CCECFF"/>
                </a:solidFill>
                <a:latin typeface="Jott 43 Extended" charset="0"/>
                <a:cs typeface="+mn-cs"/>
              </a:rPr>
              <a:t>新约的荣耀</a:t>
            </a:r>
            <a:endParaRPr lang="en-US" sz="8800" dirty="0">
              <a:solidFill>
                <a:srgbClr val="CCECFF"/>
              </a:solidFill>
              <a:latin typeface="Jott 43 Extended" charset="0"/>
              <a:cs typeface="+mn-cs"/>
            </a:endParaRPr>
          </a:p>
        </p:txBody>
      </p:sp>
    </p:spTree>
    <p:extLst>
      <p:ext uri="{BB962C8B-B14F-4D97-AF65-F5344CB8AC3E}">
        <p14:creationId xmlns:p14="http://schemas.microsoft.com/office/powerpoint/2010/main" val="2354428138"/>
      </p:ext>
    </p:extLst>
  </p:cSld>
  <p:clrMapOvr>
    <a:overrideClrMapping bg1="dk2" tx1="lt1" bg2="dk1" tx2="lt2" accent1="accent1" accent2="accent2" accent3="accent3" accent4="accent4" accent5="accent5" accent6="accent6" hlink="hlink" folHlink="folHlink"/>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TheGloryofGod-Back1.jpg">
            <a:extLst>
              <a:ext uri="{FF2B5EF4-FFF2-40B4-BE49-F238E27FC236}">
                <a16:creationId xmlns:a16="http://schemas.microsoft.com/office/drawing/2014/main" id="{6C51A0B0-CA4B-462F-962C-2FB3EF808C3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BBA3EC1D-5758-44D8-9C29-325EBC1C084B}"/>
              </a:ext>
            </a:extLst>
          </p:cNvPr>
          <p:cNvSpPr/>
          <p:nvPr/>
        </p:nvSpPr>
        <p:spPr>
          <a:xfrm>
            <a:off x="-2" y="98716"/>
            <a:ext cx="9144001" cy="4524315"/>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Arial" panose="020B0604020202020204" pitchFamily="34" charset="0"/>
                <a:cs typeface="Arial" panose="020B0604020202020204" pitchFamily="34" charset="0"/>
              </a:rPr>
              <a:t>我必用洁净的水洒在你们身上，你们就洁净了；我必洁净你们的一切污秽，使你们远离所有可憎的像</a:t>
            </a:r>
            <a:r>
              <a:rPr lang="ko-KR" altLang="en-US" sz="3600" dirty="0">
                <a:solidFill>
                  <a:prstClr val="white"/>
                </a:solidFill>
                <a:effectLst>
                  <a:glow rad="127000">
                    <a:prstClr val="black"/>
                  </a:glow>
                </a:effectLst>
                <a:latin typeface="Arial" panose="020B0604020202020204" pitchFamily="34" charset="0"/>
                <a:cs typeface="Arial" panose="020B0604020202020204" pitchFamily="34" charset="0"/>
              </a:rPr>
              <a:t>。 </a:t>
            </a:r>
            <a:r>
              <a:rPr lang="en-US" altLang="ko-KR" sz="3600" dirty="0">
                <a:solidFill>
                  <a:prstClr val="white"/>
                </a:solidFill>
                <a:effectLst>
                  <a:glow rad="127000">
                    <a:prstClr val="black"/>
                  </a:glow>
                </a:effectLst>
                <a:latin typeface="Arial" panose="020B0604020202020204" pitchFamily="34" charset="0"/>
                <a:cs typeface="Arial" panose="020B0604020202020204" pitchFamily="34" charset="0"/>
              </a:rPr>
              <a:t>26   “‘</a:t>
            </a:r>
            <a:r>
              <a:rPr lang="ko-KR" altLang="en-US" sz="3600" dirty="0" err="1">
                <a:solidFill>
                  <a:prstClr val="white"/>
                </a:solidFill>
                <a:effectLst>
                  <a:glow rad="127000">
                    <a:prstClr val="black"/>
                  </a:glow>
                </a:effectLst>
                <a:latin typeface="Arial" panose="020B0604020202020204" pitchFamily="34" charset="0"/>
                <a:cs typeface="Arial" panose="020B0604020202020204" pitchFamily="34" charset="0"/>
              </a:rPr>
              <a:t>我必把新心赐给你们，把新灵放在你们里面；我必从你们的肉体中除去石心，把肉心赐给你们</a:t>
            </a:r>
            <a:r>
              <a:rPr lang="ko-KR" altLang="en-US" sz="3600" dirty="0">
                <a:solidFill>
                  <a:prstClr val="white"/>
                </a:solidFill>
                <a:effectLst>
                  <a:glow rad="127000">
                    <a:prstClr val="black"/>
                  </a:glow>
                </a:effectLst>
                <a:latin typeface="Arial" panose="020B0604020202020204" pitchFamily="34" charset="0"/>
                <a:cs typeface="Arial" panose="020B0604020202020204" pitchFamily="34" charset="0"/>
              </a:rPr>
              <a:t>。 </a:t>
            </a:r>
            <a:r>
              <a:rPr lang="en-US" altLang="ko-KR" sz="3600" dirty="0">
                <a:solidFill>
                  <a:prstClr val="white"/>
                </a:solidFill>
                <a:effectLst>
                  <a:glow rad="127000">
                    <a:prstClr val="black"/>
                  </a:glow>
                </a:effectLst>
                <a:latin typeface="Arial" panose="020B0604020202020204" pitchFamily="34" charset="0"/>
                <a:cs typeface="Arial" panose="020B0604020202020204" pitchFamily="34" charset="0"/>
              </a:rPr>
              <a:t>27</a:t>
            </a:r>
            <a:r>
              <a:rPr lang="ko-KR" altLang="en-US" sz="3600" dirty="0" err="1">
                <a:solidFill>
                  <a:prstClr val="white"/>
                </a:solidFill>
                <a:effectLst>
                  <a:glow rad="127000">
                    <a:prstClr val="black"/>
                  </a:glow>
                </a:effectLst>
                <a:latin typeface="Arial" panose="020B0604020202020204" pitchFamily="34" charset="0"/>
                <a:cs typeface="Arial" panose="020B0604020202020204" pitchFamily="34" charset="0"/>
              </a:rPr>
              <a:t>我必把我的灵放在你们里面，使你们遵行我的律例，谨守遵行我的典章</a:t>
            </a:r>
            <a:r>
              <a:rPr lang="ko-KR" altLang="en-US" sz="3600" dirty="0">
                <a:solidFill>
                  <a:prstClr val="white"/>
                </a:solidFill>
                <a:effectLst>
                  <a:glow rad="127000">
                    <a:prstClr val="black"/>
                  </a:glow>
                </a:effectLst>
                <a:latin typeface="Arial" panose="020B0604020202020204" pitchFamily="34" charset="0"/>
                <a:cs typeface="Arial" panose="020B0604020202020204" pitchFamily="34" charset="0"/>
              </a:rPr>
              <a:t>。</a:t>
            </a:r>
          </a:p>
        </p:txBody>
      </p:sp>
      <p:sp>
        <p:nvSpPr>
          <p:cNvPr id="6" name="Rectangle 5">
            <a:extLst>
              <a:ext uri="{FF2B5EF4-FFF2-40B4-BE49-F238E27FC236}">
                <a16:creationId xmlns:a16="http://schemas.microsoft.com/office/drawing/2014/main" id="{E40C98CD-705A-423D-8FE9-4A7C16111A55}"/>
              </a:ext>
            </a:extLst>
          </p:cNvPr>
          <p:cNvSpPr/>
          <p:nvPr/>
        </p:nvSpPr>
        <p:spPr>
          <a:xfrm>
            <a:off x="3347864" y="5515585"/>
            <a:ext cx="3619180" cy="584775"/>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ko-KR" altLang="en-US" sz="3200"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以西结书</a:t>
            </a:r>
            <a:r>
              <a:rPr kumimoji="0" lang="en-SG" sz="3200"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36:25-27</a:t>
            </a:r>
          </a:p>
        </p:txBody>
      </p:sp>
    </p:spTree>
    <p:extLst>
      <p:ext uri="{BB962C8B-B14F-4D97-AF65-F5344CB8AC3E}">
        <p14:creationId xmlns:p14="http://schemas.microsoft.com/office/powerpoint/2010/main" val="358709035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50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163" y="0"/>
            <a:ext cx="91741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Text Box 2"/>
          <p:cNvSpPr txBox="1">
            <a:spLocks noChangeArrowheads="1"/>
          </p:cNvSpPr>
          <p:nvPr/>
        </p:nvSpPr>
        <p:spPr bwMode="auto">
          <a:xfrm>
            <a:off x="2195513" y="11113"/>
            <a:ext cx="6938962" cy="1446550"/>
          </a:xfrm>
          <a:prstGeom prst="rect">
            <a:avLst/>
          </a:prstGeom>
          <a:noFill/>
          <a:ln>
            <a:noFill/>
          </a:ln>
          <a:effectLst>
            <a:outerShdw blurRad="63500" dist="107763" dir="189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defRPr/>
            </a:pPr>
            <a:r>
              <a:rPr lang="zh-CN" altLang="en-US" sz="8800" dirty="0">
                <a:solidFill>
                  <a:srgbClr val="CCECFF"/>
                </a:solidFill>
                <a:latin typeface="Jott 43 Extended" charset="0"/>
                <a:cs typeface="+mn-cs"/>
              </a:rPr>
              <a:t>新约</a:t>
            </a:r>
            <a:endParaRPr lang="en-US" sz="8800" dirty="0">
              <a:solidFill>
                <a:srgbClr val="CCECFF"/>
              </a:solidFill>
              <a:latin typeface="Jott 43 Extended" charset="0"/>
              <a:cs typeface="+mn-cs"/>
            </a:endParaRPr>
          </a:p>
        </p:txBody>
      </p:sp>
    </p:spTree>
    <p:extLst>
      <p:ext uri="{BB962C8B-B14F-4D97-AF65-F5344CB8AC3E}">
        <p14:creationId xmlns:p14="http://schemas.microsoft.com/office/powerpoint/2010/main" val="344869319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endParaRPr lang="en-US" sz="2400" b="0">
              <a:solidFill>
                <a:srgbClr val="000000"/>
              </a:solidFill>
              <a:cs typeface="Arial" charset="0"/>
            </a:endParaRPr>
          </a:p>
        </p:txBody>
      </p:sp>
      <p:sp>
        <p:nvSpPr>
          <p:cNvPr id="179202" name="Title 48"/>
          <p:cNvSpPr>
            <a:spLocks noGrp="1"/>
          </p:cNvSpPr>
          <p:nvPr>
            <p:ph type="title" idx="4294967295"/>
          </p:nvPr>
        </p:nvSpPr>
        <p:spPr>
          <a:xfrm rot="16200000">
            <a:off x="-3162300" y="3162300"/>
            <a:ext cx="6858000" cy="533400"/>
          </a:xfrm>
        </p:spPr>
        <p:txBody>
          <a:bodyPr/>
          <a:lstStyle/>
          <a:p>
            <a:pPr algn="l"/>
            <a:r>
              <a:rPr lang="zh-CN" altLang="en-US" sz="2800" b="1" dirty="0">
                <a:solidFill>
                  <a:srgbClr val="FFFFFF"/>
                </a:solidFill>
                <a:latin typeface="Arial" charset="0"/>
                <a:ea typeface="ＭＳ Ｐゴシック" charset="0"/>
              </a:rPr>
              <a:t>旧约和新约的差异</a:t>
            </a:r>
            <a:r>
              <a:rPr lang="en-US" altLang="zh-CN"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哥林多后书 </a:t>
            </a:r>
            <a:r>
              <a:rPr lang="en-US" altLang="zh-CN" sz="2800" b="1" dirty="0">
                <a:solidFill>
                  <a:srgbClr val="FFFFFF"/>
                </a:solidFill>
                <a:latin typeface="Arial" charset="0"/>
                <a:ea typeface="ＭＳ Ｐゴシック" charset="0"/>
              </a:rPr>
              <a:t>3–4 )</a:t>
            </a:r>
          </a:p>
        </p:txBody>
      </p:sp>
      <p:graphicFrame>
        <p:nvGraphicFramePr>
          <p:cNvPr id="48" name="Table 47"/>
          <p:cNvGraphicFramePr>
            <a:graphicFrameLocks noGrp="1"/>
          </p:cNvGraphicFramePr>
          <p:nvPr>
            <p:extLst>
              <p:ext uri="{D42A27DB-BD31-4B8C-83A1-F6EECF244321}">
                <p14:modId xmlns:p14="http://schemas.microsoft.com/office/powerpoint/2010/main" val="1143799947"/>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旧约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EFEEF"/>
                          </a:solidFill>
                          <a:effectLst/>
                          <a:latin typeface="Arial" charset="0"/>
                          <a:ea typeface="ＭＳ Ｐゴシック" charset="0"/>
                          <a:cs typeface="Arial" charset="0"/>
                        </a:rPr>
                        <a:t>新约</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 摩西开始的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基督开始的</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(3:4)</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凭着字句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凭着精意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圣灵</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活</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写在石版上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写在心版上</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更有荣光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荣光退去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荣上加荣</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定罪的职事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称义的职事</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欺骗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大胆</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蒙摩西的脸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敞着脸</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敞着心意</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蒙着心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敞着心</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心底刚强</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自由</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Arial" charset="0"/>
                        </a:rPr>
                        <a:t>摩西返照主的荣光</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全部信徒反照主的荣光</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没有改变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有改变</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缺乏热情</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自信，坚定 </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谬讲</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Arial" charset="0"/>
                        </a:rPr>
                        <a:t>虔诚</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29600" y="0"/>
            <a:ext cx="8699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solidFill>
                  <a:srgbClr val="FFFFFF"/>
                </a:solidFill>
                <a:latin typeface="Arial" charset="0"/>
                <a:cs typeface="Arial" charset="0"/>
              </a:rPr>
              <a:t>166c</a:t>
            </a:r>
          </a:p>
        </p:txBody>
      </p:sp>
    </p:spTree>
    <p:extLst>
      <p:ext uri="{BB962C8B-B14F-4D97-AF65-F5344CB8AC3E}">
        <p14:creationId xmlns:p14="http://schemas.microsoft.com/office/powerpoint/2010/main" val="41811944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0" y="404813"/>
            <a:ext cx="9144000" cy="76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zh-CN" altLang="en-US" sz="4400" b="1" dirty="0">
                <a:solidFill>
                  <a:srgbClr val="FFFF00"/>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以西结书</a:t>
            </a:r>
            <a:r>
              <a:rPr lang="en-US" altLang="zh-CN" sz="4400" b="1" dirty="0">
                <a:solidFill>
                  <a:srgbClr val="FFFF00"/>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36</a:t>
            </a:r>
            <a:r>
              <a:rPr lang="zh-CN" altLang="en-US" sz="4400" b="1" dirty="0">
                <a:solidFill>
                  <a:srgbClr val="FFFF00"/>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章中的新约</a:t>
            </a:r>
            <a:endParaRPr lang="en-US" sz="4400" b="1" dirty="0">
              <a:solidFill>
                <a:srgbClr val="FFFF00"/>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endParaRPr>
          </a:p>
        </p:txBody>
      </p:sp>
      <p:sp>
        <p:nvSpPr>
          <p:cNvPr id="7172" name="Text Box 4"/>
          <p:cNvSpPr txBox="1">
            <a:spLocks noChangeArrowheads="1"/>
          </p:cNvSpPr>
          <p:nvPr/>
        </p:nvSpPr>
        <p:spPr bwMode="auto">
          <a:xfrm>
            <a:off x="609600" y="2346325"/>
            <a:ext cx="80772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just">
              <a:defRPr/>
            </a:pPr>
            <a:r>
              <a:rPr lang="zh-CN" alt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土地的复兴 </a:t>
            </a:r>
            <a:r>
              <a:rPr 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(36:24, 28, 33)</a:t>
            </a:r>
            <a:endParaRPr lang="en-US" sz="3000" b="1" i="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endParaRPr>
          </a:p>
        </p:txBody>
      </p:sp>
      <p:sp>
        <p:nvSpPr>
          <p:cNvPr id="7173" name="Text Box 5"/>
          <p:cNvSpPr txBox="1">
            <a:spLocks noChangeArrowheads="1"/>
          </p:cNvSpPr>
          <p:nvPr/>
        </p:nvSpPr>
        <p:spPr bwMode="auto">
          <a:xfrm>
            <a:off x="609600" y="3108325"/>
            <a:ext cx="80772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洁净罪恶 </a:t>
            </a:r>
            <a:r>
              <a:rPr 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(36:25)</a:t>
            </a:r>
          </a:p>
        </p:txBody>
      </p:sp>
      <p:sp>
        <p:nvSpPr>
          <p:cNvPr id="7174" name="Text Box 6"/>
          <p:cNvSpPr txBox="1">
            <a:spLocks noChangeArrowheads="1"/>
          </p:cNvSpPr>
          <p:nvPr/>
        </p:nvSpPr>
        <p:spPr bwMode="auto">
          <a:xfrm>
            <a:off x="609600" y="3794125"/>
            <a:ext cx="80772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有颗回应的心 </a:t>
            </a:r>
            <a:r>
              <a:rPr 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(36:26)</a:t>
            </a:r>
          </a:p>
        </p:txBody>
      </p:sp>
      <p:sp>
        <p:nvSpPr>
          <p:cNvPr id="7175" name="Text Box 7"/>
          <p:cNvSpPr txBox="1">
            <a:spLocks noChangeArrowheads="1"/>
          </p:cNvSpPr>
          <p:nvPr/>
        </p:nvSpPr>
        <p:spPr bwMode="auto">
          <a:xfrm>
            <a:off x="609600" y="5257800"/>
            <a:ext cx="80772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just">
              <a:defRPr/>
            </a:pPr>
            <a:r>
              <a:rPr lang="zh-CN" alt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激励及有顺服的能力</a:t>
            </a:r>
            <a:r>
              <a:rPr 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 (36:27)</a:t>
            </a:r>
          </a:p>
        </p:txBody>
      </p:sp>
      <p:sp>
        <p:nvSpPr>
          <p:cNvPr id="7176" name="Text Box 8"/>
          <p:cNvSpPr txBox="1">
            <a:spLocks noChangeArrowheads="1"/>
          </p:cNvSpPr>
          <p:nvPr/>
        </p:nvSpPr>
        <p:spPr bwMode="auto">
          <a:xfrm>
            <a:off x="609600" y="4556125"/>
            <a:ext cx="8077200"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灵的内住 </a:t>
            </a:r>
            <a:r>
              <a:rPr lang="en-US" sz="3000" b="1" dirty="0">
                <a:solidFill>
                  <a:srgbClr val="FFFFFF"/>
                </a:solidFill>
                <a:effectLst>
                  <a:glow rad="101600">
                    <a:schemeClr val="bg2">
                      <a:alpha val="75000"/>
                    </a:schemeClr>
                  </a:glow>
                  <a:outerShdw blurRad="50800" dist="88900" dir="2700000" algn="tl" rotWithShape="0">
                    <a:srgbClr val="000000"/>
                  </a:outerShdw>
                  <a:reflection stA="30000" endPos="70000" dir="5400000" sy="-100000" algn="bl" rotWithShape="0"/>
                </a:effectLst>
                <a:latin typeface="Arial"/>
                <a:cs typeface="Arial"/>
              </a:rPr>
              <a:t>(36:27)</a:t>
            </a:r>
          </a:p>
        </p:txBody>
      </p:sp>
      <p:pic>
        <p:nvPicPr>
          <p:cNvPr id="688135"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27763" y="2997200"/>
            <a:ext cx="2717800" cy="203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6868270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linds(horizontal)">
                                      <p:cBhvr>
                                        <p:cTn id="7" dur="500"/>
                                        <p:tgtEl>
                                          <p:spTgt spid="71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173"/>
                                        </p:tgtEl>
                                        <p:attrNameLst>
                                          <p:attrName>style.visibility</p:attrName>
                                        </p:attrNameLst>
                                      </p:cBhvr>
                                      <p:to>
                                        <p:strVal val="visible"/>
                                      </p:to>
                                    </p:set>
                                    <p:animEffect transition="in" filter="blinds(horizontal)">
                                      <p:cBhvr>
                                        <p:cTn id="12" dur="500"/>
                                        <p:tgtEl>
                                          <p:spTgt spid="717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174"/>
                                        </p:tgtEl>
                                        <p:attrNameLst>
                                          <p:attrName>style.visibility</p:attrName>
                                        </p:attrNameLst>
                                      </p:cBhvr>
                                      <p:to>
                                        <p:strVal val="visible"/>
                                      </p:to>
                                    </p:set>
                                    <p:animEffect transition="in" filter="blinds(horizontal)">
                                      <p:cBhvr>
                                        <p:cTn id="17" dur="500"/>
                                        <p:tgtEl>
                                          <p:spTgt spid="717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7176"/>
                                        </p:tgtEl>
                                        <p:attrNameLst>
                                          <p:attrName>style.visibility</p:attrName>
                                        </p:attrNameLst>
                                      </p:cBhvr>
                                      <p:to>
                                        <p:strVal val="visible"/>
                                      </p:to>
                                    </p:set>
                                    <p:animEffect transition="in" filter="blinds(horizontal)">
                                      <p:cBhvr>
                                        <p:cTn id="22" dur="500"/>
                                        <p:tgtEl>
                                          <p:spTgt spid="71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7175"/>
                                        </p:tgtEl>
                                        <p:attrNameLst>
                                          <p:attrName>style.visibility</p:attrName>
                                        </p:attrNameLst>
                                      </p:cBhvr>
                                      <p:to>
                                        <p:strVal val="visible"/>
                                      </p:to>
                                    </p:set>
                                    <p:animEffect transition="in" filter="blinds(horizontal)">
                                      <p:cBhvr>
                                        <p:cTn id="27" dur="500"/>
                                        <p:tgtEl>
                                          <p:spTgt spid="7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utoUpdateAnimBg="0"/>
      <p:bldP spid="7173" grpId="0" autoUpdateAnimBg="0"/>
      <p:bldP spid="7174" grpId="0" autoUpdateAnimBg="0"/>
      <p:bldP spid="7175" grpId="0" autoUpdateAnimBg="0"/>
      <p:bldP spid="7176"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9"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260"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1971"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1972" name="Rectangle 5"/>
          <p:cNvSpPr>
            <a:spLocks noChangeArrowheads="1"/>
          </p:cNvSpPr>
          <p:nvPr/>
        </p:nvSpPr>
        <p:spPr bwMode="auto">
          <a:xfrm>
            <a:off x="1073150" y="1682750"/>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defTabSz="457200">
              <a:defRPr/>
            </a:pPr>
            <a:r>
              <a:rPr lang="zh-CN" altLang="en-US" sz="1800" b="0" dirty="0">
                <a:solidFill>
                  <a:srgbClr val="FFFFFF"/>
                </a:solidFill>
                <a:effectLst>
                  <a:outerShdw blurRad="38100" dist="38100" dir="2700000" algn="tl">
                    <a:srgbClr val="000000"/>
                  </a:outerShdw>
                </a:effectLst>
                <a:latin typeface="Kosher-Normal" charset="0"/>
                <a:ea typeface="SimSun" pitchFamily="2" charset="-122"/>
                <a:cs typeface="Arial" charset="0"/>
                <a:sym typeface="Arial"/>
                <a:rtl val="0"/>
              </a:rPr>
              <a:t>诺亚之约</a:t>
            </a:r>
          </a:p>
        </p:txBody>
      </p:sp>
      <p:sp>
        <p:nvSpPr>
          <p:cNvPr id="1556487" name="Rectangle 7"/>
          <p:cNvSpPr>
            <a:spLocks noChangeArrowheads="1"/>
          </p:cNvSpPr>
          <p:nvPr/>
        </p:nvSpPr>
        <p:spPr bwMode="auto">
          <a:xfrm>
            <a:off x="30163" y="836712"/>
            <a:ext cx="736600" cy="85921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亚当与神同掌权（</a:t>
            </a:r>
            <a:r>
              <a:rPr lang="en-US" altLang="zh-CN" sz="1000" b="0" dirty="0">
                <a:solidFill>
                  <a:srgbClr val="FFFFFF"/>
                </a:solidFill>
                <a:ea typeface="SimSun" charset="0"/>
                <a:cs typeface="Arial" charset="0"/>
                <a:sym typeface="Arial"/>
                <a:rtl val="0"/>
              </a:rPr>
              <a:t> </a:t>
            </a:r>
            <a:r>
              <a:rPr lang="zh-CN" altLang="en-US" sz="1000" b="0" dirty="0">
                <a:solidFill>
                  <a:srgbClr val="FFFFFF"/>
                </a:solidFill>
                <a:ea typeface="SimSun" charset="0"/>
                <a:cs typeface="Arial" charset="0"/>
                <a:sym typeface="Arial"/>
                <a:rtl val="0"/>
              </a:rPr>
              <a:t>创</a:t>
            </a:r>
            <a:r>
              <a:rPr lang="en-US" altLang="zh-CN" sz="1000" b="0" dirty="0">
                <a:solidFill>
                  <a:srgbClr val="FFFFFF"/>
                </a:solidFill>
                <a:ea typeface="SimSun" charset="0"/>
                <a:cs typeface="Arial" charset="0"/>
                <a:sym typeface="Arial"/>
                <a:rtl val="0"/>
              </a:rPr>
              <a:t>. 1:26, 28; 2:19) </a:t>
            </a:r>
          </a:p>
        </p:txBody>
      </p:sp>
      <p:sp>
        <p:nvSpPr>
          <p:cNvPr id="1556488" name="Rectangle 8"/>
          <p:cNvSpPr>
            <a:spLocks noChangeArrowheads="1"/>
          </p:cNvSpPr>
          <p:nvPr/>
        </p:nvSpPr>
        <p:spPr bwMode="auto">
          <a:xfrm>
            <a:off x="603250" y="836712"/>
            <a:ext cx="927100" cy="85921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撒旦自以为神统治着这个世界</a:t>
            </a:r>
            <a:r>
              <a:rPr lang="en-US" altLang="zh-CN" sz="1000" b="0" dirty="0">
                <a:solidFill>
                  <a:srgbClr val="FFFFFF"/>
                </a:solidFill>
                <a:ea typeface="SimSun" charset="0"/>
                <a:cs typeface="Arial" charset="0"/>
                <a:sym typeface="Arial"/>
                <a:rtl val="0"/>
              </a:rPr>
              <a:t> (</a:t>
            </a:r>
            <a:r>
              <a:rPr lang="zh-CN" altLang="en-US" sz="1000" b="0" dirty="0">
                <a:solidFill>
                  <a:srgbClr val="FFFFFF"/>
                </a:solidFill>
                <a:ea typeface="SimSun" charset="0"/>
                <a:cs typeface="Arial" charset="0"/>
                <a:sym typeface="Arial"/>
                <a:rtl val="0"/>
              </a:rPr>
              <a:t>创</a:t>
            </a:r>
            <a:r>
              <a:rPr lang="en-US" altLang="zh-CN" sz="1000" b="0" dirty="0">
                <a:solidFill>
                  <a:srgbClr val="FFFFFF"/>
                </a:solidFill>
                <a:ea typeface="SimSun" charset="0"/>
                <a:cs typeface="Arial" charset="0"/>
                <a:sym typeface="Arial"/>
                <a:rtl val="0"/>
              </a:rPr>
              <a:t>. 3:15; </a:t>
            </a:r>
          </a:p>
          <a:p>
            <a:pPr algn="ctr" defTabSz="457200"/>
            <a:r>
              <a:rPr lang="en-US" altLang="zh-CN" sz="1000" b="0" dirty="0">
                <a:solidFill>
                  <a:srgbClr val="FFFFFF"/>
                </a:solidFill>
                <a:ea typeface="SimSun" charset="0"/>
                <a:cs typeface="Arial" charset="0"/>
                <a:sym typeface="Arial"/>
                <a:rtl val="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defTabSz="457200">
              <a:defRPr/>
            </a:pPr>
            <a:r>
              <a:rPr lang="zh-CN" altLang="en-US" sz="2400" b="0">
                <a:solidFill>
                  <a:srgbClr val="FFFFFF"/>
                </a:solidFill>
                <a:effectLst>
                  <a:outerShdw blurRad="38100" dist="38100" dir="2700000" algn="tl">
                    <a:srgbClr val="000000"/>
                  </a:outerShdw>
                </a:effectLst>
                <a:latin typeface="Kosher-Normal" charset="0"/>
                <a:ea typeface="SimSun" pitchFamily="2" charset="-122"/>
                <a:cs typeface="Arial" charset="0"/>
                <a:sym typeface="Arial"/>
                <a:rtl val="0"/>
              </a:rPr>
              <a:t>亚伯拉罕之约</a:t>
            </a:r>
          </a:p>
        </p:txBody>
      </p:sp>
      <p:sp>
        <p:nvSpPr>
          <p:cNvPr id="211977"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1978"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defTabSz="457200" fontAlgn="auto">
              <a:spcBef>
                <a:spcPts val="0"/>
              </a:spcBef>
              <a:spcAft>
                <a:spcPts val="0"/>
              </a:spcAft>
              <a:defRPr/>
            </a:pPr>
            <a:endParaRPr lang="en-US" sz="2400" b="0">
              <a:solidFill>
                <a:srgbClr val="FFFFFF"/>
              </a:solidFill>
              <a:latin typeface="Arial" pitchFamily="-128" charset="0"/>
              <a:ea typeface="ＭＳ Ｐゴシック" pitchFamily="-112" charset="-128"/>
              <a:cs typeface="ＭＳ Ｐゴシック" pitchFamily="-112" charset="-128"/>
              <a:sym typeface="Arial"/>
              <a:rtl val="0"/>
            </a:endParaRPr>
          </a:p>
        </p:txBody>
      </p:sp>
      <p:sp>
        <p:nvSpPr>
          <p:cNvPr id="211980" name="Rectangle 13"/>
          <p:cNvSpPr>
            <a:spLocks noChangeArrowheads="1"/>
          </p:cNvSpPr>
          <p:nvPr/>
        </p:nvSpPr>
        <p:spPr bwMode="auto">
          <a:xfrm>
            <a:off x="2003425" y="2060575"/>
            <a:ext cx="1106073" cy="36676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800" dirty="0">
                <a:solidFill>
                  <a:srgbClr val="FFFFFF"/>
                </a:solidFill>
                <a:effectLst>
                  <a:outerShdw blurRad="38100" dist="38100" dir="2700000" algn="tl">
                    <a:srgbClr val="000000"/>
                  </a:outerShdw>
                </a:effectLst>
                <a:latin typeface="Kosher-Normal" charset="0"/>
                <a:ea typeface="SimSun" pitchFamily="2" charset="-122"/>
                <a:cs typeface="Arial" charset="0"/>
                <a:sym typeface="Arial"/>
                <a:rtl val="0"/>
              </a:rPr>
              <a:t>土地之约</a:t>
            </a:r>
          </a:p>
        </p:txBody>
      </p:sp>
      <p:sp>
        <p:nvSpPr>
          <p:cNvPr id="211981" name="Rectangle 14"/>
          <p:cNvSpPr>
            <a:spLocks noChangeArrowheads="1"/>
          </p:cNvSpPr>
          <p:nvPr/>
        </p:nvSpPr>
        <p:spPr bwMode="auto">
          <a:xfrm>
            <a:off x="2368550" y="3308350"/>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1982" name="Rectangle 15"/>
          <p:cNvSpPr>
            <a:spLocks noChangeArrowheads="1"/>
          </p:cNvSpPr>
          <p:nvPr/>
        </p:nvSpPr>
        <p:spPr bwMode="auto">
          <a:xfrm>
            <a:off x="2549525" y="3327400"/>
            <a:ext cx="1106073" cy="36676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800" dirty="0">
                <a:solidFill>
                  <a:srgbClr val="FFFFFF"/>
                </a:solidFill>
                <a:effectLst>
                  <a:outerShdw blurRad="38100" dist="38100" dir="2700000" algn="tl">
                    <a:srgbClr val="000000"/>
                  </a:outerShdw>
                </a:effectLst>
                <a:latin typeface="Kosher-Normal" charset="0"/>
                <a:ea typeface="SimSun" pitchFamily="2" charset="-122"/>
                <a:cs typeface="Arial" charset="0"/>
                <a:sym typeface="Arial"/>
                <a:rtl val="0"/>
              </a:rPr>
              <a:t>大卫之约</a:t>
            </a:r>
          </a:p>
        </p:txBody>
      </p:sp>
      <p:sp>
        <p:nvSpPr>
          <p:cNvPr id="1556496" name="Rectangle 16"/>
          <p:cNvSpPr>
            <a:spLocks noChangeArrowheads="1"/>
          </p:cNvSpPr>
          <p:nvPr/>
        </p:nvSpPr>
        <p:spPr bwMode="auto">
          <a:xfrm>
            <a:off x="3108325" y="4475163"/>
            <a:ext cx="692150" cy="393700"/>
          </a:xfrm>
          <a:prstGeom prst="rect">
            <a:avLst/>
          </a:prstGeom>
          <a:noFill/>
          <a:ln w="12700">
            <a:noFill/>
            <a:miter lim="800000"/>
            <a:headEnd/>
            <a:tailEnd/>
          </a:ln>
          <a:effectLst/>
        </p:spPr>
        <p:txBody>
          <a:bodyPr wrap="none" lIns="90488" tIns="44450" rIns="90488" bIns="44450">
            <a:spAutoFit/>
          </a:bodyPr>
          <a:lstStyle/>
          <a:p>
            <a:pPr defTabSz="457200">
              <a:defRPr/>
            </a:pPr>
            <a:r>
              <a:rPr lang="zh-CN" altLang="en-US" sz="1800" dirty="0">
                <a:solidFill>
                  <a:srgbClr val="FFFFFF"/>
                </a:solidFill>
                <a:effectLst>
                  <a:outerShdw blurRad="38100" dist="38100" dir="2700000" algn="tl">
                    <a:srgbClr val="000000"/>
                  </a:outerShdw>
                </a:effectLst>
                <a:latin typeface="Kosher-Normal" charset="0"/>
                <a:ea typeface="SimSun" pitchFamily="2" charset="-122"/>
                <a:cs typeface="Arial" charset="0"/>
                <a:sym typeface="Arial"/>
                <a:rtl val="0"/>
              </a:rPr>
              <a:t>新约</a:t>
            </a:r>
          </a:p>
        </p:txBody>
      </p:sp>
      <p:sp>
        <p:nvSpPr>
          <p:cNvPr id="211984"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800">
                <a:solidFill>
                  <a:srgbClr val="000000"/>
                </a:solidFill>
                <a:latin typeface="Kosher-Normal" charset="0"/>
                <a:ea typeface="SimSun" charset="0"/>
                <a:cs typeface="Arial" charset="0"/>
                <a:sym typeface="Arial"/>
                <a:rtl val="0"/>
              </a:rPr>
              <a:t>摩西之约</a:t>
            </a:r>
          </a:p>
        </p:txBody>
      </p:sp>
      <p:grpSp>
        <p:nvGrpSpPr>
          <p:cNvPr id="211985" name="Group 18"/>
          <p:cNvGrpSpPr>
            <a:grpSpLocks/>
          </p:cNvGrpSpPr>
          <p:nvPr/>
        </p:nvGrpSpPr>
        <p:grpSpPr bwMode="auto">
          <a:xfrm>
            <a:off x="5689600" y="1376363"/>
            <a:ext cx="165100" cy="279400"/>
            <a:chOff x="3584" y="867"/>
            <a:chExt cx="104" cy="176"/>
          </a:xfrm>
        </p:grpSpPr>
        <p:sp>
          <p:nvSpPr>
            <p:cNvPr id="60836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6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grpSp>
      <p:sp>
        <p:nvSpPr>
          <p:cNvPr id="1556501" name="Rectangle 21"/>
          <p:cNvSpPr>
            <a:spLocks noChangeArrowheads="1"/>
          </p:cNvSpPr>
          <p:nvPr/>
        </p:nvSpPr>
        <p:spPr bwMode="auto">
          <a:xfrm>
            <a:off x="1519238" y="836712"/>
            <a:ext cx="1806575" cy="69850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神与亚伯拉罕立约透过以色列成为“祭司的国度”重新建立人的统治权  </a:t>
            </a:r>
            <a:r>
              <a:rPr lang="en-US" altLang="zh-CN" sz="1000" b="0" dirty="0">
                <a:solidFill>
                  <a:srgbClr val="FFFFFF"/>
                </a:solidFill>
                <a:ea typeface="SimSun" charset="0"/>
                <a:cs typeface="Arial" charset="0"/>
                <a:sym typeface="Arial"/>
                <a:rtl val="0"/>
              </a:rPr>
              <a:t>(</a:t>
            </a:r>
            <a:r>
              <a:rPr lang="zh-CN" altLang="en-US" sz="1000" b="0" dirty="0">
                <a:solidFill>
                  <a:srgbClr val="FFFFFF"/>
                </a:solidFill>
                <a:ea typeface="SimSun" charset="0"/>
                <a:cs typeface="Arial" charset="0"/>
                <a:sym typeface="Arial"/>
                <a:rtl val="0"/>
              </a:rPr>
              <a:t>创</a:t>
            </a:r>
            <a:r>
              <a:rPr lang="en-US" altLang="zh-CN" sz="1000" b="0" dirty="0">
                <a:solidFill>
                  <a:srgbClr val="FFFFFF"/>
                </a:solidFill>
                <a:ea typeface="SimSun" charset="0"/>
                <a:cs typeface="Arial" charset="0"/>
                <a:sym typeface="Arial"/>
                <a:rtl val="0"/>
              </a:rPr>
              <a:t>. 12:1-3; </a:t>
            </a:r>
            <a:r>
              <a:rPr lang="zh-CN" altLang="en-US" sz="1000" b="0" dirty="0">
                <a:solidFill>
                  <a:srgbClr val="FFFFFF"/>
                </a:solidFill>
                <a:ea typeface="SimSun" charset="0"/>
                <a:cs typeface="Arial" charset="0"/>
                <a:sym typeface="Arial"/>
                <a:rtl val="0"/>
              </a:rPr>
              <a:t>出</a:t>
            </a:r>
            <a:r>
              <a:rPr lang="en-US" altLang="zh-CN" sz="1000" b="0" dirty="0">
                <a:solidFill>
                  <a:srgbClr val="FFFFFF"/>
                </a:solidFill>
                <a:ea typeface="SimSun" charset="0"/>
                <a:cs typeface="Arial" charset="0"/>
                <a:sym typeface="Arial"/>
                <a:rtl val="0"/>
              </a:rPr>
              <a:t>. 19:6)</a:t>
            </a:r>
          </a:p>
        </p:txBody>
      </p:sp>
      <p:sp>
        <p:nvSpPr>
          <p:cNvPr id="1556502" name="Rectangle 22"/>
          <p:cNvSpPr>
            <a:spLocks noChangeArrowheads="1"/>
          </p:cNvSpPr>
          <p:nvPr/>
        </p:nvSpPr>
        <p:spPr bwMode="auto">
          <a:xfrm>
            <a:off x="47625" y="620688"/>
            <a:ext cx="1388227" cy="274434"/>
          </a:xfrm>
          <a:prstGeom prst="rect">
            <a:avLst/>
          </a:prstGeom>
          <a:noFill/>
          <a:ln w="12700">
            <a:noFill/>
            <a:miter lim="800000"/>
            <a:headEnd/>
            <a:tailEnd/>
          </a:ln>
          <a:effectLst/>
        </p:spPr>
        <p:txBody>
          <a:bodyPr wrap="none" lIns="90488" tIns="44450" rIns="90488" bIns="44450">
            <a:spAutoFit/>
          </a:bodyPr>
          <a:lstStyle/>
          <a:p>
            <a:pPr defTabSz="457200">
              <a:defRPr/>
            </a:pPr>
            <a:r>
              <a:rPr lang="zh-CN" altLang="en-US" sz="1200" dirty="0">
                <a:solidFill>
                  <a:srgbClr val="FFFF00"/>
                </a:solidFill>
                <a:effectLst>
                  <a:outerShdw blurRad="38100" dist="38100" dir="2700000" algn="tl">
                    <a:srgbClr val="000000"/>
                  </a:outerShdw>
                </a:effectLst>
                <a:latin typeface="Scholar"/>
                <a:ea typeface="SimSun" pitchFamily="2" charset="-122"/>
                <a:cs typeface="Arial" charset="0"/>
                <a:sym typeface="Arial"/>
                <a:rtl val="0"/>
              </a:rPr>
              <a:t>国度概念的教导</a:t>
            </a:r>
            <a:r>
              <a:rPr lang="en-US" altLang="zh-CN" sz="1200" dirty="0">
                <a:solidFill>
                  <a:srgbClr val="FFFF00"/>
                </a:solidFill>
                <a:effectLst>
                  <a:outerShdw blurRad="38100" dist="38100" dir="2700000" algn="tl">
                    <a:srgbClr val="000000"/>
                  </a:outerShdw>
                </a:effectLst>
                <a:latin typeface="Scholar"/>
                <a:ea typeface="SimSun" pitchFamily="2" charset="-122"/>
                <a:cs typeface="Arial" charset="0"/>
                <a:sym typeface="Arial"/>
                <a:rtl val="0"/>
              </a:rPr>
              <a:t>...</a:t>
            </a:r>
          </a:p>
        </p:txBody>
      </p:sp>
      <p:sp>
        <p:nvSpPr>
          <p:cNvPr id="608278" name="Line 23"/>
          <p:cNvSpPr>
            <a:spLocks noChangeShapeType="1"/>
          </p:cNvSpPr>
          <p:nvPr/>
        </p:nvSpPr>
        <p:spPr bwMode="auto">
          <a:xfrm>
            <a:off x="693663" y="1325711"/>
            <a:ext cx="0" cy="406400"/>
          </a:xfrm>
          <a:prstGeom prst="line">
            <a:avLst/>
          </a:prstGeom>
          <a:noFill/>
          <a:ln w="12700">
            <a:solidFill>
              <a:schemeClr val="tx2"/>
            </a:solidFill>
            <a:round/>
            <a:headEnd/>
            <a:tailEnd/>
          </a:ln>
        </p:spPr>
        <p:txBody>
          <a:bodyPr/>
          <a:lstStyle/>
          <a:p>
            <a:pPr defTabSz="457200" eaLnBrk="1" hangingPunct="1">
              <a:defRPr/>
            </a:pPr>
            <a:endParaRPr lang="en-US" sz="1800" b="0">
              <a:solidFill>
                <a:srgbClr val="FFFF00"/>
              </a:solidFill>
              <a:cs typeface="Arial" charset="0"/>
              <a:sym typeface="Arial"/>
              <a:rtl val="0"/>
            </a:endParaRPr>
          </a:p>
        </p:txBody>
      </p:sp>
      <p:sp>
        <p:nvSpPr>
          <p:cNvPr id="608279" name="Freeform 24"/>
          <p:cNvSpPr>
            <a:spLocks/>
          </p:cNvSpPr>
          <p:nvPr/>
        </p:nvSpPr>
        <p:spPr bwMode="auto">
          <a:xfrm>
            <a:off x="633338" y="1665436"/>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tx2"/>
            </a:solidFill>
            <a:round/>
            <a:headEnd/>
            <a:tailEnd/>
          </a:ln>
        </p:spPr>
        <p:txBody>
          <a:bodyPr/>
          <a:lstStyle/>
          <a:p>
            <a:pPr defTabSz="457200" eaLnBrk="1" hangingPunct="1">
              <a:defRPr/>
            </a:pPr>
            <a:endParaRPr lang="en-US" sz="1800" b="0">
              <a:solidFill>
                <a:srgbClr val="FFFF00"/>
              </a:solidFill>
              <a:cs typeface="Arial" charset="0"/>
              <a:sym typeface="Arial"/>
              <a:rtl val="0"/>
            </a:endParaRPr>
          </a:p>
        </p:txBody>
      </p:sp>
      <p:sp>
        <p:nvSpPr>
          <p:cNvPr id="1556505" name="Rectangle 25"/>
          <p:cNvSpPr>
            <a:spLocks noChangeArrowheads="1"/>
          </p:cNvSpPr>
          <p:nvPr/>
        </p:nvSpPr>
        <p:spPr bwMode="auto">
          <a:xfrm>
            <a:off x="234553" y="1916832"/>
            <a:ext cx="881063" cy="39370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人的堕落 </a:t>
            </a:r>
            <a:r>
              <a:rPr lang="en-US" altLang="zh-CN" sz="1000" b="0" dirty="0">
                <a:solidFill>
                  <a:srgbClr val="FFFFFF"/>
                </a:solidFill>
                <a:ea typeface="SimSun" charset="0"/>
                <a:cs typeface="Arial" charset="0"/>
                <a:sym typeface="Arial"/>
                <a:rtl val="0"/>
              </a:rPr>
              <a:t>(</a:t>
            </a:r>
            <a:r>
              <a:rPr lang="zh-CN" altLang="en-US" sz="1000" b="0" dirty="0">
                <a:solidFill>
                  <a:srgbClr val="FFFFFF"/>
                </a:solidFill>
                <a:ea typeface="SimSun" charset="0"/>
                <a:cs typeface="Arial" charset="0"/>
                <a:sym typeface="Arial"/>
                <a:rtl val="0"/>
              </a:rPr>
              <a:t>创</a:t>
            </a:r>
            <a:r>
              <a:rPr lang="en-US" altLang="zh-CN" sz="1000" b="0" dirty="0">
                <a:solidFill>
                  <a:srgbClr val="FFFFFF"/>
                </a:solidFill>
                <a:ea typeface="SimSun" charset="0"/>
                <a:cs typeface="Arial" charset="0"/>
                <a:sym typeface="Arial"/>
                <a:rtl val="0"/>
              </a:rPr>
              <a:t> 3)</a:t>
            </a:r>
          </a:p>
        </p:txBody>
      </p:sp>
      <p:sp>
        <p:nvSpPr>
          <p:cNvPr id="1556506" name="Rectangle 26"/>
          <p:cNvSpPr>
            <a:spLocks noChangeArrowheads="1"/>
          </p:cNvSpPr>
          <p:nvPr/>
        </p:nvSpPr>
        <p:spPr bwMode="auto">
          <a:xfrm>
            <a:off x="3348038" y="836712"/>
            <a:ext cx="1304925" cy="54610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以色列失去祭司国度的见证，于是被掳受外邦统治 </a:t>
            </a:r>
            <a:endParaRPr lang="en-US" altLang="zh-CN" sz="1000" b="0" dirty="0">
              <a:solidFill>
                <a:srgbClr val="FFFFFF"/>
              </a:solidFill>
              <a:ea typeface="SimSun" charset="0"/>
              <a:cs typeface="Arial" charset="0"/>
              <a:sym typeface="Arial"/>
              <a:rtl val="0"/>
            </a:endParaRPr>
          </a:p>
        </p:txBody>
      </p:sp>
      <p:sp>
        <p:nvSpPr>
          <p:cNvPr id="211992" name="Rectangle 27"/>
          <p:cNvSpPr>
            <a:spLocks noChangeArrowheads="1"/>
          </p:cNvSpPr>
          <p:nvPr/>
        </p:nvSpPr>
        <p:spPr bwMode="auto">
          <a:xfrm>
            <a:off x="3184525" y="4826000"/>
            <a:ext cx="1381125" cy="9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900" b="0">
                <a:solidFill>
                  <a:srgbClr val="FFFFFF"/>
                </a:solidFill>
                <a:ea typeface="SimSun" charset="0"/>
                <a:cs typeface="Arial" charset="0"/>
                <a:sym typeface="Arial"/>
                <a:rtl val="0"/>
              </a:rPr>
              <a:t>耶利米书</a:t>
            </a:r>
            <a:r>
              <a:rPr lang="en-US" altLang="zh-CN" sz="900" b="0">
                <a:solidFill>
                  <a:srgbClr val="FFFFFF"/>
                </a:solidFill>
                <a:ea typeface="SimSun" charset="0"/>
                <a:cs typeface="Arial" charset="0"/>
                <a:sym typeface="Arial"/>
                <a:rtl val="0"/>
              </a:rPr>
              <a:t>31:31-34 </a:t>
            </a:r>
            <a:r>
              <a:rPr lang="zh-CN" altLang="en-US" sz="900" b="0">
                <a:solidFill>
                  <a:srgbClr val="FFFFFF"/>
                </a:solidFill>
                <a:ea typeface="SimSun" charset="0"/>
                <a:cs typeface="Arial" charset="0"/>
                <a:sym typeface="Arial"/>
                <a:rtl val="0"/>
              </a:rPr>
              <a:t>应许</a:t>
            </a:r>
            <a:r>
              <a:rPr lang="en-US" altLang="zh-CN" sz="900" b="0">
                <a:solidFill>
                  <a:srgbClr val="FFFFFF"/>
                </a:solidFill>
                <a:ea typeface="SimSun" charset="0"/>
                <a:cs typeface="Arial" charset="0"/>
                <a:sym typeface="Arial"/>
                <a:rtl val="0"/>
              </a:rPr>
              <a:t>:</a:t>
            </a:r>
          </a:p>
          <a:p>
            <a:pPr defTabSz="457200">
              <a:buFontTx/>
              <a:buChar char="•"/>
            </a:pPr>
            <a:r>
              <a:rPr lang="zh-CN" altLang="en-US" sz="900" b="0">
                <a:solidFill>
                  <a:srgbClr val="FFFFFF"/>
                </a:solidFill>
                <a:ea typeface="SimSun" charset="0"/>
                <a:cs typeface="Arial" charset="0"/>
                <a:sym typeface="Arial"/>
                <a:rtl val="0"/>
              </a:rPr>
              <a:t>赦免</a:t>
            </a:r>
          </a:p>
          <a:p>
            <a:pPr defTabSz="457200">
              <a:buFontTx/>
              <a:buChar char="•"/>
            </a:pPr>
            <a:r>
              <a:rPr lang="zh-CN" altLang="en-US" sz="900" b="0">
                <a:solidFill>
                  <a:srgbClr val="FFFFFF"/>
                </a:solidFill>
                <a:ea typeface="SimSun" charset="0"/>
                <a:cs typeface="Arial" charset="0"/>
                <a:sym typeface="Arial"/>
                <a:rtl val="0"/>
              </a:rPr>
              <a:t>圣灵内住</a:t>
            </a:r>
          </a:p>
          <a:p>
            <a:pPr defTabSz="457200">
              <a:buFontTx/>
              <a:buChar char="•"/>
            </a:pPr>
            <a:r>
              <a:rPr lang="zh-CN" altLang="en-US" sz="900" b="0">
                <a:solidFill>
                  <a:srgbClr val="FFFFFF"/>
                </a:solidFill>
                <a:ea typeface="SimSun" charset="0"/>
                <a:cs typeface="Arial" charset="0"/>
                <a:sym typeface="Arial"/>
                <a:rtl val="0"/>
              </a:rPr>
              <a:t>新心，新人，新思想 </a:t>
            </a:r>
          </a:p>
          <a:p>
            <a:pPr defTabSz="457200">
              <a:buFontTx/>
              <a:buChar char="•"/>
            </a:pPr>
            <a:r>
              <a:rPr lang="zh-CN" altLang="en-US" sz="900" b="0">
                <a:solidFill>
                  <a:srgbClr val="FFFFFF"/>
                </a:solidFill>
                <a:ea typeface="SimSun" charset="0"/>
                <a:cs typeface="Arial" charset="0"/>
                <a:sym typeface="Arial"/>
                <a:rtl val="0"/>
              </a:rPr>
              <a:t>以色列与犹大重新统一</a:t>
            </a:r>
          </a:p>
          <a:p>
            <a:pPr defTabSz="457200">
              <a:buFontTx/>
              <a:buChar char="•"/>
            </a:pPr>
            <a:r>
              <a:rPr lang="zh-CN" altLang="en-US" sz="900" b="0">
                <a:solidFill>
                  <a:srgbClr val="FFFFFF"/>
                </a:solidFill>
                <a:ea typeface="SimSun" charset="0"/>
                <a:cs typeface="Arial" charset="0"/>
                <a:sym typeface="Arial"/>
                <a:rtl val="0"/>
              </a:rPr>
              <a:t>不需要传福音 </a:t>
            </a:r>
            <a:endParaRPr lang="en-US" altLang="zh-CN" sz="900" b="0">
              <a:solidFill>
                <a:srgbClr val="FFFFFF"/>
              </a:solidFill>
              <a:ea typeface="SimSun" charset="0"/>
              <a:cs typeface="Arial" charset="0"/>
              <a:sym typeface="Arial"/>
              <a:rtl val="0"/>
            </a:endParaRPr>
          </a:p>
        </p:txBody>
      </p:sp>
      <p:sp>
        <p:nvSpPr>
          <p:cNvPr id="211993" name="Rectangle 28"/>
          <p:cNvSpPr>
            <a:spLocks noChangeArrowheads="1"/>
          </p:cNvSpPr>
          <p:nvPr/>
        </p:nvSpPr>
        <p:spPr bwMode="auto">
          <a:xfrm>
            <a:off x="2651125" y="3671888"/>
            <a:ext cx="1820863" cy="85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000" b="0">
                <a:solidFill>
                  <a:srgbClr val="FFFFFF"/>
                </a:solidFill>
                <a:ea typeface="SimSun" charset="0"/>
                <a:cs typeface="Arial" charset="0"/>
                <a:sym typeface="Arial"/>
                <a:rtl val="0"/>
              </a:rPr>
              <a:t>撒母耳下</a:t>
            </a:r>
            <a:r>
              <a:rPr lang="en-US" altLang="zh-CN" sz="1000" b="0">
                <a:solidFill>
                  <a:srgbClr val="FFFFFF"/>
                </a:solidFill>
                <a:ea typeface="SimSun" charset="0"/>
                <a:cs typeface="Arial" charset="0"/>
                <a:sym typeface="Arial"/>
                <a:rtl val="0"/>
              </a:rPr>
              <a:t>7:12-16 </a:t>
            </a:r>
            <a:r>
              <a:rPr lang="zh-CN" altLang="en-US" sz="1000" b="0">
                <a:solidFill>
                  <a:srgbClr val="FFFFFF"/>
                </a:solidFill>
                <a:ea typeface="SimSun" charset="0"/>
                <a:cs typeface="Arial" charset="0"/>
                <a:sym typeface="Arial"/>
                <a:rtl val="0"/>
              </a:rPr>
              <a:t>永久的应许</a:t>
            </a:r>
            <a:r>
              <a:rPr lang="en-US" altLang="zh-CN" sz="1000" b="0">
                <a:solidFill>
                  <a:srgbClr val="FFFFFF"/>
                </a:solidFill>
                <a:ea typeface="SimSun" charset="0"/>
                <a:cs typeface="Arial" charset="0"/>
                <a:sym typeface="Arial"/>
                <a:rtl val="0"/>
              </a:rPr>
              <a:t>:</a:t>
            </a:r>
          </a:p>
          <a:p>
            <a:pPr defTabSz="457200">
              <a:buFontTx/>
              <a:buChar char="•"/>
            </a:pPr>
            <a:r>
              <a:rPr lang="zh-CN" altLang="en-US" sz="1000" b="0">
                <a:solidFill>
                  <a:srgbClr val="FFFFFF"/>
                </a:solidFill>
                <a:ea typeface="SimSun" charset="0"/>
                <a:cs typeface="Arial" charset="0"/>
                <a:sym typeface="Arial"/>
                <a:rtl val="0"/>
              </a:rPr>
              <a:t>儿子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家室”永不遭废弃</a:t>
            </a:r>
            <a:r>
              <a:rPr lang="en-US" altLang="zh-CN" sz="1000" b="0">
                <a:solidFill>
                  <a:srgbClr val="FFFFFF"/>
                </a:solidFill>
                <a:ea typeface="SimSun" charset="0"/>
                <a:cs typeface="Arial" charset="0"/>
                <a:sym typeface="Arial"/>
                <a:rtl val="0"/>
              </a:rPr>
              <a:t>)</a:t>
            </a:r>
          </a:p>
          <a:p>
            <a:pPr defTabSz="457200">
              <a:buFontTx/>
              <a:buChar char="•"/>
            </a:pPr>
            <a:r>
              <a:rPr lang="zh-CN" altLang="en-US" sz="1000" b="0">
                <a:solidFill>
                  <a:srgbClr val="FFFFFF"/>
                </a:solidFill>
                <a:ea typeface="SimSun" charset="0"/>
                <a:cs typeface="Arial" charset="0"/>
                <a:sym typeface="Arial"/>
                <a:rtl val="0"/>
              </a:rPr>
              <a:t>国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政治王朝</a:t>
            </a:r>
            <a:r>
              <a:rPr lang="en-US" altLang="zh-CN" sz="1000" b="0">
                <a:solidFill>
                  <a:srgbClr val="FFFFFF"/>
                </a:solidFill>
                <a:ea typeface="SimSun" charset="0"/>
                <a:cs typeface="Arial" charset="0"/>
                <a:sym typeface="Arial"/>
                <a:rtl val="0"/>
              </a:rPr>
              <a:t>)</a:t>
            </a:r>
          </a:p>
          <a:p>
            <a:pPr defTabSz="457200">
              <a:buFontTx/>
              <a:buChar char="•"/>
            </a:pPr>
            <a:r>
              <a:rPr lang="zh-CN" altLang="en-US" sz="1000" b="0">
                <a:solidFill>
                  <a:srgbClr val="FFFFFF"/>
                </a:solidFill>
                <a:ea typeface="SimSun" charset="0"/>
                <a:cs typeface="Arial" charset="0"/>
                <a:sym typeface="Arial"/>
                <a:rtl val="0"/>
              </a:rPr>
              <a:t>宝座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后裔接续掌权</a:t>
            </a:r>
            <a:r>
              <a:rPr lang="en-US" altLang="zh-CN" sz="1000" b="0">
                <a:solidFill>
                  <a:srgbClr val="FFFFFF"/>
                </a:solidFill>
                <a:ea typeface="SimSun" charset="0"/>
                <a:cs typeface="Arial" charset="0"/>
                <a:sym typeface="Arial"/>
                <a:rtl val="0"/>
              </a:rPr>
              <a:t>)</a:t>
            </a:r>
          </a:p>
          <a:p>
            <a:pPr defTabSz="457200">
              <a:buFontTx/>
              <a:buChar char="•"/>
            </a:pPr>
            <a:r>
              <a:rPr lang="zh-CN" altLang="en-US" sz="1000" b="0">
                <a:solidFill>
                  <a:srgbClr val="FFFFFF"/>
                </a:solidFill>
                <a:ea typeface="SimSun" charset="0"/>
                <a:cs typeface="Arial" charset="0"/>
                <a:sym typeface="Arial"/>
                <a:rtl val="0"/>
              </a:rPr>
              <a:t>圣殿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儿子来建造</a:t>
            </a:r>
            <a:r>
              <a:rPr lang="en-US" altLang="zh-CN" sz="1000" b="0">
                <a:solidFill>
                  <a:srgbClr val="FFFFFF"/>
                </a:solidFill>
                <a:ea typeface="SimSun" charset="0"/>
                <a:cs typeface="Arial" charset="0"/>
                <a:sym typeface="Arial"/>
                <a:rtl val="0"/>
              </a:rPr>
              <a:t>)</a:t>
            </a:r>
          </a:p>
        </p:txBody>
      </p:sp>
      <p:sp>
        <p:nvSpPr>
          <p:cNvPr id="211994" name="Rectangle 29"/>
          <p:cNvSpPr>
            <a:spLocks noChangeArrowheads="1"/>
          </p:cNvSpPr>
          <p:nvPr/>
        </p:nvSpPr>
        <p:spPr bwMode="auto">
          <a:xfrm>
            <a:off x="2270125" y="2519363"/>
            <a:ext cx="3200400"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defTabSz="457200"/>
            <a:r>
              <a:rPr lang="zh-CN" altLang="en-US" sz="1000" b="0">
                <a:solidFill>
                  <a:srgbClr val="FFFFFF"/>
                </a:solidFill>
                <a:ea typeface="SimSun" charset="0"/>
                <a:cs typeface="Arial" charset="0"/>
                <a:sym typeface="Arial"/>
                <a:rtl val="0"/>
              </a:rPr>
              <a:t>创世记 </a:t>
            </a:r>
            <a:r>
              <a:rPr lang="en-US" altLang="zh-CN" sz="1000" b="0">
                <a:solidFill>
                  <a:srgbClr val="FFFFFF"/>
                </a:solidFill>
                <a:ea typeface="SimSun" charset="0"/>
                <a:cs typeface="Arial" charset="0"/>
                <a:sym typeface="Arial"/>
                <a:rtl val="0"/>
              </a:rPr>
              <a:t>15:18 (</a:t>
            </a:r>
            <a:r>
              <a:rPr lang="zh-CN" altLang="en-US" sz="1000" b="0">
                <a:solidFill>
                  <a:srgbClr val="FFFFFF"/>
                </a:solidFill>
                <a:ea typeface="SimSun" charset="0"/>
                <a:cs typeface="Arial" charset="0"/>
                <a:sym typeface="Arial"/>
                <a:rtl val="0"/>
              </a:rPr>
              <a:t>参：申</a:t>
            </a:r>
            <a:r>
              <a:rPr lang="en-US" altLang="zh-CN" sz="1000" b="0">
                <a:solidFill>
                  <a:srgbClr val="FFFFFF"/>
                </a:solidFill>
                <a:ea typeface="SimSun" charset="0"/>
                <a:cs typeface="Arial" charset="0"/>
                <a:sym typeface="Arial"/>
                <a:rtl val="0"/>
              </a:rPr>
              <a:t>30:1-10)</a:t>
            </a:r>
            <a:r>
              <a:rPr lang="zh-CN" altLang="en-US" sz="1000" b="0">
                <a:solidFill>
                  <a:srgbClr val="FFFFFF"/>
                </a:solidFill>
                <a:ea typeface="SimSun" charset="0"/>
                <a:cs typeface="Arial" charset="0"/>
                <a:sym typeface="Arial"/>
                <a:rtl val="0"/>
              </a:rPr>
              <a:t>的应许</a:t>
            </a:r>
            <a:r>
              <a:rPr lang="en-US" altLang="zh-CN" sz="1000" b="0">
                <a:solidFill>
                  <a:srgbClr val="FFFFFF"/>
                </a:solidFill>
                <a:ea typeface="SimSun" charset="0"/>
                <a:cs typeface="Arial" charset="0"/>
                <a:sym typeface="Arial"/>
                <a:rtl val="0"/>
              </a:rPr>
              <a:t>:</a:t>
            </a:r>
          </a:p>
          <a:p>
            <a:pPr defTabSz="457200">
              <a:buFontTx/>
              <a:buChar char="•"/>
            </a:pPr>
            <a:r>
              <a:rPr lang="zh-CN" altLang="en-US" sz="1000" b="0">
                <a:solidFill>
                  <a:srgbClr val="FFFFFF"/>
                </a:solidFill>
                <a:ea typeface="SimSun" charset="0"/>
                <a:cs typeface="Arial" charset="0"/>
                <a:sym typeface="Arial"/>
                <a:rtl val="0"/>
              </a:rPr>
              <a:t>从埃及哇地至幼发拉底河流域</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赛</a:t>
            </a:r>
            <a:r>
              <a:rPr lang="en-US" altLang="zh-CN" sz="1000" b="0">
                <a:solidFill>
                  <a:srgbClr val="FFFFFF"/>
                </a:solidFill>
                <a:ea typeface="SimSun" charset="0"/>
                <a:cs typeface="Arial" charset="0"/>
                <a:sym typeface="Arial"/>
                <a:rtl val="0"/>
              </a:rPr>
              <a:t>27:12)</a:t>
            </a:r>
          </a:p>
          <a:p>
            <a:pPr defTabSz="457200">
              <a:buFontTx/>
              <a:buChar char="•"/>
            </a:pPr>
            <a:r>
              <a:rPr lang="zh-CN" altLang="en-US" sz="1000" b="0">
                <a:solidFill>
                  <a:srgbClr val="FFFFFF"/>
                </a:solidFill>
                <a:ea typeface="SimSun" charset="0"/>
                <a:cs typeface="Arial" charset="0"/>
                <a:sym typeface="Arial"/>
                <a:rtl val="0"/>
              </a:rPr>
              <a:t>被掳归回／重建之后，土地永久占有权</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创</a:t>
            </a:r>
            <a:r>
              <a:rPr lang="en-US" altLang="zh-CN" sz="1000" b="0">
                <a:solidFill>
                  <a:srgbClr val="FFFFFF"/>
                </a:solidFill>
                <a:ea typeface="SimSun" charset="0"/>
                <a:cs typeface="Arial" charset="0"/>
                <a:sym typeface="Arial"/>
                <a:rtl val="0"/>
              </a:rPr>
              <a:t>17:8) </a:t>
            </a:r>
          </a:p>
          <a:p>
            <a:pPr defTabSz="457200">
              <a:buFontTx/>
              <a:buChar char="•"/>
            </a:pPr>
            <a:r>
              <a:rPr lang="zh-CN" altLang="en-US" sz="1000" b="0">
                <a:solidFill>
                  <a:srgbClr val="FFFFFF"/>
                </a:solidFill>
                <a:ea typeface="SimSun" charset="0"/>
                <a:cs typeface="Arial" charset="0"/>
                <a:sym typeface="Arial"/>
                <a:rtl val="0"/>
              </a:rPr>
              <a:t>因着巴勒斯坦地全世界蒙祝福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赛</a:t>
            </a:r>
            <a:r>
              <a:rPr lang="en-US" altLang="zh-CN" sz="1000" b="0">
                <a:solidFill>
                  <a:srgbClr val="FFFFFF"/>
                </a:solidFill>
                <a:ea typeface="SimSun" charset="0"/>
                <a:cs typeface="Arial" charset="0"/>
                <a:sym typeface="Arial"/>
                <a:rtl val="0"/>
              </a:rPr>
              <a:t>14:1-2)</a:t>
            </a:r>
          </a:p>
        </p:txBody>
      </p:sp>
      <p:sp>
        <p:nvSpPr>
          <p:cNvPr id="1556510" name="Rectangle 30"/>
          <p:cNvSpPr>
            <a:spLocks noChangeArrowheads="1"/>
          </p:cNvSpPr>
          <p:nvPr/>
        </p:nvSpPr>
        <p:spPr bwMode="auto">
          <a:xfrm>
            <a:off x="5827489" y="836712"/>
            <a:ext cx="1120775" cy="69850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耶稣藉着教会以神奇的方式扩展张他的国度（太</a:t>
            </a:r>
            <a:r>
              <a:rPr lang="en-US" altLang="zh-CN" sz="1000" b="0" dirty="0">
                <a:solidFill>
                  <a:srgbClr val="FFFFFF"/>
                </a:solidFill>
                <a:ea typeface="SimSun" charset="0"/>
                <a:cs typeface="Arial" charset="0"/>
                <a:sym typeface="Arial"/>
                <a:rtl val="0"/>
              </a:rPr>
              <a:t>.13</a:t>
            </a:r>
            <a:r>
              <a:rPr lang="zh-CN" altLang="en-US" sz="1000" b="0" dirty="0">
                <a:solidFill>
                  <a:srgbClr val="FFFFFF"/>
                </a:solidFill>
                <a:ea typeface="SimSun" charset="0"/>
                <a:cs typeface="Arial" charset="0"/>
                <a:sym typeface="Arial"/>
                <a:rtl val="0"/>
              </a:rPr>
              <a:t>）</a:t>
            </a:r>
            <a:endParaRPr lang="en-US" altLang="zh-CN" sz="1000" b="0" dirty="0">
              <a:solidFill>
                <a:srgbClr val="FFFFFF"/>
              </a:solidFill>
              <a:ea typeface="SimSun" charset="0"/>
              <a:cs typeface="Arial" charset="0"/>
              <a:sym typeface="Arial"/>
              <a:rtl val="0"/>
            </a:endParaRPr>
          </a:p>
        </p:txBody>
      </p:sp>
      <p:sp>
        <p:nvSpPr>
          <p:cNvPr id="1556511" name="Rectangle 31"/>
          <p:cNvSpPr>
            <a:spLocks noChangeArrowheads="1"/>
          </p:cNvSpPr>
          <p:nvPr/>
        </p:nvSpPr>
        <p:spPr bwMode="auto">
          <a:xfrm>
            <a:off x="4643438" y="836712"/>
            <a:ext cx="1076325" cy="69850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以色列拒绝弥赛亚国度的邀请</a:t>
            </a:r>
            <a:r>
              <a:rPr lang="en-US" altLang="zh-CN" sz="1000" b="0" dirty="0">
                <a:solidFill>
                  <a:srgbClr val="FFFFFF"/>
                </a:solidFill>
                <a:ea typeface="SimSun" charset="0"/>
                <a:cs typeface="Arial" charset="0"/>
                <a:sym typeface="Arial"/>
                <a:rtl val="0"/>
              </a:rPr>
              <a:t>(</a:t>
            </a:r>
            <a:r>
              <a:rPr lang="zh-CN" altLang="en-US" sz="1000" b="0" dirty="0">
                <a:solidFill>
                  <a:srgbClr val="FFFFFF"/>
                </a:solidFill>
                <a:ea typeface="SimSun" charset="0"/>
                <a:cs typeface="Arial" charset="0"/>
                <a:sym typeface="Arial"/>
                <a:rtl val="0"/>
              </a:rPr>
              <a:t>太</a:t>
            </a:r>
            <a:r>
              <a:rPr lang="en-US" altLang="zh-CN" sz="1000" b="0" dirty="0">
                <a:solidFill>
                  <a:srgbClr val="FFFFFF"/>
                </a:solidFill>
                <a:ea typeface="SimSun" charset="0"/>
                <a:cs typeface="Arial" charset="0"/>
                <a:sym typeface="Arial"/>
                <a:rtl val="0"/>
              </a:rPr>
              <a:t>. 12:41-42; 23:37-39)</a:t>
            </a:r>
          </a:p>
        </p:txBody>
      </p:sp>
      <p:sp>
        <p:nvSpPr>
          <p:cNvPr id="1556512" name="Rectangle 32"/>
          <p:cNvSpPr>
            <a:spLocks noChangeArrowheads="1"/>
          </p:cNvSpPr>
          <p:nvPr/>
        </p:nvSpPr>
        <p:spPr bwMode="auto">
          <a:xfrm>
            <a:off x="6736035" y="836712"/>
            <a:ext cx="1076325" cy="859210"/>
          </a:xfrm>
          <a:prstGeom prst="rect">
            <a:avLst/>
          </a:prstGeom>
          <a:noFill/>
          <a:ln>
            <a:noFill/>
          </a:ln>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基督得胜以色列的仇敌，以色列全家都要得救（罗</a:t>
            </a:r>
            <a:r>
              <a:rPr lang="en-US" altLang="zh-CN" sz="1000" b="0" dirty="0">
                <a:solidFill>
                  <a:srgbClr val="FFFFFF"/>
                </a:solidFill>
                <a:ea typeface="SimSun" charset="0"/>
                <a:cs typeface="Arial" charset="0"/>
                <a:sym typeface="Arial"/>
                <a:rtl val="0"/>
              </a:rPr>
              <a:t>11:26-27</a:t>
            </a:r>
            <a:r>
              <a:rPr lang="zh-CN" altLang="en-US" sz="1000" b="0" dirty="0">
                <a:solidFill>
                  <a:srgbClr val="FFFFFF"/>
                </a:solidFill>
                <a:ea typeface="SimSun" charset="0"/>
                <a:cs typeface="Arial" charset="0"/>
                <a:sym typeface="Arial"/>
                <a:rtl val="0"/>
              </a:rPr>
              <a:t>）</a:t>
            </a:r>
            <a:endParaRPr lang="en-US" altLang="zh-CN" sz="1000" b="0" dirty="0">
              <a:solidFill>
                <a:srgbClr val="FFFFFF"/>
              </a:solidFill>
              <a:ea typeface="SimSun" charset="0"/>
              <a:cs typeface="Arial" charset="0"/>
              <a:sym typeface="Arial"/>
              <a:rtl val="0"/>
            </a:endParaRPr>
          </a:p>
        </p:txBody>
      </p:sp>
      <p:sp>
        <p:nvSpPr>
          <p:cNvPr id="211998"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1999"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00"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01"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02"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03" name="Rectangle 38"/>
          <p:cNvSpPr>
            <a:spLocks noChangeArrowheads="1"/>
          </p:cNvSpPr>
          <p:nvPr/>
        </p:nvSpPr>
        <p:spPr bwMode="auto">
          <a:xfrm>
            <a:off x="5786438" y="2519363"/>
            <a:ext cx="1881187" cy="704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defTabSz="457200"/>
            <a:r>
              <a:rPr lang="zh-CN" altLang="en-US" sz="1000" b="0">
                <a:solidFill>
                  <a:srgbClr val="FFFFFF"/>
                </a:solidFill>
                <a:ea typeface="SimSun" charset="0"/>
                <a:cs typeface="Arial" charset="0"/>
                <a:sym typeface="Arial"/>
                <a:rtl val="0"/>
              </a:rPr>
              <a:t>以色列因着拒绝弥赛亚受审判被赶逐出应许之地 长达</a:t>
            </a:r>
            <a:r>
              <a:rPr lang="en-US" altLang="zh-CN" sz="1000" b="0">
                <a:solidFill>
                  <a:srgbClr val="FFFFFF"/>
                </a:solidFill>
                <a:ea typeface="SimSun" charset="0"/>
                <a:cs typeface="Arial" charset="0"/>
                <a:sym typeface="Arial"/>
                <a:rtl val="0"/>
              </a:rPr>
              <a:t>19</a:t>
            </a:r>
            <a:r>
              <a:rPr lang="zh-CN" altLang="en-US" sz="1000" b="0">
                <a:solidFill>
                  <a:srgbClr val="FFFFFF"/>
                </a:solidFill>
                <a:ea typeface="SimSun" charset="0"/>
                <a:cs typeface="Arial" charset="0"/>
                <a:sym typeface="Arial"/>
                <a:rtl val="0"/>
              </a:rPr>
              <a:t>世纪（主后</a:t>
            </a:r>
            <a:r>
              <a:rPr lang="en-US" altLang="zh-CN" sz="1000" b="0">
                <a:solidFill>
                  <a:srgbClr val="FFFFFF"/>
                </a:solidFill>
                <a:ea typeface="SimSun" charset="0"/>
                <a:cs typeface="Arial" charset="0"/>
                <a:sym typeface="Arial"/>
                <a:rtl val="0"/>
              </a:rPr>
              <a:t>70</a:t>
            </a:r>
            <a:r>
              <a:rPr lang="zh-CN" altLang="en-US" sz="1000" b="0">
                <a:solidFill>
                  <a:srgbClr val="FFFFFF"/>
                </a:solidFill>
                <a:ea typeface="SimSun" charset="0"/>
                <a:cs typeface="Arial" charset="0"/>
                <a:sym typeface="Arial"/>
                <a:rtl val="0"/>
              </a:rPr>
              <a:t>－</a:t>
            </a:r>
            <a:r>
              <a:rPr lang="en-US" altLang="zh-CN" sz="1000" b="0">
                <a:solidFill>
                  <a:srgbClr val="FFFFFF"/>
                </a:solidFill>
                <a:ea typeface="SimSun" charset="0"/>
                <a:cs typeface="Arial" charset="0"/>
                <a:sym typeface="Arial"/>
                <a:rtl val="0"/>
              </a:rPr>
              <a:t>1948</a:t>
            </a:r>
            <a:r>
              <a:rPr lang="zh-CN" altLang="en-US" sz="1000" b="0">
                <a:solidFill>
                  <a:srgbClr val="FFFFFF"/>
                </a:solidFill>
                <a:ea typeface="SimSun" charset="0"/>
                <a:cs typeface="Arial" charset="0"/>
                <a:sym typeface="Arial"/>
                <a:rtl val="0"/>
              </a:rPr>
              <a:t>）现在部分恢复（结</a:t>
            </a:r>
            <a:r>
              <a:rPr lang="en-US" altLang="zh-CN" sz="1000" b="0">
                <a:solidFill>
                  <a:srgbClr val="FFFFFF"/>
                </a:solidFill>
                <a:ea typeface="SimSun" charset="0"/>
                <a:cs typeface="Arial" charset="0"/>
                <a:sym typeface="Arial"/>
                <a:rtl val="0"/>
              </a:rPr>
              <a:t>37:1-7</a:t>
            </a:r>
            <a:r>
              <a:rPr lang="zh-CN" altLang="en-US" sz="1000" b="0">
                <a:solidFill>
                  <a:srgbClr val="FFFFFF"/>
                </a:solidFill>
                <a:ea typeface="SimSun" charset="0"/>
                <a:cs typeface="Arial" charset="0"/>
                <a:sym typeface="Arial"/>
                <a:rtl val="0"/>
              </a:rPr>
              <a:t>）</a:t>
            </a:r>
            <a:endParaRPr lang="en-US" altLang="zh-CN" sz="1000" b="0">
              <a:solidFill>
                <a:srgbClr val="FFFFFF"/>
              </a:solidFill>
              <a:ea typeface="SimSun" charset="0"/>
              <a:cs typeface="Arial" charset="0"/>
              <a:sym typeface="Arial"/>
              <a:rtl val="0"/>
            </a:endParaRPr>
          </a:p>
        </p:txBody>
      </p:sp>
      <p:sp>
        <p:nvSpPr>
          <p:cNvPr id="212004" name="Rectangle 39"/>
          <p:cNvSpPr>
            <a:spLocks noChangeArrowheads="1"/>
          </p:cNvSpPr>
          <p:nvPr/>
        </p:nvSpPr>
        <p:spPr bwMode="auto">
          <a:xfrm>
            <a:off x="6022975" y="3429000"/>
            <a:ext cx="1357337"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defTabSz="457200"/>
            <a:r>
              <a:rPr lang="zh-CN" altLang="en-US" sz="1000" b="0" dirty="0">
                <a:solidFill>
                  <a:srgbClr val="FFFFFF"/>
                </a:solidFill>
                <a:ea typeface="SimSun" charset="0"/>
                <a:cs typeface="Arial" charset="0"/>
                <a:sym typeface="Arial"/>
                <a:rtl val="0"/>
              </a:rPr>
              <a:t>基督是教会的头，教会是属灵的圣殿（</a:t>
            </a:r>
            <a:r>
              <a:rPr lang="en-US" altLang="zh-CN" sz="1000" b="0" dirty="0">
                <a:solidFill>
                  <a:srgbClr val="FFFFFF"/>
                </a:solidFill>
                <a:ea typeface="SimSun" charset="0"/>
                <a:cs typeface="Arial" charset="0"/>
                <a:sym typeface="Arial"/>
                <a:rtl val="0"/>
              </a:rPr>
              <a:t>2:19-22; </a:t>
            </a:r>
            <a:r>
              <a:rPr lang="zh-CN" altLang="en-US" sz="1000" b="0" dirty="0">
                <a:solidFill>
                  <a:srgbClr val="FFFFFF"/>
                </a:solidFill>
                <a:ea typeface="SimSun" charset="0"/>
                <a:cs typeface="Arial" charset="0"/>
                <a:sym typeface="Arial"/>
                <a:rtl val="0"/>
              </a:rPr>
              <a:t>林后</a:t>
            </a:r>
            <a:r>
              <a:rPr lang="en-US" altLang="zh-CN" sz="1000" b="0" dirty="0">
                <a:solidFill>
                  <a:srgbClr val="FFFFFF"/>
                </a:solidFill>
                <a:ea typeface="SimSun" charset="0"/>
                <a:cs typeface="Arial" charset="0"/>
                <a:sym typeface="Arial"/>
                <a:rtl val="0"/>
              </a:rPr>
              <a:t>6:16)</a:t>
            </a:r>
          </a:p>
        </p:txBody>
      </p:sp>
      <p:sp>
        <p:nvSpPr>
          <p:cNvPr id="212005" name="Rectangle 40"/>
          <p:cNvSpPr>
            <a:spLocks noChangeArrowheads="1"/>
          </p:cNvSpPr>
          <p:nvPr/>
        </p:nvSpPr>
        <p:spPr bwMode="auto">
          <a:xfrm>
            <a:off x="5903913" y="4891088"/>
            <a:ext cx="1397000"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defTabSz="457200"/>
            <a:r>
              <a:rPr lang="zh-CN" altLang="en-US" sz="1000" b="0" dirty="0">
                <a:solidFill>
                  <a:srgbClr val="FFFFFF"/>
                </a:solidFill>
                <a:ea typeface="SimSun" charset="0"/>
                <a:cs typeface="Arial" charset="0"/>
                <a:sym typeface="Arial"/>
                <a:rtl val="0"/>
              </a:rPr>
              <a:t>新约前三项取代摩西律法（路</a:t>
            </a:r>
            <a:r>
              <a:rPr lang="en-US" altLang="zh-CN" sz="1000" b="0" dirty="0">
                <a:solidFill>
                  <a:srgbClr val="FFFFFF"/>
                </a:solidFill>
                <a:ea typeface="SimSun" charset="0"/>
                <a:cs typeface="Arial" charset="0"/>
                <a:sym typeface="Arial"/>
                <a:rtl val="0"/>
              </a:rPr>
              <a:t>22:20; </a:t>
            </a:r>
            <a:r>
              <a:rPr lang="zh-CN" altLang="en-US" sz="1000" b="0" dirty="0">
                <a:solidFill>
                  <a:srgbClr val="FFFFFF"/>
                </a:solidFill>
                <a:ea typeface="SimSun" charset="0"/>
                <a:cs typeface="Arial" charset="0"/>
                <a:sym typeface="Arial"/>
                <a:rtl val="0"/>
              </a:rPr>
              <a:t>林后</a:t>
            </a:r>
            <a:r>
              <a:rPr lang="en-US" altLang="zh-CN" sz="1000" b="0" dirty="0">
                <a:solidFill>
                  <a:srgbClr val="FFFFFF"/>
                </a:solidFill>
                <a:ea typeface="SimSun" charset="0"/>
                <a:cs typeface="Arial" charset="0"/>
                <a:sym typeface="Arial"/>
                <a:rtl val="0"/>
              </a:rPr>
              <a:t>3:6)</a:t>
            </a:r>
          </a:p>
        </p:txBody>
      </p:sp>
      <p:sp>
        <p:nvSpPr>
          <p:cNvPr id="212006"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608297"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08" name="Rectangle 43"/>
          <p:cNvSpPr>
            <a:spLocks noChangeArrowheads="1"/>
          </p:cNvSpPr>
          <p:nvPr/>
        </p:nvSpPr>
        <p:spPr bwMode="auto">
          <a:xfrm>
            <a:off x="7553325" y="2115071"/>
            <a:ext cx="15906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defTabSz="457200"/>
            <a:r>
              <a:rPr lang="zh-CN" altLang="en-US" sz="900" b="0">
                <a:solidFill>
                  <a:srgbClr val="FFFFFF"/>
                </a:solidFill>
                <a:ea typeface="SimSun" charset="0"/>
                <a:cs typeface="Arial" charset="0"/>
                <a:sym typeface="Arial"/>
                <a:rtl val="0"/>
              </a:rPr>
              <a:t>弥赛亚国度</a:t>
            </a:r>
          </a:p>
        </p:txBody>
      </p:sp>
      <p:sp>
        <p:nvSpPr>
          <p:cNvPr id="608299"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10" name="Rectangle 45"/>
          <p:cNvSpPr>
            <a:spLocks noChangeArrowheads="1"/>
          </p:cNvSpPr>
          <p:nvPr/>
        </p:nvSpPr>
        <p:spPr bwMode="auto">
          <a:xfrm>
            <a:off x="7620000" y="2251596"/>
            <a:ext cx="1458913"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defTabSz="457200"/>
            <a:r>
              <a:rPr lang="zh-CN" altLang="en-US" sz="1000" b="0" dirty="0">
                <a:solidFill>
                  <a:srgbClr val="FFFFFF"/>
                </a:solidFill>
                <a:ea typeface="SimSun" charset="0"/>
                <a:cs typeface="Arial" charset="0"/>
                <a:sym typeface="Arial"/>
                <a:rtl val="0"/>
              </a:rPr>
              <a:t>千禧年永恒</a:t>
            </a:r>
            <a:endParaRPr lang="en-US" altLang="zh-CN" sz="1000" b="0" dirty="0">
              <a:solidFill>
                <a:srgbClr val="FFFFFF"/>
              </a:solidFill>
              <a:ea typeface="SimSun" charset="0"/>
              <a:cs typeface="Arial" charset="0"/>
              <a:sym typeface="Arial"/>
              <a:rtl val="0"/>
            </a:endParaRPr>
          </a:p>
        </p:txBody>
      </p:sp>
      <p:sp>
        <p:nvSpPr>
          <p:cNvPr id="212011" name="Rectangle 46"/>
          <p:cNvSpPr>
            <a:spLocks noChangeArrowheads="1"/>
          </p:cNvSpPr>
          <p:nvPr/>
        </p:nvSpPr>
        <p:spPr bwMode="auto">
          <a:xfrm>
            <a:off x="7627938" y="2502719"/>
            <a:ext cx="911225" cy="782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defTabSz="457200"/>
            <a:r>
              <a:rPr lang="zh-CN" altLang="en-US" sz="900" b="0" dirty="0">
                <a:solidFill>
                  <a:srgbClr val="FFFFFF"/>
                </a:solidFill>
                <a:ea typeface="SimSun" charset="0"/>
                <a:cs typeface="Arial" charset="0"/>
                <a:sym typeface="Arial"/>
                <a:rtl val="0"/>
              </a:rPr>
              <a:t>完全恢复（结</a:t>
            </a:r>
            <a:r>
              <a:rPr lang="en-US" altLang="zh-CN" sz="900" b="0" dirty="0">
                <a:solidFill>
                  <a:srgbClr val="FFFFFF"/>
                </a:solidFill>
                <a:ea typeface="SimSun" charset="0"/>
                <a:cs typeface="Arial" charset="0"/>
                <a:sym typeface="Arial"/>
                <a:rtl val="0"/>
              </a:rPr>
              <a:t>37:8-28) </a:t>
            </a:r>
            <a:r>
              <a:rPr lang="zh-CN" altLang="en-US" sz="900" b="0" dirty="0">
                <a:solidFill>
                  <a:srgbClr val="FFFFFF"/>
                </a:solidFill>
                <a:ea typeface="SimSun" charset="0"/>
                <a:cs typeface="Arial" charset="0"/>
                <a:sym typeface="Arial"/>
                <a:rtl val="0"/>
              </a:rPr>
              <a:t>耶路撒冷世界的首府</a:t>
            </a:r>
            <a:r>
              <a:rPr lang="en-US" altLang="zh-CN" sz="900" b="0" dirty="0">
                <a:solidFill>
                  <a:srgbClr val="FFFFFF"/>
                </a:solidFill>
                <a:ea typeface="SimSun" charset="0"/>
                <a:cs typeface="Arial" charset="0"/>
                <a:sym typeface="Arial"/>
                <a:rtl val="0"/>
              </a:rPr>
              <a:t>(</a:t>
            </a:r>
            <a:r>
              <a:rPr lang="zh-CN" altLang="en-US" sz="900" b="0" dirty="0">
                <a:solidFill>
                  <a:srgbClr val="FFFFFF"/>
                </a:solidFill>
                <a:ea typeface="SimSun" charset="0"/>
                <a:cs typeface="Arial" charset="0"/>
                <a:sym typeface="Arial"/>
                <a:rtl val="0"/>
              </a:rPr>
              <a:t>赛 </a:t>
            </a:r>
            <a:r>
              <a:rPr lang="en-US" altLang="zh-CN" sz="900" b="0" dirty="0">
                <a:solidFill>
                  <a:srgbClr val="FFFFFF"/>
                </a:solidFill>
                <a:ea typeface="SimSun" charset="0"/>
                <a:cs typeface="Arial" charset="0"/>
                <a:sym typeface="Arial"/>
                <a:rtl val="0"/>
              </a:rPr>
              <a:t>2:1-5)</a:t>
            </a:r>
          </a:p>
        </p:txBody>
      </p:sp>
      <p:sp>
        <p:nvSpPr>
          <p:cNvPr id="212012" name="Rectangle 47"/>
          <p:cNvSpPr>
            <a:spLocks noChangeArrowheads="1"/>
          </p:cNvSpPr>
          <p:nvPr/>
        </p:nvSpPr>
        <p:spPr bwMode="auto">
          <a:xfrm>
            <a:off x="8380413" y="2633663"/>
            <a:ext cx="800099"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defTabSz="457200"/>
            <a:r>
              <a:rPr lang="zh-CN" altLang="en-US" sz="1000" b="0" dirty="0">
                <a:solidFill>
                  <a:srgbClr val="FFFFFF"/>
                </a:solidFill>
                <a:ea typeface="SimSun" charset="0"/>
                <a:cs typeface="Arial" charset="0"/>
                <a:sym typeface="Arial"/>
                <a:rtl val="0"/>
              </a:rPr>
              <a:t>新耶路撒冷</a:t>
            </a:r>
          </a:p>
          <a:p>
            <a:pPr algn="ctr" defTabSz="457200"/>
            <a:r>
              <a:rPr lang="en-US" altLang="zh-CN" sz="1000" b="0" dirty="0">
                <a:solidFill>
                  <a:srgbClr val="FFFFFF"/>
                </a:solidFill>
                <a:ea typeface="SimSun" charset="0"/>
                <a:cs typeface="Arial" charset="0"/>
                <a:sym typeface="Arial"/>
                <a:rtl val="0"/>
              </a:rPr>
              <a:t>(</a:t>
            </a:r>
            <a:r>
              <a:rPr lang="zh-CN" altLang="en-US" sz="1000" b="0" dirty="0">
                <a:solidFill>
                  <a:srgbClr val="FFFFFF"/>
                </a:solidFill>
                <a:ea typeface="SimSun" charset="0"/>
                <a:cs typeface="Arial" charset="0"/>
                <a:sym typeface="Arial"/>
                <a:rtl val="0"/>
              </a:rPr>
              <a:t>启</a:t>
            </a:r>
            <a:r>
              <a:rPr lang="en-US" altLang="zh-CN" sz="1000" b="0" dirty="0">
                <a:solidFill>
                  <a:srgbClr val="FFFFFF"/>
                </a:solidFill>
                <a:ea typeface="SimSun" charset="0"/>
                <a:cs typeface="Arial" charset="0"/>
                <a:sym typeface="Arial"/>
                <a:rtl val="0"/>
              </a:rPr>
              <a:t> 21)</a:t>
            </a:r>
          </a:p>
        </p:txBody>
      </p:sp>
      <p:sp>
        <p:nvSpPr>
          <p:cNvPr id="212013" name="Rectangle 48"/>
          <p:cNvSpPr>
            <a:spLocks noChangeArrowheads="1"/>
          </p:cNvSpPr>
          <p:nvPr/>
        </p:nvSpPr>
        <p:spPr bwMode="auto">
          <a:xfrm>
            <a:off x="7693025" y="3429000"/>
            <a:ext cx="803275"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defTabSz="457200"/>
            <a:r>
              <a:rPr lang="zh-CN" altLang="en-US" sz="1000" b="0">
                <a:solidFill>
                  <a:srgbClr val="FFFFFF"/>
                </a:solidFill>
                <a:ea typeface="SimSun" charset="0"/>
                <a:cs typeface="Arial" charset="0"/>
                <a:sym typeface="Arial"/>
                <a:rtl val="0"/>
              </a:rPr>
              <a:t>基督作王与众圣徒统治全世界</a:t>
            </a:r>
            <a:endParaRPr lang="en-US" altLang="zh-CN" sz="1000" b="0">
              <a:solidFill>
                <a:srgbClr val="FFFFFF"/>
              </a:solidFill>
              <a:ea typeface="SimSun" charset="0"/>
              <a:cs typeface="Arial" charset="0"/>
              <a:sym typeface="Arial"/>
              <a:rtl val="0"/>
            </a:endParaRPr>
          </a:p>
        </p:txBody>
      </p:sp>
      <p:sp>
        <p:nvSpPr>
          <p:cNvPr id="212014" name="Rectangle 49"/>
          <p:cNvSpPr>
            <a:spLocks noChangeArrowheads="1"/>
          </p:cNvSpPr>
          <p:nvPr/>
        </p:nvSpPr>
        <p:spPr bwMode="auto">
          <a:xfrm>
            <a:off x="7818438" y="836712"/>
            <a:ext cx="1290066"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ctr" defTabSz="457200"/>
            <a:r>
              <a:rPr lang="zh-CN" altLang="en-US" sz="1000" b="0" dirty="0">
                <a:solidFill>
                  <a:srgbClr val="FFFFFF"/>
                </a:solidFill>
                <a:ea typeface="SimSun" charset="0"/>
                <a:cs typeface="Arial" charset="0"/>
                <a:sym typeface="Arial"/>
                <a:rtl val="0"/>
              </a:rPr>
              <a:t>基督与众圣徒一同掌权（弗</a:t>
            </a:r>
            <a:r>
              <a:rPr lang="en-US" altLang="zh-CN" sz="1000" b="0" dirty="0">
                <a:solidFill>
                  <a:srgbClr val="FFFFFF"/>
                </a:solidFill>
                <a:ea typeface="SimSun" charset="0"/>
                <a:cs typeface="Arial" charset="0"/>
                <a:sym typeface="Arial"/>
                <a:rtl val="0"/>
              </a:rPr>
              <a:t>1:9-10; </a:t>
            </a:r>
            <a:r>
              <a:rPr lang="zh-CN" altLang="en-US" sz="1000" b="0" dirty="0">
                <a:solidFill>
                  <a:srgbClr val="FFFFFF"/>
                </a:solidFill>
                <a:ea typeface="SimSun" charset="0"/>
                <a:cs typeface="Arial" charset="0"/>
                <a:sym typeface="Arial"/>
                <a:rtl val="0"/>
              </a:rPr>
              <a:t>启</a:t>
            </a:r>
            <a:r>
              <a:rPr lang="en-US" altLang="zh-CN" sz="1000" b="0" dirty="0">
                <a:solidFill>
                  <a:srgbClr val="FFFFFF"/>
                </a:solidFill>
                <a:ea typeface="SimSun" charset="0"/>
                <a:cs typeface="Arial" charset="0"/>
                <a:sym typeface="Arial"/>
                <a:rtl val="0"/>
              </a:rPr>
              <a:t>20:1-6; 22:5</a:t>
            </a:r>
            <a:r>
              <a:rPr lang="zh-CN" altLang="en-US" sz="1000" b="0" dirty="0">
                <a:solidFill>
                  <a:srgbClr val="FFFFFF"/>
                </a:solidFill>
                <a:ea typeface="SimSun" charset="0"/>
                <a:cs typeface="Arial" charset="0"/>
                <a:sym typeface="Arial"/>
                <a:rtl val="0"/>
              </a:rPr>
              <a:t>下）</a:t>
            </a:r>
            <a:endParaRPr lang="en-US" altLang="zh-CN" sz="1000" b="0" dirty="0">
              <a:solidFill>
                <a:srgbClr val="FFFFFF"/>
              </a:solidFill>
              <a:ea typeface="SimSun" charset="0"/>
              <a:cs typeface="Arial" charset="0"/>
              <a:sym typeface="Arial"/>
              <a:rtl val="0"/>
            </a:endParaRPr>
          </a:p>
        </p:txBody>
      </p:sp>
      <p:grpSp>
        <p:nvGrpSpPr>
          <p:cNvPr id="212015" name="Group 50"/>
          <p:cNvGrpSpPr>
            <a:grpSpLocks/>
          </p:cNvGrpSpPr>
          <p:nvPr/>
        </p:nvGrpSpPr>
        <p:grpSpPr bwMode="auto">
          <a:xfrm>
            <a:off x="4648200" y="5105400"/>
            <a:ext cx="76200" cy="304800"/>
            <a:chOff x="2928" y="3216"/>
            <a:chExt cx="48" cy="192"/>
          </a:xfrm>
        </p:grpSpPr>
        <p:sp>
          <p:nvSpPr>
            <p:cNvPr id="60835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5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5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grpSp>
      <p:grpSp>
        <p:nvGrpSpPr>
          <p:cNvPr id="212016" name="Group 54"/>
          <p:cNvGrpSpPr>
            <a:grpSpLocks/>
          </p:cNvGrpSpPr>
          <p:nvPr/>
        </p:nvGrpSpPr>
        <p:grpSpPr bwMode="auto">
          <a:xfrm>
            <a:off x="4876800" y="5426075"/>
            <a:ext cx="76200" cy="212725"/>
            <a:chOff x="3072" y="3418"/>
            <a:chExt cx="48" cy="134"/>
          </a:xfrm>
        </p:grpSpPr>
        <p:sp>
          <p:nvSpPr>
            <p:cNvPr id="60835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5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5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grpSp>
      <p:sp>
        <p:nvSpPr>
          <p:cNvPr id="212017" name="Rectangle 58"/>
          <p:cNvSpPr>
            <a:spLocks noChangeArrowheads="1"/>
          </p:cNvSpPr>
          <p:nvPr/>
        </p:nvSpPr>
        <p:spPr bwMode="auto">
          <a:xfrm rot="-5400000">
            <a:off x="1504951" y="258603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600">
                <a:solidFill>
                  <a:srgbClr val="FFFFFF"/>
                </a:solidFill>
                <a:latin typeface="Nadianne" charset="0"/>
                <a:ea typeface="SimSun" charset="0"/>
                <a:cs typeface="Arial" charset="0"/>
                <a:sym typeface="Arial"/>
                <a:rtl val="0"/>
              </a:rPr>
              <a:t>土地</a:t>
            </a:r>
          </a:p>
        </p:txBody>
      </p:sp>
      <p:sp>
        <p:nvSpPr>
          <p:cNvPr id="212018" name="Rectangle 59"/>
          <p:cNvSpPr>
            <a:spLocks noChangeArrowheads="1"/>
          </p:cNvSpPr>
          <p:nvPr/>
        </p:nvSpPr>
        <p:spPr bwMode="auto">
          <a:xfrm rot="-5400000">
            <a:off x="1889126" y="37607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600">
                <a:solidFill>
                  <a:srgbClr val="FFFFFF"/>
                </a:solidFill>
                <a:latin typeface="Nadianne" charset="0"/>
                <a:ea typeface="SimSun" charset="0"/>
                <a:cs typeface="Arial" charset="0"/>
                <a:sym typeface="Arial"/>
                <a:rtl val="0"/>
              </a:rPr>
              <a:t>后裔</a:t>
            </a:r>
          </a:p>
        </p:txBody>
      </p:sp>
      <p:sp>
        <p:nvSpPr>
          <p:cNvPr id="212019" name="Rectangle 60"/>
          <p:cNvSpPr>
            <a:spLocks noChangeArrowheads="1"/>
          </p:cNvSpPr>
          <p:nvPr/>
        </p:nvSpPr>
        <p:spPr bwMode="auto">
          <a:xfrm rot="-5400000">
            <a:off x="2554288" y="5145087"/>
            <a:ext cx="590550"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600">
                <a:solidFill>
                  <a:srgbClr val="FFFFFF"/>
                </a:solidFill>
                <a:latin typeface="Nadianne" charset="0"/>
                <a:ea typeface="SimSun" charset="0"/>
                <a:cs typeface="Arial" charset="0"/>
                <a:sym typeface="Arial"/>
                <a:rtl val="0"/>
              </a:rPr>
              <a:t>祝福</a:t>
            </a:r>
          </a:p>
        </p:txBody>
      </p:sp>
      <p:sp>
        <p:nvSpPr>
          <p:cNvPr id="212020"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1000">
                <a:solidFill>
                  <a:srgbClr val="FFFFFF"/>
                </a:solidFill>
                <a:ea typeface="SimSun" charset="0"/>
                <a:cs typeface="Arial" charset="0"/>
                <a:sym typeface="Arial"/>
                <a:rtl val="0"/>
              </a:rPr>
              <a:t>创世记 </a:t>
            </a:r>
            <a:r>
              <a:rPr lang="en-US" altLang="zh-CN" sz="1000">
                <a:solidFill>
                  <a:srgbClr val="FFFFFF"/>
                </a:solidFill>
                <a:ea typeface="SimSun" charset="0"/>
                <a:cs typeface="Arial" charset="0"/>
                <a:sym typeface="Arial"/>
                <a:rtl val="0"/>
              </a:rPr>
              <a:t>12:1-3</a:t>
            </a:r>
          </a:p>
        </p:txBody>
      </p:sp>
      <p:sp>
        <p:nvSpPr>
          <p:cNvPr id="212021" name="Rectangle 62"/>
          <p:cNvSpPr>
            <a:spLocks noChangeArrowheads="1"/>
          </p:cNvSpPr>
          <p:nvPr/>
        </p:nvSpPr>
        <p:spPr bwMode="auto">
          <a:xfrm>
            <a:off x="8385175" y="3429000"/>
            <a:ext cx="750888" cy="698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defTabSz="457200"/>
            <a:r>
              <a:rPr lang="en-US" altLang="zh-CN" sz="1000" b="0">
                <a:solidFill>
                  <a:srgbClr val="FFFFFF"/>
                </a:solidFill>
                <a:ea typeface="SimSun" charset="0"/>
                <a:cs typeface="Arial" charset="0"/>
                <a:sym typeface="Arial"/>
                <a:rtl val="0"/>
              </a:rPr>
              <a:t> </a:t>
            </a:r>
            <a:r>
              <a:rPr lang="zh-CN" altLang="en-US" sz="1000" b="0">
                <a:solidFill>
                  <a:srgbClr val="FFFFFF"/>
                </a:solidFill>
                <a:ea typeface="SimSun" charset="0"/>
                <a:cs typeface="Arial" charset="0"/>
                <a:sym typeface="Arial"/>
                <a:rtl val="0"/>
              </a:rPr>
              <a:t>基督将国度呈递给天父（林前</a:t>
            </a:r>
            <a:r>
              <a:rPr lang="en-US" altLang="zh-CN" sz="1000" b="0">
                <a:solidFill>
                  <a:srgbClr val="FFFFFF"/>
                </a:solidFill>
                <a:ea typeface="SimSun" charset="0"/>
                <a:cs typeface="Arial" charset="0"/>
                <a:sym typeface="Arial"/>
                <a:rtl val="0"/>
              </a:rPr>
              <a:t>15:24</a:t>
            </a:r>
            <a:r>
              <a:rPr lang="zh-CN" altLang="en-US" sz="1000" b="0">
                <a:solidFill>
                  <a:srgbClr val="FFFFFF"/>
                </a:solidFill>
                <a:ea typeface="SimSun" charset="0"/>
                <a:cs typeface="Arial" charset="0"/>
                <a:sym typeface="Arial"/>
                <a:rtl val="0"/>
              </a:rPr>
              <a:t>）</a:t>
            </a:r>
            <a:endParaRPr lang="en-US" altLang="zh-CN" sz="1000" b="0">
              <a:solidFill>
                <a:srgbClr val="FFFFFF"/>
              </a:solidFill>
              <a:ea typeface="SimSun" charset="0"/>
              <a:cs typeface="Arial" charset="0"/>
              <a:sym typeface="Arial"/>
              <a:rtl val="0"/>
            </a:endParaRPr>
          </a:p>
        </p:txBody>
      </p:sp>
      <p:grpSp>
        <p:nvGrpSpPr>
          <p:cNvPr id="212022" name="Group 63"/>
          <p:cNvGrpSpPr>
            <a:grpSpLocks/>
          </p:cNvGrpSpPr>
          <p:nvPr/>
        </p:nvGrpSpPr>
        <p:grpSpPr bwMode="auto">
          <a:xfrm>
            <a:off x="7823200" y="1676400"/>
            <a:ext cx="611188" cy="450850"/>
            <a:chOff x="4928" y="1056"/>
            <a:chExt cx="385" cy="284"/>
          </a:xfrm>
        </p:grpSpPr>
        <p:sp>
          <p:nvSpPr>
            <p:cNvPr id="608349"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61"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62"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608352"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53"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grpSp>
      <p:grpSp>
        <p:nvGrpSpPr>
          <p:cNvPr id="212023" name="Group 69"/>
          <p:cNvGrpSpPr>
            <a:grpSpLocks/>
          </p:cNvGrpSpPr>
          <p:nvPr/>
        </p:nvGrpSpPr>
        <p:grpSpPr bwMode="auto">
          <a:xfrm>
            <a:off x="4800600" y="5203825"/>
            <a:ext cx="1184275" cy="104775"/>
            <a:chOff x="3024" y="3278"/>
            <a:chExt cx="746" cy="66"/>
          </a:xfrm>
        </p:grpSpPr>
        <p:sp>
          <p:nvSpPr>
            <p:cNvPr id="60834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5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grpSp>
      <p:grpSp>
        <p:nvGrpSpPr>
          <p:cNvPr id="212024" name="Group 72"/>
          <p:cNvGrpSpPr>
            <a:grpSpLocks/>
          </p:cNvGrpSpPr>
          <p:nvPr/>
        </p:nvGrpSpPr>
        <p:grpSpPr bwMode="auto">
          <a:xfrm>
            <a:off x="4954588" y="5489575"/>
            <a:ext cx="3001962" cy="104775"/>
            <a:chOff x="3168" y="3458"/>
            <a:chExt cx="1891" cy="66"/>
          </a:xfrm>
        </p:grpSpPr>
        <p:sp>
          <p:nvSpPr>
            <p:cNvPr id="608345"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57"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grpSp>
      <p:sp>
        <p:nvSpPr>
          <p:cNvPr id="212025" name="Rectangle 75"/>
          <p:cNvSpPr>
            <a:spLocks noChangeArrowheads="1"/>
          </p:cNvSpPr>
          <p:nvPr/>
        </p:nvSpPr>
        <p:spPr bwMode="auto">
          <a:xfrm>
            <a:off x="0" y="6400800"/>
            <a:ext cx="9177338" cy="393700"/>
          </a:xfrm>
          <a:prstGeom prst="rect">
            <a:avLst/>
          </a:prstGeom>
          <a:solidFill>
            <a:schemeClr val="tx2"/>
          </a:solidFill>
          <a:ln w="12700">
            <a:solidFill>
              <a:schemeClr val="tx1"/>
            </a:solidFill>
            <a:miter lim="800000"/>
            <a:headEnd/>
            <a:tailEnd/>
          </a:ln>
        </p:spPr>
        <p:txBody>
          <a:bodyPr wrap="none" anchor="ctr"/>
          <a:lstStyle/>
          <a:p>
            <a:pPr algn="ctr" defTabSz="457200"/>
            <a:r>
              <a:rPr lang="zh-CN" altLang="en-US" sz="1200">
                <a:solidFill>
                  <a:srgbClr val="000A0D"/>
                </a:solidFill>
                <a:ea typeface="SimSun" charset="0"/>
                <a:cs typeface="Arial" charset="0"/>
                <a:sym typeface="Arial"/>
                <a:rtl val="0"/>
              </a:rPr>
              <a:t>经文突出强调双重国度之约。以色列的角色从亚伯拉罕到基督其内涵延伸至教会（继续中），而教会并非指“新以色列人”</a:t>
            </a:r>
            <a:br>
              <a:rPr lang="en-US" altLang="zh-CN" sz="1200">
                <a:solidFill>
                  <a:srgbClr val="000A0D"/>
                </a:solidFill>
                <a:ea typeface="SimSun" charset="0"/>
                <a:cs typeface="Arial" charset="0"/>
                <a:sym typeface="Arial"/>
                <a:rtl val="0"/>
              </a:rPr>
            </a:br>
            <a:r>
              <a:rPr lang="zh-CN" altLang="en-US" sz="1200">
                <a:solidFill>
                  <a:srgbClr val="000A0D"/>
                </a:solidFill>
                <a:ea typeface="SimSun" charset="0"/>
                <a:cs typeface="Arial" charset="0"/>
                <a:sym typeface="Arial"/>
                <a:rtl val="0"/>
              </a:rPr>
              <a:t>（不连续）以便取代以色列民族。以色列将在基督第二次降临时信靠基督从而再现其世界显赫地位。</a:t>
            </a:r>
            <a:endParaRPr lang="en-US" altLang="zh-CN" sz="1200">
              <a:solidFill>
                <a:srgbClr val="000A0D"/>
              </a:solidFill>
              <a:ea typeface="SimSun" charset="0"/>
              <a:cs typeface="Arial" charset="0"/>
              <a:sym typeface="Arial"/>
              <a:rtl val="0"/>
            </a:endParaRPr>
          </a:p>
        </p:txBody>
      </p:sp>
      <p:sp>
        <p:nvSpPr>
          <p:cNvPr id="212026" name="Rectangle 76"/>
          <p:cNvSpPr>
            <a:spLocks noChangeArrowheads="1"/>
          </p:cNvSpPr>
          <p:nvPr/>
        </p:nvSpPr>
        <p:spPr bwMode="auto">
          <a:xfrm>
            <a:off x="5114925" y="2095500"/>
            <a:ext cx="5238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900" b="0">
                <a:solidFill>
                  <a:srgbClr val="FFFFFF"/>
                </a:solidFill>
                <a:ea typeface="SimSun" charset="0"/>
                <a:cs typeface="Arial" charset="0"/>
                <a:sym typeface="Arial"/>
                <a:rtl val="0"/>
              </a:rPr>
              <a:t>以色列</a:t>
            </a:r>
          </a:p>
        </p:txBody>
      </p:sp>
      <p:sp>
        <p:nvSpPr>
          <p:cNvPr id="212027" name="Rectangle 77"/>
          <p:cNvSpPr>
            <a:spLocks noChangeArrowheads="1"/>
          </p:cNvSpPr>
          <p:nvPr/>
        </p:nvSpPr>
        <p:spPr bwMode="auto">
          <a:xfrm>
            <a:off x="6394450" y="2095500"/>
            <a:ext cx="4095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defTabSz="457200"/>
            <a:r>
              <a:rPr lang="zh-CN" altLang="en-US" sz="900" b="0">
                <a:solidFill>
                  <a:srgbClr val="FFFFFF"/>
                </a:solidFill>
                <a:ea typeface="SimSun" charset="0"/>
                <a:cs typeface="Arial" charset="0"/>
                <a:sym typeface="Arial"/>
                <a:rtl val="0"/>
              </a:rPr>
              <a:t>教会</a:t>
            </a:r>
          </a:p>
        </p:txBody>
      </p:sp>
      <p:sp>
        <p:nvSpPr>
          <p:cNvPr id="212028" name="Rectangle 78"/>
          <p:cNvSpPr>
            <a:spLocks noChangeArrowheads="1"/>
          </p:cNvSpPr>
          <p:nvPr/>
        </p:nvSpPr>
        <p:spPr bwMode="auto">
          <a:xfrm>
            <a:off x="5011738" y="2239963"/>
            <a:ext cx="722312"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algn="ctr" defTabSz="457200"/>
            <a:r>
              <a:rPr lang="zh-CN" altLang="en-US" sz="800" b="0">
                <a:solidFill>
                  <a:srgbClr val="FFFFFF"/>
                </a:solidFill>
                <a:ea typeface="SimSun" charset="0"/>
                <a:cs typeface="Arial" charset="0"/>
                <a:sym typeface="Arial"/>
                <a:rtl val="0"/>
              </a:rPr>
              <a:t>民族的焦点</a:t>
            </a:r>
            <a:r>
              <a:rPr lang="en-US" altLang="zh-CN" sz="800" b="0">
                <a:solidFill>
                  <a:srgbClr val="FFFFFF"/>
                </a:solidFill>
                <a:ea typeface="SimSun" charset="0"/>
                <a:cs typeface="Arial" charset="0"/>
                <a:sym typeface="Arial"/>
                <a:rtl val="0"/>
              </a:rPr>
              <a:t>)</a:t>
            </a:r>
          </a:p>
        </p:txBody>
      </p:sp>
      <p:graphicFrame>
        <p:nvGraphicFramePr>
          <p:cNvPr id="212029"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12030" name="Rectangle 80"/>
          <p:cNvSpPr>
            <a:spLocks noChangeArrowheads="1"/>
          </p:cNvSpPr>
          <p:nvPr/>
        </p:nvSpPr>
        <p:spPr bwMode="auto">
          <a:xfrm>
            <a:off x="6132513" y="2239963"/>
            <a:ext cx="10128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488" tIns="44450" rIns="90488" bIns="44450">
            <a:spAutoFit/>
          </a:bodyPr>
          <a:lstStyle/>
          <a:p>
            <a:pPr algn="ctr" defTabSz="457200"/>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新人” </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弗</a:t>
            </a:r>
            <a:r>
              <a:rPr lang="en-US" altLang="zh-CN" sz="1000" b="0">
                <a:solidFill>
                  <a:srgbClr val="FFFFFF"/>
                </a:solidFill>
                <a:ea typeface="SimSun" charset="0"/>
                <a:cs typeface="Arial" charset="0"/>
                <a:sym typeface="Arial"/>
                <a:rtl val="0"/>
              </a:rPr>
              <a:t>2:15)</a:t>
            </a:r>
          </a:p>
        </p:txBody>
      </p:sp>
      <p:sp>
        <p:nvSpPr>
          <p:cNvPr id="608320" name="Line 81"/>
          <p:cNvSpPr>
            <a:spLocks noChangeShapeType="1"/>
          </p:cNvSpPr>
          <p:nvPr/>
        </p:nvSpPr>
        <p:spPr bwMode="auto">
          <a:xfrm>
            <a:off x="5783263" y="2116138"/>
            <a:ext cx="7937" cy="2379662"/>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32"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just" defTabSz="457200"/>
            <a:r>
              <a:rPr lang="zh-CN" altLang="en-US" sz="1000" b="0" dirty="0">
                <a:solidFill>
                  <a:srgbClr val="FFFFFF"/>
                </a:solidFill>
                <a:ea typeface="SimSun" charset="0"/>
                <a:cs typeface="Arial" charset="0"/>
                <a:sym typeface="Arial"/>
                <a:rtl val="0"/>
              </a:rPr>
              <a:t>第五版</a:t>
            </a:r>
          </a:p>
          <a:p>
            <a:pPr algn="just" defTabSz="457200"/>
            <a:r>
              <a:rPr lang="en-US" altLang="zh-CN" sz="1000" b="0" dirty="0">
                <a:solidFill>
                  <a:srgbClr val="FFFFFF"/>
                </a:solidFill>
                <a:ea typeface="SimSun" charset="0"/>
                <a:cs typeface="Arial" charset="0"/>
                <a:sym typeface="Arial"/>
                <a:rtl val="0"/>
              </a:rPr>
              <a:t>2015</a:t>
            </a:r>
            <a:r>
              <a:rPr lang="zh-CN" altLang="en-US" sz="1000" b="0" dirty="0">
                <a:solidFill>
                  <a:srgbClr val="FFFFFF"/>
                </a:solidFill>
                <a:ea typeface="SimSun" charset="0"/>
                <a:cs typeface="Arial" charset="0"/>
                <a:sym typeface="Arial"/>
                <a:rtl val="0"/>
              </a:rPr>
              <a:t>年</a:t>
            </a:r>
            <a:r>
              <a:rPr lang="en-US" altLang="zh-CN" sz="1000" b="0" dirty="0">
                <a:solidFill>
                  <a:srgbClr val="FFFFFF"/>
                </a:solidFill>
                <a:ea typeface="SimSun" charset="0"/>
                <a:cs typeface="Arial" charset="0"/>
                <a:sym typeface="Arial"/>
                <a:rtl val="0"/>
              </a:rPr>
              <a:t>7</a:t>
            </a:r>
            <a:r>
              <a:rPr lang="zh-CN" altLang="en-US" sz="1000" b="0" dirty="0">
                <a:solidFill>
                  <a:srgbClr val="FFFFFF"/>
                </a:solidFill>
                <a:ea typeface="SimSun" charset="0"/>
                <a:cs typeface="Arial" charset="0"/>
                <a:sym typeface="Arial"/>
                <a:rtl val="0"/>
              </a:rPr>
              <a:t>月</a:t>
            </a:r>
            <a:r>
              <a:rPr lang="en-US" altLang="zh-CN" sz="1000" b="0" dirty="0">
                <a:solidFill>
                  <a:srgbClr val="FFFFFF"/>
                </a:solidFill>
                <a:ea typeface="SimSun" charset="0"/>
                <a:cs typeface="Arial" charset="0"/>
                <a:sym typeface="Arial"/>
                <a:rtl val="0"/>
              </a:rPr>
              <a:t>17</a:t>
            </a:r>
            <a:r>
              <a:rPr lang="zh-CN" altLang="en-US" sz="1000" b="0" dirty="0">
                <a:solidFill>
                  <a:srgbClr val="FFFFFF"/>
                </a:solidFill>
                <a:ea typeface="SimSun" charset="0"/>
                <a:cs typeface="Arial" charset="0"/>
                <a:sym typeface="Arial"/>
                <a:rtl val="0"/>
              </a:rPr>
              <a:t>日</a:t>
            </a:r>
            <a:endParaRPr lang="en-US" altLang="zh-CN" sz="1000" b="0" dirty="0">
              <a:solidFill>
                <a:srgbClr val="FFFFFF"/>
              </a:solidFill>
              <a:ea typeface="SimSun" charset="0"/>
              <a:cs typeface="Arial" charset="0"/>
              <a:sym typeface="Arial"/>
              <a:rtl val="0"/>
            </a:endParaRPr>
          </a:p>
        </p:txBody>
      </p:sp>
      <p:grpSp>
        <p:nvGrpSpPr>
          <p:cNvPr id="212033" name="Group 83"/>
          <p:cNvGrpSpPr>
            <a:grpSpLocks/>
          </p:cNvGrpSpPr>
          <p:nvPr/>
        </p:nvGrpSpPr>
        <p:grpSpPr bwMode="auto">
          <a:xfrm>
            <a:off x="1387475" y="2087563"/>
            <a:ext cx="165100" cy="176212"/>
            <a:chOff x="874" y="1315"/>
            <a:chExt cx="104" cy="111"/>
          </a:xfrm>
        </p:grpSpPr>
        <p:sp>
          <p:nvSpPr>
            <p:cNvPr id="212054"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55"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grpSp>
      <p:grpSp>
        <p:nvGrpSpPr>
          <p:cNvPr id="212034" name="Group 86"/>
          <p:cNvGrpSpPr>
            <a:grpSpLocks/>
          </p:cNvGrpSpPr>
          <p:nvPr/>
        </p:nvGrpSpPr>
        <p:grpSpPr bwMode="auto">
          <a:xfrm>
            <a:off x="2305050" y="3333750"/>
            <a:ext cx="288925" cy="222250"/>
            <a:chOff x="1452" y="2100"/>
            <a:chExt cx="182" cy="140"/>
          </a:xfrm>
        </p:grpSpPr>
        <p:sp>
          <p:nvSpPr>
            <p:cNvPr id="608338"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212050"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51"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608341"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sp>
          <p:nvSpPr>
            <p:cNvPr id="608342"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defTabSz="457200" eaLnBrk="1" hangingPunct="1">
                <a:defRPr/>
              </a:pPr>
              <a:endParaRPr lang="en-US" sz="1800" b="0">
                <a:solidFill>
                  <a:srgbClr val="FFFFFF"/>
                </a:solidFill>
                <a:cs typeface="Arial" charset="0"/>
                <a:sym typeface="Arial"/>
                <a:rtl val="0"/>
              </a:endParaRPr>
            </a:p>
          </p:txBody>
        </p:sp>
      </p:grpSp>
      <p:grpSp>
        <p:nvGrpSpPr>
          <p:cNvPr id="212035" name="Group 92"/>
          <p:cNvGrpSpPr>
            <a:grpSpLocks/>
          </p:cNvGrpSpPr>
          <p:nvPr/>
        </p:nvGrpSpPr>
        <p:grpSpPr bwMode="auto">
          <a:xfrm>
            <a:off x="1609725" y="1535113"/>
            <a:ext cx="298450" cy="238125"/>
            <a:chOff x="1118" y="900"/>
            <a:chExt cx="188" cy="150"/>
          </a:xfrm>
        </p:grpSpPr>
        <p:grpSp>
          <p:nvGrpSpPr>
            <p:cNvPr id="212043" name="Group 93"/>
            <p:cNvGrpSpPr>
              <a:grpSpLocks/>
            </p:cNvGrpSpPr>
            <p:nvPr/>
          </p:nvGrpSpPr>
          <p:grpSpPr bwMode="auto">
            <a:xfrm>
              <a:off x="1118" y="900"/>
              <a:ext cx="84" cy="150"/>
              <a:chOff x="1118" y="900"/>
              <a:chExt cx="84" cy="150"/>
            </a:xfrm>
          </p:grpSpPr>
          <p:sp>
            <p:nvSpPr>
              <p:cNvPr id="212047"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48"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grpSp>
        <p:grpSp>
          <p:nvGrpSpPr>
            <p:cNvPr id="212044" name="Group 96"/>
            <p:cNvGrpSpPr>
              <a:grpSpLocks/>
            </p:cNvGrpSpPr>
            <p:nvPr/>
          </p:nvGrpSpPr>
          <p:grpSpPr bwMode="auto">
            <a:xfrm>
              <a:off x="1222" y="900"/>
              <a:ext cx="84" cy="150"/>
              <a:chOff x="1222" y="900"/>
              <a:chExt cx="84" cy="150"/>
            </a:xfrm>
          </p:grpSpPr>
          <p:sp>
            <p:nvSpPr>
              <p:cNvPr id="212045"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sp>
            <p:nvSpPr>
              <p:cNvPr id="212046"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57200"/>
                <a:endParaRPr lang="zh-CN" altLang="en-US" sz="2400" b="0">
                  <a:solidFill>
                    <a:srgbClr val="FFFFFF"/>
                  </a:solidFill>
                  <a:ea typeface="SimSun" charset="0"/>
                  <a:cs typeface="Arial" charset="0"/>
                  <a:sym typeface="Arial"/>
                  <a:rtl val="0"/>
                </a:endParaRPr>
              </a:p>
            </p:txBody>
          </p:sp>
        </p:grpSp>
      </p:grpSp>
      <p:sp>
        <p:nvSpPr>
          <p:cNvPr id="212036" name="Rectangle 99"/>
          <p:cNvSpPr>
            <a:spLocks noChangeArrowheads="1"/>
          </p:cNvSpPr>
          <p:nvPr/>
        </p:nvSpPr>
        <p:spPr bwMode="auto">
          <a:xfrm>
            <a:off x="7667625" y="4508500"/>
            <a:ext cx="865188"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defTabSz="457200"/>
            <a:r>
              <a:rPr lang="zh-CN" altLang="en-US" sz="1000">
                <a:solidFill>
                  <a:srgbClr val="000000"/>
                </a:solidFill>
                <a:ea typeface="SimSun" charset="0"/>
                <a:cs typeface="Arial" charset="0"/>
                <a:sym typeface="Arial"/>
                <a:rtl val="0"/>
              </a:rPr>
              <a:t>在民族复兴之际，新约的五个内容均得以实现（亚</a:t>
            </a:r>
            <a:r>
              <a:rPr lang="en-US" altLang="zh-CN" sz="1000">
                <a:solidFill>
                  <a:srgbClr val="000000"/>
                </a:solidFill>
                <a:ea typeface="SimSun" charset="0"/>
                <a:cs typeface="Arial" charset="0"/>
                <a:sym typeface="Arial"/>
                <a:rtl val="0"/>
              </a:rPr>
              <a:t>8</a:t>
            </a:r>
            <a:r>
              <a:rPr lang="zh-CN" altLang="en-US" sz="1000">
                <a:solidFill>
                  <a:srgbClr val="000000"/>
                </a:solidFill>
                <a:ea typeface="SimSun" charset="0"/>
                <a:cs typeface="Arial" charset="0"/>
                <a:sym typeface="Arial"/>
                <a:rtl val="0"/>
              </a:rPr>
              <a:t>）</a:t>
            </a:r>
            <a:endParaRPr lang="en-US" altLang="zh-CN" sz="1000">
              <a:solidFill>
                <a:srgbClr val="000000"/>
              </a:solidFill>
              <a:ea typeface="SimSun" charset="0"/>
              <a:cs typeface="Arial" charset="0"/>
              <a:sym typeface="Arial"/>
              <a:rtl val="0"/>
            </a:endParaRPr>
          </a:p>
        </p:txBody>
      </p:sp>
      <p:sp>
        <p:nvSpPr>
          <p:cNvPr id="212037" name="Rectangle 100"/>
          <p:cNvSpPr>
            <a:spLocks noChangeArrowheads="1"/>
          </p:cNvSpPr>
          <p:nvPr/>
        </p:nvSpPr>
        <p:spPr bwMode="auto">
          <a:xfrm>
            <a:off x="8416925" y="4675188"/>
            <a:ext cx="727075" cy="705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488" tIns="44450" rIns="90488" bIns="44450">
            <a:spAutoFit/>
          </a:bodyPr>
          <a:lstStyle/>
          <a:p>
            <a:pPr algn="just" defTabSz="457200"/>
            <a:r>
              <a:rPr lang="zh-CN" altLang="en-US" sz="1000" dirty="0">
                <a:solidFill>
                  <a:srgbClr val="000000"/>
                </a:solidFill>
                <a:ea typeface="SimSun" charset="0"/>
                <a:cs typeface="Arial" charset="0"/>
                <a:sym typeface="Arial"/>
                <a:rtl val="0"/>
              </a:rPr>
              <a:t>一切都更新了！（启</a:t>
            </a:r>
            <a:r>
              <a:rPr lang="en-US" altLang="zh-CN" sz="1000" dirty="0">
                <a:solidFill>
                  <a:srgbClr val="000000"/>
                </a:solidFill>
                <a:ea typeface="SimSun" charset="0"/>
                <a:cs typeface="Arial" charset="0"/>
                <a:sym typeface="Arial"/>
                <a:rtl val="0"/>
              </a:rPr>
              <a:t>21:5</a:t>
            </a:r>
            <a:r>
              <a:rPr lang="zh-CN" altLang="en-US" sz="1000" dirty="0">
                <a:solidFill>
                  <a:srgbClr val="000000"/>
                </a:solidFill>
                <a:ea typeface="SimSun" charset="0"/>
                <a:cs typeface="Arial" charset="0"/>
                <a:sym typeface="Arial"/>
                <a:rtl val="0"/>
              </a:rPr>
              <a:t>）</a:t>
            </a:r>
            <a:endParaRPr lang="en-US" altLang="zh-CN" sz="1000" dirty="0">
              <a:solidFill>
                <a:srgbClr val="000000"/>
              </a:solidFill>
              <a:ea typeface="SimSun" charset="0"/>
              <a:cs typeface="Arial" charset="0"/>
              <a:sym typeface="Arial"/>
              <a:rtl val="0"/>
            </a:endParaRPr>
          </a:p>
        </p:txBody>
      </p:sp>
      <p:sp>
        <p:nvSpPr>
          <p:cNvPr id="212038" name="Rectangle 101"/>
          <p:cNvSpPr>
            <a:spLocks noChangeArrowheads="1"/>
          </p:cNvSpPr>
          <p:nvPr/>
        </p:nvSpPr>
        <p:spPr bwMode="auto">
          <a:xfrm>
            <a:off x="1905000" y="5915025"/>
            <a:ext cx="2811463"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defTabSz="457200"/>
            <a:r>
              <a:rPr lang="zh-CN" altLang="en-US" sz="1000" b="0" dirty="0">
                <a:solidFill>
                  <a:srgbClr val="000A0D"/>
                </a:solidFill>
                <a:latin typeface="SimSun" charset="0"/>
                <a:ea typeface="SimSun" charset="0"/>
                <a:cs typeface="Arial" charset="0"/>
                <a:sym typeface="Arial"/>
                <a:rtl val="0"/>
              </a:rPr>
              <a:t>暂时的（加</a:t>
            </a:r>
            <a:r>
              <a:rPr lang="en-US" altLang="zh-CN" sz="1000" b="0" dirty="0">
                <a:solidFill>
                  <a:srgbClr val="000A0D"/>
                </a:solidFill>
                <a:latin typeface="SimSun" charset="0"/>
                <a:ea typeface="SimSun" charset="0"/>
                <a:cs typeface="Arial" charset="0"/>
                <a:sym typeface="Arial"/>
                <a:rtl val="0"/>
              </a:rPr>
              <a:t>3:19</a:t>
            </a:r>
            <a:r>
              <a:rPr lang="zh-CN" altLang="en-US" sz="1000" b="0" dirty="0">
                <a:solidFill>
                  <a:srgbClr val="000A0D"/>
                </a:solidFill>
                <a:latin typeface="SimSun" charset="0"/>
                <a:ea typeface="SimSun" charset="0"/>
                <a:cs typeface="Arial" charset="0"/>
                <a:sym typeface="Arial"/>
                <a:rtl val="0"/>
              </a:rPr>
              <a:t>）、有条件的，显明人的罪（罗</a:t>
            </a:r>
            <a:r>
              <a:rPr lang="en-US" altLang="zh-CN" sz="1000" b="0" dirty="0">
                <a:solidFill>
                  <a:srgbClr val="000A0D"/>
                </a:solidFill>
                <a:latin typeface="SimSun" charset="0"/>
                <a:ea typeface="SimSun" charset="0"/>
                <a:cs typeface="Arial" charset="0"/>
                <a:sym typeface="Arial"/>
                <a:rtl val="0"/>
              </a:rPr>
              <a:t>7:7</a:t>
            </a:r>
            <a:r>
              <a:rPr lang="zh-CN" altLang="en-US" sz="1000" b="0" dirty="0">
                <a:solidFill>
                  <a:srgbClr val="000A0D"/>
                </a:solidFill>
                <a:latin typeface="SimSun" charset="0"/>
                <a:ea typeface="SimSun" charset="0"/>
                <a:cs typeface="Arial" charset="0"/>
                <a:sym typeface="Arial"/>
                <a:rtl val="0"/>
              </a:rPr>
              <a:t>）并规范以色列人（加</a:t>
            </a:r>
            <a:r>
              <a:rPr lang="en-US" altLang="zh-CN" sz="1000" b="0" dirty="0">
                <a:solidFill>
                  <a:srgbClr val="000A0D"/>
                </a:solidFill>
                <a:latin typeface="SimSun" charset="0"/>
                <a:ea typeface="SimSun" charset="0"/>
                <a:cs typeface="Arial" charset="0"/>
                <a:sym typeface="Arial"/>
                <a:rtl val="0"/>
              </a:rPr>
              <a:t>3:23-25</a:t>
            </a:r>
            <a:r>
              <a:rPr lang="zh-CN" altLang="en-US" sz="1000" b="0" dirty="0">
                <a:solidFill>
                  <a:srgbClr val="000A0D"/>
                </a:solidFill>
                <a:latin typeface="SimSun" charset="0"/>
                <a:ea typeface="SimSun" charset="0"/>
                <a:cs typeface="Arial" charset="0"/>
                <a:sym typeface="Arial"/>
                <a:rtl val="0"/>
              </a:rPr>
              <a:t>）</a:t>
            </a:r>
            <a:endParaRPr lang="en-US" altLang="zh-CN" sz="1000" b="0" dirty="0">
              <a:solidFill>
                <a:srgbClr val="000A0D"/>
              </a:solidFill>
              <a:latin typeface="SimSun" charset="0"/>
              <a:ea typeface="SimSun" charset="0"/>
              <a:cs typeface="Arial" charset="0"/>
              <a:sym typeface="Arial"/>
              <a:rtl val="0"/>
            </a:endParaRPr>
          </a:p>
        </p:txBody>
      </p:sp>
      <p:sp>
        <p:nvSpPr>
          <p:cNvPr id="212039" name="Rectangle 102"/>
          <p:cNvSpPr>
            <a:spLocks noChangeArrowheads="1"/>
          </p:cNvSpPr>
          <p:nvPr/>
        </p:nvSpPr>
        <p:spPr bwMode="auto">
          <a:xfrm>
            <a:off x="5862638" y="5734050"/>
            <a:ext cx="1517650"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488" tIns="44450" rIns="90488" bIns="44450">
            <a:spAutoFit/>
          </a:bodyPr>
          <a:lstStyle/>
          <a:p>
            <a:pPr algn="ctr" defTabSz="457200"/>
            <a:r>
              <a:rPr lang="zh-CN" altLang="en-US" sz="1000" b="0">
                <a:solidFill>
                  <a:srgbClr val="FFFFFF"/>
                </a:solidFill>
                <a:ea typeface="SimSun" charset="0"/>
                <a:cs typeface="Arial" charset="0"/>
                <a:sym typeface="Arial"/>
                <a:rtl val="0"/>
              </a:rPr>
              <a:t>十字架废除、成就、取代了律法</a:t>
            </a:r>
            <a:r>
              <a:rPr lang="en-US" altLang="zh-CN" sz="1000" b="0">
                <a:solidFill>
                  <a:srgbClr val="FFFFFF"/>
                </a:solidFill>
                <a:ea typeface="SimSun" charset="0"/>
                <a:cs typeface="Arial" charset="0"/>
                <a:sym typeface="Arial"/>
                <a:rtl val="0"/>
              </a:rPr>
              <a:t>(</a:t>
            </a:r>
            <a:r>
              <a:rPr lang="zh-CN" altLang="en-US" sz="1000" b="0">
                <a:solidFill>
                  <a:srgbClr val="FFFFFF"/>
                </a:solidFill>
                <a:ea typeface="SimSun" charset="0"/>
                <a:cs typeface="Arial" charset="0"/>
                <a:sym typeface="Arial"/>
                <a:rtl val="0"/>
              </a:rPr>
              <a:t>罗</a:t>
            </a:r>
            <a:r>
              <a:rPr lang="en-US" altLang="zh-CN" sz="1000" b="0">
                <a:solidFill>
                  <a:srgbClr val="FFFFFF"/>
                </a:solidFill>
                <a:ea typeface="SimSun" charset="0"/>
                <a:cs typeface="Arial" charset="0"/>
                <a:sym typeface="Arial"/>
                <a:rtl val="0"/>
              </a:rPr>
              <a:t>7:1-6;1 </a:t>
            </a:r>
            <a:r>
              <a:rPr lang="zh-CN" altLang="en-US" sz="1000" b="0">
                <a:solidFill>
                  <a:srgbClr val="FFFFFF"/>
                </a:solidFill>
                <a:ea typeface="SimSun" charset="0"/>
                <a:cs typeface="Arial" charset="0"/>
                <a:sym typeface="Arial"/>
                <a:rtl val="0"/>
              </a:rPr>
              <a:t>林前</a:t>
            </a:r>
            <a:r>
              <a:rPr lang="en-US" altLang="zh-CN" sz="1000" b="0">
                <a:solidFill>
                  <a:srgbClr val="FFFFFF"/>
                </a:solidFill>
                <a:ea typeface="SimSun" charset="0"/>
                <a:cs typeface="Arial" charset="0"/>
                <a:sym typeface="Arial"/>
                <a:rtl val="0"/>
              </a:rPr>
              <a:t>9:19-21; </a:t>
            </a:r>
            <a:r>
              <a:rPr lang="zh-CN" altLang="en-US" sz="1000" b="0">
                <a:solidFill>
                  <a:srgbClr val="FFFFFF"/>
                </a:solidFill>
                <a:ea typeface="SimSun" charset="0"/>
                <a:cs typeface="Arial" charset="0"/>
                <a:sym typeface="Arial"/>
                <a:rtl val="0"/>
              </a:rPr>
              <a:t>希</a:t>
            </a:r>
            <a:r>
              <a:rPr lang="en-US" altLang="zh-CN" sz="1000" b="0">
                <a:solidFill>
                  <a:srgbClr val="FFFFFF"/>
                </a:solidFill>
                <a:ea typeface="SimSun" charset="0"/>
                <a:cs typeface="Arial" charset="0"/>
                <a:sym typeface="Arial"/>
                <a:rtl val="0"/>
              </a:rPr>
              <a:t>8:13)</a:t>
            </a:r>
          </a:p>
        </p:txBody>
      </p:sp>
      <p:sp>
        <p:nvSpPr>
          <p:cNvPr id="1556583" name="Rectangle 103"/>
          <p:cNvSpPr>
            <a:spLocks noChangeArrowheads="1"/>
          </p:cNvSpPr>
          <p:nvPr/>
        </p:nvSpPr>
        <p:spPr bwMode="auto">
          <a:xfrm>
            <a:off x="2819400" y="1755775"/>
            <a:ext cx="1680592" cy="243656"/>
          </a:xfrm>
          <a:prstGeom prst="rect">
            <a:avLst/>
          </a:prstGeom>
          <a:noFill/>
          <a:ln>
            <a:noFill/>
          </a:ln>
        </p:spPr>
        <p:txBody>
          <a:bodyPr wrap="square" lIns="90488" tIns="44450" rIns="90488" bIns="44450">
            <a:spAutoFit/>
          </a:bodyPr>
          <a:lstStyle/>
          <a:p>
            <a:pPr algn="ctr" defTabSz="457200"/>
            <a:r>
              <a:rPr lang="zh-CN" altLang="en-US" sz="1000" b="0" dirty="0">
                <a:solidFill>
                  <a:srgbClr val="FFFFFF"/>
                </a:solidFill>
                <a:ea typeface="SimSun" charset="0"/>
                <a:cs typeface="Arial" charset="0"/>
                <a:sym typeface="Arial"/>
                <a:rtl val="0"/>
              </a:rPr>
              <a:t>创世记 </a:t>
            </a:r>
            <a:r>
              <a:rPr lang="en-US" altLang="zh-CN" sz="1000" b="0" dirty="0">
                <a:solidFill>
                  <a:srgbClr val="FFFFFF"/>
                </a:solidFill>
                <a:ea typeface="SimSun" charset="0"/>
                <a:cs typeface="Arial" charset="0"/>
                <a:sym typeface="Arial"/>
                <a:rtl val="0"/>
              </a:rPr>
              <a:t>6:18; 9:8-17</a:t>
            </a:r>
          </a:p>
        </p:txBody>
      </p:sp>
      <p:sp>
        <p:nvSpPr>
          <p:cNvPr id="1556584" name="Rectangle 104"/>
          <p:cNvSpPr>
            <a:spLocks noGrp="1" noChangeArrowheads="1"/>
          </p:cNvSpPr>
          <p:nvPr>
            <p:ph type="ctrTitle"/>
          </p:nvPr>
        </p:nvSpPr>
        <p:spPr>
          <a:xfrm>
            <a:off x="838200" y="44624"/>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a:ea typeface="SimSun" pitchFamily="2" charset="-122"/>
              </a:rPr>
              <a:t>国度与约的时间表</a:t>
            </a:r>
            <a:r>
              <a:rPr lang="en-US" altLang="zh-CN" sz="4800" dirty="0">
                <a:solidFill>
                  <a:srgbClr val="FFFF00"/>
                </a:solidFill>
                <a:effectLst>
                  <a:outerShdw blurRad="38100" dist="38100" dir="2700000" algn="tl">
                    <a:srgbClr val="000000"/>
                  </a:outerShdw>
                </a:effectLst>
                <a:latin typeface="Braggadocio"/>
                <a:ea typeface="SimSun" pitchFamily="2" charset="-122"/>
              </a:rPr>
              <a:t> </a:t>
            </a:r>
            <a:endParaRPr lang="en-US" altLang="zh-CN" dirty="0">
              <a:solidFill>
                <a:srgbClr val="FFFF00"/>
              </a:solidFill>
              <a:effectLst>
                <a:outerShdw blurRad="38100" dist="38100" dir="2700000" algn="tl">
                  <a:srgbClr val="000000"/>
                </a:outerShdw>
              </a:effectLst>
              <a:latin typeface="Braggadocio"/>
              <a:ea typeface="SimSun" pitchFamily="2" charset="-122"/>
            </a:endParaRPr>
          </a:p>
        </p:txBody>
      </p:sp>
      <p:sp>
        <p:nvSpPr>
          <p:cNvPr id="106" name="Text Box 105"/>
          <p:cNvSpPr txBox="1">
            <a:spLocks noChangeArrowheads="1"/>
          </p:cNvSpPr>
          <p:nvPr/>
        </p:nvSpPr>
        <p:spPr bwMode="auto">
          <a:xfrm>
            <a:off x="8243888" y="87313"/>
            <a:ext cx="869950" cy="4619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algn="ctr">
              <a:defRPr/>
            </a:pPr>
            <a:r>
              <a:rPr lang="en-US" sz="2400" dirty="0">
                <a:solidFill>
                  <a:srgbClr val="FFFFFF"/>
                </a:solidFill>
                <a:latin typeface="Arial" pitchFamily="-111" charset="0"/>
                <a:cs typeface="Arial"/>
                <a:sym typeface="Arial"/>
                <a:rtl val="0"/>
              </a:rPr>
              <a:t>117b</a:t>
            </a:r>
          </a:p>
        </p:txBody>
      </p:sp>
    </p:spTree>
    <p:extLst>
      <p:ext uri="{BB962C8B-B14F-4D97-AF65-F5344CB8AC3E}">
        <p14:creationId xmlns:p14="http://schemas.microsoft.com/office/powerpoint/2010/main" val="1199602162"/>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3009" name="Picture 4" descr="flag_of_israel.jpg"/>
          <p:cNvPicPr>
            <a:picLocks noChangeAspect="1"/>
          </p:cNvPicPr>
          <p:nvPr/>
        </p:nvPicPr>
        <p:blipFill>
          <a:blip r:embed="rId3">
            <a:lum bright="54000"/>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3010" name="Rectangle 2"/>
          <p:cNvSpPr>
            <a:spLocks noGrp="1" noChangeArrowheads="1"/>
          </p:cNvSpPr>
          <p:nvPr>
            <p:ph type="title"/>
          </p:nvPr>
        </p:nvSpPr>
        <p:spPr>
          <a:xfrm>
            <a:off x="0" y="0"/>
            <a:ext cx="9144000" cy="762000"/>
          </a:xfrm>
          <a:solidFill>
            <a:schemeClr val="bg1"/>
          </a:solidFill>
        </p:spPr>
        <p:txBody>
          <a:bodyPr/>
          <a:lstStyle/>
          <a:p>
            <a:pPr algn="ctr" eaLnBrk="1" hangingPunct="1"/>
            <a:r>
              <a:rPr lang="zh-CN" altLang="en-US" b="1" dirty="0">
                <a:solidFill>
                  <a:srgbClr val="FFFFFF"/>
                </a:solidFill>
                <a:latin typeface="Arial" charset="0"/>
                <a:ea typeface="新細明體" charset="0"/>
              </a:rPr>
              <a:t>恢复主的荣耀</a:t>
            </a:r>
            <a:endParaRPr lang="en-US" b="1" dirty="0">
              <a:solidFill>
                <a:srgbClr val="FFFFFF"/>
              </a:solidFill>
              <a:latin typeface="Arial" charset="0"/>
              <a:ea typeface="新細明體" charset="0"/>
            </a:endParaRPr>
          </a:p>
        </p:txBody>
      </p:sp>
      <p:sp>
        <p:nvSpPr>
          <p:cNvPr id="545795" name="Text Box 4"/>
          <p:cNvSpPr txBox="1">
            <a:spLocks noChangeArrowheads="1"/>
          </p:cNvSpPr>
          <p:nvPr/>
        </p:nvSpPr>
        <p:spPr bwMode="auto">
          <a:xfrm>
            <a:off x="5796136" y="6309320"/>
            <a:ext cx="320942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ko-KR" altLang="en-US" sz="2000" dirty="0">
                <a:solidFill>
                  <a:srgbClr val="FFFFCC"/>
                </a:solidFill>
                <a:effectLst>
                  <a:glow rad="381000">
                    <a:srgbClr val="000000">
                      <a:alpha val="75000"/>
                    </a:srgbClr>
                  </a:glow>
                </a:effectLst>
                <a:ea typeface="新細明體" charset="0"/>
                <a:cs typeface="新細明體" charset="0"/>
              </a:rPr>
              <a:t>以西结书</a:t>
            </a:r>
            <a:r>
              <a:rPr lang="en-US" sz="2000" dirty="0">
                <a:solidFill>
                  <a:srgbClr val="FFFFCC"/>
                </a:solidFill>
                <a:effectLst>
                  <a:glow rad="381000">
                    <a:srgbClr val="000000">
                      <a:alpha val="75000"/>
                    </a:srgbClr>
                  </a:glow>
                </a:effectLst>
                <a:ea typeface="新細明體" charset="0"/>
                <a:cs typeface="新細明體" charset="0"/>
              </a:rPr>
              <a:t> 36:16-38</a:t>
            </a:r>
            <a:endParaRPr lang="en-US" sz="2000" i="1" dirty="0">
              <a:solidFill>
                <a:srgbClr val="000000"/>
              </a:solidFill>
              <a:ea typeface="新細明體" charset="0"/>
              <a:cs typeface="新細明體" charset="0"/>
            </a:endParaRPr>
          </a:p>
        </p:txBody>
      </p:sp>
      <p:sp>
        <p:nvSpPr>
          <p:cNvPr id="16389" name="Rectangle 5"/>
          <p:cNvSpPr>
            <a:spLocks noChangeArrowheads="1"/>
          </p:cNvSpPr>
          <p:nvPr/>
        </p:nvSpPr>
        <p:spPr bwMode="auto">
          <a:xfrm>
            <a:off x="304800" y="1828800"/>
            <a:ext cx="88392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eaLnBrk="1" hangingPunct="1">
              <a:spcBef>
                <a:spcPct val="20000"/>
              </a:spcBef>
              <a:buClr>
                <a:srgbClr val="FFCC66"/>
              </a:buClr>
              <a:defRPr/>
            </a:pPr>
            <a:endParaRPr lang="zh-CN" altLang="en-US" sz="2800" dirty="0">
              <a:solidFill>
                <a:srgbClr val="FFFFFF"/>
              </a:solidFill>
              <a:effectLst>
                <a:glow rad="254000">
                  <a:srgbClr val="000000"/>
                </a:glow>
              </a:effectLst>
              <a:ea typeface="新細明體" charset="0"/>
              <a:cs typeface="新細明體" charset="0"/>
            </a:endParaRP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从四周列国中重新召聚以色列</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洁净污秽，除去偶像崇拜</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赐予以色列新的心和新的灵</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圣灵的内住确保顺服</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重申与以色列的盟约应许</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恢复以色列的丰饶生产力</a:t>
            </a:r>
          </a:p>
          <a:p>
            <a:pPr marL="342900" indent="-342900" eaLnBrk="1" hangingPunct="1">
              <a:spcBef>
                <a:spcPct val="20000"/>
              </a:spcBef>
              <a:buClr>
                <a:srgbClr val="FFCC66"/>
              </a:buClr>
              <a:buFontTx/>
              <a:buChar char="•"/>
              <a:defRPr/>
            </a:pPr>
            <a:r>
              <a:rPr lang="zh-CN" altLang="en-US" sz="2800" dirty="0">
                <a:solidFill>
                  <a:srgbClr val="FFFFFF"/>
                </a:solidFill>
                <a:effectLst>
                  <a:glow rad="254000">
                    <a:srgbClr val="000000"/>
                  </a:glow>
                </a:effectLst>
                <a:ea typeface="新細明體" charset="0"/>
                <a:cs typeface="新細明體" charset="0"/>
              </a:rPr>
              <a:t>使以色列忆起并憎恶自己的罪</a:t>
            </a:r>
          </a:p>
          <a:p>
            <a:pPr eaLnBrk="1" hangingPunct="1">
              <a:spcBef>
                <a:spcPct val="20000"/>
              </a:spcBef>
              <a:buClr>
                <a:srgbClr val="FFCC66"/>
              </a:buClr>
              <a:defRPr/>
            </a:pPr>
            <a:endParaRPr lang="zh-CN" altLang="en-US" sz="2800" dirty="0">
              <a:solidFill>
                <a:srgbClr val="FFFFFF"/>
              </a:solidFill>
              <a:effectLst>
                <a:glow rad="254000">
                  <a:srgbClr val="000000"/>
                </a:glow>
              </a:effectLst>
              <a:ea typeface="新細明體" charset="0"/>
              <a:cs typeface="新細明體" charset="0"/>
            </a:endParaRPr>
          </a:p>
        </p:txBody>
      </p:sp>
    </p:spTree>
    <p:extLst>
      <p:ext uri="{BB962C8B-B14F-4D97-AF65-F5344CB8AC3E}">
        <p14:creationId xmlns:p14="http://schemas.microsoft.com/office/powerpoint/2010/main" val="3167429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389">
                                            <p:txEl>
                                              <p:pRg st="1" end="1"/>
                                            </p:txEl>
                                          </p:spTgt>
                                        </p:tgtEl>
                                        <p:attrNameLst>
                                          <p:attrName>style.visibility</p:attrName>
                                        </p:attrNameLst>
                                      </p:cBhvr>
                                      <p:to>
                                        <p:strVal val="visible"/>
                                      </p:to>
                                    </p:set>
                                    <p:anim calcmode="lin" valueType="num">
                                      <p:cBhvr additive="base">
                                        <p:cTn id="7"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6389">
                                            <p:txEl>
                                              <p:pRg st="2" end="2"/>
                                            </p:txEl>
                                          </p:spTgt>
                                        </p:tgtEl>
                                        <p:attrNameLst>
                                          <p:attrName>style.visibility</p:attrName>
                                        </p:attrNameLst>
                                      </p:cBhvr>
                                      <p:to>
                                        <p:strVal val="visible"/>
                                      </p:to>
                                    </p:set>
                                    <p:anim calcmode="lin" valueType="num">
                                      <p:cBhvr additive="base">
                                        <p:cTn id="13"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6389">
                                            <p:txEl>
                                              <p:pRg st="3" end="3"/>
                                            </p:txEl>
                                          </p:spTgt>
                                        </p:tgtEl>
                                        <p:attrNameLst>
                                          <p:attrName>style.visibility</p:attrName>
                                        </p:attrNameLst>
                                      </p:cBhvr>
                                      <p:to>
                                        <p:strVal val="visible"/>
                                      </p:to>
                                    </p:set>
                                    <p:anim calcmode="lin" valueType="num">
                                      <p:cBhvr additive="base">
                                        <p:cTn id="19" dur="500" fill="hold"/>
                                        <p:tgtEl>
                                          <p:spTgt spid="1638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6389">
                                            <p:txEl>
                                              <p:pRg st="6" end="6"/>
                                            </p:txEl>
                                          </p:spTgt>
                                        </p:tgtEl>
                                        <p:attrNameLst>
                                          <p:attrName>style.visibility</p:attrName>
                                        </p:attrNameLst>
                                      </p:cBhvr>
                                      <p:to>
                                        <p:strVal val="visible"/>
                                      </p:to>
                                    </p:set>
                                    <p:anim calcmode="lin" valueType="num">
                                      <p:cBhvr additive="base">
                                        <p:cTn id="37" dur="500" fill="hold"/>
                                        <p:tgtEl>
                                          <p:spTgt spid="16389">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6389">
                                            <p:txEl>
                                              <p:pRg st="6" end="6"/>
                                            </p:tx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6389">
                                            <p:txEl>
                                              <p:pRg st="7" end="7"/>
                                            </p:txEl>
                                          </p:spTgt>
                                        </p:tgtEl>
                                        <p:attrNameLst>
                                          <p:attrName>style.visibility</p:attrName>
                                        </p:attrNameLst>
                                      </p:cBhvr>
                                      <p:to>
                                        <p:strVal val="visible"/>
                                      </p:to>
                                    </p:set>
                                    <p:anim calcmode="lin" valueType="num">
                                      <p:cBhvr additive="base">
                                        <p:cTn id="43" dur="500" fill="hold"/>
                                        <p:tgtEl>
                                          <p:spTgt spid="16389">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6389">
                                            <p:txEl>
                                              <p:pRg st="7" end="7"/>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build="p"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37</a:t>
            </a:r>
          </a:p>
        </p:txBody>
      </p:sp>
    </p:spTree>
    <p:extLst>
      <p:ext uri="{BB962C8B-B14F-4D97-AF65-F5344CB8AC3E}">
        <p14:creationId xmlns:p14="http://schemas.microsoft.com/office/powerpoint/2010/main" val="285856304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1" descr="Israel fla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
            <a:ext cx="9144000" cy="731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684213" y="476250"/>
            <a:ext cx="7772400" cy="685800"/>
          </a:xfrm>
          <a:solidFill>
            <a:srgbClr val="B8F9FE"/>
          </a:solidFill>
        </p:spPr>
        <p:txBody>
          <a:bodyPr/>
          <a:lstStyle/>
          <a:p>
            <a:pPr algn="ctr" eaLnBrk="1" hangingPunct="1"/>
            <a:r>
              <a:rPr lang="zh-CN" altLang="en-US" b="1" dirty="0">
                <a:solidFill>
                  <a:schemeClr val="bg1"/>
                </a:solidFill>
                <a:latin typeface="Arial" charset="0"/>
                <a:ea typeface="新細明體" charset="0"/>
              </a:rPr>
              <a:t>以色列的复兴</a:t>
            </a:r>
            <a:endParaRPr lang="en-US" b="1" dirty="0">
              <a:solidFill>
                <a:schemeClr val="bg1"/>
              </a:solidFill>
              <a:latin typeface="Arial" charset="0"/>
              <a:ea typeface="新細明體" charset="0"/>
            </a:endParaRPr>
          </a:p>
        </p:txBody>
      </p:sp>
      <p:sp>
        <p:nvSpPr>
          <p:cNvPr id="12292" name="Rectangle 4"/>
          <p:cNvSpPr>
            <a:spLocks noChangeArrowheads="1"/>
          </p:cNvSpPr>
          <p:nvPr/>
        </p:nvSpPr>
        <p:spPr bwMode="auto">
          <a:xfrm>
            <a:off x="107504" y="1556792"/>
            <a:ext cx="9036496"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以西结再次被委任为看守者 </a:t>
            </a:r>
            <a:r>
              <a:rPr lang="en-US" altLang="zh-CN" sz="3200" dirty="0">
                <a:solidFill>
                  <a:srgbClr val="FFFFCC"/>
                </a:solidFill>
                <a:effectLst>
                  <a:glow rad="381000">
                    <a:srgbClr val="000000">
                      <a:alpha val="75000"/>
                    </a:srgbClr>
                  </a:glow>
                </a:effectLst>
                <a:ea typeface="新細明體" charset="0"/>
                <a:cs typeface="新細明體" charset="0"/>
              </a:rPr>
              <a:t>(33)</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复兴领袖 </a:t>
            </a:r>
            <a:r>
              <a:rPr lang="en-US" altLang="zh-CN" sz="3200" dirty="0">
                <a:solidFill>
                  <a:srgbClr val="FFFFCC"/>
                </a:solidFill>
                <a:effectLst>
                  <a:glow rad="381000">
                    <a:srgbClr val="000000">
                      <a:alpha val="75000"/>
                    </a:srgbClr>
                  </a:glow>
                </a:effectLst>
                <a:ea typeface="新細明體" charset="0"/>
                <a:cs typeface="新細明體" charset="0"/>
              </a:rPr>
              <a:t>– </a:t>
            </a:r>
            <a:r>
              <a:rPr lang="zh-CN" altLang="en-US" sz="3200" dirty="0">
                <a:solidFill>
                  <a:srgbClr val="FFFFCC"/>
                </a:solidFill>
                <a:effectLst>
                  <a:glow rad="381000">
                    <a:srgbClr val="000000">
                      <a:alpha val="75000"/>
                    </a:srgbClr>
                  </a:glow>
                </a:effectLst>
                <a:ea typeface="新細明體" charset="0"/>
                <a:cs typeface="新細明體" charset="0"/>
              </a:rPr>
              <a:t>牧羊人看守羊群 </a:t>
            </a:r>
            <a:r>
              <a:rPr lang="en-US" altLang="zh-CN" sz="3200" dirty="0">
                <a:solidFill>
                  <a:srgbClr val="FFFFCC"/>
                </a:solidFill>
                <a:effectLst>
                  <a:glow rad="381000">
                    <a:srgbClr val="000000">
                      <a:alpha val="75000"/>
                    </a:srgbClr>
                  </a:glow>
                </a:effectLst>
                <a:ea typeface="新細明體" charset="0"/>
                <a:cs typeface="新細明體" charset="0"/>
              </a:rPr>
              <a:t>(34)</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复兴耶和华的地 </a:t>
            </a:r>
            <a:r>
              <a:rPr lang="en-US" altLang="zh-CN" sz="3200" dirty="0">
                <a:solidFill>
                  <a:srgbClr val="FFFFCC"/>
                </a:solidFill>
                <a:effectLst>
                  <a:glow rad="381000">
                    <a:srgbClr val="000000">
                      <a:alpha val="75000"/>
                    </a:srgbClr>
                  </a:glow>
                </a:effectLst>
                <a:ea typeface="新細明體" charset="0"/>
                <a:cs typeface="新細明體" charset="0"/>
              </a:rPr>
              <a:t>(35:1-36:15)</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复兴耶和华的圣洁 </a:t>
            </a:r>
            <a:r>
              <a:rPr lang="en-US" altLang="zh-CN" sz="3200" dirty="0">
                <a:solidFill>
                  <a:srgbClr val="FFFFCC"/>
                </a:solidFill>
                <a:effectLst>
                  <a:glow rad="381000">
                    <a:srgbClr val="000000">
                      <a:alpha val="75000"/>
                    </a:srgbClr>
                  </a:glow>
                </a:effectLst>
                <a:ea typeface="新細明體" charset="0"/>
                <a:cs typeface="新細明體" charset="0"/>
              </a:rPr>
              <a:t>(36:16-38)</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复兴耶和华的百姓 </a:t>
            </a:r>
            <a:r>
              <a:rPr lang="en-US" altLang="zh-CN" sz="3200" dirty="0">
                <a:solidFill>
                  <a:srgbClr val="FFFFCC"/>
                </a:solidFill>
                <a:effectLst>
                  <a:glow rad="381000">
                    <a:srgbClr val="000000">
                      <a:alpha val="75000"/>
                    </a:srgbClr>
                  </a:glow>
                </a:effectLst>
                <a:ea typeface="新細明體" charset="0"/>
                <a:cs typeface="新細明體" charset="0"/>
              </a:rPr>
              <a:t>(37)</a:t>
            </a:r>
          </a:p>
        </p:txBody>
      </p:sp>
    </p:spTree>
    <p:extLst>
      <p:ext uri="{BB962C8B-B14F-4D97-AF65-F5344CB8AC3E}">
        <p14:creationId xmlns:p14="http://schemas.microsoft.com/office/powerpoint/2010/main" val="422163699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2" descr="street_sign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423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3" name="Rectangle 3"/>
          <p:cNvSpPr>
            <a:spLocks noGrp="1" noChangeArrowheads="1"/>
          </p:cNvSpPr>
          <p:nvPr>
            <p:ph type="ctrTitle"/>
          </p:nvPr>
        </p:nvSpPr>
        <p:spPr>
          <a:xfrm>
            <a:off x="457200" y="2362200"/>
            <a:ext cx="8305800" cy="1371600"/>
          </a:xfrm>
          <a:solidFill>
            <a:schemeClr val="tx1"/>
          </a:solidFill>
          <a:effectLst>
            <a:outerShdw blurRad="63500" dist="35921" dir="2700000" algn="ctr" rotWithShape="0">
              <a:schemeClr val="bg2">
                <a:alpha val="74998"/>
              </a:schemeClr>
            </a:outerShdw>
          </a:effectLst>
        </p:spPr>
        <p:txBody>
          <a:bodyPr/>
          <a:lstStyle/>
          <a:p>
            <a:pPr eaLnBrk="1" hangingPunct="1">
              <a:defRPr/>
            </a:pPr>
            <a:r>
              <a:rPr lang="zh-CN" altLang="en-US" sz="6000" b="1" dirty="0">
                <a:solidFill>
                  <a:schemeClr val="bg1"/>
                </a:solidFill>
                <a:latin typeface="Arial" charset="0"/>
                <a:ea typeface="ＭＳ Ｐゴシック" charset="0"/>
                <a:cs typeface="ＭＳ Ｐゴシック" charset="0"/>
              </a:rPr>
              <a:t>征兆几时出现</a:t>
            </a:r>
            <a:r>
              <a:rPr lang="en-US" sz="6000" b="1" dirty="0">
                <a:solidFill>
                  <a:schemeClr val="bg1"/>
                </a:solidFill>
                <a:latin typeface="Arial" charset="0"/>
                <a:ea typeface="ＭＳ Ｐゴシック" charset="0"/>
                <a:cs typeface="ＭＳ Ｐゴシック" charset="0"/>
              </a:rPr>
              <a:t>?</a:t>
            </a:r>
          </a:p>
        </p:txBody>
      </p:sp>
      <p:sp>
        <p:nvSpPr>
          <p:cNvPr id="254979" name="Rectangle 4"/>
          <p:cNvSpPr>
            <a:spLocks noGrp="1" noChangeArrowheads="1"/>
          </p:cNvSpPr>
          <p:nvPr>
            <p:ph type="subTitle" idx="1"/>
          </p:nvPr>
        </p:nvSpPr>
        <p:spPr>
          <a:xfrm>
            <a:off x="381000" y="5867400"/>
            <a:ext cx="8534400" cy="762000"/>
          </a:xfrm>
          <a:solidFill>
            <a:schemeClr val="tx1"/>
          </a:solidFill>
          <a:ln>
            <a:solidFill>
              <a:schemeClr val="bg1"/>
            </a:solidFill>
            <a:miter lim="800000"/>
            <a:headEnd/>
            <a:tailEnd/>
          </a:ln>
        </p:spPr>
        <p:txBody>
          <a:bodyPr/>
          <a:lstStyle/>
          <a:p>
            <a:pPr eaLnBrk="1" hangingPunct="1">
              <a:buFont typeface="Arial" charset="0"/>
              <a:buNone/>
            </a:pPr>
            <a:r>
              <a:rPr lang="zh-CN" altLang="en-US" sz="3600" b="1" i="1" dirty="0">
                <a:solidFill>
                  <a:schemeClr val="bg1"/>
                </a:solidFill>
                <a:latin typeface="Arial" charset="0"/>
                <a:ea typeface="ＭＳ Ｐゴシック" charset="0"/>
                <a:cs typeface="ＭＳ Ｐゴシック" charset="0"/>
              </a:rPr>
              <a:t>在灾难中出现！</a:t>
            </a:r>
            <a:endParaRPr lang="en-US" sz="3600" b="1" i="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365917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a:effectLst>
                  <a:glow rad="127000">
                    <a:schemeClr val="tx1"/>
                  </a:glow>
                </a:effectLst>
                <a:latin typeface="Arial" charset="0"/>
                <a:ea typeface="ＭＳ Ｐゴシック" charset="0"/>
                <a:cs typeface="ＭＳ Ｐゴシック" charset="0"/>
              </a:rPr>
              <a:t>背景</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032000" y="1637429"/>
            <a:ext cx="5080000" cy="4445000"/>
          </a:xfrm>
          <a:prstGeom prst="rect">
            <a:avLst/>
          </a:prstGeom>
        </p:spPr>
      </p:pic>
    </p:spTree>
    <p:extLst>
      <p:ext uri="{BB962C8B-B14F-4D97-AF65-F5344CB8AC3E}">
        <p14:creationId xmlns:p14="http://schemas.microsoft.com/office/powerpoint/2010/main" val="407692687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2" descr="jeremiah10_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3"/>
          <p:cNvSpPr>
            <a:spLocks noGrp="1" noChangeArrowheads="1"/>
          </p:cNvSpPr>
          <p:nvPr>
            <p:ph type="ctrTitle"/>
          </p:nvPr>
        </p:nvSpPr>
        <p:spPr>
          <a:xfrm>
            <a:off x="0" y="5334000"/>
            <a:ext cx="5680930" cy="1524000"/>
          </a:xfrm>
          <a:gradFill rotWithShape="1">
            <a:gsLst>
              <a:gs pos="0">
                <a:srgbClr val="800080"/>
              </a:gs>
              <a:gs pos="100000">
                <a:srgbClr val="800080">
                  <a:gamma/>
                  <a:shade val="46275"/>
                  <a:invGamma/>
                </a:srgbClr>
              </a:gs>
            </a:gsLst>
            <a:path path="shape">
              <a:fillToRect l="50000" t="50000" r="50000" b="50000"/>
            </a:path>
          </a:gradFill>
          <a:effectLst>
            <a:outerShdw blurRad="63500" dist="35921" dir="2700000" algn="ctr" rotWithShape="0">
              <a:schemeClr val="bg1">
                <a:alpha val="74998"/>
              </a:schemeClr>
            </a:outerShdw>
          </a:effectLst>
        </p:spPr>
        <p:txBody>
          <a:bodyPr/>
          <a:lstStyle/>
          <a:p>
            <a:pPr eaLnBrk="1" hangingPunct="1">
              <a:defRPr/>
            </a:pPr>
            <a:r>
              <a:rPr lang="zh-CN" altLang="en-US" b="1" dirty="0">
                <a:solidFill>
                  <a:schemeClr val="bg1"/>
                </a:solidFill>
                <a:latin typeface="Burtinomatic-DemiBold" charset="0"/>
                <a:ea typeface="ＭＳ Ｐゴシック" charset="0"/>
                <a:cs typeface="ＭＳ Ｐゴシック" charset="0"/>
              </a:rPr>
              <a:t>但是神能恢复</a:t>
            </a:r>
            <a:r>
              <a:rPr lang="zh-CN" altLang="en-US" b="1" u="sng" dirty="0">
                <a:solidFill>
                  <a:schemeClr val="bg1"/>
                </a:solidFill>
                <a:latin typeface="Burtinomatic-DemiBold" charset="0"/>
                <a:ea typeface="ＭＳ Ｐゴシック" charset="0"/>
                <a:cs typeface="ＭＳ Ｐゴシック" charset="0"/>
              </a:rPr>
              <a:t>以色列</a:t>
            </a:r>
            <a:r>
              <a:rPr lang="en-US" b="1" dirty="0">
                <a:solidFill>
                  <a:schemeClr val="bg1"/>
                </a:solidFill>
                <a:latin typeface="Burtinomatic-DemiBold" charset="0"/>
                <a:ea typeface="ＭＳ Ｐゴシック" charset="0"/>
                <a:cs typeface="ＭＳ Ｐゴシック" charset="0"/>
              </a:rPr>
              <a:t> </a:t>
            </a:r>
            <a:r>
              <a:rPr lang="zh-CN" altLang="en-US" b="1" dirty="0">
                <a:solidFill>
                  <a:schemeClr val="bg1"/>
                </a:solidFill>
                <a:latin typeface="Burtinomatic-DemiBold" charset="0"/>
                <a:ea typeface="ＭＳ Ｐゴシック" charset="0"/>
                <a:cs typeface="ＭＳ Ｐゴシック" charset="0"/>
              </a:rPr>
              <a:t>为一国吗</a:t>
            </a:r>
            <a:r>
              <a:rPr lang="en-US" b="1" dirty="0">
                <a:solidFill>
                  <a:schemeClr val="bg1"/>
                </a:solidFill>
                <a:latin typeface="Burtinomatic-DemiBold" charset="0"/>
                <a:ea typeface="ＭＳ Ｐゴシック" charset="0"/>
                <a:cs typeface="ＭＳ Ｐゴシック" charset="0"/>
              </a:rPr>
              <a:t>?</a:t>
            </a:r>
            <a:endParaRPr lang="en-US" sz="4000" dirty="0">
              <a:solidFill>
                <a:schemeClr val="bg1"/>
              </a:solidFill>
              <a:latin typeface="Burtinomatic-DemiBold" charset="0"/>
              <a:ea typeface="ＭＳ Ｐゴシック" charset="0"/>
              <a:cs typeface="ＭＳ Ｐゴシック" charset="0"/>
            </a:endParaRPr>
          </a:p>
        </p:txBody>
      </p:sp>
      <p:sp>
        <p:nvSpPr>
          <p:cNvPr id="257027" name="Text Box 4"/>
          <p:cNvSpPr txBox="1">
            <a:spLocks noChangeArrowheads="1"/>
          </p:cNvSpPr>
          <p:nvPr/>
        </p:nvSpPr>
        <p:spPr bwMode="auto">
          <a:xfrm>
            <a:off x="8610600"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FFFF"/>
                </a:solidFill>
              </a:rPr>
              <a:t>33</a:t>
            </a:r>
          </a:p>
        </p:txBody>
      </p:sp>
      <p:sp>
        <p:nvSpPr>
          <p:cNvPr id="2" name="TextBox 1"/>
          <p:cNvSpPr txBox="1"/>
          <p:nvPr/>
        </p:nvSpPr>
        <p:spPr>
          <a:xfrm>
            <a:off x="5680930" y="586801"/>
            <a:ext cx="3453545" cy="6401753"/>
          </a:xfrm>
          <a:prstGeom prst="rect">
            <a:avLst/>
          </a:prstGeom>
          <a:solidFill>
            <a:srgbClr val="141137"/>
          </a:solidFill>
        </p:spPr>
        <p:txBody>
          <a:bodyPr wrap="square" rtlCol="0">
            <a:spAutoFit/>
          </a:bodyPr>
          <a:lstStyle/>
          <a:p>
            <a:pPr algn="ctr"/>
            <a:r>
              <a:rPr lang="zh-CN" altLang="en-US" sz="3000" b="0" dirty="0">
                <a:solidFill>
                  <a:srgbClr val="FFFFFF"/>
                </a:solidFill>
              </a:rPr>
              <a:t>万国的王啊！谁敢不敬畏你呢？这是你应得的。因为在列国所有的智慧人中，以及在他们的全国里，</a:t>
            </a:r>
            <a:endParaRPr lang="en-US" altLang="zh-CN" sz="3000" b="0" dirty="0">
              <a:solidFill>
                <a:srgbClr val="FFFFFF"/>
              </a:solidFill>
            </a:endParaRPr>
          </a:p>
          <a:p>
            <a:pPr algn="ctr"/>
            <a:r>
              <a:rPr lang="zh-CN" altLang="en-US" sz="4800" b="0" dirty="0">
                <a:solidFill>
                  <a:srgbClr val="FFFFFF"/>
                </a:solidFill>
              </a:rPr>
              <a:t>没有可以跟你相比的。</a:t>
            </a:r>
            <a:br>
              <a:rPr lang="en-US" altLang="zh-CN" sz="4800" b="0" dirty="0">
                <a:solidFill>
                  <a:srgbClr val="FFFFFF"/>
                </a:solidFill>
              </a:rPr>
            </a:br>
            <a:endParaRPr lang="en-US" altLang="zh-CN" b="0" dirty="0">
              <a:solidFill>
                <a:srgbClr val="FFFFFF"/>
              </a:solidFill>
            </a:endParaRPr>
          </a:p>
          <a:p>
            <a:pPr algn="ctr"/>
            <a:r>
              <a:rPr lang="en-US" altLang="zh-CN" sz="2800" b="0" dirty="0">
                <a:solidFill>
                  <a:srgbClr val="FFFFFF"/>
                </a:solidFill>
              </a:rPr>
              <a:t>—</a:t>
            </a:r>
            <a:r>
              <a:rPr lang="zh-CN" altLang="en-US" sz="2800" b="0" dirty="0">
                <a:solidFill>
                  <a:srgbClr val="FFFFFF"/>
                </a:solidFill>
              </a:rPr>
              <a:t>耶利米书</a:t>
            </a:r>
            <a:r>
              <a:rPr lang="en-US" altLang="zh-CN" sz="2800" b="0" dirty="0">
                <a:solidFill>
                  <a:srgbClr val="FFFFFF"/>
                </a:solidFill>
              </a:rPr>
              <a:t>10:7—</a:t>
            </a:r>
            <a:endParaRPr lang="en-US" sz="2800" b="0" dirty="0">
              <a:solidFill>
                <a:srgbClr val="FFFFFF"/>
              </a:solidFill>
            </a:endParaRPr>
          </a:p>
        </p:txBody>
      </p:sp>
    </p:spTree>
    <p:extLst>
      <p:ext uri="{BB962C8B-B14F-4D97-AF65-F5344CB8AC3E}">
        <p14:creationId xmlns:p14="http://schemas.microsoft.com/office/powerpoint/2010/main" val="149061523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Title 1"/>
          <p:cNvSpPr>
            <a:spLocks noGrp="1"/>
          </p:cNvSpPr>
          <p:nvPr>
            <p:ph type="title"/>
          </p:nvPr>
        </p:nvSpPr>
        <p:spPr>
          <a:xfrm>
            <a:off x="0" y="0"/>
            <a:ext cx="3492500" cy="4437063"/>
          </a:xfrm>
        </p:spPr>
        <p:txBody>
          <a:bodyPr/>
          <a:lstStyle/>
          <a:p>
            <a:pPr algn="ctr"/>
            <a:r>
              <a:rPr lang="zh-CN" altLang="en-US" sz="5400" dirty="0">
                <a:latin typeface="Arial" charset="0"/>
                <a:ea typeface="新細明體" charset="0"/>
              </a:rPr>
              <a:t>希特勒推动犹太人回自己的家乡！</a:t>
            </a:r>
            <a:endParaRPr lang="en-US" sz="5400" dirty="0">
              <a:latin typeface="Arial" charset="0"/>
              <a:ea typeface="新細明體" charset="0"/>
            </a:endParaRPr>
          </a:p>
        </p:txBody>
      </p:sp>
      <p:pic>
        <p:nvPicPr>
          <p:cNvPr id="692226"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5675" y="0"/>
            <a:ext cx="56435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0536911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4605" y="2420888"/>
            <a:ext cx="9135229" cy="4437111"/>
          </a:xfrm>
          <a:prstGeom prst="rect">
            <a:avLst/>
          </a:prstGeom>
        </p:spPr>
      </p:pic>
      <p:sp>
        <p:nvSpPr>
          <p:cNvPr id="697345" name="Title 1"/>
          <p:cNvSpPr>
            <a:spLocks noGrp="1"/>
          </p:cNvSpPr>
          <p:nvPr>
            <p:ph type="title"/>
          </p:nvPr>
        </p:nvSpPr>
        <p:spPr>
          <a:xfrm>
            <a:off x="0" y="1"/>
            <a:ext cx="4788024" cy="2420887"/>
          </a:xfrm>
        </p:spPr>
        <p:txBody>
          <a:bodyPr/>
          <a:lstStyle/>
          <a:p>
            <a:pPr algn="ctr"/>
            <a:r>
              <a:rPr lang="zh-CN" altLang="en-US" sz="3600" dirty="0">
                <a:latin typeface="Arial" charset="0"/>
                <a:ea typeface="新細明體" charset="0"/>
              </a:rPr>
              <a:t>希特勒推动犹太人回自己的家乡！</a:t>
            </a:r>
            <a:endParaRPr lang="en-US" sz="3600" b="1" dirty="0">
              <a:solidFill>
                <a:srgbClr val="FFFFFF"/>
              </a:solidFill>
              <a:effectLst>
                <a:glow rad="355600">
                  <a:schemeClr val="tx1"/>
                </a:glow>
              </a:effectLst>
              <a:latin typeface="Arial" charset="0"/>
              <a:ea typeface="新細明體" charset="0"/>
            </a:endParaRPr>
          </a:p>
        </p:txBody>
      </p:sp>
    </p:spTree>
    <p:extLst>
      <p:ext uri="{BB962C8B-B14F-4D97-AF65-F5344CB8AC3E}">
        <p14:creationId xmlns:p14="http://schemas.microsoft.com/office/powerpoint/2010/main" val="399965437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685800" y="152400"/>
            <a:ext cx="7772400" cy="1143000"/>
          </a:xfrm>
        </p:spPr>
        <p:txBody>
          <a:bodyPr/>
          <a:lstStyle/>
          <a:p>
            <a:pPr eaLnBrk="1" hangingPunct="1"/>
            <a:r>
              <a:rPr lang="zh-CN" altLang="en-US" b="1" dirty="0">
                <a:latin typeface="Arial" charset="0"/>
                <a:ea typeface="ＭＳ Ｐゴシック" charset="0"/>
                <a:cs typeface="ＭＳ Ｐゴシック" charset="0"/>
              </a:rPr>
              <a:t>以西结 </a:t>
            </a:r>
            <a:r>
              <a:rPr lang="en-US" b="1" dirty="0">
                <a:latin typeface="Arial" charset="0"/>
                <a:ea typeface="ＭＳ Ｐゴシック" charset="0"/>
                <a:cs typeface="ＭＳ Ｐゴシック" charset="0"/>
              </a:rPr>
              <a:t>37</a:t>
            </a:r>
            <a:r>
              <a:rPr lang="zh-CN" altLang="en-US" b="1" dirty="0">
                <a:latin typeface="Arial" charset="0"/>
                <a:ea typeface="ＭＳ Ｐゴシック" charset="0"/>
                <a:cs typeface="ＭＳ Ｐゴシック" charset="0"/>
              </a:rPr>
              <a:t> 的枯骨</a:t>
            </a:r>
            <a:endParaRPr lang="en-US" b="1" dirty="0">
              <a:latin typeface="Arial" charset="0"/>
              <a:ea typeface="ＭＳ Ｐゴシック" charset="0"/>
              <a:cs typeface="ＭＳ Ｐゴシック" charset="0"/>
            </a:endParaRPr>
          </a:p>
        </p:txBody>
      </p:sp>
      <p:sp>
        <p:nvSpPr>
          <p:cNvPr id="259075" name="Rectangle 3"/>
          <p:cNvSpPr>
            <a:spLocks noGrp="1" noChangeArrowheads="1"/>
          </p:cNvSpPr>
          <p:nvPr>
            <p:ph type="body" idx="1"/>
          </p:nvPr>
        </p:nvSpPr>
        <p:spPr>
          <a:xfrm>
            <a:off x="381000" y="4800600"/>
            <a:ext cx="8229600" cy="1524000"/>
          </a:xfrm>
        </p:spPr>
        <p:txBody>
          <a:bodyPr/>
          <a:lstStyle/>
          <a:p>
            <a:pPr algn="ctr" eaLnBrk="1" hangingPunct="1"/>
            <a:r>
              <a:rPr lang="zh-CN" altLang="en-US" sz="3600" b="1" dirty="0">
                <a:solidFill>
                  <a:schemeClr val="tx2"/>
                </a:solidFill>
                <a:latin typeface="Arial" charset="0"/>
                <a:ea typeface="ＭＳ Ｐゴシック" charset="0"/>
                <a:cs typeface="ＭＳ Ｐゴシック" charset="0"/>
              </a:rPr>
              <a:t>什么含义？</a:t>
            </a:r>
            <a:endParaRPr lang="en-US" altLang="zh-CN" sz="3600" b="1" dirty="0">
              <a:solidFill>
                <a:schemeClr val="tx2"/>
              </a:solidFill>
              <a:latin typeface="Arial" charset="0"/>
              <a:ea typeface="ＭＳ Ｐゴシック" charset="0"/>
              <a:cs typeface="ＭＳ Ｐゴシック" charset="0"/>
            </a:endParaRPr>
          </a:p>
          <a:p>
            <a:pPr algn="ctr" eaLnBrk="1" hangingPunct="1"/>
            <a:r>
              <a:rPr lang="zh-CN" altLang="en-US" sz="3600" b="1" dirty="0">
                <a:solidFill>
                  <a:schemeClr val="tx2"/>
                </a:solidFill>
                <a:latin typeface="Arial" charset="0"/>
                <a:ea typeface="ＭＳ Ｐゴシック" charset="0"/>
                <a:cs typeface="ＭＳ Ｐゴシック" charset="0"/>
              </a:rPr>
              <a:t>几时会应验</a:t>
            </a:r>
            <a:r>
              <a:rPr lang="en-US" sz="3600" b="1" dirty="0">
                <a:solidFill>
                  <a:schemeClr val="tx2"/>
                </a:solidFill>
                <a:latin typeface="Arial" charset="0"/>
                <a:ea typeface="ＭＳ Ｐゴシック" charset="0"/>
                <a:cs typeface="ＭＳ Ｐゴシック" charset="0"/>
              </a:rPr>
              <a:t>?</a:t>
            </a:r>
          </a:p>
        </p:txBody>
      </p:sp>
      <p:pic>
        <p:nvPicPr>
          <p:cNvPr id="259076"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47800" y="1274763"/>
            <a:ext cx="6172200" cy="3548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7" name="Text Box 5"/>
          <p:cNvSpPr txBox="1">
            <a:spLocks noChangeArrowheads="1"/>
          </p:cNvSpPr>
          <p:nvPr/>
        </p:nvSpPr>
        <p:spPr bwMode="auto">
          <a:xfrm>
            <a:off x="8532440" y="44624"/>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dirty="0">
                <a:solidFill>
                  <a:srgbClr val="000000"/>
                </a:solidFill>
              </a:rPr>
              <a:t>33</a:t>
            </a:r>
          </a:p>
        </p:txBody>
      </p:sp>
    </p:spTree>
    <p:extLst>
      <p:ext uri="{BB962C8B-B14F-4D97-AF65-F5344CB8AC3E}">
        <p14:creationId xmlns:p14="http://schemas.microsoft.com/office/powerpoint/2010/main" val="270471205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Title 1"/>
          <p:cNvSpPr>
            <a:spLocks noGrp="1"/>
          </p:cNvSpPr>
          <p:nvPr>
            <p:ph type="title"/>
          </p:nvPr>
        </p:nvSpPr>
        <p:spPr>
          <a:xfrm>
            <a:off x="0" y="0"/>
            <a:ext cx="9144000" cy="838200"/>
          </a:xfrm>
        </p:spPr>
        <p:txBody>
          <a:bodyPr/>
          <a:lstStyle/>
          <a:p>
            <a:pPr algn="ctr"/>
            <a:r>
              <a:rPr lang="zh-CN" altLang="en-US" dirty="0">
                <a:latin typeface="Arial" charset="0"/>
                <a:ea typeface="新細明體" charset="0"/>
              </a:rPr>
              <a:t>满地枯骨的山谷 </a:t>
            </a:r>
            <a:r>
              <a:rPr lang="en-US" altLang="zh-CN" dirty="0">
                <a:latin typeface="Arial" charset="0"/>
                <a:ea typeface="新細明體" charset="0"/>
              </a:rPr>
              <a:t>(</a:t>
            </a:r>
            <a:r>
              <a:rPr lang="zh-CN" altLang="en-US" dirty="0">
                <a:latin typeface="Arial" charset="0"/>
                <a:ea typeface="新細明體" charset="0"/>
              </a:rPr>
              <a:t>结 </a:t>
            </a:r>
            <a:r>
              <a:rPr lang="en-US" altLang="zh-CN" dirty="0">
                <a:latin typeface="Arial" charset="0"/>
                <a:ea typeface="新細明體" charset="0"/>
              </a:rPr>
              <a:t>37)</a:t>
            </a:r>
            <a:endParaRPr lang="en-US" dirty="0">
              <a:latin typeface="Arial" charset="0"/>
              <a:ea typeface="新細明體" charset="0"/>
            </a:endParaRPr>
          </a:p>
        </p:txBody>
      </p:sp>
      <p:pic>
        <p:nvPicPr>
          <p:cNvPr id="700418" name="Picture 3" descr="Ezek 37 Dry Bon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9060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2516811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ext Box 2"/>
          <p:cNvSpPr txBox="1">
            <a:spLocks noChangeArrowheads="1"/>
          </p:cNvSpPr>
          <p:nvPr/>
        </p:nvSpPr>
        <p:spPr bwMode="auto">
          <a:xfrm>
            <a:off x="0" y="-819472"/>
            <a:ext cx="9036050" cy="707886"/>
          </a:xfrm>
          <a:prstGeom prst="rect">
            <a:avLst/>
          </a:prstGeom>
          <a:solidFill>
            <a:schemeClr val="bg1"/>
          </a:solidFill>
          <a:ln>
            <a:noFill/>
          </a:ln>
          <a:effectLst>
            <a:outerShdw blurRad="63500" dist="107763" dir="18900000" algn="ctr" rotWithShape="0">
              <a:schemeClr val="bg2">
                <a:alpha val="50000"/>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Jott 43 Extended" charset="0"/>
                <a:ea typeface="ＭＳ Ｐゴシック" charset="0"/>
                <a:cs typeface="+mn-cs"/>
              </a:rPr>
              <a:t>Son of man, can these bones live?</a:t>
            </a:r>
            <a:endParaRPr kumimoji="0" lang="en-US" sz="7200" b="1" i="0" u="none" strike="noStrike" kern="1200" cap="none" spc="0" normalizeH="0" baseline="0" noProof="0" dirty="0">
              <a:ln>
                <a:noFill/>
              </a:ln>
              <a:solidFill>
                <a:srgbClr val="FFFFFF"/>
              </a:solidFill>
              <a:effectLst/>
              <a:uLnTx/>
              <a:uFillTx/>
              <a:latin typeface="Jott 43 Extended" charset="0"/>
              <a:ea typeface="ＭＳ Ｐゴシック" charset="0"/>
              <a:cs typeface="+mn-cs"/>
            </a:endParaRPr>
          </a:p>
        </p:txBody>
      </p:sp>
      <p:pic>
        <p:nvPicPr>
          <p:cNvPr id="2" name="Picture 1" descr="Ezek 37v7.png"/>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0" y="692696"/>
            <a:ext cx="9144000" cy="5145548"/>
          </a:xfrm>
          <a:prstGeom prst="rect">
            <a:avLst/>
          </a:prstGeom>
        </p:spPr>
      </p:pic>
      <p:sp>
        <p:nvSpPr>
          <p:cNvPr id="5" name="Text Box 2"/>
          <p:cNvSpPr txBox="1">
            <a:spLocks noChangeArrowheads="1"/>
          </p:cNvSpPr>
          <p:nvPr/>
        </p:nvSpPr>
        <p:spPr bwMode="auto">
          <a:xfrm>
            <a:off x="107950" y="6150114"/>
            <a:ext cx="9036050" cy="584775"/>
          </a:xfrm>
          <a:prstGeom prst="rect">
            <a:avLst/>
          </a:prstGeom>
          <a:solidFill>
            <a:schemeClr val="bg1"/>
          </a:solidFill>
          <a:ln>
            <a:noFill/>
          </a:ln>
          <a:effectLst/>
        </p:spPr>
        <p:txBody>
          <a:bodyPr>
            <a:spAutoFit/>
          </a:bodyPr>
          <a:lstStyle/>
          <a:p>
            <a:pPr algn="ctr">
              <a:spcBef>
                <a:spcPct val="50000"/>
              </a:spcBef>
              <a:defRPr/>
            </a:pPr>
            <a:r>
              <a:rPr kumimoji="0" lang="en-US" sz="3200" b="1" i="1" u="none" strike="noStrike" kern="1200" cap="none" spc="0" normalizeH="0" baseline="0" noProof="0" dirty="0">
                <a:ln>
                  <a:noFill/>
                </a:ln>
                <a:solidFill>
                  <a:srgbClr val="FFFFFF"/>
                </a:solidFill>
                <a:effectLst/>
                <a:uLnTx/>
                <a:uFillTx/>
                <a:latin typeface="Jott 43 Extended" charset="0"/>
                <a:ea typeface="ＭＳ Ｐゴシック" charset="0"/>
                <a:cs typeface="+mn-cs"/>
              </a:rPr>
              <a:t>* </a:t>
            </a:r>
            <a:r>
              <a:rPr lang="zh-CN" altLang="en-US" sz="3200" i="1" dirty="0">
                <a:solidFill>
                  <a:srgbClr val="FFFFFF"/>
                </a:solidFill>
                <a:latin typeface="Jott 43 Extended" charset="0"/>
                <a:cs typeface="+mn-cs"/>
              </a:rPr>
              <a:t>*不要在期末考试上尝试这个回答</a:t>
            </a:r>
            <a:endParaRPr kumimoji="0" lang="en-US" sz="6000" b="1" i="1" u="none" strike="noStrike" kern="1200" cap="none" spc="0" normalizeH="0" baseline="0" noProof="0" dirty="0">
              <a:ln>
                <a:noFill/>
              </a:ln>
              <a:solidFill>
                <a:srgbClr val="FFFFFF"/>
              </a:solidFill>
              <a:effectLst/>
              <a:uLnTx/>
              <a:uFillTx/>
              <a:latin typeface="Jott 43 Extended" charset="0"/>
              <a:ea typeface="ＭＳ Ｐゴシック" charset="0"/>
              <a:cs typeface="+mn-cs"/>
            </a:endParaRPr>
          </a:p>
        </p:txBody>
      </p:sp>
      <p:sp>
        <p:nvSpPr>
          <p:cNvPr id="4" name="文本框 3">
            <a:extLst>
              <a:ext uri="{FF2B5EF4-FFF2-40B4-BE49-F238E27FC236}">
                <a16:creationId xmlns:a16="http://schemas.microsoft.com/office/drawing/2014/main" id="{DC2E9884-AFE9-F140-B4F5-FB960BA20347}"/>
              </a:ext>
            </a:extLst>
          </p:cNvPr>
          <p:cNvSpPr txBox="1"/>
          <p:nvPr/>
        </p:nvSpPr>
        <p:spPr>
          <a:xfrm>
            <a:off x="107950" y="380826"/>
            <a:ext cx="4656082" cy="1015663"/>
          </a:xfrm>
          <a:prstGeom prst="rect">
            <a:avLst/>
          </a:prstGeom>
          <a:noFill/>
        </p:spPr>
        <p:txBody>
          <a:bodyPr wrap="square">
            <a:spAutoFit/>
          </a:bodyPr>
          <a:lstStyle/>
          <a:p>
            <a:r>
              <a:rPr lang="zh-CN" altLang="en-US" dirty="0">
                <a:solidFill>
                  <a:srgbClr val="FFFF00"/>
                </a:solidFill>
              </a:rPr>
              <a:t>他问我：“人子啊！这些骸骨能活过来吗？”我回答：“主耶和华啊！唯有你才知道。”</a:t>
            </a:r>
          </a:p>
        </p:txBody>
      </p:sp>
    </p:spTree>
    <p:extLst>
      <p:ext uri="{BB962C8B-B14F-4D97-AF65-F5344CB8AC3E}">
        <p14:creationId xmlns:p14="http://schemas.microsoft.com/office/powerpoint/2010/main" val="366990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2465" name="Picture 3" descr="dry_bones_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2466" name="Title 1"/>
          <p:cNvSpPr>
            <a:spLocks noGrp="1"/>
          </p:cNvSpPr>
          <p:nvPr>
            <p:ph type="title"/>
          </p:nvPr>
        </p:nvSpPr>
        <p:spPr>
          <a:xfrm>
            <a:off x="0" y="0"/>
            <a:ext cx="9144000" cy="838200"/>
          </a:xfrm>
        </p:spPr>
        <p:txBody>
          <a:bodyPr/>
          <a:lstStyle/>
          <a:p>
            <a:pPr algn="ctr"/>
            <a:r>
              <a:rPr lang="zh-CN" altLang="en-US" dirty="0">
                <a:latin typeface="Arial" charset="0"/>
                <a:ea typeface="新細明體" charset="0"/>
              </a:rPr>
              <a:t>满地枯骨的山谷 </a:t>
            </a:r>
            <a:r>
              <a:rPr lang="en-US" altLang="zh-CN" dirty="0">
                <a:latin typeface="Arial" charset="0"/>
                <a:ea typeface="新細明體" charset="0"/>
              </a:rPr>
              <a:t>(</a:t>
            </a:r>
            <a:r>
              <a:rPr lang="zh-CN" altLang="en-US" dirty="0">
                <a:latin typeface="Arial" charset="0"/>
                <a:ea typeface="新細明體" charset="0"/>
              </a:rPr>
              <a:t>结 </a:t>
            </a:r>
            <a:r>
              <a:rPr lang="en-US" altLang="zh-CN" dirty="0">
                <a:latin typeface="Arial" charset="0"/>
                <a:ea typeface="新細明體" charset="0"/>
              </a:rPr>
              <a:t>37)</a:t>
            </a:r>
            <a:endParaRPr lang="en-US" dirty="0">
              <a:latin typeface="Arial" charset="0"/>
              <a:ea typeface="新細明體" charset="0"/>
            </a:endParaRPr>
          </a:p>
        </p:txBody>
      </p:sp>
      <p:pic>
        <p:nvPicPr>
          <p:cNvPr id="5" name="Picture 4" descr="oEze3704Dore_TheVisionOfTheValleyOfDryBo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648200" cy="628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76200" y="1295400"/>
            <a:ext cx="2895600" cy="1905000"/>
          </a:xfrm>
          <a:prstGeom prst="rect">
            <a:avLst/>
          </a:prstGeom>
          <a:noFill/>
          <a:ln w="9525">
            <a:noFill/>
            <a:miter lim="800000"/>
            <a:headEnd/>
            <a:tailEnd/>
          </a:ln>
        </p:spPr>
        <p:txBody>
          <a:bodyPr lIns="92075" tIns="46038" rIns="92075" bIns="46038" anchor="b"/>
          <a:lstStyle/>
          <a:p>
            <a:pPr>
              <a:defRPr/>
            </a:pPr>
            <a:r>
              <a:rPr lang="zh-CN" altLang="en-US" sz="4000" b="0" i="1" kern="0" dirty="0">
                <a:solidFill>
                  <a:srgbClr val="FFFFFF"/>
                </a:solidFill>
                <a:latin typeface="Arial" pitchFamily="-107" charset="0"/>
                <a:ea typeface="+mj-ea"/>
                <a:cs typeface="Arial"/>
              </a:rPr>
              <a:t>第一阶段</a:t>
            </a:r>
            <a:r>
              <a:rPr lang="en-US" altLang="zh-CN" sz="4000" b="0" i="1" kern="0" dirty="0">
                <a:solidFill>
                  <a:srgbClr val="FFFFFF"/>
                </a:solidFill>
                <a:latin typeface="Arial" pitchFamily="-107" charset="0"/>
                <a:ea typeface="+mj-ea"/>
                <a:cs typeface="Arial"/>
              </a:rPr>
              <a:t>:</a:t>
            </a:r>
            <a:br>
              <a:rPr lang="en-US" altLang="zh-CN" sz="4000" b="0" i="1" kern="0" dirty="0">
                <a:solidFill>
                  <a:srgbClr val="FFFFFF"/>
                </a:solidFill>
                <a:latin typeface="Arial" pitchFamily="-107" charset="0"/>
                <a:ea typeface="+mj-ea"/>
                <a:cs typeface="Arial"/>
              </a:rPr>
            </a:br>
            <a:r>
              <a:rPr lang="zh-CN" altLang="en-US" sz="4000" b="0" i="1" kern="0" dirty="0">
                <a:solidFill>
                  <a:srgbClr val="FFFFFF"/>
                </a:solidFill>
                <a:latin typeface="Arial" pitchFamily="-107" charset="0"/>
                <a:ea typeface="+mj-ea"/>
                <a:cs typeface="Arial"/>
              </a:rPr>
              <a:t>在未信中</a:t>
            </a:r>
          </a:p>
          <a:p>
            <a:pPr>
              <a:defRPr/>
            </a:pPr>
            <a:r>
              <a:rPr lang="zh-CN" altLang="en-US" sz="4000" b="0" i="1" kern="0" dirty="0">
                <a:solidFill>
                  <a:srgbClr val="FFFFFF"/>
                </a:solidFill>
                <a:latin typeface="Arial" pitchFamily="-107" charset="0"/>
                <a:ea typeface="+mj-ea"/>
                <a:cs typeface="Arial"/>
              </a:rPr>
              <a:t>归回</a:t>
            </a:r>
          </a:p>
        </p:txBody>
      </p:sp>
      <p:grpSp>
        <p:nvGrpSpPr>
          <p:cNvPr id="2" name="Group 12"/>
          <p:cNvGrpSpPr>
            <a:grpSpLocks/>
          </p:cNvGrpSpPr>
          <p:nvPr/>
        </p:nvGrpSpPr>
        <p:grpSpPr bwMode="auto">
          <a:xfrm>
            <a:off x="4343400" y="1143000"/>
            <a:ext cx="4800600" cy="5715000"/>
            <a:chOff x="4343400" y="1143000"/>
            <a:chExt cx="4800600" cy="5715000"/>
          </a:xfrm>
        </p:grpSpPr>
        <p:pic>
          <p:nvPicPr>
            <p:cNvPr id="702471" name="Picture 6" descr="Salomon, G Phot000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57076" y="3124200"/>
              <a:ext cx="478692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2472" name="Picture 8" descr="MosheFrontPage.jpg"/>
            <p:cNvPicPr>
              <a:picLocks noChangeAspect="1"/>
            </p:cNvPicPr>
            <p:nvPr/>
          </p:nvPicPr>
          <p:blipFill>
            <a:blip r:embed="rId5">
              <a:lum bright="-28000"/>
              <a:extLst>
                <a:ext uri="{28A0092B-C50C-407E-A947-70E740481C1C}">
                  <a14:useLocalDpi xmlns:a14="http://schemas.microsoft.com/office/drawing/2010/main"/>
                </a:ext>
              </a:extLst>
            </a:blip>
            <a:srcRect/>
            <a:stretch>
              <a:fillRect/>
            </a:stretch>
          </p:blipFill>
          <p:spPr bwMode="auto">
            <a:xfrm>
              <a:off x="4343400" y="1143000"/>
              <a:ext cx="2286000" cy="25232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02473" name="Picture 9" descr="hopper_faces_of_israel.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695326" y="1143000"/>
              <a:ext cx="2448674"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 name="Title 1"/>
          <p:cNvSpPr txBox="1">
            <a:spLocks/>
          </p:cNvSpPr>
          <p:nvPr/>
        </p:nvSpPr>
        <p:spPr bwMode="auto">
          <a:xfrm>
            <a:off x="4419600" y="1295400"/>
            <a:ext cx="2895600" cy="1905000"/>
          </a:xfrm>
          <a:prstGeom prst="rect">
            <a:avLst/>
          </a:prstGeom>
          <a:noFill/>
          <a:ln w="9525">
            <a:noFill/>
            <a:miter lim="800000"/>
            <a:headEnd/>
            <a:tailEnd/>
          </a:ln>
        </p:spPr>
        <p:txBody>
          <a:bodyPr lIns="92075" tIns="46038" rIns="92075" bIns="46038" anchor="b"/>
          <a:lstStyle/>
          <a:p>
            <a:pPr>
              <a:defRPr/>
            </a:pPr>
            <a:r>
              <a:rPr lang="zh-CN" altLang="en-US" sz="4000" b="0" i="1" kern="0" dirty="0">
                <a:solidFill>
                  <a:srgbClr val="FFFFFF"/>
                </a:solidFill>
                <a:latin typeface="Arial" pitchFamily="-107" charset="0"/>
                <a:ea typeface="+mj-ea"/>
                <a:cs typeface="Arial"/>
              </a:rPr>
              <a:t>第二阶段</a:t>
            </a:r>
            <a:r>
              <a:rPr lang="en-US" altLang="zh-CN" sz="4000" b="0" i="1" kern="0" dirty="0">
                <a:solidFill>
                  <a:srgbClr val="FFFFFF"/>
                </a:solidFill>
                <a:latin typeface="Arial" pitchFamily="-107" charset="0"/>
                <a:ea typeface="+mj-ea"/>
                <a:cs typeface="Arial"/>
              </a:rPr>
              <a:t>:</a:t>
            </a:r>
            <a:br>
              <a:rPr lang="en-US" altLang="zh-CN" sz="4000" b="0" i="1" kern="0" dirty="0">
                <a:solidFill>
                  <a:srgbClr val="FFFFFF"/>
                </a:solidFill>
                <a:latin typeface="Arial" pitchFamily="-107" charset="0"/>
                <a:ea typeface="+mj-ea"/>
                <a:cs typeface="Arial"/>
              </a:rPr>
            </a:br>
            <a:r>
              <a:rPr lang="zh-CN" altLang="en-US" sz="4000" b="0" i="1" kern="0" dirty="0">
                <a:solidFill>
                  <a:srgbClr val="FFFFFF"/>
                </a:solidFill>
                <a:latin typeface="Arial" pitchFamily="-107" charset="0"/>
                <a:ea typeface="+mj-ea"/>
                <a:cs typeface="Arial"/>
              </a:rPr>
              <a:t>信靠</a:t>
            </a:r>
          </a:p>
          <a:p>
            <a:pPr>
              <a:defRPr/>
            </a:pPr>
            <a:r>
              <a:rPr lang="zh-CN" altLang="en-US" sz="4000" b="0" i="1" kern="0" dirty="0">
                <a:solidFill>
                  <a:srgbClr val="FFFFFF"/>
                </a:solidFill>
                <a:latin typeface="Arial" pitchFamily="-107" charset="0"/>
                <a:ea typeface="+mj-ea"/>
                <a:cs typeface="Arial"/>
              </a:rPr>
              <a:t>弥撒亚</a:t>
            </a:r>
          </a:p>
        </p:txBody>
      </p:sp>
    </p:spTree>
    <p:extLst>
      <p:ext uri="{BB962C8B-B14F-4D97-AF65-F5344CB8AC3E}">
        <p14:creationId xmlns:p14="http://schemas.microsoft.com/office/powerpoint/2010/main" val="3391291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1441" name="Picture 3" descr="dry_bones_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1442" name="Title 1"/>
          <p:cNvSpPr>
            <a:spLocks noGrp="1"/>
          </p:cNvSpPr>
          <p:nvPr>
            <p:ph type="title"/>
          </p:nvPr>
        </p:nvSpPr>
        <p:spPr>
          <a:xfrm>
            <a:off x="0" y="0"/>
            <a:ext cx="9144000" cy="838200"/>
          </a:xfrm>
        </p:spPr>
        <p:txBody>
          <a:bodyPr/>
          <a:lstStyle/>
          <a:p>
            <a:pPr algn="ctr"/>
            <a:r>
              <a:rPr lang="zh-CN" altLang="en-US" dirty="0">
                <a:latin typeface="Arial" charset="0"/>
                <a:ea typeface="新細明體" charset="0"/>
              </a:rPr>
              <a:t>满地枯骨的山谷 </a:t>
            </a:r>
            <a:r>
              <a:rPr lang="en-US" altLang="zh-CN" dirty="0">
                <a:latin typeface="Arial" charset="0"/>
                <a:ea typeface="新細明體" charset="0"/>
              </a:rPr>
              <a:t>(</a:t>
            </a:r>
            <a:r>
              <a:rPr lang="zh-CN" altLang="en-US" dirty="0">
                <a:latin typeface="Arial" charset="0"/>
                <a:ea typeface="新細明體" charset="0"/>
              </a:rPr>
              <a:t>结 </a:t>
            </a:r>
            <a:r>
              <a:rPr lang="en-US" altLang="zh-CN" dirty="0">
                <a:latin typeface="Arial" charset="0"/>
                <a:ea typeface="新細明體" charset="0"/>
              </a:rPr>
              <a:t>37)</a:t>
            </a:r>
            <a:endParaRPr lang="en-US" dirty="0">
              <a:latin typeface="Arial" charset="0"/>
              <a:ea typeface="新細明體" charset="0"/>
            </a:endParaRPr>
          </a:p>
        </p:txBody>
      </p:sp>
    </p:spTree>
    <p:extLst>
      <p:ext uri="{BB962C8B-B14F-4D97-AF65-F5344CB8AC3E}">
        <p14:creationId xmlns:p14="http://schemas.microsoft.com/office/powerpoint/2010/main" val="217846137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3489" name="Picture 3" descr="dry_bones_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27753"/>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3490" name="Title 1"/>
          <p:cNvSpPr>
            <a:spLocks noGrp="1"/>
          </p:cNvSpPr>
          <p:nvPr>
            <p:ph type="title"/>
          </p:nvPr>
        </p:nvSpPr>
        <p:spPr>
          <a:xfrm>
            <a:off x="1219200" y="152400"/>
            <a:ext cx="7696200" cy="838200"/>
          </a:xfrm>
        </p:spPr>
        <p:txBody>
          <a:bodyPr/>
          <a:lstStyle/>
          <a:p>
            <a:r>
              <a:rPr lang="zh-CN" altLang="en-US" dirty="0">
                <a:latin typeface="Arial" charset="0"/>
                <a:ea typeface="新細明體" charset="0"/>
              </a:rPr>
              <a:t>希伯来语的一语双关</a:t>
            </a:r>
            <a:endParaRPr lang="en-US" dirty="0">
              <a:latin typeface="Arial" charset="0"/>
              <a:ea typeface="新細明體" charset="0"/>
            </a:endParaRPr>
          </a:p>
        </p:txBody>
      </p:sp>
      <p:sp>
        <p:nvSpPr>
          <p:cNvPr id="4" name="TextBox 3"/>
          <p:cNvSpPr txBox="1">
            <a:spLocks noChangeArrowheads="1"/>
          </p:cNvSpPr>
          <p:nvPr/>
        </p:nvSpPr>
        <p:spPr bwMode="auto">
          <a:xfrm>
            <a:off x="550728" y="1524000"/>
            <a:ext cx="3770584" cy="120032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ru-RU" altLang="ja-JP" sz="4000" b="0" dirty="0">
                <a:solidFill>
                  <a:srgbClr val="FFFFCC"/>
                </a:solidFill>
                <a:ea typeface="新細明體" charset="0"/>
                <a:cs typeface="新細明體" charset="0"/>
              </a:rPr>
              <a:t>"</a:t>
            </a:r>
            <a:r>
              <a:rPr lang="zh-CN" altLang="en-US" sz="4000" b="0" dirty="0">
                <a:solidFill>
                  <a:srgbClr val="FFFFCC"/>
                </a:solidFill>
                <a:ea typeface="新細明體" charset="0"/>
                <a:cs typeface="新細明體" charset="0"/>
              </a:rPr>
              <a:t>向</a:t>
            </a:r>
            <a:r>
              <a:rPr lang="zh-CN" altLang="en-US" sz="4000" b="0" dirty="0">
                <a:solidFill>
                  <a:srgbClr val="FFFF00"/>
                </a:solidFill>
                <a:ea typeface="新細明體" charset="0"/>
                <a:cs typeface="新細明體" charset="0"/>
              </a:rPr>
              <a:t>气息</a:t>
            </a:r>
            <a:r>
              <a:rPr lang="zh-CN" altLang="en-US" sz="4000" b="0" dirty="0">
                <a:solidFill>
                  <a:srgbClr val="FFFFCC"/>
                </a:solidFill>
                <a:ea typeface="新細明體" charset="0"/>
                <a:cs typeface="新細明體" charset="0"/>
              </a:rPr>
              <a:t>发预言</a:t>
            </a:r>
            <a:r>
              <a:rPr lang="ru-RU" altLang="ja-JP" sz="4000" b="0" dirty="0">
                <a:solidFill>
                  <a:srgbClr val="FFFFCC"/>
                </a:solidFill>
                <a:ea typeface="新細明體" charset="0"/>
                <a:cs typeface="新細明體" charset="0"/>
              </a:rPr>
              <a:t>"</a:t>
            </a:r>
            <a:r>
              <a:rPr lang="en-US" sz="4000" b="0" dirty="0">
                <a:solidFill>
                  <a:srgbClr val="FFFFCC"/>
                </a:solidFill>
                <a:ea typeface="新細明體" charset="0"/>
                <a:cs typeface="新細明體" charset="0"/>
              </a:rPr>
              <a:t> </a:t>
            </a:r>
          </a:p>
          <a:p>
            <a:pPr algn="ctr"/>
            <a:r>
              <a:rPr lang="en-US" sz="3200" b="0" dirty="0">
                <a:solidFill>
                  <a:srgbClr val="FFFFCC"/>
                </a:solidFill>
                <a:ea typeface="新細明體" charset="0"/>
                <a:cs typeface="新細明體" charset="0"/>
              </a:rPr>
              <a:t>(37:5, 9)</a:t>
            </a:r>
          </a:p>
        </p:txBody>
      </p:sp>
      <p:sp>
        <p:nvSpPr>
          <p:cNvPr id="5" name="TextBox 4"/>
          <p:cNvSpPr txBox="1">
            <a:spLocks noChangeArrowheads="1"/>
          </p:cNvSpPr>
          <p:nvPr/>
        </p:nvSpPr>
        <p:spPr bwMode="auto">
          <a:xfrm>
            <a:off x="5150611" y="1524000"/>
            <a:ext cx="3257623" cy="120032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ru-RU" altLang="ja-JP" sz="4000" b="0" dirty="0">
                <a:solidFill>
                  <a:srgbClr val="FFFFCC"/>
                </a:solidFill>
                <a:ea typeface="新細明體" charset="0"/>
                <a:cs typeface="新細明體" charset="0"/>
              </a:rPr>
              <a:t>"</a:t>
            </a:r>
            <a:r>
              <a:rPr lang="zh-CN" altLang="en-US" sz="4000" b="0" dirty="0">
                <a:solidFill>
                  <a:srgbClr val="FFFFCC"/>
                </a:solidFill>
                <a:ea typeface="新細明體" charset="0"/>
                <a:cs typeface="新細明體" charset="0"/>
              </a:rPr>
              <a:t>向</a:t>
            </a:r>
            <a:r>
              <a:rPr lang="zh-CN" altLang="en-US" sz="4000" b="0" dirty="0">
                <a:solidFill>
                  <a:srgbClr val="FFFF00"/>
                </a:solidFill>
                <a:ea typeface="新細明體" charset="0"/>
                <a:cs typeface="新細明體" charset="0"/>
              </a:rPr>
              <a:t>灵</a:t>
            </a:r>
            <a:r>
              <a:rPr lang="zh-CN" altLang="en-US" sz="4000" b="0" dirty="0">
                <a:solidFill>
                  <a:srgbClr val="FFFFCC">
                    <a:lumMod val="90000"/>
                  </a:srgbClr>
                </a:solidFill>
                <a:ea typeface="新細明體" charset="0"/>
                <a:cs typeface="新細明體" charset="0"/>
              </a:rPr>
              <a:t>发预言</a:t>
            </a:r>
            <a:r>
              <a:rPr lang="ru-RU" altLang="ja-JP" sz="4000" b="0" dirty="0">
                <a:solidFill>
                  <a:srgbClr val="FFFFCC"/>
                </a:solidFill>
                <a:ea typeface="新細明體" charset="0"/>
                <a:cs typeface="新細明體" charset="0"/>
              </a:rPr>
              <a:t>"</a:t>
            </a:r>
            <a:r>
              <a:rPr lang="en-US" sz="4000" b="0" dirty="0">
                <a:solidFill>
                  <a:srgbClr val="FFFFCC"/>
                </a:solidFill>
                <a:ea typeface="新細明體" charset="0"/>
                <a:cs typeface="新細明體" charset="0"/>
              </a:rPr>
              <a:t> </a:t>
            </a:r>
          </a:p>
          <a:p>
            <a:pPr algn="ctr"/>
            <a:r>
              <a:rPr lang="en-US" sz="3200" b="0" dirty="0">
                <a:solidFill>
                  <a:srgbClr val="FFFFCC"/>
                </a:solidFill>
                <a:ea typeface="新細明體" charset="0"/>
                <a:cs typeface="新細明體" charset="0"/>
              </a:rPr>
              <a:t>(37:14)</a:t>
            </a:r>
          </a:p>
        </p:txBody>
      </p:sp>
      <p:sp>
        <p:nvSpPr>
          <p:cNvPr id="6" name="TextBox 5"/>
          <p:cNvSpPr txBox="1">
            <a:spLocks noChangeArrowheads="1"/>
          </p:cNvSpPr>
          <p:nvPr/>
        </p:nvSpPr>
        <p:spPr bwMode="auto">
          <a:xfrm>
            <a:off x="4395788" y="1770063"/>
            <a:ext cx="423862" cy="584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200" b="0" dirty="0">
                <a:solidFill>
                  <a:srgbClr val="FFFFCC"/>
                </a:solidFill>
                <a:ea typeface="新細明體" charset="0"/>
                <a:cs typeface="新細明體" charset="0"/>
              </a:rPr>
              <a:t>=</a:t>
            </a:r>
          </a:p>
        </p:txBody>
      </p:sp>
      <p:sp>
        <p:nvSpPr>
          <p:cNvPr id="8" name="TextBox 7"/>
          <p:cNvSpPr txBox="1">
            <a:spLocks noChangeArrowheads="1"/>
          </p:cNvSpPr>
          <p:nvPr/>
        </p:nvSpPr>
        <p:spPr bwMode="auto">
          <a:xfrm>
            <a:off x="0" y="2971800"/>
            <a:ext cx="4495800" cy="15700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3200" b="0" dirty="0">
                <a:solidFill>
                  <a:srgbClr val="FFFFCC"/>
                </a:solidFill>
                <a:ea typeface="新細明體" charset="0"/>
                <a:cs typeface="新細明體" charset="0"/>
              </a:rPr>
              <a:t>       希伯来语</a:t>
            </a:r>
            <a:br>
              <a:rPr lang="en-US" sz="3200" b="0" dirty="0">
                <a:solidFill>
                  <a:srgbClr val="FFFFCC"/>
                </a:solidFill>
                <a:ea typeface="新細明體" charset="0"/>
                <a:cs typeface="新細明體" charset="0"/>
              </a:rPr>
            </a:br>
            <a:r>
              <a:rPr lang="zh-CN" altLang="en-US" sz="3200" b="0" dirty="0">
                <a:solidFill>
                  <a:srgbClr val="FFFFCC"/>
                </a:solidFill>
                <a:ea typeface="新細明體" charset="0"/>
                <a:cs typeface="新細明體" charset="0"/>
              </a:rPr>
              <a:t>        </a:t>
            </a:r>
            <a:r>
              <a:rPr lang="ru-RU" altLang="ja-JP" sz="3200" b="0" dirty="0">
                <a:solidFill>
                  <a:srgbClr val="FFFFCC"/>
                </a:solidFill>
                <a:ea typeface="新細明體" charset="0"/>
                <a:cs typeface="新細明體" charset="0"/>
              </a:rPr>
              <a:t>"</a:t>
            </a:r>
            <a:r>
              <a:rPr lang="zh-CN" altLang="en-US" sz="3200" b="0" dirty="0">
                <a:solidFill>
                  <a:srgbClr val="FFFF00"/>
                </a:solidFill>
                <a:ea typeface="新細明體" charset="0"/>
                <a:cs typeface="新細明體" charset="0"/>
              </a:rPr>
              <a:t>气息</a:t>
            </a:r>
            <a:r>
              <a:rPr lang="en-US" sz="3200" b="0" dirty="0">
                <a:solidFill>
                  <a:srgbClr val="FFFF00"/>
                </a:solidFill>
                <a:ea typeface="新細明體" charset="0"/>
                <a:cs typeface="新細明體" charset="0"/>
              </a:rPr>
              <a:t>, </a:t>
            </a:r>
            <a:r>
              <a:rPr lang="zh-CN" altLang="en-US" sz="3200" b="0" dirty="0">
                <a:solidFill>
                  <a:srgbClr val="FFFF00"/>
                </a:solidFill>
                <a:ea typeface="新細明體" charset="0"/>
                <a:cs typeface="新細明體" charset="0"/>
              </a:rPr>
              <a:t>风</a:t>
            </a:r>
            <a:r>
              <a:rPr lang="en-US" sz="3200" b="0" dirty="0">
                <a:solidFill>
                  <a:srgbClr val="FFFF00"/>
                </a:solidFill>
                <a:ea typeface="新細明體" charset="0"/>
                <a:cs typeface="新細明體" charset="0"/>
              </a:rPr>
              <a:t>, </a:t>
            </a:r>
            <a:r>
              <a:rPr lang="zh-CN" altLang="en-US" sz="3200" b="0" dirty="0">
                <a:solidFill>
                  <a:srgbClr val="FFFF00"/>
                </a:solidFill>
                <a:ea typeface="新細明體" charset="0"/>
                <a:cs typeface="新細明體" charset="0"/>
              </a:rPr>
              <a:t>灵</a:t>
            </a:r>
            <a:r>
              <a:rPr lang="ru-RU" altLang="ja-JP" sz="3200" b="0" dirty="0">
                <a:solidFill>
                  <a:srgbClr val="FFFFCC"/>
                </a:solidFill>
                <a:ea typeface="新細明體" charset="0"/>
                <a:cs typeface="新細明體" charset="0"/>
              </a:rPr>
              <a:t>"</a:t>
            </a:r>
            <a:endParaRPr lang="en-US" sz="3200" b="0" dirty="0">
              <a:solidFill>
                <a:srgbClr val="FFFFCC"/>
              </a:solidFill>
              <a:ea typeface="新細明體" charset="0"/>
              <a:cs typeface="新細明體" charset="0"/>
            </a:endParaRPr>
          </a:p>
          <a:p>
            <a:pPr algn="ctr"/>
            <a:r>
              <a:rPr lang="zh-CN" altLang="en-US" sz="3200" b="0" dirty="0">
                <a:solidFill>
                  <a:srgbClr val="FFFFCC"/>
                </a:solidFill>
                <a:ea typeface="新細明體" charset="0"/>
                <a:cs typeface="新細明體" charset="0"/>
              </a:rPr>
              <a:t>创</a:t>
            </a:r>
            <a:r>
              <a:rPr lang="en-US" sz="3200" b="0" dirty="0">
                <a:solidFill>
                  <a:srgbClr val="FFFFCC"/>
                </a:solidFill>
                <a:ea typeface="新細明體" charset="0"/>
                <a:cs typeface="新細明體" charset="0"/>
              </a:rPr>
              <a:t> 2:7</a:t>
            </a:r>
          </a:p>
        </p:txBody>
      </p:sp>
      <p:sp>
        <p:nvSpPr>
          <p:cNvPr id="9" name="TextBox 8"/>
          <p:cNvSpPr txBox="1">
            <a:spLocks noChangeArrowheads="1"/>
          </p:cNvSpPr>
          <p:nvPr/>
        </p:nvSpPr>
        <p:spPr bwMode="auto">
          <a:xfrm>
            <a:off x="5047215" y="2971800"/>
            <a:ext cx="3464410" cy="156966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3200" b="0" dirty="0">
                <a:solidFill>
                  <a:srgbClr val="FFFFCC"/>
                </a:solidFill>
                <a:ea typeface="新細明體" charset="0"/>
                <a:cs typeface="新細明體" charset="0"/>
              </a:rPr>
              <a:t>希腊文</a:t>
            </a:r>
            <a:r>
              <a:rPr lang="en-US" sz="3200" b="0" i="1" dirty="0" err="1">
                <a:solidFill>
                  <a:srgbClr val="000000"/>
                </a:solidFill>
                <a:ea typeface="新細明體" charset="0"/>
                <a:cs typeface="新細明體" charset="0"/>
              </a:rPr>
              <a:t>nsert</a:t>
            </a:r>
            <a:br>
              <a:rPr lang="en-US" sz="3200" b="0" dirty="0">
                <a:solidFill>
                  <a:srgbClr val="FFFFCC"/>
                </a:solidFill>
                <a:ea typeface="新細明體" charset="0"/>
                <a:cs typeface="新細明體" charset="0"/>
              </a:rPr>
            </a:br>
            <a:r>
              <a:rPr lang="ru-RU" altLang="ja-JP" sz="3200" b="0" dirty="0">
                <a:solidFill>
                  <a:srgbClr val="FFFFCC"/>
                </a:solidFill>
                <a:ea typeface="新細明體" charset="0"/>
                <a:cs typeface="新細明體" charset="0"/>
              </a:rPr>
              <a:t>"</a:t>
            </a:r>
            <a:r>
              <a:rPr lang="zh-CN" altLang="en-US" sz="3200" b="0" dirty="0">
                <a:solidFill>
                  <a:srgbClr val="FFFF00"/>
                </a:solidFill>
                <a:ea typeface="新細明體" charset="0"/>
                <a:cs typeface="新細明體" charset="0"/>
              </a:rPr>
              <a:t>气息</a:t>
            </a:r>
            <a:r>
              <a:rPr lang="en-US" sz="3200" b="0" dirty="0">
                <a:solidFill>
                  <a:srgbClr val="FFFF00"/>
                </a:solidFill>
                <a:ea typeface="新細明體" charset="0"/>
                <a:cs typeface="新細明體" charset="0"/>
              </a:rPr>
              <a:t>, </a:t>
            </a:r>
            <a:r>
              <a:rPr lang="zh-CN" altLang="en-US" sz="3200" b="0" dirty="0">
                <a:solidFill>
                  <a:srgbClr val="FFFF00"/>
                </a:solidFill>
                <a:ea typeface="新細明體" charset="0"/>
                <a:cs typeface="新細明體" charset="0"/>
              </a:rPr>
              <a:t>风</a:t>
            </a:r>
            <a:r>
              <a:rPr lang="en-US" sz="3200" b="0" dirty="0">
                <a:solidFill>
                  <a:srgbClr val="FFFF00"/>
                </a:solidFill>
                <a:ea typeface="新細明體" charset="0"/>
                <a:cs typeface="新細明體" charset="0"/>
              </a:rPr>
              <a:t>, </a:t>
            </a:r>
            <a:r>
              <a:rPr lang="zh-CN" altLang="en-US" sz="3200" b="0" dirty="0">
                <a:solidFill>
                  <a:srgbClr val="FFFF00"/>
                </a:solidFill>
                <a:ea typeface="新細明體" charset="0"/>
                <a:cs typeface="新細明體" charset="0"/>
              </a:rPr>
              <a:t>灵</a:t>
            </a:r>
            <a:r>
              <a:rPr lang="ru-RU" altLang="ja-JP" sz="3200" b="0" dirty="0">
                <a:solidFill>
                  <a:srgbClr val="FFFFCC"/>
                </a:solidFill>
                <a:ea typeface="新細明體" charset="0"/>
                <a:cs typeface="新細明體" charset="0"/>
              </a:rPr>
              <a:t>"</a:t>
            </a:r>
            <a:endParaRPr lang="en-US" sz="3200" b="0" dirty="0">
              <a:solidFill>
                <a:srgbClr val="FFFFCC"/>
              </a:solidFill>
              <a:ea typeface="新細明體" charset="0"/>
              <a:cs typeface="新細明體" charset="0"/>
            </a:endParaRPr>
          </a:p>
          <a:p>
            <a:pPr algn="ctr"/>
            <a:r>
              <a:rPr lang="zh-CN" altLang="en-US" sz="3200" b="0" dirty="0">
                <a:solidFill>
                  <a:srgbClr val="FFFFCC"/>
                </a:solidFill>
                <a:ea typeface="新細明體" charset="0"/>
                <a:cs typeface="新細明體" charset="0"/>
              </a:rPr>
              <a:t>约</a:t>
            </a:r>
            <a:r>
              <a:rPr lang="en-US" sz="3200" b="0" dirty="0">
                <a:solidFill>
                  <a:srgbClr val="FFFFCC"/>
                </a:solidFill>
                <a:ea typeface="新細明體" charset="0"/>
                <a:cs typeface="新細明體" charset="0"/>
              </a:rPr>
              <a:t> 3:5, 8; </a:t>
            </a:r>
            <a:r>
              <a:rPr lang="zh-CN" altLang="en-US" sz="3200" b="0" dirty="0">
                <a:solidFill>
                  <a:srgbClr val="FFFFCC"/>
                </a:solidFill>
                <a:ea typeface="新細明體" charset="0"/>
                <a:cs typeface="新細明體" charset="0"/>
              </a:rPr>
              <a:t>帖后</a:t>
            </a:r>
            <a:r>
              <a:rPr lang="en-US" sz="3200" b="0" dirty="0">
                <a:solidFill>
                  <a:srgbClr val="FFFFCC"/>
                </a:solidFill>
                <a:ea typeface="新細明體" charset="0"/>
                <a:cs typeface="新細明體" charset="0"/>
              </a:rPr>
              <a:t> 2:8</a:t>
            </a:r>
          </a:p>
        </p:txBody>
      </p:sp>
      <p:sp>
        <p:nvSpPr>
          <p:cNvPr id="10" name="TextBox 9"/>
          <p:cNvSpPr txBox="1">
            <a:spLocks noChangeArrowheads="1"/>
          </p:cNvSpPr>
          <p:nvPr/>
        </p:nvSpPr>
        <p:spPr bwMode="auto">
          <a:xfrm>
            <a:off x="4267200" y="3454400"/>
            <a:ext cx="423863" cy="584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200" b="0">
                <a:solidFill>
                  <a:srgbClr val="FFFFCC"/>
                </a:solidFill>
                <a:ea typeface="新細明體" charset="0"/>
                <a:cs typeface="新細明體" charset="0"/>
              </a:rPr>
              <a:t>=</a:t>
            </a:r>
          </a:p>
        </p:txBody>
      </p:sp>
      <p:pic>
        <p:nvPicPr>
          <p:cNvPr id="11" name="Picture 10" descr="ru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90800" y="3048000"/>
            <a:ext cx="1143000"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pnuema.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38977" y="3111500"/>
            <a:ext cx="18288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485285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9" grpId="0" animBg="1"/>
      <p:bldP spid="10"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4513" name="Picture 2" descr="e_learning_prt_me"/>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7" name="Rectangle 3"/>
          <p:cNvSpPr>
            <a:spLocks noGrp="1" noChangeArrowheads="1"/>
          </p:cNvSpPr>
          <p:nvPr>
            <p:ph type="ctrTitle"/>
          </p:nvPr>
        </p:nvSpPr>
        <p:spPr>
          <a:xfrm>
            <a:off x="762000" y="228600"/>
            <a:ext cx="8153400" cy="1143000"/>
          </a:xfrm>
          <a:effectLst>
            <a:outerShdw blurRad="63500" dist="107763" dir="8100000" algn="ctr" rotWithShape="0">
              <a:schemeClr val="tx2">
                <a:alpha val="74998"/>
              </a:schemeClr>
            </a:outerShdw>
          </a:effectLst>
        </p:spPr>
        <p:txBody>
          <a:bodyPr/>
          <a:lstStyle/>
          <a:p>
            <a:pPr algn="ctr" eaLnBrk="1" hangingPunct="1">
              <a:defRPr/>
            </a:pPr>
            <a:r>
              <a:rPr lang="zh-CN" altLang="en-US" sz="6000" b="1" dirty="0">
                <a:solidFill>
                  <a:schemeClr val="accent4">
                    <a:lumMod val="20000"/>
                    <a:lumOff val="80000"/>
                  </a:schemeClr>
                </a:solidFill>
                <a:latin typeface="Arial" charset="0"/>
                <a:ea typeface="ＭＳ Ｐゴシック" charset="0"/>
                <a:cs typeface="ＭＳ Ｐゴシック" charset="0"/>
              </a:rPr>
              <a:t>被掳与归回</a:t>
            </a:r>
            <a:endParaRPr lang="en-US" sz="5400" dirty="0">
              <a:solidFill>
                <a:schemeClr val="accent4">
                  <a:lumMod val="20000"/>
                  <a:lumOff val="80000"/>
                </a:schemeClr>
              </a:solidFill>
              <a:latin typeface="Arial" charset="0"/>
              <a:ea typeface="ＭＳ Ｐゴシック" charset="0"/>
              <a:cs typeface="ＭＳ Ｐゴシック" charset="0"/>
            </a:endParaRPr>
          </a:p>
        </p:txBody>
      </p:sp>
      <p:sp>
        <p:nvSpPr>
          <p:cNvPr id="36868" name="Text Box 4"/>
          <p:cNvSpPr txBox="1">
            <a:spLocks noChangeArrowheads="1"/>
          </p:cNvSpPr>
          <p:nvPr/>
        </p:nvSpPr>
        <p:spPr bwMode="auto">
          <a:xfrm>
            <a:off x="1230923" y="3611605"/>
            <a:ext cx="17526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000000"/>
                </a:solidFill>
              </a:rPr>
              <a:t>被尼布甲尼撒放逐到巴比伦</a:t>
            </a:r>
            <a:endParaRPr lang="en-US" altLang="zh-CN" dirty="0">
              <a:solidFill>
                <a:srgbClr val="000000"/>
              </a:solidFill>
            </a:endParaRPr>
          </a:p>
          <a:p>
            <a:pPr algn="ctr"/>
            <a:r>
              <a:rPr lang="en-US" dirty="0">
                <a:solidFill>
                  <a:srgbClr val="000000"/>
                </a:solidFill>
              </a:rPr>
              <a:t>(586 BC)</a:t>
            </a:r>
          </a:p>
        </p:txBody>
      </p:sp>
      <p:sp>
        <p:nvSpPr>
          <p:cNvPr id="704516" name="Text Box 5"/>
          <p:cNvSpPr txBox="1">
            <a:spLocks noChangeArrowheads="1"/>
          </p:cNvSpPr>
          <p:nvPr/>
        </p:nvSpPr>
        <p:spPr bwMode="auto">
          <a:xfrm rot="-5400000">
            <a:off x="-1485900" y="4071938"/>
            <a:ext cx="3886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FFFFFF"/>
                </a:solidFill>
              </a:rPr>
              <a:t>以西结时代 </a:t>
            </a:r>
            <a:r>
              <a:rPr lang="en-US" dirty="0">
                <a:solidFill>
                  <a:srgbClr val="FFFFFF"/>
                </a:solidFill>
              </a:rPr>
              <a:t>(597 BC)</a:t>
            </a:r>
          </a:p>
        </p:txBody>
      </p:sp>
      <p:sp>
        <p:nvSpPr>
          <p:cNvPr id="36870" name="Text Box 6"/>
          <p:cNvSpPr txBox="1">
            <a:spLocks noChangeArrowheads="1"/>
          </p:cNvSpPr>
          <p:nvPr/>
        </p:nvSpPr>
        <p:spPr bwMode="auto">
          <a:xfrm>
            <a:off x="5189960" y="3583647"/>
            <a:ext cx="17526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000000"/>
                </a:solidFill>
              </a:rPr>
              <a:t>被罗马帝国的提多将军放逐到世界各地</a:t>
            </a:r>
            <a:br>
              <a:rPr lang="en-US" dirty="0">
                <a:solidFill>
                  <a:srgbClr val="000000"/>
                </a:solidFill>
              </a:rPr>
            </a:br>
            <a:r>
              <a:rPr lang="en-US" dirty="0">
                <a:solidFill>
                  <a:srgbClr val="000000"/>
                </a:solidFill>
              </a:rPr>
              <a:t>(AD 70)</a:t>
            </a:r>
          </a:p>
        </p:txBody>
      </p:sp>
      <p:sp>
        <p:nvSpPr>
          <p:cNvPr id="36871" name="Text Box 7"/>
          <p:cNvSpPr txBox="1">
            <a:spLocks noChangeArrowheads="1"/>
          </p:cNvSpPr>
          <p:nvPr/>
        </p:nvSpPr>
        <p:spPr bwMode="auto">
          <a:xfrm>
            <a:off x="3364525" y="3583647"/>
            <a:ext cx="17526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000000"/>
                </a:solidFill>
              </a:rPr>
              <a:t>古列王</a:t>
            </a:r>
            <a:endParaRPr lang="en-US" altLang="zh-CN" dirty="0">
              <a:solidFill>
                <a:srgbClr val="000000"/>
              </a:solidFill>
            </a:endParaRPr>
          </a:p>
          <a:p>
            <a:pPr algn="ctr"/>
            <a:r>
              <a:rPr lang="zh-CN" altLang="en-US" dirty="0">
                <a:solidFill>
                  <a:srgbClr val="000000"/>
                </a:solidFill>
              </a:rPr>
              <a:t>允许以色列人归回</a:t>
            </a:r>
            <a:endParaRPr lang="en-US" altLang="zh-CN" dirty="0">
              <a:solidFill>
                <a:srgbClr val="000000"/>
              </a:solidFill>
            </a:endParaRPr>
          </a:p>
          <a:p>
            <a:pPr algn="ctr"/>
            <a:r>
              <a:rPr lang="en-US" dirty="0">
                <a:solidFill>
                  <a:srgbClr val="000000"/>
                </a:solidFill>
              </a:rPr>
              <a:t>(516 BC)</a:t>
            </a:r>
          </a:p>
        </p:txBody>
      </p:sp>
      <p:sp>
        <p:nvSpPr>
          <p:cNvPr id="36872" name="Text Box 8"/>
          <p:cNvSpPr txBox="1">
            <a:spLocks noChangeArrowheads="1"/>
          </p:cNvSpPr>
          <p:nvPr/>
        </p:nvSpPr>
        <p:spPr bwMode="auto">
          <a:xfrm>
            <a:off x="7015395" y="3583647"/>
            <a:ext cx="17526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000000"/>
                </a:solidFill>
              </a:rPr>
              <a:t>锡安主义者归回以色列</a:t>
            </a:r>
            <a:r>
              <a:rPr lang="en-US" dirty="0">
                <a:solidFill>
                  <a:srgbClr val="000000"/>
                </a:solidFill>
              </a:rPr>
              <a:t>(AD 1948)</a:t>
            </a:r>
          </a:p>
        </p:txBody>
      </p:sp>
      <p:sp>
        <p:nvSpPr>
          <p:cNvPr id="36873" name="AutoShape 9"/>
          <p:cNvSpPr>
            <a:spLocks noChangeArrowheads="1"/>
          </p:cNvSpPr>
          <p:nvPr/>
        </p:nvSpPr>
        <p:spPr bwMode="auto">
          <a:xfrm rot="-3087360">
            <a:off x="631825" y="1978025"/>
            <a:ext cx="2279650" cy="914400"/>
          </a:xfrm>
          <a:prstGeom prst="curvedDownArrow">
            <a:avLst>
              <a:gd name="adj1" fmla="val 49861"/>
              <a:gd name="adj2" fmla="val 99722"/>
              <a:gd name="adj3" fmla="val 33333"/>
            </a:avLst>
          </a:prstGeom>
          <a:solidFill>
            <a:srgbClr val="FF0000"/>
          </a:solidFill>
          <a:ln w="9525">
            <a:solidFill>
              <a:schemeClr val="tx1"/>
            </a:solidFill>
            <a:miter lim="800000"/>
            <a:headEnd/>
            <a:tailEnd/>
          </a:ln>
        </p:spPr>
        <p:txBody>
          <a:bodyPr wrap="none" anchor="ctr"/>
          <a:lstStyle/>
          <a:p>
            <a:endParaRPr lang="en-US" sz="2400">
              <a:solidFill>
                <a:srgbClr val="000000"/>
              </a:solidFill>
              <a:latin typeface="Arial"/>
            </a:endParaRPr>
          </a:p>
        </p:txBody>
      </p:sp>
      <p:sp>
        <p:nvSpPr>
          <p:cNvPr id="36874" name="AutoShape 10"/>
          <p:cNvSpPr>
            <a:spLocks noChangeArrowheads="1"/>
          </p:cNvSpPr>
          <p:nvPr/>
        </p:nvSpPr>
        <p:spPr bwMode="auto">
          <a:xfrm rot="2825468">
            <a:off x="2667000" y="2297113"/>
            <a:ext cx="11430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2"/>
          </a:solidFill>
          <a:ln w="9525">
            <a:solidFill>
              <a:schemeClr val="tx1"/>
            </a:solidFill>
            <a:miter lim="800000"/>
            <a:headEnd/>
            <a:tailEnd/>
          </a:ln>
        </p:spPr>
        <p:txBody>
          <a:bodyPr wrap="none" anchor="ctr"/>
          <a:lstStyle/>
          <a:p>
            <a:endParaRPr lang="en-US">
              <a:solidFill>
                <a:srgbClr val="000000"/>
              </a:solidFill>
              <a:latin typeface="Arial"/>
            </a:endParaRPr>
          </a:p>
        </p:txBody>
      </p:sp>
      <p:sp>
        <p:nvSpPr>
          <p:cNvPr id="36875" name="AutoShape 11"/>
          <p:cNvSpPr>
            <a:spLocks noChangeArrowheads="1"/>
          </p:cNvSpPr>
          <p:nvPr/>
        </p:nvSpPr>
        <p:spPr bwMode="auto">
          <a:xfrm rot="-3087360">
            <a:off x="4632325" y="1978025"/>
            <a:ext cx="2279650" cy="914400"/>
          </a:xfrm>
          <a:prstGeom prst="curvedDownArrow">
            <a:avLst>
              <a:gd name="adj1" fmla="val 49861"/>
              <a:gd name="adj2" fmla="val 99722"/>
              <a:gd name="adj3" fmla="val 33333"/>
            </a:avLst>
          </a:prstGeom>
          <a:solidFill>
            <a:srgbClr val="FF0000"/>
          </a:solidFill>
          <a:ln w="9525">
            <a:solidFill>
              <a:schemeClr val="tx1"/>
            </a:solidFill>
            <a:miter lim="800000"/>
            <a:headEnd/>
            <a:tailEnd/>
          </a:ln>
        </p:spPr>
        <p:txBody>
          <a:bodyPr wrap="none" anchor="ctr"/>
          <a:lstStyle/>
          <a:p>
            <a:endParaRPr lang="en-US" sz="2400">
              <a:solidFill>
                <a:srgbClr val="000000"/>
              </a:solidFill>
              <a:latin typeface="Arial"/>
            </a:endParaRPr>
          </a:p>
        </p:txBody>
      </p:sp>
      <p:sp>
        <p:nvSpPr>
          <p:cNvPr id="36876" name="AutoShape 12"/>
          <p:cNvSpPr>
            <a:spLocks noChangeArrowheads="1"/>
          </p:cNvSpPr>
          <p:nvPr/>
        </p:nvSpPr>
        <p:spPr bwMode="auto">
          <a:xfrm rot="2825468">
            <a:off x="6667500" y="2297113"/>
            <a:ext cx="11430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2"/>
          </a:solidFill>
          <a:ln w="9525">
            <a:solidFill>
              <a:schemeClr val="tx1"/>
            </a:solidFill>
            <a:miter lim="800000"/>
            <a:headEnd/>
            <a:tailEnd/>
          </a:ln>
        </p:spPr>
        <p:txBody>
          <a:bodyPr wrap="none" anchor="ctr"/>
          <a:lstStyle/>
          <a:p>
            <a:endParaRPr lang="en-US">
              <a:solidFill>
                <a:srgbClr val="000000"/>
              </a:solidFill>
              <a:latin typeface="Arial"/>
            </a:endParaRPr>
          </a:p>
        </p:txBody>
      </p:sp>
      <p:sp>
        <p:nvSpPr>
          <p:cNvPr id="36877" name="Text Box 13"/>
          <p:cNvSpPr txBox="1">
            <a:spLocks noChangeArrowheads="1"/>
          </p:cNvSpPr>
          <p:nvPr/>
        </p:nvSpPr>
        <p:spPr bwMode="auto">
          <a:xfrm>
            <a:off x="0" y="6453188"/>
            <a:ext cx="9180513" cy="4001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2000" dirty="0">
                <a:solidFill>
                  <a:srgbClr val="FFFFFF"/>
                </a:solidFill>
              </a:rPr>
              <a:t>为什么以西结要描述基督再临</a:t>
            </a:r>
            <a:r>
              <a:rPr lang="en-US" sz="2000" dirty="0">
                <a:solidFill>
                  <a:srgbClr val="FFFFFF"/>
                </a:solidFill>
              </a:rPr>
              <a:t>?</a:t>
            </a:r>
            <a:endParaRPr lang="en-US" sz="2000" i="1">
              <a:solidFill>
                <a:srgbClr val="FFFFFF"/>
              </a:solidFill>
            </a:endParaRPr>
          </a:p>
        </p:txBody>
      </p:sp>
      <p:sp>
        <p:nvSpPr>
          <p:cNvPr id="704525" name="Text Box 14"/>
          <p:cNvSpPr txBox="1">
            <a:spLocks noChangeArrowheads="1"/>
          </p:cNvSpPr>
          <p:nvPr/>
        </p:nvSpPr>
        <p:spPr bwMode="auto">
          <a:xfrm>
            <a:off x="8316913" y="76200"/>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FFFF"/>
                </a:solidFill>
              </a:rPr>
              <a:t>508</a:t>
            </a:r>
          </a:p>
        </p:txBody>
      </p:sp>
    </p:spTree>
    <p:extLst>
      <p:ext uri="{BB962C8B-B14F-4D97-AF65-F5344CB8AC3E}">
        <p14:creationId xmlns:p14="http://schemas.microsoft.com/office/powerpoint/2010/main" val="17693872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6868"/>
                                        </p:tgtEl>
                                        <p:attrNameLst>
                                          <p:attrName>style.visibility</p:attrName>
                                        </p:attrNameLst>
                                      </p:cBhvr>
                                      <p:to>
                                        <p:strVal val="visible"/>
                                      </p:to>
                                    </p:set>
                                    <p:animEffect transition="in" filter="wipe(down)">
                                      <p:cBhvr>
                                        <p:cTn id="7" dur="500"/>
                                        <p:tgtEl>
                                          <p:spTgt spid="3686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6873"/>
                                        </p:tgtEl>
                                        <p:attrNameLst>
                                          <p:attrName>style.visibility</p:attrName>
                                        </p:attrNameLst>
                                      </p:cBhvr>
                                      <p:to>
                                        <p:strVal val="visible"/>
                                      </p:to>
                                    </p:set>
                                    <p:animEffect transition="in" filter="wipe(down)">
                                      <p:cBhvr>
                                        <p:cTn id="10" dur="500"/>
                                        <p:tgtEl>
                                          <p:spTgt spid="3687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6874"/>
                                        </p:tgtEl>
                                        <p:attrNameLst>
                                          <p:attrName>style.visibility</p:attrName>
                                        </p:attrNameLst>
                                      </p:cBhvr>
                                      <p:to>
                                        <p:strVal val="visible"/>
                                      </p:to>
                                    </p:set>
                                    <p:animEffect transition="in" filter="wipe(up)">
                                      <p:cBhvr>
                                        <p:cTn id="15" dur="500"/>
                                        <p:tgtEl>
                                          <p:spTgt spid="36874"/>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36871"/>
                                        </p:tgtEl>
                                        <p:attrNameLst>
                                          <p:attrName>style.visibility</p:attrName>
                                        </p:attrNameLst>
                                      </p:cBhvr>
                                      <p:to>
                                        <p:strVal val="visible"/>
                                      </p:to>
                                    </p:set>
                                    <p:animEffect transition="in" filter="wipe(up)">
                                      <p:cBhvr>
                                        <p:cTn id="18" dur="500"/>
                                        <p:tgtEl>
                                          <p:spTgt spid="3687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36870"/>
                                        </p:tgtEl>
                                        <p:attrNameLst>
                                          <p:attrName>style.visibility</p:attrName>
                                        </p:attrNameLst>
                                      </p:cBhvr>
                                      <p:to>
                                        <p:strVal val="visible"/>
                                      </p:to>
                                    </p:set>
                                    <p:animEffect transition="in" filter="wipe(up)">
                                      <p:cBhvr>
                                        <p:cTn id="23" dur="500"/>
                                        <p:tgtEl>
                                          <p:spTgt spid="3687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36875"/>
                                        </p:tgtEl>
                                        <p:attrNameLst>
                                          <p:attrName>style.visibility</p:attrName>
                                        </p:attrNameLst>
                                      </p:cBhvr>
                                      <p:to>
                                        <p:strVal val="visible"/>
                                      </p:to>
                                    </p:set>
                                    <p:animEffect transition="in" filter="wipe(down)">
                                      <p:cBhvr>
                                        <p:cTn id="26" dur="500"/>
                                        <p:tgtEl>
                                          <p:spTgt spid="3687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36876"/>
                                        </p:tgtEl>
                                        <p:attrNameLst>
                                          <p:attrName>style.visibility</p:attrName>
                                        </p:attrNameLst>
                                      </p:cBhvr>
                                      <p:to>
                                        <p:strVal val="visible"/>
                                      </p:to>
                                    </p:set>
                                    <p:animEffect transition="in" filter="wipe(up)">
                                      <p:cBhvr>
                                        <p:cTn id="31" dur="500"/>
                                        <p:tgtEl>
                                          <p:spTgt spid="36876"/>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36872"/>
                                        </p:tgtEl>
                                        <p:attrNameLst>
                                          <p:attrName>style.visibility</p:attrName>
                                        </p:attrNameLst>
                                      </p:cBhvr>
                                      <p:to>
                                        <p:strVal val="visible"/>
                                      </p:to>
                                    </p:set>
                                    <p:animEffect transition="in" filter="wipe(up)">
                                      <p:cBhvr>
                                        <p:cTn id="34" dur="500"/>
                                        <p:tgtEl>
                                          <p:spTgt spid="3687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36877"/>
                                        </p:tgtEl>
                                        <p:attrNameLst>
                                          <p:attrName>style.visibility</p:attrName>
                                        </p:attrNameLst>
                                      </p:cBhvr>
                                      <p:to>
                                        <p:strVal val="visible"/>
                                      </p:to>
                                    </p:set>
                                    <p:animEffect transition="in" filter="wipe(left)">
                                      <p:cBhvr>
                                        <p:cTn id="39" dur="500"/>
                                        <p:tgtEl>
                                          <p:spTgt spid="36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p:bldP spid="36870" grpId="0"/>
      <p:bldP spid="36871" grpId="0"/>
      <p:bldP spid="36872" grpId="0"/>
      <p:bldP spid="36873" grpId="0" animBg="1"/>
      <p:bldP spid="36874" grpId="0" animBg="1"/>
      <p:bldP spid="36875" grpId="0" animBg="1"/>
      <p:bldP spid="36876" grpId="0" animBg="1"/>
      <p:bldP spid="3687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p>
        </p:txBody>
      </p:sp>
      <p:sp>
        <p:nvSpPr>
          <p:cNvPr id="139266"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p>
        </p:txBody>
      </p:sp>
      <p:pic>
        <p:nvPicPr>
          <p:cNvPr id="139267"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81600" y="228600"/>
            <a:ext cx="3743325" cy="477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8"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9"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70"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71"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p:spPr>
      </p:pic>
      <p:sp>
        <p:nvSpPr>
          <p:cNvPr id="139272" name="Line 9"/>
          <p:cNvSpPr>
            <a:spLocks noChangeShapeType="1"/>
          </p:cNvSpPr>
          <p:nvPr/>
        </p:nvSpPr>
        <p:spPr bwMode="auto">
          <a:xfrm>
            <a:off x="5029200" y="7620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44747" name="Text Box 11"/>
          <p:cNvSpPr txBox="1">
            <a:spLocks noChangeArrowheads="1"/>
          </p:cNvSpPr>
          <p:nvPr/>
        </p:nvSpPr>
        <p:spPr bwMode="auto">
          <a:xfrm>
            <a:off x="1371600" y="5334000"/>
            <a:ext cx="1752600" cy="7016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2000" b="1" i="1">
                <a:effectLst>
                  <a:outerShdw blurRad="38100" dist="38100" dir="2700000" algn="tl">
                    <a:srgbClr val="DDDDDD"/>
                  </a:outerShdw>
                </a:effectLst>
                <a:latin typeface="Arial" charset="0"/>
              </a:rPr>
              <a:t>The City of Babylon</a:t>
            </a:r>
          </a:p>
        </p:txBody>
      </p:sp>
      <p:pic>
        <p:nvPicPr>
          <p:cNvPr id="139274" name="Picture 12" descr="BABYLONA.gif"/>
          <p:cNvPicPr>
            <a:picLocks noGrp="1" noChangeAspect="1" noChangeArrowheads="1"/>
          </p:cNvPicPr>
          <p:nvPr>
            <p:ph sz="half" idx="2"/>
          </p:nvPr>
        </p:nvPicPr>
        <p:blipFill>
          <a:blip r:embed="rId9" cstate="screen">
            <a:extLst>
              <a:ext uri="{28A0092B-C50C-407E-A947-70E740481C1C}">
                <a14:useLocalDpi xmlns:a14="http://schemas.microsoft.com/office/drawing/2010/main" val="0"/>
              </a:ext>
            </a:extLst>
          </a:blip>
          <a:srcRect/>
          <a:stretch>
            <a:fillRect/>
          </a:stretch>
        </p:blipFill>
        <p:spPr>
          <a:xfrm>
            <a:off x="0" y="-228600"/>
            <a:ext cx="9144000" cy="7086600"/>
          </a:xfrm>
          <a:noFill/>
        </p:spPr>
      </p:pic>
      <p:sp>
        <p:nvSpPr>
          <p:cNvPr id="244749" name="Text Box 13"/>
          <p:cNvSpPr txBox="1">
            <a:spLocks noChangeArrowheads="1"/>
          </p:cNvSpPr>
          <p:nvPr/>
        </p:nvSpPr>
        <p:spPr bwMode="auto">
          <a:xfrm>
            <a:off x="4500563" y="5214938"/>
            <a:ext cx="4643437" cy="1077912"/>
          </a:xfrm>
          <a:prstGeom prst="rect">
            <a:avLst/>
          </a:prstGeom>
          <a:solidFill>
            <a:schemeClr val="tx1"/>
          </a:soli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zh-CN" altLang="en-US" sz="3200" b="1">
                <a:solidFill>
                  <a:schemeClr val="bg1"/>
                </a:solidFill>
                <a:effectLst>
                  <a:outerShdw blurRad="38100" dist="38100" dir="2700000" algn="tl">
                    <a:srgbClr val="808080"/>
                  </a:outerShdw>
                </a:effectLst>
                <a:latin typeface="Arial" charset="0"/>
                <a:cs typeface="SimSun" charset="0"/>
              </a:rPr>
              <a:t>当时有没有一个城市比巴比伦更伟大</a:t>
            </a:r>
            <a:r>
              <a:rPr lang="en-US" altLang="ja-JP" sz="3200" b="1">
                <a:solidFill>
                  <a:schemeClr val="bg1"/>
                </a:solidFill>
                <a:effectLst>
                  <a:outerShdw blurRad="38100" dist="38100" dir="2700000" algn="tl">
                    <a:srgbClr val="808080"/>
                  </a:outerShdw>
                </a:effectLst>
                <a:latin typeface="Arial" charset="0"/>
                <a:cs typeface="SimSun" charset="0"/>
              </a:rPr>
              <a:t>?</a:t>
            </a:r>
            <a:endParaRPr lang="en-US" altLang="zh-CN" sz="3200" b="1">
              <a:solidFill>
                <a:schemeClr val="bg1"/>
              </a:solidFill>
              <a:effectLst>
                <a:outerShdw blurRad="38100" dist="38100" dir="2700000" algn="tl">
                  <a:srgbClr val="808080"/>
                </a:outerShdw>
              </a:effectLst>
              <a:latin typeface="Arial" charset="0"/>
              <a:cs typeface="SimSun" charset="0"/>
            </a:endParaRPr>
          </a:p>
        </p:txBody>
      </p:sp>
      <p:sp>
        <p:nvSpPr>
          <p:cNvPr id="13" name="Title 12"/>
          <p:cNvSpPr>
            <a:spLocks noGrp="1"/>
          </p:cNvSpPr>
          <p:nvPr>
            <p:ph type="title"/>
          </p:nvPr>
        </p:nvSpPr>
        <p:spPr>
          <a:xfrm>
            <a:off x="2743200" y="-228600"/>
            <a:ext cx="2971800" cy="609600"/>
          </a:xfrm>
          <a:solidFill>
            <a:schemeClr val="tx1"/>
          </a:solidFill>
        </p:spPr>
        <p:txBody>
          <a:bodyPr/>
          <a:lstStyle/>
          <a:p>
            <a:r>
              <a:rPr lang="zh-CN" altLang="en-US" sz="3200" b="1" i="1">
                <a:solidFill>
                  <a:schemeClr val="bg1"/>
                </a:solidFill>
                <a:effectLst>
                  <a:outerShdw blurRad="38100" dist="38100" dir="2700000" algn="tl">
                    <a:srgbClr val="808080"/>
                  </a:outerShdw>
                </a:effectLst>
                <a:latin typeface="SimSun" charset="0"/>
                <a:ea typeface="ＭＳ Ｐゴシック" charset="0"/>
                <a:cs typeface="SimSun" charset="0"/>
              </a:rPr>
              <a:t>处 境</a:t>
            </a:r>
            <a:r>
              <a:rPr lang="en-US" altLang="zh-CN">
                <a:latin typeface="Times New Roman" charset="0"/>
                <a:ea typeface="ＭＳ Ｐゴシック" charset="0"/>
                <a:cs typeface="ＭＳ Ｐゴシック" charset="0"/>
              </a:rPr>
              <a:t> </a:t>
            </a:r>
          </a:p>
        </p:txBody>
      </p:sp>
    </p:spTree>
    <p:extLst>
      <p:ext uri="{BB962C8B-B14F-4D97-AF65-F5344CB8AC3E}">
        <p14:creationId xmlns:p14="http://schemas.microsoft.com/office/powerpoint/2010/main" val="90772548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706562"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76400" y="3079750"/>
            <a:ext cx="5791200" cy="347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63" name="Rectangle 3"/>
          <p:cNvSpPr>
            <a:spLocks noGrp="1" noChangeArrowheads="1"/>
          </p:cNvSpPr>
          <p:nvPr>
            <p:ph type="ctrTitle"/>
          </p:nvPr>
        </p:nvSpPr>
        <p:spPr>
          <a:xfrm>
            <a:off x="381000" y="533400"/>
            <a:ext cx="8305800" cy="685800"/>
          </a:xfrm>
        </p:spPr>
        <p:txBody>
          <a:bodyPr/>
          <a:lstStyle/>
          <a:p>
            <a:pPr eaLnBrk="1" hangingPunct="1"/>
            <a:r>
              <a:rPr lang="zh-CN" altLang="en-US" sz="4000" dirty="0">
                <a:solidFill>
                  <a:schemeClr val="bg1"/>
                </a:solidFill>
                <a:latin typeface="Arial" charset="0"/>
                <a:ea typeface="ＭＳ Ｐゴシック" charset="0"/>
                <a:cs typeface="ＭＳ Ｐゴシック" charset="0"/>
              </a:rPr>
              <a:t>以西结预言的诠释</a:t>
            </a:r>
            <a:endParaRPr lang="en-US" sz="4000" dirty="0">
              <a:solidFill>
                <a:schemeClr val="bg1"/>
              </a:solidFill>
              <a:latin typeface="Arial" charset="0"/>
              <a:ea typeface="ＭＳ Ｐゴシック" charset="0"/>
              <a:cs typeface="ＭＳ Ｐゴシック" charset="0"/>
            </a:endParaRPr>
          </a:p>
        </p:txBody>
      </p:sp>
      <p:sp>
        <p:nvSpPr>
          <p:cNvPr id="706564" name="Rectangle 4"/>
          <p:cNvSpPr>
            <a:spLocks noChangeArrowheads="1"/>
          </p:cNvSpPr>
          <p:nvPr/>
        </p:nvSpPr>
        <p:spPr bwMode="auto">
          <a:xfrm>
            <a:off x="381000" y="6381328"/>
            <a:ext cx="8458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b="0">
                <a:solidFill>
                  <a:srgbClr val="FFFFFF"/>
                </a:solidFill>
              </a:rPr>
              <a:t>Adapted from www.bibleweb.org/ MEastStudies/Sem3.htm</a:t>
            </a:r>
          </a:p>
        </p:txBody>
      </p:sp>
      <p:graphicFrame>
        <p:nvGraphicFramePr>
          <p:cNvPr id="38917" name="Group 5"/>
          <p:cNvGraphicFramePr>
            <a:graphicFrameLocks noGrp="1"/>
          </p:cNvGraphicFramePr>
          <p:nvPr>
            <p:extLst>
              <p:ext uri="{D42A27DB-BD31-4B8C-83A1-F6EECF244321}">
                <p14:modId xmlns:p14="http://schemas.microsoft.com/office/powerpoint/2010/main" val="452439948"/>
              </p:ext>
            </p:extLst>
          </p:nvPr>
        </p:nvGraphicFramePr>
        <p:xfrm>
          <a:off x="0" y="1524000"/>
          <a:ext cx="9143999" cy="3810000"/>
        </p:xfrm>
        <a:graphic>
          <a:graphicData uri="http://schemas.openxmlformats.org/drawingml/2006/table">
            <a:tbl>
              <a:tblPr/>
              <a:tblGrid>
                <a:gridCol w="4110605">
                  <a:extLst>
                    <a:ext uri="{9D8B030D-6E8A-4147-A177-3AD203B41FA5}">
                      <a16:colId xmlns:a16="http://schemas.microsoft.com/office/drawing/2014/main" val="20000"/>
                    </a:ext>
                  </a:extLst>
                </a:gridCol>
                <a:gridCol w="503339">
                  <a:extLst>
                    <a:ext uri="{9D8B030D-6E8A-4147-A177-3AD203B41FA5}">
                      <a16:colId xmlns:a16="http://schemas.microsoft.com/office/drawing/2014/main" val="20001"/>
                    </a:ext>
                  </a:extLst>
                </a:gridCol>
                <a:gridCol w="4530055">
                  <a:extLst>
                    <a:ext uri="{9D8B030D-6E8A-4147-A177-3AD203B41FA5}">
                      <a16:colId xmlns:a16="http://schemas.microsoft.com/office/drawing/2014/main" val="20002"/>
                    </a:ext>
                  </a:extLst>
                </a:gridCol>
              </a:tblGrid>
              <a:tr h="533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tx1"/>
                          </a:solidFill>
                          <a:effectLst/>
                          <a:latin typeface="Arial" charset="0"/>
                          <a:ea typeface="ＭＳ Ｐゴシック" charset="0"/>
                          <a:cs typeface="ＭＳ Ｐゴシック" charset="0"/>
                        </a:rPr>
                        <a:t>异象</a:t>
                      </a:r>
                    </a:p>
                  </a:txBody>
                  <a:tcPr horzOverflow="overflow">
                    <a:lnL>
                      <a:noFill/>
                    </a:lnL>
                    <a:lnR>
                      <a:noFill/>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1" i="0" u="none" strike="noStrike" cap="none" normalizeH="0" baseline="0">
                        <a:ln>
                          <a:noFill/>
                        </a:ln>
                        <a:solidFill>
                          <a:schemeClr val="tx1"/>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tx1"/>
                          </a:solidFill>
                          <a:effectLst/>
                          <a:latin typeface="Arial" charset="0"/>
                          <a:ea typeface="ＭＳ Ｐゴシック" charset="0"/>
                          <a:cs typeface="ＭＳ Ｐゴシック" charset="0"/>
                        </a:rPr>
                        <a:t>意思</a:t>
                      </a:r>
                    </a:p>
                  </a:txBody>
                  <a:tcPr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0"/>
                  </a:ext>
                </a:extLst>
              </a:tr>
              <a:tr h="8128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骨头</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以色列之家</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8128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格骨</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失去希望，被剪除</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8890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骨头聚集一处</a:t>
                      </a: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犹太人回归</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7620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他们里面的气息</a:t>
                      </a: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a:t>
                      </a: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charset="0"/>
                          <a:ea typeface="ＭＳ Ｐゴシック" charset="0"/>
                          <a:cs typeface="ＭＳ Ｐゴシック" charset="0"/>
                        </a:rPr>
                        <a:t>上帝的灵在祂的子民里面</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06581" name="Text Box 37"/>
          <p:cNvSpPr txBox="1">
            <a:spLocks noChangeArrowheads="1"/>
          </p:cNvSpPr>
          <p:nvPr/>
        </p:nvSpPr>
        <p:spPr bwMode="auto">
          <a:xfrm>
            <a:off x="8101013" y="12700"/>
            <a:ext cx="696912" cy="46196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FFFF"/>
                </a:solidFill>
              </a:rPr>
              <a:t>508</a:t>
            </a:r>
          </a:p>
        </p:txBody>
      </p:sp>
    </p:spTree>
    <p:extLst>
      <p:ext uri="{BB962C8B-B14F-4D97-AF65-F5344CB8AC3E}">
        <p14:creationId xmlns:p14="http://schemas.microsoft.com/office/powerpoint/2010/main" val="3469583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BEDAF3B-465F-AB48-946F-74AA621F8628}"/>
              </a:ext>
            </a:extLst>
          </p:cNvPr>
          <p:cNvPicPr>
            <a:picLocks noChangeAspect="1"/>
          </p:cNvPicPr>
          <p:nvPr/>
        </p:nvPicPr>
        <p:blipFill>
          <a:blip r:embed="rId3"/>
          <a:stretch>
            <a:fillRect/>
          </a:stretch>
        </p:blipFill>
        <p:spPr>
          <a:xfrm>
            <a:off x="0" y="1708259"/>
            <a:ext cx="9144000" cy="5149741"/>
          </a:xfrm>
          <a:prstGeom prst="rect">
            <a:avLst/>
          </a:prstGeom>
        </p:spPr>
      </p:pic>
      <p:pic>
        <p:nvPicPr>
          <p:cNvPr id="3" name="Picture 2">
            <a:extLst>
              <a:ext uri="{FF2B5EF4-FFF2-40B4-BE49-F238E27FC236}">
                <a16:creationId xmlns:a16="http://schemas.microsoft.com/office/drawing/2014/main" id="{2021A12B-5577-9741-8CF9-D2AECCE80511}"/>
              </a:ext>
            </a:extLst>
          </p:cNvPr>
          <p:cNvPicPr>
            <a:picLocks noChangeAspect="1"/>
          </p:cNvPicPr>
          <p:nvPr/>
        </p:nvPicPr>
        <p:blipFill>
          <a:blip r:embed="rId4"/>
          <a:stretch>
            <a:fillRect/>
          </a:stretch>
        </p:blipFill>
        <p:spPr>
          <a:xfrm>
            <a:off x="0" y="1"/>
            <a:ext cx="5102440" cy="2858814"/>
          </a:xfrm>
          <a:prstGeom prst="rect">
            <a:avLst/>
          </a:prstGeom>
        </p:spPr>
      </p:pic>
      <p:sp>
        <p:nvSpPr>
          <p:cNvPr id="697345" name="Title 1"/>
          <p:cNvSpPr>
            <a:spLocks noGrp="1"/>
          </p:cNvSpPr>
          <p:nvPr>
            <p:ph type="title"/>
          </p:nvPr>
        </p:nvSpPr>
        <p:spPr>
          <a:xfrm>
            <a:off x="5102440" y="0"/>
            <a:ext cx="4041560" cy="1708259"/>
          </a:xfrm>
        </p:spPr>
        <p:txBody>
          <a:bodyPr/>
          <a:lstStyle/>
          <a:p>
            <a:pPr algn="ctr"/>
            <a:r>
              <a:rPr lang="en-US" altLang="zh-CN" sz="3600" b="1" dirty="0">
                <a:solidFill>
                  <a:srgbClr val="FFFFFF"/>
                </a:solidFill>
                <a:effectLst>
                  <a:glow rad="355600">
                    <a:schemeClr val="tx1"/>
                  </a:glow>
                </a:effectLst>
                <a:latin typeface="Arial" charset="0"/>
                <a:ea typeface="新細明體" charset="0"/>
              </a:rPr>
              <a:t>2018</a:t>
            </a:r>
            <a:r>
              <a:rPr lang="zh-CN" altLang="en-US" sz="3600" b="1" dirty="0">
                <a:solidFill>
                  <a:srgbClr val="FFFFFF"/>
                </a:solidFill>
                <a:effectLst>
                  <a:glow rad="355600">
                    <a:schemeClr val="tx1"/>
                  </a:glow>
                </a:effectLst>
                <a:latin typeface="Arial" charset="0"/>
                <a:ea typeface="新細明體" charset="0"/>
              </a:rPr>
              <a:t>年，以色列庆祝回归</a:t>
            </a:r>
            <a:r>
              <a:rPr lang="en-US" altLang="zh-CN" sz="3600" b="1" dirty="0">
                <a:solidFill>
                  <a:srgbClr val="FFFFFF"/>
                </a:solidFill>
                <a:effectLst>
                  <a:glow rad="355600">
                    <a:schemeClr val="tx1"/>
                  </a:glow>
                </a:effectLst>
                <a:latin typeface="Arial" charset="0"/>
                <a:ea typeface="新細明體" charset="0"/>
              </a:rPr>
              <a:t>70</a:t>
            </a:r>
            <a:r>
              <a:rPr lang="zh-CN" altLang="en-US" sz="3600" b="1" dirty="0">
                <a:solidFill>
                  <a:srgbClr val="FFFFFF"/>
                </a:solidFill>
                <a:effectLst>
                  <a:glow rad="355600">
                    <a:schemeClr val="tx1"/>
                  </a:glow>
                </a:effectLst>
                <a:latin typeface="Arial" charset="0"/>
                <a:ea typeface="新細明體" charset="0"/>
              </a:rPr>
              <a:t>周年！</a:t>
            </a:r>
            <a:endParaRPr lang="en-US" sz="3600" b="1" dirty="0">
              <a:solidFill>
                <a:srgbClr val="FFFFFF"/>
              </a:solidFill>
              <a:effectLst>
                <a:glow rad="355600">
                  <a:schemeClr val="tx1"/>
                </a:glow>
              </a:effectLst>
              <a:latin typeface="Arial" charset="0"/>
              <a:ea typeface="新細明體" charset="0"/>
            </a:endParaRPr>
          </a:p>
        </p:txBody>
      </p:sp>
    </p:spTree>
    <p:extLst>
      <p:ext uri="{BB962C8B-B14F-4D97-AF65-F5344CB8AC3E}">
        <p14:creationId xmlns:p14="http://schemas.microsoft.com/office/powerpoint/2010/main" val="128379617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3489" name="Picture 5" descr="TheodorHerz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124" y="0"/>
            <a:ext cx="9180513" cy="1341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Rectangle 3"/>
          <p:cNvSpPr>
            <a:spLocks noGrp="1" noChangeArrowheads="1"/>
          </p:cNvSpPr>
          <p:nvPr>
            <p:ph type="ctrTitle"/>
          </p:nvPr>
        </p:nvSpPr>
        <p:spPr>
          <a:xfrm>
            <a:off x="5524500" y="0"/>
            <a:ext cx="3810000" cy="2133600"/>
          </a:xfrm>
          <a:effectLst>
            <a:outerShdw blurRad="63500" dist="107763" dir="8100000" algn="ctr" rotWithShape="0">
              <a:schemeClr val="bg1">
                <a:alpha val="74998"/>
              </a:schemeClr>
            </a:outerShdw>
          </a:effectLst>
        </p:spPr>
        <p:txBody>
          <a:bodyPr/>
          <a:lstStyle/>
          <a:p>
            <a:pPr eaLnBrk="1" hangingPunct="1">
              <a:defRPr/>
            </a:pPr>
            <a:r>
              <a:rPr lang="zh-CN" altLang="en-US" sz="5400" b="1" dirty="0">
                <a:solidFill>
                  <a:schemeClr val="tx1"/>
                </a:solidFill>
                <a:latin typeface="Arial" charset="0"/>
                <a:ea typeface="ＭＳ Ｐゴシック" charset="0"/>
                <a:cs typeface="ＭＳ Ｐゴシック" charset="0"/>
              </a:rPr>
              <a:t>西奥多 </a:t>
            </a:r>
            <a:br>
              <a:rPr lang="en-US" altLang="zh-CN" sz="5400" b="1" dirty="0">
                <a:solidFill>
                  <a:schemeClr val="tx1"/>
                </a:solidFill>
                <a:latin typeface="Arial" charset="0"/>
                <a:ea typeface="ＭＳ Ｐゴシック" charset="0"/>
                <a:cs typeface="ＭＳ Ｐゴシック" charset="0"/>
              </a:rPr>
            </a:br>
            <a:r>
              <a:rPr lang="zh-CN" altLang="en-US" sz="5400" b="1" dirty="0">
                <a:solidFill>
                  <a:schemeClr val="tx1"/>
                </a:solidFill>
                <a:latin typeface="Arial" charset="0"/>
                <a:ea typeface="ＭＳ Ｐゴシック" charset="0"/>
                <a:cs typeface="ＭＳ Ｐゴシック" charset="0"/>
              </a:rPr>
              <a:t>赫茨尔</a:t>
            </a:r>
            <a:endParaRPr lang="en-US" sz="6600" dirty="0">
              <a:solidFill>
                <a:schemeClr val="tx1"/>
              </a:solidFill>
              <a:latin typeface="Arial" charset="0"/>
              <a:ea typeface="ＭＳ Ｐゴシック" charset="0"/>
              <a:cs typeface="ＭＳ Ｐゴシック" charset="0"/>
            </a:endParaRPr>
          </a:p>
        </p:txBody>
      </p:sp>
      <p:sp>
        <p:nvSpPr>
          <p:cNvPr id="703491" name="Rectangle 4"/>
          <p:cNvSpPr>
            <a:spLocks noGrp="1" noChangeArrowheads="1"/>
          </p:cNvSpPr>
          <p:nvPr>
            <p:ph type="subTitle" idx="1"/>
          </p:nvPr>
        </p:nvSpPr>
        <p:spPr>
          <a:xfrm>
            <a:off x="5796136" y="3140968"/>
            <a:ext cx="3347864" cy="3889375"/>
          </a:xfrm>
        </p:spPr>
        <p:txBody>
          <a:bodyPr/>
          <a:lstStyle/>
          <a:p>
            <a:pPr eaLnBrk="1" hangingPunct="1"/>
            <a:r>
              <a:rPr lang="zh-CN" altLang="en-US" sz="4000" dirty="0">
                <a:solidFill>
                  <a:schemeClr val="tx1"/>
                </a:solidFill>
              </a:rPr>
              <a:t>第一届世界锡安主义者大会 </a:t>
            </a:r>
            <a:endParaRPr lang="en-US" altLang="zh-CN" sz="4000" dirty="0">
              <a:solidFill>
                <a:schemeClr val="tx1"/>
              </a:solidFill>
            </a:endParaRPr>
          </a:p>
          <a:p>
            <a:pPr eaLnBrk="1" hangingPunct="1"/>
            <a:r>
              <a:rPr lang="en-US" sz="4000" b="1" i="1" dirty="0">
                <a:solidFill>
                  <a:schemeClr val="tx1"/>
                </a:solidFill>
                <a:latin typeface="Arial" charset="0"/>
                <a:ea typeface="ＭＳ Ｐゴシック" charset="0"/>
                <a:cs typeface="ＭＳ Ｐゴシック" charset="0"/>
              </a:rPr>
              <a:t>1897</a:t>
            </a:r>
            <a:endParaRPr lang="en-US" sz="36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3609515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05541" name="Text Box 5"/>
          <p:cNvSpPr txBox="1">
            <a:spLocks noChangeArrowheads="1"/>
          </p:cNvSpPr>
          <p:nvPr/>
        </p:nvSpPr>
        <p:spPr bwMode="auto">
          <a:xfrm>
            <a:off x="1619672" y="614015"/>
            <a:ext cx="4681538" cy="366713"/>
          </a:xfrm>
          <a:prstGeom prst="rect">
            <a:avLst/>
          </a:prstGeom>
          <a:solidFill>
            <a:schemeClr val="tx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b="0">
                <a:solidFill>
                  <a:srgbClr val="FFFFFF"/>
                </a:solidFill>
              </a:rPr>
              <a:t>www.bibleweb.org/ MEastStudies/Sem3.htm</a:t>
            </a:r>
          </a:p>
        </p:txBody>
      </p:sp>
      <p:sp>
        <p:nvSpPr>
          <p:cNvPr id="40962" name="Rectangle 2"/>
          <p:cNvSpPr>
            <a:spLocks noGrp="1" noChangeArrowheads="1"/>
          </p:cNvSpPr>
          <p:nvPr>
            <p:ph type="ctrTitle"/>
          </p:nvPr>
        </p:nvSpPr>
        <p:spPr>
          <a:xfrm>
            <a:off x="0" y="-15329"/>
            <a:ext cx="8172400" cy="708025"/>
          </a:xfrm>
          <a:solidFill>
            <a:schemeClr val="tx1"/>
          </a:solidFill>
          <a:effectLst>
            <a:outerShdw blurRad="63500" dist="35921" dir="2700000" algn="ctr" rotWithShape="0">
              <a:schemeClr val="tx2">
                <a:alpha val="74998"/>
              </a:schemeClr>
            </a:outerShdw>
          </a:effectLst>
        </p:spPr>
        <p:txBody>
          <a:bodyPr/>
          <a:lstStyle/>
          <a:p>
            <a:pPr eaLnBrk="1" hangingPunct="1">
              <a:defRPr/>
            </a:pPr>
            <a:r>
              <a:rPr lang="zh-TW" altLang="en-US" sz="3600" b="1">
                <a:solidFill>
                  <a:schemeClr val="bg1"/>
                </a:solidFill>
                <a:latin typeface="Arial" charset="0"/>
                <a:ea typeface="ＭＳ Ｐゴシック" charset="0"/>
                <a:cs typeface="ＭＳ Ｐゴシック" charset="0"/>
              </a:rPr>
              <a:t>二十世纪犹太人归回数据</a:t>
            </a:r>
            <a:endParaRPr lang="en-US" sz="2400" b="1">
              <a:solidFill>
                <a:schemeClr val="bg1"/>
              </a:solidFill>
              <a:latin typeface="Arial" charset="0"/>
              <a:ea typeface="ＭＳ Ｐゴシック" charset="0"/>
              <a:cs typeface="ＭＳ Ｐゴシック" charset="0"/>
            </a:endParaRPr>
          </a:p>
        </p:txBody>
      </p:sp>
      <p:sp>
        <p:nvSpPr>
          <p:cNvPr id="705539" name="Rectangle 3"/>
          <p:cNvSpPr>
            <a:spLocks noGrp="1" noChangeArrowheads="1"/>
          </p:cNvSpPr>
          <p:nvPr>
            <p:ph type="subTitle" idx="1"/>
          </p:nvPr>
        </p:nvSpPr>
        <p:spPr>
          <a:xfrm>
            <a:off x="76200" y="4114800"/>
            <a:ext cx="5105400" cy="381000"/>
          </a:xfrm>
        </p:spPr>
        <p:txBody>
          <a:bodyPr/>
          <a:lstStyle/>
          <a:p>
            <a:pPr eaLnBrk="1" hangingPunct="1">
              <a:lnSpc>
                <a:spcPct val="90000"/>
              </a:lnSpc>
            </a:pPr>
            <a:endParaRPr lang="en-US" sz="2000">
              <a:latin typeface="Arial" charset="0"/>
              <a:ea typeface="ＭＳ Ｐゴシック" charset="0"/>
              <a:cs typeface="ＭＳ Ｐゴシック" charset="0"/>
            </a:endParaRPr>
          </a:p>
        </p:txBody>
      </p:sp>
      <p:sp>
        <p:nvSpPr>
          <p:cNvPr id="40967" name="Text Box 7"/>
          <p:cNvSpPr txBox="1">
            <a:spLocks noChangeArrowheads="1"/>
          </p:cNvSpPr>
          <p:nvPr/>
        </p:nvSpPr>
        <p:spPr bwMode="auto">
          <a:xfrm>
            <a:off x="8257820" y="0"/>
            <a:ext cx="8861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a:solidFill>
                  <a:srgbClr val="FFFFFF"/>
                </a:solidFill>
              </a:rPr>
              <a:t>195b</a:t>
            </a:r>
          </a:p>
        </p:txBody>
      </p:sp>
      <p:grpSp>
        <p:nvGrpSpPr>
          <p:cNvPr id="3" name="Group 2"/>
          <p:cNvGrpSpPr/>
          <p:nvPr/>
        </p:nvGrpSpPr>
        <p:grpSpPr>
          <a:xfrm>
            <a:off x="4857" y="908719"/>
            <a:ext cx="8167543" cy="5976207"/>
            <a:chOff x="4857" y="908719"/>
            <a:chExt cx="8167543" cy="5976207"/>
          </a:xfrm>
        </p:grpSpPr>
        <p:pic>
          <p:nvPicPr>
            <p:cNvPr id="705540"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57" y="908719"/>
              <a:ext cx="8167543" cy="59762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bwMode="auto">
            <a:xfrm>
              <a:off x="755576" y="1340768"/>
              <a:ext cx="4248472" cy="72008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10" name="Rectangle 9"/>
            <p:cNvSpPr/>
            <p:nvPr/>
          </p:nvSpPr>
          <p:spPr bwMode="auto">
            <a:xfrm>
              <a:off x="107504" y="980728"/>
              <a:ext cx="1368152" cy="36004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11" name="Rectangle 10"/>
            <p:cNvSpPr/>
            <p:nvPr/>
          </p:nvSpPr>
          <p:spPr bwMode="auto">
            <a:xfrm>
              <a:off x="2843808" y="2060848"/>
              <a:ext cx="2736304" cy="72008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grpSp>
      <p:sp>
        <p:nvSpPr>
          <p:cNvPr id="8" name="Rectangle 2"/>
          <p:cNvSpPr txBox="1">
            <a:spLocks noChangeArrowheads="1"/>
          </p:cNvSpPr>
          <p:nvPr/>
        </p:nvSpPr>
        <p:spPr bwMode="auto">
          <a:xfrm>
            <a:off x="107504" y="908720"/>
            <a:ext cx="1584176"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l" eaLnBrk="1" hangingPunct="1">
              <a:defRPr/>
            </a:pPr>
            <a:r>
              <a:rPr lang="en-US" sz="2000">
                <a:solidFill>
                  <a:srgbClr val="000000"/>
                </a:solidFill>
                <a:latin typeface="Arial" charset="0"/>
                <a:ea typeface="ＭＳ Ｐゴシック" charset="0"/>
                <a:cs typeface="ＭＳ Ｐゴシック" charset="0"/>
              </a:rPr>
              <a:t>millions</a:t>
            </a:r>
            <a:endParaRPr lang="en-US" sz="1400">
              <a:solidFill>
                <a:srgbClr val="000000"/>
              </a:solidFill>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2843808" y="1916832"/>
            <a:ext cx="1584176"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l" eaLnBrk="1" hangingPunct="1">
              <a:defRPr/>
            </a:pPr>
            <a:r>
              <a:rPr lang="en-US" sz="2000">
                <a:solidFill>
                  <a:srgbClr val="000000"/>
                </a:solidFill>
                <a:latin typeface="Arial" charset="0"/>
                <a:ea typeface="ＭＳ Ｐゴシック" charset="0"/>
                <a:cs typeface="ＭＳ Ｐゴシック" charset="0"/>
              </a:rPr>
              <a:t>Total</a:t>
            </a:r>
            <a:endParaRPr lang="en-US" sz="1400">
              <a:solidFill>
                <a:srgbClr val="000000"/>
              </a:solidFill>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2843808" y="2276872"/>
            <a:ext cx="1584176"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l" eaLnBrk="1" hangingPunct="1">
              <a:defRPr/>
            </a:pPr>
            <a:r>
              <a:rPr lang="en-US" sz="2000">
                <a:solidFill>
                  <a:srgbClr val="000000"/>
                </a:solidFill>
                <a:latin typeface="Arial" charset="0"/>
                <a:ea typeface="ＭＳ Ｐゴシック" charset="0"/>
                <a:cs typeface="ＭＳ Ｐゴシック" charset="0"/>
              </a:rPr>
              <a:t>Jews</a:t>
            </a:r>
            <a:endParaRPr lang="en-US" sz="1400">
              <a:solidFill>
                <a:srgbClr val="000000"/>
              </a:solidFill>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971600" y="1340768"/>
            <a:ext cx="5040560" cy="708025"/>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l" eaLnBrk="1" hangingPunct="1">
              <a:defRPr/>
            </a:pPr>
            <a:r>
              <a:rPr lang="en-US" sz="2000" i="1">
                <a:solidFill>
                  <a:srgbClr val="000000"/>
                </a:solidFill>
                <a:latin typeface="Arial" charset="0"/>
                <a:ea typeface="ＭＳ Ｐゴシック" charset="0"/>
                <a:cs typeface="ＭＳ Ｐゴシック" charset="0"/>
              </a:rPr>
              <a:t>Growth in the Population of Israel</a:t>
            </a:r>
          </a:p>
          <a:p>
            <a:pPr algn="l" eaLnBrk="1" hangingPunct="1">
              <a:defRPr/>
            </a:pPr>
            <a:r>
              <a:rPr lang="en-US" sz="2000" i="1">
                <a:solidFill>
                  <a:srgbClr val="000000"/>
                </a:solidFill>
                <a:latin typeface="Arial" charset="0"/>
                <a:ea typeface="ＭＳ Ｐゴシック" charset="0"/>
                <a:cs typeface="ＭＳ Ｐゴシック" charset="0"/>
              </a:rPr>
              <a:t>1916-1986</a:t>
            </a:r>
            <a:endParaRPr lang="en-US" sz="1400" i="1">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17544817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5" name="Picture 2" descr="w041"/>
          <p:cNvPicPr>
            <a:picLocks noChangeAspect="1" noChangeArrowheads="1"/>
          </p:cNvPicPr>
          <p:nvPr/>
        </p:nvPicPr>
        <p:blipFill>
          <a:blip r:embed="rId3" cstate="screen">
            <a:extLst>
              <a:ext uri="{28A0092B-C50C-407E-A947-70E740481C1C}">
                <a14:useLocalDpi xmlns:a14="http://schemas.microsoft.com/office/drawing/2010/main"/>
              </a:ext>
            </a:extLst>
          </a:blip>
          <a:srcRect t="-1276"/>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7586" name="Rectangle 3"/>
          <p:cNvSpPr>
            <a:spLocks noGrp="1" noChangeArrowheads="1"/>
          </p:cNvSpPr>
          <p:nvPr>
            <p:ph type="title"/>
          </p:nvPr>
        </p:nvSpPr>
        <p:spPr>
          <a:xfrm>
            <a:off x="381000" y="152400"/>
            <a:ext cx="8458200" cy="685800"/>
          </a:xfrm>
          <a:solidFill>
            <a:schemeClr val="tx1"/>
          </a:solidFill>
        </p:spPr>
        <p:txBody>
          <a:bodyPr/>
          <a:lstStyle/>
          <a:p>
            <a:pPr eaLnBrk="1" hangingPunct="1"/>
            <a:r>
              <a:rPr lang="zh-CN" altLang="en-US" sz="3600" dirty="0">
                <a:solidFill>
                  <a:schemeClr val="bg1"/>
                </a:solidFill>
                <a:latin typeface="Arial" charset="0"/>
                <a:ea typeface="ＭＳ Ｐゴシック" charset="0"/>
                <a:cs typeface="ＭＳ Ｐゴシック" charset="0"/>
              </a:rPr>
              <a:t>世界犹太人人口（</a:t>
            </a:r>
            <a:r>
              <a:rPr lang="en-US" altLang="zh-CN" sz="3600" dirty="0">
                <a:solidFill>
                  <a:schemeClr val="bg1"/>
                </a:solidFill>
                <a:latin typeface="Arial" charset="0"/>
                <a:ea typeface="ＭＳ Ｐゴシック" charset="0"/>
                <a:cs typeface="ＭＳ Ｐゴシック" charset="0"/>
              </a:rPr>
              <a:t>1997</a:t>
            </a:r>
            <a:r>
              <a:rPr lang="zh-CN" altLang="en-US" sz="3600" dirty="0">
                <a:solidFill>
                  <a:schemeClr val="bg1"/>
                </a:solidFill>
                <a:latin typeface="Arial" charset="0"/>
                <a:ea typeface="ＭＳ Ｐゴシック" charset="0"/>
                <a:cs typeface="ＭＳ Ｐゴシック" charset="0"/>
              </a:rPr>
              <a:t>年数据）</a:t>
            </a:r>
            <a:endParaRPr lang="en-US" sz="3600">
              <a:solidFill>
                <a:schemeClr val="bg1"/>
              </a:solidFill>
              <a:latin typeface="Arial" charset="0"/>
              <a:ea typeface="ＭＳ Ｐゴシック" charset="0"/>
              <a:cs typeface="ＭＳ Ｐゴシック" charset="0"/>
            </a:endParaRPr>
          </a:p>
        </p:txBody>
      </p:sp>
      <p:sp>
        <p:nvSpPr>
          <p:cNvPr id="707587" name="Rectangle 4"/>
          <p:cNvSpPr>
            <a:spLocks noGrp="1" noChangeArrowheads="1"/>
          </p:cNvSpPr>
          <p:nvPr>
            <p:ph type="body" idx="1"/>
          </p:nvPr>
        </p:nvSpPr>
        <p:spPr>
          <a:xfrm>
            <a:off x="0" y="3366864"/>
            <a:ext cx="1828800" cy="2582416"/>
          </a:xfrm>
        </p:spPr>
        <p:txBody>
          <a:bodyPr/>
          <a:lstStyle/>
          <a:p>
            <a:pPr eaLnBrk="1" hangingPunct="1">
              <a:lnSpc>
                <a:spcPct val="90000"/>
              </a:lnSpc>
            </a:pPr>
            <a:r>
              <a:rPr lang="zh-CN" altLang="en-US" sz="2400" b="1" dirty="0">
                <a:latin typeface="Arial" charset="0"/>
                <a:ea typeface="ＭＳ Ｐゴシック" charset="0"/>
                <a:cs typeface="ＭＳ Ｐゴシック" charset="0"/>
              </a:rPr>
              <a:t>大部分犹太人还没有回到以色列</a:t>
            </a:r>
            <a:endParaRPr lang="en-US" sz="2400" b="1" dirty="0">
              <a:latin typeface="Arial" charset="0"/>
              <a:ea typeface="ＭＳ Ｐゴシック" charset="0"/>
              <a:cs typeface="ＭＳ Ｐゴシック" charset="0"/>
            </a:endParaRPr>
          </a:p>
        </p:txBody>
      </p:sp>
      <p:grpSp>
        <p:nvGrpSpPr>
          <p:cNvPr id="4" name="Group 3"/>
          <p:cNvGrpSpPr/>
          <p:nvPr/>
        </p:nvGrpSpPr>
        <p:grpSpPr>
          <a:xfrm>
            <a:off x="3635896" y="4365104"/>
            <a:ext cx="3024336" cy="2340523"/>
            <a:chOff x="3635896" y="4365104"/>
            <a:chExt cx="3024336" cy="2340523"/>
          </a:xfrm>
        </p:grpSpPr>
        <p:sp>
          <p:nvSpPr>
            <p:cNvPr id="7" name="Rectangle 6"/>
            <p:cNvSpPr/>
            <p:nvPr/>
          </p:nvSpPr>
          <p:spPr bwMode="auto">
            <a:xfrm>
              <a:off x="4788024" y="4869160"/>
              <a:ext cx="1080120" cy="360040"/>
            </a:xfrm>
            <a:prstGeom prst="rect">
              <a:avLst/>
            </a:prstGeom>
            <a:solidFill>
              <a:srgbClr val="94BE8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8" name="Rectangle 7"/>
            <p:cNvSpPr/>
            <p:nvPr/>
          </p:nvSpPr>
          <p:spPr bwMode="auto">
            <a:xfrm>
              <a:off x="5364088" y="6093296"/>
              <a:ext cx="504056" cy="360040"/>
            </a:xfrm>
            <a:prstGeom prst="rect">
              <a:avLst/>
            </a:prstGeom>
            <a:solidFill>
              <a:srgbClr val="91C03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2" name="Rectangle 1"/>
            <p:cNvSpPr/>
            <p:nvPr/>
          </p:nvSpPr>
          <p:spPr bwMode="auto">
            <a:xfrm>
              <a:off x="6156176" y="5445224"/>
              <a:ext cx="504056" cy="360040"/>
            </a:xfrm>
            <a:prstGeom prst="rect">
              <a:avLst/>
            </a:prstGeom>
            <a:solidFill>
              <a:srgbClr val="FEFE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12" name="Rectangle 11"/>
            <p:cNvSpPr/>
            <p:nvPr/>
          </p:nvSpPr>
          <p:spPr bwMode="auto">
            <a:xfrm>
              <a:off x="3635896" y="4365104"/>
              <a:ext cx="1152128" cy="360040"/>
            </a:xfrm>
            <a:prstGeom prst="rect">
              <a:avLst/>
            </a:prstGeom>
            <a:solidFill>
              <a:srgbClr val="FFFFC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18" name="Rectangle 17"/>
            <p:cNvSpPr/>
            <p:nvPr/>
          </p:nvSpPr>
          <p:spPr bwMode="auto">
            <a:xfrm>
              <a:off x="3779912" y="5301208"/>
              <a:ext cx="720080" cy="864096"/>
            </a:xfrm>
            <a:prstGeom prst="rect">
              <a:avLst/>
            </a:prstGeom>
            <a:solidFill>
              <a:srgbClr val="FFFFC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sp>
          <p:nvSpPr>
            <p:cNvPr id="19" name="Rectangle 18"/>
            <p:cNvSpPr/>
            <p:nvPr/>
          </p:nvSpPr>
          <p:spPr bwMode="auto">
            <a:xfrm rot="20189638">
              <a:off x="3925500" y="5841531"/>
              <a:ext cx="720080" cy="864096"/>
            </a:xfrm>
            <a:prstGeom prst="rect">
              <a:avLst/>
            </a:prstGeom>
            <a:solidFill>
              <a:srgbClr val="FFFFC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2400" b="0">
                <a:solidFill>
                  <a:srgbClr val="000000"/>
                </a:solidFill>
                <a:latin typeface="Arial" pitchFamily="-111" charset="0"/>
                <a:ea typeface="ＭＳ Ｐゴシック" pitchFamily="-111" charset="-128"/>
                <a:cs typeface="ＭＳ Ｐゴシック" pitchFamily="-111" charset="-128"/>
              </a:endParaRPr>
            </a:p>
          </p:txBody>
        </p:sp>
      </p:grpSp>
      <p:sp>
        <p:nvSpPr>
          <p:cNvPr id="5" name="Rectangle 2"/>
          <p:cNvSpPr txBox="1">
            <a:spLocks noChangeArrowheads="1"/>
          </p:cNvSpPr>
          <p:nvPr/>
        </p:nvSpPr>
        <p:spPr bwMode="auto">
          <a:xfrm>
            <a:off x="6012160" y="5301208"/>
            <a:ext cx="720080"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sz="1200">
                <a:solidFill>
                  <a:srgbClr val="000000"/>
                </a:solidFill>
                <a:latin typeface="Arial" charset="0"/>
                <a:ea typeface="ＭＳ Ｐゴシック" charset="0"/>
                <a:cs typeface="ＭＳ Ｐゴシック" charset="0"/>
              </a:rPr>
              <a:t>Israel</a:t>
            </a:r>
          </a:p>
          <a:p>
            <a:pPr eaLnBrk="1" hangingPunct="1">
              <a:defRPr/>
            </a:pPr>
            <a:r>
              <a:rPr lang="en-US" sz="1200">
                <a:solidFill>
                  <a:srgbClr val="000000"/>
                </a:solidFill>
                <a:latin typeface="Arial" charset="0"/>
                <a:ea typeface="ＭＳ Ｐゴシック" charset="0"/>
                <a:cs typeface="ＭＳ Ｐゴシック" charset="0"/>
              </a:rPr>
              <a:t>29%</a:t>
            </a:r>
            <a:endParaRPr lang="en-US" sz="1400">
              <a:solidFill>
                <a:srgbClr val="000000"/>
              </a:solidFill>
              <a:latin typeface="Arial" charset="0"/>
              <a:ea typeface="ＭＳ Ｐゴシック" charset="0"/>
              <a:cs typeface="ＭＳ Ｐゴシック" charset="0"/>
            </a:endParaRPr>
          </a:p>
        </p:txBody>
      </p:sp>
      <p:sp>
        <p:nvSpPr>
          <p:cNvPr id="9" name="Rectangle 2"/>
          <p:cNvSpPr txBox="1">
            <a:spLocks noChangeArrowheads="1"/>
          </p:cNvSpPr>
          <p:nvPr/>
        </p:nvSpPr>
        <p:spPr bwMode="auto">
          <a:xfrm>
            <a:off x="4932040" y="4653136"/>
            <a:ext cx="1080120"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sz="1200">
                <a:solidFill>
                  <a:srgbClr val="000000"/>
                </a:solidFill>
                <a:latin typeface="Arial" charset="0"/>
                <a:ea typeface="ＭＳ Ｐゴシック" charset="0"/>
                <a:cs typeface="ＭＳ Ｐゴシック" charset="0"/>
              </a:rPr>
              <a:t>North America</a:t>
            </a:r>
          </a:p>
          <a:p>
            <a:pPr eaLnBrk="1" hangingPunct="1">
              <a:defRPr/>
            </a:pPr>
            <a:r>
              <a:rPr lang="en-US" sz="1200">
                <a:solidFill>
                  <a:srgbClr val="000000"/>
                </a:solidFill>
                <a:latin typeface="Arial" charset="0"/>
                <a:ea typeface="ＭＳ Ｐゴシック" charset="0"/>
                <a:cs typeface="ＭＳ Ｐゴシック" charset="0"/>
              </a:rPr>
              <a:t>38%</a:t>
            </a:r>
            <a:endParaRPr lang="en-US" sz="1400">
              <a:solidFill>
                <a:srgbClr val="000000"/>
              </a:solidFill>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5292080" y="6021288"/>
            <a:ext cx="720080"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sz="1200">
                <a:solidFill>
                  <a:srgbClr val="000000"/>
                </a:solidFill>
                <a:latin typeface="Arial" charset="0"/>
                <a:ea typeface="ＭＳ Ｐゴシック" charset="0"/>
                <a:cs typeface="ＭＳ Ｐゴシック" charset="0"/>
              </a:rPr>
              <a:t>Europe</a:t>
            </a:r>
          </a:p>
          <a:p>
            <a:pPr eaLnBrk="1" hangingPunct="1">
              <a:defRPr/>
            </a:pPr>
            <a:r>
              <a:rPr lang="en-US" sz="1200">
                <a:solidFill>
                  <a:srgbClr val="000000"/>
                </a:solidFill>
                <a:latin typeface="Arial" charset="0"/>
                <a:ea typeface="ＭＳ Ｐゴシック" charset="0"/>
                <a:cs typeface="ＭＳ Ｐゴシック" charset="0"/>
              </a:rPr>
              <a:t>18.4%</a:t>
            </a:r>
            <a:endParaRPr lang="en-US" sz="1400">
              <a:solidFill>
                <a:srgbClr val="000000"/>
              </a:solidFill>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3635896" y="4437112"/>
            <a:ext cx="1224136" cy="5040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sz="1200">
                <a:solidFill>
                  <a:srgbClr val="000000"/>
                </a:solidFill>
                <a:latin typeface="Arial" charset="0"/>
                <a:ea typeface="ＭＳ Ｐゴシック" charset="0"/>
                <a:cs typeface="ＭＳ Ｐゴシック" charset="0"/>
              </a:rPr>
              <a:t>15.8 Million Jews in 1997</a:t>
            </a:r>
            <a:endParaRPr lang="en-US" sz="1400">
              <a:solidFill>
                <a:srgbClr val="000000"/>
              </a:solidFill>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3419872" y="5373216"/>
            <a:ext cx="1224136" cy="21602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en-US" sz="1200">
                <a:solidFill>
                  <a:srgbClr val="000000"/>
                </a:solidFill>
                <a:latin typeface="Arial" charset="0"/>
                <a:ea typeface="ＭＳ Ｐゴシック" charset="0"/>
                <a:cs typeface="ＭＳ Ｐゴシック" charset="0"/>
              </a:rPr>
              <a:t>Oceania .8%</a:t>
            </a:r>
            <a:endParaRPr lang="en-US" sz="1400">
              <a:solidFill>
                <a:srgbClr val="000000"/>
              </a:solidFill>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3347864" y="5625244"/>
            <a:ext cx="1224136" cy="21602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r" eaLnBrk="1" hangingPunct="1">
              <a:defRPr/>
            </a:pPr>
            <a:r>
              <a:rPr lang="en-US" sz="1200">
                <a:solidFill>
                  <a:srgbClr val="000000"/>
                </a:solidFill>
                <a:latin typeface="Arial" charset="0"/>
                <a:ea typeface="ＭＳ Ｐゴシック" charset="0"/>
                <a:cs typeface="ＭＳ Ｐゴシック" charset="0"/>
              </a:rPr>
              <a:t>Africa 1.8%</a:t>
            </a:r>
            <a:endParaRPr lang="en-US" sz="1400">
              <a:solidFill>
                <a:srgbClr val="000000"/>
              </a:solidFill>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3419872" y="5877272"/>
            <a:ext cx="1224136" cy="21602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r" eaLnBrk="1" hangingPunct="1">
              <a:defRPr/>
            </a:pPr>
            <a:r>
              <a:rPr lang="en-US" sz="1200">
                <a:solidFill>
                  <a:srgbClr val="000000"/>
                </a:solidFill>
                <a:latin typeface="Arial" charset="0"/>
                <a:ea typeface="ＭＳ Ｐゴシック" charset="0"/>
                <a:cs typeface="ＭＳ Ｐゴシック" charset="0"/>
              </a:rPr>
              <a:t>Russia 4.4%</a:t>
            </a:r>
            <a:endParaRPr lang="en-US" sz="1400">
              <a:solidFill>
                <a:srgbClr val="000000"/>
              </a:solidFill>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3347864" y="6309320"/>
            <a:ext cx="1440160" cy="21602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r" eaLnBrk="1" hangingPunct="1">
              <a:defRPr/>
            </a:pPr>
            <a:r>
              <a:rPr lang="en-US" sz="1200">
                <a:solidFill>
                  <a:srgbClr val="000000"/>
                </a:solidFill>
                <a:latin typeface="Arial" charset="0"/>
                <a:ea typeface="ＭＳ Ｐゴシック" charset="0"/>
                <a:cs typeface="ＭＳ Ｐゴシック" charset="0"/>
              </a:rPr>
              <a:t>South America 7.6%</a:t>
            </a:r>
            <a:endParaRPr lang="en-US" sz="140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19179230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b="104"/>
          <a:stretch/>
        </p:blipFill>
        <p:spPr>
          <a:xfrm>
            <a:off x="0" y="615010"/>
            <a:ext cx="9144000" cy="6231043"/>
          </a:xfrm>
          <a:prstGeom prst="rect">
            <a:avLst/>
          </a:prstGeom>
        </p:spPr>
      </p:pic>
      <p:sp>
        <p:nvSpPr>
          <p:cNvPr id="707586" name="Rectangle 3"/>
          <p:cNvSpPr>
            <a:spLocks noGrp="1" noChangeArrowheads="1"/>
          </p:cNvSpPr>
          <p:nvPr>
            <p:ph type="title"/>
          </p:nvPr>
        </p:nvSpPr>
        <p:spPr>
          <a:xfrm>
            <a:off x="381000" y="44624"/>
            <a:ext cx="8458200" cy="685800"/>
          </a:xfrm>
          <a:solidFill>
            <a:schemeClr val="tx1"/>
          </a:solidFill>
        </p:spPr>
        <p:txBody>
          <a:bodyPr/>
          <a:lstStyle/>
          <a:p>
            <a:pPr eaLnBrk="1" hangingPunct="1"/>
            <a:r>
              <a:rPr lang="zh-TW" altLang="en-US" sz="3200" b="1">
                <a:solidFill>
                  <a:schemeClr val="bg1"/>
                </a:solidFill>
                <a:latin typeface="Arial" charset="0"/>
                <a:ea typeface="ＭＳ Ｐゴシック" charset="0"/>
                <a:cs typeface="ＭＳ Ｐゴシック" charset="0"/>
              </a:rPr>
              <a:t>世界犹太人人口（</a:t>
            </a:r>
            <a:r>
              <a:rPr lang="en-US" altLang="zh-TW" sz="3200" b="1">
                <a:solidFill>
                  <a:schemeClr val="bg1"/>
                </a:solidFill>
                <a:latin typeface="Arial" charset="0"/>
                <a:ea typeface="ＭＳ Ｐゴシック" charset="0"/>
                <a:cs typeface="ＭＳ Ｐゴシック" charset="0"/>
              </a:rPr>
              <a:t>2016</a:t>
            </a:r>
            <a:r>
              <a:rPr lang="zh-TW" altLang="en-US" sz="3200" b="1">
                <a:solidFill>
                  <a:schemeClr val="bg1"/>
                </a:solidFill>
                <a:latin typeface="Arial" charset="0"/>
                <a:ea typeface="ＭＳ Ｐゴシック" charset="0"/>
                <a:cs typeface="ＭＳ Ｐゴシック" charset="0"/>
              </a:rPr>
              <a:t>年数据）</a:t>
            </a:r>
            <a:endParaRPr lang="en-US" sz="3200" b="1">
              <a:solidFill>
                <a:schemeClr val="bg1"/>
              </a:solidFill>
              <a:latin typeface="Arial" charset="0"/>
              <a:ea typeface="ＭＳ Ｐゴシック" charset="0"/>
              <a:cs typeface="ＭＳ Ｐゴシック" charset="0"/>
            </a:endParaRPr>
          </a:p>
        </p:txBody>
      </p:sp>
      <p:sp>
        <p:nvSpPr>
          <p:cNvPr id="707587" name="Rectangle 4"/>
          <p:cNvSpPr>
            <a:spLocks noGrp="1" noChangeArrowheads="1"/>
          </p:cNvSpPr>
          <p:nvPr>
            <p:ph type="body" idx="1"/>
          </p:nvPr>
        </p:nvSpPr>
        <p:spPr>
          <a:xfrm>
            <a:off x="0" y="5877272"/>
            <a:ext cx="9144000" cy="576064"/>
          </a:xfrm>
        </p:spPr>
        <p:txBody>
          <a:bodyPr/>
          <a:lstStyle/>
          <a:p>
            <a:pPr marL="0" indent="0" algn="ctr" eaLnBrk="1" hangingPunct="1">
              <a:lnSpc>
                <a:spcPct val="90000"/>
              </a:lnSpc>
              <a:buNone/>
            </a:pPr>
            <a:r>
              <a:rPr lang="zh-TW" altLang="en-US" sz="3600" b="1">
                <a:latin typeface="Arial" charset="0"/>
                <a:ea typeface="ＭＳ Ｐゴシック" charset="0"/>
                <a:cs typeface="ＭＳ Ｐゴシック" charset="0"/>
              </a:rPr>
              <a:t>大部分犹太人还没有回到以色列</a:t>
            </a:r>
          </a:p>
        </p:txBody>
      </p:sp>
      <p:sp>
        <p:nvSpPr>
          <p:cNvPr id="9" name="Rectangle 2"/>
          <p:cNvSpPr txBox="1">
            <a:spLocks noChangeArrowheads="1"/>
          </p:cNvSpPr>
          <p:nvPr/>
        </p:nvSpPr>
        <p:spPr bwMode="auto">
          <a:xfrm>
            <a:off x="6156176" y="836712"/>
            <a:ext cx="2988000" cy="1043995"/>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lgn="l" eaLnBrk="1" hangingPunct="1">
              <a:defRPr/>
            </a:pPr>
            <a:r>
              <a:rPr lang="en-US" sz="2800" dirty="0">
                <a:solidFill>
                  <a:srgbClr val="FFFFFF"/>
                </a:solidFill>
                <a:latin typeface="Arial" charset="0"/>
                <a:ea typeface="ＭＳ Ｐゴシック" charset="0"/>
                <a:cs typeface="ＭＳ Ｐゴシック" charset="0"/>
              </a:rPr>
              <a:t>83%</a:t>
            </a:r>
            <a:br>
              <a:rPr lang="en-US" sz="2800" dirty="0">
                <a:solidFill>
                  <a:srgbClr val="FFFFFF"/>
                </a:solidFill>
                <a:latin typeface="Arial" charset="0"/>
                <a:ea typeface="ＭＳ Ｐゴシック" charset="0"/>
                <a:cs typeface="ＭＳ Ｐゴシック" charset="0"/>
              </a:rPr>
            </a:br>
            <a:r>
              <a:rPr lang="zh-CN" altLang="en-US" sz="2000" dirty="0">
                <a:solidFill>
                  <a:srgbClr val="FFFFFF"/>
                </a:solidFill>
                <a:latin typeface="Arial" charset="0"/>
                <a:ea typeface="ＭＳ Ｐゴシック" charset="0"/>
                <a:cs typeface="ＭＳ Ｐゴシック" charset="0"/>
              </a:rPr>
              <a:t>居住在以色列和美国</a:t>
            </a:r>
            <a:endParaRPr lang="en-US" sz="1400" dirty="0">
              <a:solidFill>
                <a:srgbClr val="FFFFFF"/>
              </a:solidFill>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0" y="836712"/>
            <a:ext cx="2988000" cy="1043995"/>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355600" eaLnBrk="1" hangingPunct="1">
              <a:defRPr/>
            </a:pPr>
            <a:r>
              <a:rPr lang="zh-CN" altLang="en-US" sz="2800" dirty="0">
                <a:solidFill>
                  <a:srgbClr val="FFFFFF"/>
                </a:solidFill>
                <a:latin typeface="Arial" charset="0"/>
                <a:ea typeface="ＭＳ Ｐゴシック" charset="0"/>
                <a:cs typeface="ＭＳ Ｐゴシック" charset="0"/>
              </a:rPr>
              <a:t>犹太人人口按国家分布</a:t>
            </a:r>
            <a:endParaRPr lang="en-US" sz="1400" dirty="0">
              <a:solidFill>
                <a:srgbClr val="FFFFFF"/>
              </a:solidFill>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3078088" y="836712"/>
            <a:ext cx="2988000" cy="1043995"/>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538163" algn="l" eaLnBrk="1" hangingPunct="1">
              <a:defRPr/>
            </a:pPr>
            <a:r>
              <a:rPr lang="en-US" sz="2800" dirty="0">
                <a:solidFill>
                  <a:srgbClr val="FFFFFF"/>
                </a:solidFill>
                <a:latin typeface="Arial" charset="0"/>
                <a:ea typeface="ＭＳ Ｐゴシック" charset="0"/>
                <a:cs typeface="ＭＳ Ｐゴシック" charset="0"/>
              </a:rPr>
              <a:t>14,500,000</a:t>
            </a:r>
            <a:br>
              <a:rPr lang="en-US" sz="2800" dirty="0">
                <a:solidFill>
                  <a:srgbClr val="FFFFFF"/>
                </a:solidFill>
                <a:latin typeface="Arial" charset="0"/>
                <a:ea typeface="ＭＳ Ｐゴシック" charset="0"/>
                <a:cs typeface="ＭＳ Ｐゴシック" charset="0"/>
              </a:rPr>
            </a:br>
            <a:r>
              <a:rPr lang="zh-CN" altLang="en-US" sz="1200" dirty="0">
                <a:solidFill>
                  <a:srgbClr val="FFFFFF"/>
                </a:solidFill>
                <a:latin typeface="Arial" charset="0"/>
                <a:ea typeface="ＭＳ Ｐゴシック" charset="0"/>
                <a:cs typeface="ＭＳ Ｐゴシック" charset="0"/>
              </a:rPr>
              <a:t>全球总计</a:t>
            </a:r>
            <a:endParaRPr lang="en-US" sz="1400" dirty="0">
              <a:solidFill>
                <a:srgbClr val="FFFFFF"/>
              </a:solidFill>
              <a:latin typeface="Arial" charset="0"/>
              <a:ea typeface="ＭＳ Ｐゴシック" charset="0"/>
              <a:cs typeface="ＭＳ Ｐゴシック" charset="0"/>
            </a:endParaRPr>
          </a:p>
        </p:txBody>
      </p:sp>
      <p:sp>
        <p:nvSpPr>
          <p:cNvPr id="8" name="文本框 7">
            <a:extLst>
              <a:ext uri="{FF2B5EF4-FFF2-40B4-BE49-F238E27FC236}">
                <a16:creationId xmlns:a16="http://schemas.microsoft.com/office/drawing/2014/main" id="{5BB9E5A5-2B7D-4350-BA93-6DE92C7E0BF3}"/>
              </a:ext>
            </a:extLst>
          </p:cNvPr>
          <p:cNvSpPr txBox="1"/>
          <p:nvPr/>
        </p:nvSpPr>
        <p:spPr>
          <a:xfrm>
            <a:off x="3048505" y="1844824"/>
            <a:ext cx="604653" cy="338554"/>
          </a:xfrm>
          <a:prstGeom prst="rect">
            <a:avLst/>
          </a:prstGeom>
          <a:noFill/>
        </p:spPr>
        <p:txBody>
          <a:bodyPr wrap="none" rtlCol="0">
            <a:spAutoFit/>
          </a:bodyPr>
          <a:lstStyle/>
          <a:p>
            <a:r>
              <a:rPr kumimoji="1" lang="zh-CN" altLang="en-US" sz="1600" dirty="0"/>
              <a:t>英国</a:t>
            </a:r>
          </a:p>
        </p:txBody>
      </p:sp>
      <p:sp>
        <p:nvSpPr>
          <p:cNvPr id="11" name="文本框 10">
            <a:extLst>
              <a:ext uri="{FF2B5EF4-FFF2-40B4-BE49-F238E27FC236}">
                <a16:creationId xmlns:a16="http://schemas.microsoft.com/office/drawing/2014/main" id="{7312D6B6-B205-4BB0-7C82-083825AADDAA}"/>
              </a:ext>
            </a:extLst>
          </p:cNvPr>
          <p:cNvSpPr txBox="1"/>
          <p:nvPr/>
        </p:nvSpPr>
        <p:spPr>
          <a:xfrm>
            <a:off x="6314744" y="1932439"/>
            <a:ext cx="809837" cy="338554"/>
          </a:xfrm>
          <a:prstGeom prst="rect">
            <a:avLst/>
          </a:prstGeom>
          <a:noFill/>
        </p:spPr>
        <p:txBody>
          <a:bodyPr wrap="none" rtlCol="0">
            <a:spAutoFit/>
          </a:bodyPr>
          <a:lstStyle/>
          <a:p>
            <a:r>
              <a:rPr kumimoji="1" lang="zh-CN" altLang="en-US" sz="1600" dirty="0"/>
              <a:t>俄罗斯</a:t>
            </a:r>
          </a:p>
        </p:txBody>
      </p:sp>
      <p:sp>
        <p:nvSpPr>
          <p:cNvPr id="15" name="文本框 14">
            <a:extLst>
              <a:ext uri="{FF2B5EF4-FFF2-40B4-BE49-F238E27FC236}">
                <a16:creationId xmlns:a16="http://schemas.microsoft.com/office/drawing/2014/main" id="{8E18B718-49C5-2E6A-1881-F25F6324CDDA}"/>
              </a:ext>
            </a:extLst>
          </p:cNvPr>
          <p:cNvSpPr txBox="1"/>
          <p:nvPr/>
        </p:nvSpPr>
        <p:spPr>
          <a:xfrm>
            <a:off x="4769902" y="1873509"/>
            <a:ext cx="599844" cy="338554"/>
          </a:xfrm>
          <a:prstGeom prst="rect">
            <a:avLst/>
          </a:prstGeom>
          <a:noFill/>
        </p:spPr>
        <p:txBody>
          <a:bodyPr wrap="none" rtlCol="0">
            <a:spAutoFit/>
          </a:bodyPr>
          <a:lstStyle/>
          <a:p>
            <a:r>
              <a:rPr kumimoji="1" lang="zh-CN" altLang="en-US" sz="1600" dirty="0"/>
              <a:t>荷兰</a:t>
            </a:r>
          </a:p>
        </p:txBody>
      </p:sp>
      <p:grpSp>
        <p:nvGrpSpPr>
          <p:cNvPr id="25" name="组合 24">
            <a:extLst>
              <a:ext uri="{FF2B5EF4-FFF2-40B4-BE49-F238E27FC236}">
                <a16:creationId xmlns:a16="http://schemas.microsoft.com/office/drawing/2014/main" id="{A29DEE65-8C3A-2587-EC72-EA369E839C9C}"/>
              </a:ext>
            </a:extLst>
          </p:cNvPr>
          <p:cNvGrpSpPr/>
          <p:nvPr/>
        </p:nvGrpSpPr>
        <p:grpSpPr>
          <a:xfrm>
            <a:off x="548424" y="2202037"/>
            <a:ext cx="7835286" cy="2858847"/>
            <a:chOff x="548424" y="2202037"/>
            <a:chExt cx="7835286" cy="2858847"/>
          </a:xfrm>
        </p:grpSpPr>
        <p:sp>
          <p:nvSpPr>
            <p:cNvPr id="2" name="文本框 1">
              <a:extLst>
                <a:ext uri="{FF2B5EF4-FFF2-40B4-BE49-F238E27FC236}">
                  <a16:creationId xmlns:a16="http://schemas.microsoft.com/office/drawing/2014/main" id="{A66AA210-76E6-DE06-77D3-E514B8230092}"/>
                </a:ext>
              </a:extLst>
            </p:cNvPr>
            <p:cNvSpPr txBox="1"/>
            <p:nvPr/>
          </p:nvSpPr>
          <p:spPr>
            <a:xfrm>
              <a:off x="1331640" y="2202037"/>
              <a:ext cx="814647" cy="338554"/>
            </a:xfrm>
            <a:prstGeom prst="rect">
              <a:avLst/>
            </a:prstGeom>
            <a:noFill/>
          </p:spPr>
          <p:txBody>
            <a:bodyPr wrap="none" rtlCol="0">
              <a:spAutoFit/>
            </a:bodyPr>
            <a:lstStyle/>
            <a:p>
              <a:r>
                <a:rPr kumimoji="1" lang="zh-CN" altLang="en-US" sz="1600" dirty="0"/>
                <a:t>加拿大</a:t>
              </a:r>
            </a:p>
          </p:txBody>
        </p:sp>
        <p:sp>
          <p:nvSpPr>
            <p:cNvPr id="3" name="文本框 2">
              <a:extLst>
                <a:ext uri="{FF2B5EF4-FFF2-40B4-BE49-F238E27FC236}">
                  <a16:creationId xmlns:a16="http://schemas.microsoft.com/office/drawing/2014/main" id="{B9E56F83-E447-BC07-44A3-022B43215FD4}"/>
                </a:ext>
              </a:extLst>
            </p:cNvPr>
            <p:cNvSpPr txBox="1"/>
            <p:nvPr/>
          </p:nvSpPr>
          <p:spPr>
            <a:xfrm>
              <a:off x="885049" y="2739707"/>
              <a:ext cx="604653" cy="338554"/>
            </a:xfrm>
            <a:prstGeom prst="rect">
              <a:avLst/>
            </a:prstGeom>
            <a:noFill/>
          </p:spPr>
          <p:txBody>
            <a:bodyPr wrap="none" rtlCol="0">
              <a:spAutoFit/>
            </a:bodyPr>
            <a:lstStyle/>
            <a:p>
              <a:r>
                <a:rPr kumimoji="1" lang="zh-CN" altLang="en-US" sz="1600" dirty="0"/>
                <a:t>美国</a:t>
              </a:r>
            </a:p>
          </p:txBody>
        </p:sp>
        <p:sp>
          <p:nvSpPr>
            <p:cNvPr id="5" name="文本框 4">
              <a:extLst>
                <a:ext uri="{FF2B5EF4-FFF2-40B4-BE49-F238E27FC236}">
                  <a16:creationId xmlns:a16="http://schemas.microsoft.com/office/drawing/2014/main" id="{9DA88868-C53B-3C9B-BC76-8462E4CA521D}"/>
                </a:ext>
              </a:extLst>
            </p:cNvPr>
            <p:cNvSpPr txBox="1"/>
            <p:nvPr/>
          </p:nvSpPr>
          <p:spPr>
            <a:xfrm>
              <a:off x="548424" y="3610463"/>
              <a:ext cx="814647" cy="338554"/>
            </a:xfrm>
            <a:prstGeom prst="rect">
              <a:avLst/>
            </a:prstGeom>
            <a:noFill/>
          </p:spPr>
          <p:txBody>
            <a:bodyPr wrap="none" rtlCol="0">
              <a:spAutoFit/>
            </a:bodyPr>
            <a:lstStyle/>
            <a:p>
              <a:r>
                <a:rPr kumimoji="1" lang="zh-CN" altLang="en-US" sz="1600" dirty="0"/>
                <a:t>墨西哥</a:t>
              </a:r>
            </a:p>
          </p:txBody>
        </p:sp>
        <p:sp>
          <p:nvSpPr>
            <p:cNvPr id="6" name="文本框 5">
              <a:extLst>
                <a:ext uri="{FF2B5EF4-FFF2-40B4-BE49-F238E27FC236}">
                  <a16:creationId xmlns:a16="http://schemas.microsoft.com/office/drawing/2014/main" id="{A6AE6A65-36FF-73C0-FDD0-D186F3F2B269}"/>
                </a:ext>
              </a:extLst>
            </p:cNvPr>
            <p:cNvSpPr txBox="1"/>
            <p:nvPr/>
          </p:nvSpPr>
          <p:spPr>
            <a:xfrm>
              <a:off x="1835696" y="4035176"/>
              <a:ext cx="604653" cy="338554"/>
            </a:xfrm>
            <a:prstGeom prst="rect">
              <a:avLst/>
            </a:prstGeom>
            <a:noFill/>
          </p:spPr>
          <p:txBody>
            <a:bodyPr wrap="none" rtlCol="0">
              <a:spAutoFit/>
            </a:bodyPr>
            <a:lstStyle/>
            <a:p>
              <a:r>
                <a:rPr kumimoji="1" lang="zh-CN" altLang="en-US" sz="1600" dirty="0"/>
                <a:t>巴西</a:t>
              </a:r>
            </a:p>
          </p:txBody>
        </p:sp>
        <p:sp>
          <p:nvSpPr>
            <p:cNvPr id="7" name="文本框 6">
              <a:extLst>
                <a:ext uri="{FF2B5EF4-FFF2-40B4-BE49-F238E27FC236}">
                  <a16:creationId xmlns:a16="http://schemas.microsoft.com/office/drawing/2014/main" id="{4047D8FA-D2B0-7DF8-544E-6C4A62F94B36}"/>
                </a:ext>
              </a:extLst>
            </p:cNvPr>
            <p:cNvSpPr txBox="1"/>
            <p:nvPr/>
          </p:nvSpPr>
          <p:spPr>
            <a:xfrm>
              <a:off x="3048506" y="2451093"/>
              <a:ext cx="604653" cy="338554"/>
            </a:xfrm>
            <a:prstGeom prst="rect">
              <a:avLst/>
            </a:prstGeom>
            <a:noFill/>
          </p:spPr>
          <p:txBody>
            <a:bodyPr wrap="none" rtlCol="0">
              <a:spAutoFit/>
            </a:bodyPr>
            <a:lstStyle/>
            <a:p>
              <a:r>
                <a:rPr kumimoji="1" lang="zh-CN" altLang="en-US" sz="1600" dirty="0"/>
                <a:t>法国</a:t>
              </a:r>
            </a:p>
          </p:txBody>
        </p:sp>
        <p:sp>
          <p:nvSpPr>
            <p:cNvPr id="10" name="文本框 9">
              <a:extLst>
                <a:ext uri="{FF2B5EF4-FFF2-40B4-BE49-F238E27FC236}">
                  <a16:creationId xmlns:a16="http://schemas.microsoft.com/office/drawing/2014/main" id="{7B259205-5307-E1D2-F0E8-57E0B2761DB0}"/>
                </a:ext>
              </a:extLst>
            </p:cNvPr>
            <p:cNvSpPr txBox="1"/>
            <p:nvPr/>
          </p:nvSpPr>
          <p:spPr>
            <a:xfrm>
              <a:off x="5853849" y="2457579"/>
              <a:ext cx="805029" cy="338554"/>
            </a:xfrm>
            <a:prstGeom prst="rect">
              <a:avLst/>
            </a:prstGeom>
            <a:noFill/>
          </p:spPr>
          <p:txBody>
            <a:bodyPr wrap="none" rtlCol="0">
              <a:spAutoFit/>
            </a:bodyPr>
            <a:lstStyle/>
            <a:p>
              <a:r>
                <a:rPr kumimoji="1" lang="zh-CN" altLang="en-US" sz="1600" dirty="0"/>
                <a:t>乌克兰</a:t>
              </a:r>
            </a:p>
          </p:txBody>
        </p:sp>
        <p:sp>
          <p:nvSpPr>
            <p:cNvPr id="12" name="文本框 11">
              <a:extLst>
                <a:ext uri="{FF2B5EF4-FFF2-40B4-BE49-F238E27FC236}">
                  <a16:creationId xmlns:a16="http://schemas.microsoft.com/office/drawing/2014/main" id="{7A4027DB-57FD-6EDA-AD6D-33F6F1BF8BA3}"/>
                </a:ext>
              </a:extLst>
            </p:cNvPr>
            <p:cNvSpPr txBox="1"/>
            <p:nvPr/>
          </p:nvSpPr>
          <p:spPr>
            <a:xfrm>
              <a:off x="5183824" y="2204864"/>
              <a:ext cx="604653" cy="338554"/>
            </a:xfrm>
            <a:prstGeom prst="rect">
              <a:avLst/>
            </a:prstGeom>
            <a:noFill/>
          </p:spPr>
          <p:txBody>
            <a:bodyPr wrap="none" rtlCol="0">
              <a:spAutoFit/>
            </a:bodyPr>
            <a:lstStyle/>
            <a:p>
              <a:r>
                <a:rPr kumimoji="1" lang="zh-CN" altLang="en-US" sz="1600" dirty="0"/>
                <a:t>德国</a:t>
              </a:r>
            </a:p>
          </p:txBody>
        </p:sp>
        <p:sp>
          <p:nvSpPr>
            <p:cNvPr id="16" name="文本框 15">
              <a:extLst>
                <a:ext uri="{FF2B5EF4-FFF2-40B4-BE49-F238E27FC236}">
                  <a16:creationId xmlns:a16="http://schemas.microsoft.com/office/drawing/2014/main" id="{A15E2CD8-2A44-F2DE-A045-1579205B73F5}"/>
                </a:ext>
              </a:extLst>
            </p:cNvPr>
            <p:cNvSpPr txBox="1"/>
            <p:nvPr/>
          </p:nvSpPr>
          <p:spPr>
            <a:xfrm>
              <a:off x="5013471" y="2944527"/>
              <a:ext cx="814647" cy="338554"/>
            </a:xfrm>
            <a:prstGeom prst="rect">
              <a:avLst/>
            </a:prstGeom>
            <a:noFill/>
          </p:spPr>
          <p:txBody>
            <a:bodyPr wrap="none" rtlCol="0">
              <a:spAutoFit/>
            </a:bodyPr>
            <a:lstStyle/>
            <a:p>
              <a:r>
                <a:rPr kumimoji="1" lang="zh-CN" altLang="en-US" sz="1600" dirty="0"/>
                <a:t>以色列</a:t>
              </a:r>
            </a:p>
          </p:txBody>
        </p:sp>
        <p:sp>
          <p:nvSpPr>
            <p:cNvPr id="17" name="文本框 16">
              <a:extLst>
                <a:ext uri="{FF2B5EF4-FFF2-40B4-BE49-F238E27FC236}">
                  <a16:creationId xmlns:a16="http://schemas.microsoft.com/office/drawing/2014/main" id="{E3F079DA-5336-2065-4CBC-3F361994B907}"/>
                </a:ext>
              </a:extLst>
            </p:cNvPr>
            <p:cNvSpPr txBox="1"/>
            <p:nvPr/>
          </p:nvSpPr>
          <p:spPr>
            <a:xfrm>
              <a:off x="4255177" y="4448069"/>
              <a:ext cx="604653" cy="338554"/>
            </a:xfrm>
            <a:prstGeom prst="rect">
              <a:avLst/>
            </a:prstGeom>
            <a:noFill/>
          </p:spPr>
          <p:txBody>
            <a:bodyPr wrap="none" rtlCol="0">
              <a:spAutoFit/>
            </a:bodyPr>
            <a:lstStyle/>
            <a:p>
              <a:r>
                <a:rPr kumimoji="1" lang="zh-CN" altLang="en-US" sz="1600" dirty="0"/>
                <a:t>南非</a:t>
              </a:r>
            </a:p>
          </p:txBody>
        </p:sp>
        <p:sp>
          <p:nvSpPr>
            <p:cNvPr id="18" name="文本框 17">
              <a:extLst>
                <a:ext uri="{FF2B5EF4-FFF2-40B4-BE49-F238E27FC236}">
                  <a16:creationId xmlns:a16="http://schemas.microsoft.com/office/drawing/2014/main" id="{703636B7-3B87-99AA-2993-06537204914B}"/>
                </a:ext>
              </a:extLst>
            </p:cNvPr>
            <p:cNvSpPr txBox="1"/>
            <p:nvPr/>
          </p:nvSpPr>
          <p:spPr>
            <a:xfrm>
              <a:off x="7347849" y="4722330"/>
              <a:ext cx="1035861" cy="338554"/>
            </a:xfrm>
            <a:prstGeom prst="rect">
              <a:avLst/>
            </a:prstGeom>
            <a:noFill/>
          </p:spPr>
          <p:txBody>
            <a:bodyPr wrap="none" rtlCol="0">
              <a:spAutoFit/>
            </a:bodyPr>
            <a:lstStyle/>
            <a:p>
              <a:r>
                <a:rPr kumimoji="1" lang="zh-CN" altLang="en-US" sz="1600" dirty="0"/>
                <a:t>澳大利亚</a:t>
              </a:r>
            </a:p>
          </p:txBody>
        </p:sp>
        <p:sp>
          <p:nvSpPr>
            <p:cNvPr id="19" name="文本框 18">
              <a:extLst>
                <a:ext uri="{FF2B5EF4-FFF2-40B4-BE49-F238E27FC236}">
                  <a16:creationId xmlns:a16="http://schemas.microsoft.com/office/drawing/2014/main" id="{DB115DD8-92B8-2A62-F591-0EFDF56054BC}"/>
                </a:ext>
              </a:extLst>
            </p:cNvPr>
            <p:cNvSpPr txBox="1"/>
            <p:nvPr/>
          </p:nvSpPr>
          <p:spPr>
            <a:xfrm>
              <a:off x="3516946" y="4035176"/>
              <a:ext cx="814647" cy="338554"/>
            </a:xfrm>
            <a:prstGeom prst="rect">
              <a:avLst/>
            </a:prstGeom>
            <a:noFill/>
          </p:spPr>
          <p:txBody>
            <a:bodyPr wrap="none" rtlCol="0">
              <a:spAutoFit/>
            </a:bodyPr>
            <a:lstStyle/>
            <a:p>
              <a:r>
                <a:rPr kumimoji="1" lang="zh-CN" altLang="en-US" sz="1600" dirty="0"/>
                <a:t>匈牙利</a:t>
              </a:r>
            </a:p>
          </p:txBody>
        </p:sp>
        <p:sp>
          <p:nvSpPr>
            <p:cNvPr id="20" name="文本框 19">
              <a:extLst>
                <a:ext uri="{FF2B5EF4-FFF2-40B4-BE49-F238E27FC236}">
                  <a16:creationId xmlns:a16="http://schemas.microsoft.com/office/drawing/2014/main" id="{6F9A8DBD-AF19-2A45-2187-FF4ECC74A674}"/>
                </a:ext>
              </a:extLst>
            </p:cNvPr>
            <p:cNvSpPr txBox="1"/>
            <p:nvPr/>
          </p:nvSpPr>
          <p:spPr>
            <a:xfrm>
              <a:off x="3516945" y="2916688"/>
              <a:ext cx="604653" cy="338554"/>
            </a:xfrm>
            <a:prstGeom prst="rect">
              <a:avLst/>
            </a:prstGeom>
            <a:noFill/>
          </p:spPr>
          <p:txBody>
            <a:bodyPr wrap="none" rtlCol="0">
              <a:spAutoFit/>
            </a:bodyPr>
            <a:lstStyle/>
            <a:p>
              <a:r>
                <a:rPr kumimoji="1" lang="zh-CN" altLang="en-US" sz="1600" dirty="0"/>
                <a:t>瑞士</a:t>
              </a:r>
            </a:p>
          </p:txBody>
        </p:sp>
        <p:sp>
          <p:nvSpPr>
            <p:cNvPr id="21" name="文本框 20">
              <a:extLst>
                <a:ext uri="{FF2B5EF4-FFF2-40B4-BE49-F238E27FC236}">
                  <a16:creationId xmlns:a16="http://schemas.microsoft.com/office/drawing/2014/main" id="{73B9EC80-B8B7-E6D4-31DC-B952F79ED6DA}"/>
                </a:ext>
              </a:extLst>
            </p:cNvPr>
            <p:cNvSpPr txBox="1"/>
            <p:nvPr/>
          </p:nvSpPr>
          <p:spPr>
            <a:xfrm>
              <a:off x="3828203" y="3232173"/>
              <a:ext cx="814647" cy="338554"/>
            </a:xfrm>
            <a:prstGeom prst="rect">
              <a:avLst/>
            </a:prstGeom>
            <a:noFill/>
          </p:spPr>
          <p:txBody>
            <a:bodyPr wrap="none" rtlCol="0">
              <a:spAutoFit/>
            </a:bodyPr>
            <a:lstStyle/>
            <a:p>
              <a:r>
                <a:rPr kumimoji="1" lang="zh-CN" altLang="en-US" sz="1600" dirty="0"/>
                <a:t>意大利</a:t>
              </a:r>
            </a:p>
          </p:txBody>
        </p:sp>
        <p:sp>
          <p:nvSpPr>
            <p:cNvPr id="22" name="文本框 21">
              <a:extLst>
                <a:ext uri="{FF2B5EF4-FFF2-40B4-BE49-F238E27FC236}">
                  <a16:creationId xmlns:a16="http://schemas.microsoft.com/office/drawing/2014/main" id="{3B5DD8BD-EE67-A506-EA0C-FF473D1B6981}"/>
                </a:ext>
              </a:extLst>
            </p:cNvPr>
            <p:cNvSpPr txBox="1"/>
            <p:nvPr/>
          </p:nvSpPr>
          <p:spPr>
            <a:xfrm>
              <a:off x="2346245" y="4640559"/>
              <a:ext cx="814647" cy="338554"/>
            </a:xfrm>
            <a:prstGeom prst="rect">
              <a:avLst/>
            </a:prstGeom>
            <a:noFill/>
          </p:spPr>
          <p:txBody>
            <a:bodyPr wrap="none" rtlCol="0">
              <a:spAutoFit/>
            </a:bodyPr>
            <a:lstStyle/>
            <a:p>
              <a:r>
                <a:rPr kumimoji="1" lang="zh-CN" altLang="en-US" sz="1600" dirty="0"/>
                <a:t>阿根廷</a:t>
              </a:r>
            </a:p>
          </p:txBody>
        </p:sp>
        <p:sp>
          <p:nvSpPr>
            <p:cNvPr id="23" name="文本框 22">
              <a:extLst>
                <a:ext uri="{FF2B5EF4-FFF2-40B4-BE49-F238E27FC236}">
                  <a16:creationId xmlns:a16="http://schemas.microsoft.com/office/drawing/2014/main" id="{A5E7FA45-72D1-8078-FCA5-FACBEC296754}"/>
                </a:ext>
              </a:extLst>
            </p:cNvPr>
            <p:cNvSpPr txBox="1"/>
            <p:nvPr/>
          </p:nvSpPr>
          <p:spPr>
            <a:xfrm>
              <a:off x="1379293" y="4651069"/>
              <a:ext cx="604653" cy="338554"/>
            </a:xfrm>
            <a:prstGeom prst="rect">
              <a:avLst/>
            </a:prstGeom>
            <a:noFill/>
          </p:spPr>
          <p:txBody>
            <a:bodyPr wrap="none" rtlCol="0">
              <a:spAutoFit/>
            </a:bodyPr>
            <a:lstStyle/>
            <a:p>
              <a:r>
                <a:rPr kumimoji="1" lang="zh-CN" altLang="en-US" sz="1600" dirty="0"/>
                <a:t>智利</a:t>
              </a:r>
            </a:p>
          </p:txBody>
        </p:sp>
      </p:grpSp>
      <p:sp>
        <p:nvSpPr>
          <p:cNvPr id="24" name="文本框 23">
            <a:extLst>
              <a:ext uri="{FF2B5EF4-FFF2-40B4-BE49-F238E27FC236}">
                <a16:creationId xmlns:a16="http://schemas.microsoft.com/office/drawing/2014/main" id="{CC900716-1C55-F7D0-6D13-C46348F8504B}"/>
              </a:ext>
            </a:extLst>
          </p:cNvPr>
          <p:cNvSpPr txBox="1"/>
          <p:nvPr/>
        </p:nvSpPr>
        <p:spPr>
          <a:xfrm>
            <a:off x="4002647" y="1684323"/>
            <a:ext cx="809837" cy="338554"/>
          </a:xfrm>
          <a:prstGeom prst="rect">
            <a:avLst/>
          </a:prstGeom>
          <a:noFill/>
        </p:spPr>
        <p:txBody>
          <a:bodyPr wrap="none" rtlCol="0">
            <a:spAutoFit/>
          </a:bodyPr>
          <a:lstStyle/>
          <a:p>
            <a:r>
              <a:rPr kumimoji="1" lang="zh-CN" altLang="en-US" sz="1600" dirty="0">
                <a:solidFill>
                  <a:schemeClr val="bg1"/>
                </a:solidFill>
              </a:rPr>
              <a:t>比利时</a:t>
            </a:r>
          </a:p>
        </p:txBody>
      </p:sp>
    </p:spTree>
    <p:extLst>
      <p:ext uri="{BB962C8B-B14F-4D97-AF65-F5344CB8AC3E}">
        <p14:creationId xmlns:p14="http://schemas.microsoft.com/office/powerpoint/2010/main" val="15236044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a:xfrm>
            <a:off x="4625975" y="76200"/>
            <a:ext cx="4267200" cy="4495800"/>
          </a:xfrm>
        </p:spPr>
        <p:txBody>
          <a:bodyPr/>
          <a:lstStyle/>
          <a:p>
            <a:pPr eaLnBrk="1" hangingPunct="1"/>
            <a:r>
              <a:rPr lang="zh-CN" altLang="en-US" sz="3600" b="1" dirty="0">
                <a:latin typeface="Arial" charset="0"/>
                <a:ea typeface="ＭＳ Ｐゴシック" charset="0"/>
                <a:cs typeface="ＭＳ Ｐゴシック" charset="0"/>
              </a:rPr>
              <a:t>要回到以色列的土地，犹太人必须再次成为一个国家 </a:t>
            </a:r>
            <a:r>
              <a:rPr lang="en-US" altLang="zh-CN" sz="3600" b="1" dirty="0">
                <a:latin typeface="Arial" charset="0"/>
                <a:ea typeface="ＭＳ Ｐゴシック" charset="0"/>
                <a:cs typeface="ＭＳ Ｐゴシック" charset="0"/>
              </a:rPr>
              <a:t>(1948)</a:t>
            </a:r>
            <a:endParaRPr lang="en-US" sz="3600" b="1" dirty="0">
              <a:latin typeface="Arial" charset="0"/>
              <a:ea typeface="ＭＳ Ｐゴシック" charset="0"/>
              <a:cs typeface="ＭＳ Ｐゴシック" charset="0"/>
            </a:endParaRPr>
          </a:p>
        </p:txBody>
      </p:sp>
      <p:pic>
        <p:nvPicPr>
          <p:cNvPr id="44036" name="Picture 4" descr="Flagbig"/>
          <p:cNvPicPr>
            <a:picLocks noChangeAspect="1" noChangeArrowheads="1"/>
          </p:cNvPicPr>
          <p:nvPr/>
        </p:nvPicPr>
        <p:blipFill>
          <a:blip r:embed="rId3" cstate="screen">
            <a:extLst>
              <a:ext uri="{28A0092B-C50C-407E-A947-70E740481C1C}">
                <a14:useLocalDpi xmlns:a14="http://schemas.microsoft.com/office/drawing/2010/main"/>
              </a:ext>
            </a:extLst>
          </a:blip>
          <a:srcRect b="6178"/>
          <a:stretch>
            <a:fillRect/>
          </a:stretch>
        </p:blipFill>
        <p:spPr bwMode="auto">
          <a:xfrm>
            <a:off x="5135563" y="4467225"/>
            <a:ext cx="3248025" cy="2314575"/>
          </a:xfrm>
          <a:prstGeom prst="rect">
            <a:avLst/>
          </a:prstGeom>
          <a:noFill/>
          <a:ln w="952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pic>
        <p:nvPicPr>
          <p:cNvPr id="71475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4433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66019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Effect transition="in" filter="wipe(up)">
                                      <p:cBhvr>
                                        <p:cTn id="7" dur="500"/>
                                        <p:tgtEl>
                                          <p:spTgt spid="44034"/>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44036"/>
                                        </p:tgtEl>
                                        <p:attrNameLst>
                                          <p:attrName>style.visibility</p:attrName>
                                        </p:attrNameLst>
                                      </p:cBhvr>
                                      <p:to>
                                        <p:strVal val="visible"/>
                                      </p:to>
                                    </p:set>
                                    <p:animEffect transition="in" filter="wipe(up)">
                                      <p:cBhvr>
                                        <p:cTn id="11" dur="500"/>
                                        <p:tgtEl>
                                          <p:spTgt spid="44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01"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34988"/>
            <a:ext cx="9144000" cy="635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4" name="Rectangle 2"/>
          <p:cNvSpPr>
            <a:spLocks noGrp="1" noChangeArrowheads="1"/>
          </p:cNvSpPr>
          <p:nvPr>
            <p:ph type="title"/>
          </p:nvPr>
        </p:nvSpPr>
        <p:spPr>
          <a:xfrm>
            <a:off x="-22225" y="0"/>
            <a:ext cx="9166225" cy="620713"/>
          </a:xfrm>
          <a:solidFill>
            <a:schemeClr val="tx1"/>
          </a:solidFill>
        </p:spPr>
        <p:txBody>
          <a:bodyPr/>
          <a:lstStyle/>
          <a:p>
            <a:pPr eaLnBrk="1" hangingPunct="1"/>
            <a:r>
              <a:rPr lang="zh-CN" altLang="en-US" sz="2800" b="1" dirty="0">
                <a:solidFill>
                  <a:srgbClr val="FFFFFF"/>
                </a:solidFill>
                <a:latin typeface="Arial" charset="0"/>
                <a:ea typeface="ＭＳ Ｐゴシック" charset="0"/>
                <a:cs typeface="ＭＳ Ｐゴシック" charset="0"/>
              </a:rPr>
              <a:t>以色列重新取回先前应许之地的阶段 </a:t>
            </a:r>
            <a:r>
              <a:rPr lang="en-US" altLang="zh-CN" sz="2800" b="1" dirty="0">
                <a:solidFill>
                  <a:srgbClr val="FFFFFF"/>
                </a:solidFill>
                <a:latin typeface="Arial" charset="0"/>
                <a:ea typeface="ＭＳ Ｐゴシック" charset="0"/>
                <a:cs typeface="ＭＳ Ｐゴシック" charset="0"/>
              </a:rPr>
              <a:t>(1946-2000)</a:t>
            </a:r>
            <a:endParaRPr lang="en-US" sz="2800" b="1" dirty="0">
              <a:solidFill>
                <a:srgbClr val="FFFFFF"/>
              </a:solidFill>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716463" y="6597650"/>
            <a:ext cx="4449762" cy="3603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900">
                <a:solidFill>
                  <a:srgbClr val="000000"/>
                </a:solidFill>
              </a:rPr>
              <a:t>http://kmhouseindia.blogspot.com/2012/11/palestinian-statehood-bid.html</a:t>
            </a:r>
          </a:p>
        </p:txBody>
      </p:sp>
    </p:spTree>
    <p:extLst>
      <p:ext uri="{BB962C8B-B14F-4D97-AF65-F5344CB8AC3E}">
        <p14:creationId xmlns:p14="http://schemas.microsoft.com/office/powerpoint/2010/main" val="42947035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884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04813"/>
            <a:ext cx="91440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4" name="Rectangle 2"/>
          <p:cNvSpPr>
            <a:spLocks noGrp="1" noChangeArrowheads="1"/>
          </p:cNvSpPr>
          <p:nvPr>
            <p:ph type="title"/>
          </p:nvPr>
        </p:nvSpPr>
        <p:spPr>
          <a:xfrm>
            <a:off x="-22225" y="0"/>
            <a:ext cx="9166225" cy="620713"/>
          </a:xfrm>
          <a:solidFill>
            <a:schemeClr val="tx1"/>
          </a:solidFill>
        </p:spPr>
        <p:txBody>
          <a:bodyPr/>
          <a:lstStyle/>
          <a:p>
            <a:pPr eaLnBrk="1" hangingPunct="1"/>
            <a:r>
              <a:rPr lang="zh-CN" altLang="en-US" sz="2800" b="1" dirty="0">
                <a:solidFill>
                  <a:srgbClr val="FFFFFF"/>
                </a:solidFill>
                <a:latin typeface="Arial" charset="0"/>
                <a:ea typeface="ＭＳ Ｐゴシック" charset="0"/>
                <a:cs typeface="ＭＳ Ｐゴシック" charset="0"/>
              </a:rPr>
              <a:t>以色列重新取回先前应许之地的阶段 </a:t>
            </a:r>
            <a:r>
              <a:rPr lang="en-US" altLang="zh-CN" sz="2800" b="1" dirty="0">
                <a:solidFill>
                  <a:srgbClr val="FFFFFF"/>
                </a:solidFill>
                <a:latin typeface="Arial" charset="0"/>
                <a:ea typeface="ＭＳ Ｐゴシック" charset="0"/>
                <a:cs typeface="ＭＳ Ｐゴシック" charset="0"/>
              </a:rPr>
              <a:t>(1946-2000)</a:t>
            </a:r>
            <a:endParaRPr lang="en-US" sz="2800" b="1" dirty="0">
              <a:solidFill>
                <a:srgbClr val="FFFFFF"/>
              </a:solidFill>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524625"/>
            <a:ext cx="9166225" cy="261938"/>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400">
                <a:solidFill>
                  <a:srgbClr val="000000"/>
                </a:solidFill>
              </a:rPr>
              <a:t>http://tema1tema.blogspot.com/2011/05/stop-israeli-war-crimes-yells-woman-at.html</a:t>
            </a:r>
          </a:p>
        </p:txBody>
      </p:sp>
    </p:spTree>
    <p:extLst>
      <p:ext uri="{BB962C8B-B14F-4D97-AF65-F5344CB8AC3E}">
        <p14:creationId xmlns:p14="http://schemas.microsoft.com/office/powerpoint/2010/main" val="115290155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Rot="1" noChangeArrowheads="1"/>
          </p:cNvSpPr>
          <p:nvPr>
            <p:ph type="title"/>
          </p:nvPr>
        </p:nvSpPr>
        <p:spPr>
          <a:xfrm>
            <a:off x="5867400" y="304800"/>
            <a:ext cx="2953072" cy="5211763"/>
          </a:xfrm>
        </p:spPr>
        <p:txBody>
          <a:bodyPr anchor="t"/>
          <a:lstStyle/>
          <a:p>
            <a:pPr eaLnBrk="1" hangingPunct="1">
              <a:defRPr/>
            </a:pPr>
            <a:r>
              <a:rPr lang="zh-CN" altLang="en-US" dirty="0"/>
              <a:t>犹太人也需要收回耶路撒冷， 这他们在六日战争中达到了 </a:t>
            </a:r>
            <a:r>
              <a:rPr lang="en-US" dirty="0"/>
              <a:t>(1967)</a:t>
            </a:r>
          </a:p>
        </p:txBody>
      </p:sp>
      <p:pic>
        <p:nvPicPr>
          <p:cNvPr id="14233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l="42227" t="51111" r="2032" b="5556"/>
          <a:stretch>
            <a:fillRect/>
          </a:stretch>
        </p:blipFill>
        <p:spPr bwMode="auto">
          <a:xfrm>
            <a:off x="107950" y="-963613"/>
            <a:ext cx="5791200" cy="68580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2340" name="Text Box 4"/>
          <p:cNvSpPr txBox="1">
            <a:spLocks noChangeArrowheads="1"/>
          </p:cNvSpPr>
          <p:nvPr/>
        </p:nvSpPr>
        <p:spPr bwMode="auto">
          <a:xfrm>
            <a:off x="5867400" y="6181725"/>
            <a:ext cx="3168650" cy="631825"/>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663300"/>
                </a:solidFill>
              </a14:hiddenFill>
            </a:ext>
            <a:ext uri="{91240B29-F687-4f45-9708-019B960494DF}">
              <a14:hiddenLine xmlns:a14="http://schemas.microsoft.com/office/drawing/2010/main" xmlns="" w="9525">
                <a:solidFill>
                  <a:schemeClr val="accent1"/>
                </a:solidFill>
                <a:miter lim="800000"/>
                <a:headEnd/>
                <a:tailEnd/>
              </a14:hiddenLine>
            </a:ext>
          </a:extLst>
        </p:spPr>
        <p:txBody>
          <a:bodyPr>
            <a:spAutoFit/>
          </a:bodyPr>
          <a:lstStyle/>
          <a:p>
            <a:pPr algn="r" fontAlgn="t">
              <a:spcBef>
                <a:spcPct val="50000"/>
              </a:spcBef>
              <a:defRPr/>
            </a:pPr>
            <a:r>
              <a:rPr lang="en-US" sz="1400" dirty="0">
                <a:solidFill>
                  <a:srgbClr val="FFFFFF"/>
                </a:solidFill>
                <a:latin typeface="Arial"/>
                <a:cs typeface="Arial"/>
              </a:rPr>
              <a:t>Foundation for Middle East Peace</a:t>
            </a:r>
          </a:p>
          <a:p>
            <a:pPr algn="r" fontAlgn="t">
              <a:spcBef>
                <a:spcPct val="50000"/>
              </a:spcBef>
              <a:defRPr/>
            </a:pPr>
            <a:r>
              <a:rPr lang="en-US" sz="1400" dirty="0">
                <a:solidFill>
                  <a:srgbClr val="FFFFFF"/>
                </a:solidFill>
                <a:latin typeface="Arial"/>
                <a:cs typeface="Arial"/>
              </a:rPr>
              <a:t>(March 2002)</a:t>
            </a:r>
          </a:p>
        </p:txBody>
      </p:sp>
    </p:spTree>
    <p:extLst>
      <p:ext uri="{BB962C8B-B14F-4D97-AF65-F5344CB8AC3E}">
        <p14:creationId xmlns:p14="http://schemas.microsoft.com/office/powerpoint/2010/main" val="21223152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6273" name="Title 1"/>
          <p:cNvSpPr>
            <a:spLocks noGrp="1"/>
          </p:cNvSpPr>
          <p:nvPr>
            <p:ph type="title"/>
          </p:nvPr>
        </p:nvSpPr>
        <p:spPr/>
        <p:txBody>
          <a:bodyPr/>
          <a:lstStyle/>
          <a:p>
            <a:r>
              <a:rPr lang="zh-CN" altLang="en-US" b="1" dirty="0">
                <a:latin typeface="Arial" charset="0"/>
                <a:ea typeface="ＭＳ Ｐゴシック" charset="0"/>
              </a:rPr>
              <a:t>上帝在乎正在被教训的孩子吗</a:t>
            </a:r>
            <a:r>
              <a:rPr lang="en-US" b="1" dirty="0">
                <a:latin typeface="Arial" charset="0"/>
                <a:ea typeface="ＭＳ Ｐゴシック" charset="0"/>
              </a:rPr>
              <a:t>?</a:t>
            </a:r>
          </a:p>
        </p:txBody>
      </p:sp>
      <p:pic>
        <p:nvPicPr>
          <p:cNvPr id="566274"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638" y="3644900"/>
            <a:ext cx="4572001" cy="298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16438" y="2205038"/>
            <a:ext cx="4592637" cy="4437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rot="20654327">
            <a:off x="-51860" y="1795166"/>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pitchFamily="-111" charset="-128"/>
                <a:cs typeface="Arial"/>
              </a:rPr>
              <a:t>当然！</a:t>
            </a:r>
            <a:endParaRPr kumimoji="0" lang="en-US" sz="88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pitchFamily="-111" charset="-128"/>
              <a:cs typeface="Arial"/>
            </a:endParaRPr>
          </a:p>
        </p:txBody>
      </p:sp>
    </p:spTree>
    <p:extLst>
      <p:ext uri="{BB962C8B-B14F-4D97-AF65-F5344CB8AC3E}">
        <p14:creationId xmlns:p14="http://schemas.microsoft.com/office/powerpoint/2010/main" val="91342706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anim calcmode="lin" valueType="num">
                                      <p:cBhvr>
                                        <p:cTn id="13" dur="2000" fill="hold"/>
                                        <p:tgtEl>
                                          <p:spTgt spid="3"/>
                                        </p:tgtEl>
                                        <p:attrNameLst>
                                          <p:attrName>ppt_w</p:attrName>
                                        </p:attrNameLst>
                                      </p:cBhvr>
                                      <p:tavLst>
                                        <p:tav tm="0" fmla="#ppt_w*sin(2.5*pi*$)">
                                          <p:val>
                                            <p:fltVal val="0"/>
                                          </p:val>
                                        </p:tav>
                                        <p:tav tm="100000">
                                          <p:val>
                                            <p:fltVal val="1"/>
                                          </p:val>
                                        </p:tav>
                                      </p:tavLst>
                                    </p:anim>
                                    <p:anim calcmode="lin" valueType="num">
                                      <p:cBhvr>
                                        <p:cTn id="14"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825" name="Picture 3" descr="Jewish Populations 1948-2012.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2550"/>
            <a:ext cx="9144000" cy="677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826" name="Title 1"/>
          <p:cNvSpPr txBox="1">
            <a:spLocks/>
          </p:cNvSpPr>
          <p:nvPr/>
        </p:nvSpPr>
        <p:spPr bwMode="auto">
          <a:xfrm>
            <a:off x="323850" y="5373688"/>
            <a:ext cx="647700" cy="5762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2</a:t>
            </a:r>
          </a:p>
        </p:txBody>
      </p:sp>
      <p:sp>
        <p:nvSpPr>
          <p:cNvPr id="717827" name="Title 1"/>
          <p:cNvSpPr txBox="1">
            <a:spLocks/>
          </p:cNvSpPr>
          <p:nvPr/>
        </p:nvSpPr>
        <p:spPr bwMode="auto">
          <a:xfrm rot="-5400000">
            <a:off x="-2939256" y="3523456"/>
            <a:ext cx="6237287" cy="431801"/>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2800" dirty="0">
                <a:solidFill>
                  <a:srgbClr val="000000"/>
                </a:solidFill>
                <a:cs typeface="Arial" charset="0"/>
              </a:rPr>
              <a:t>百万</a:t>
            </a:r>
            <a:endParaRPr lang="en-US" sz="2800" dirty="0">
              <a:solidFill>
                <a:srgbClr val="000000"/>
              </a:solidFill>
              <a:cs typeface="Arial" charset="0"/>
            </a:endParaRPr>
          </a:p>
        </p:txBody>
      </p:sp>
      <p:sp>
        <p:nvSpPr>
          <p:cNvPr id="717828" name="Title 1"/>
          <p:cNvSpPr txBox="1">
            <a:spLocks/>
          </p:cNvSpPr>
          <p:nvPr/>
        </p:nvSpPr>
        <p:spPr bwMode="auto">
          <a:xfrm>
            <a:off x="323850" y="4568825"/>
            <a:ext cx="647700" cy="5762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4</a:t>
            </a:r>
          </a:p>
        </p:txBody>
      </p:sp>
      <p:sp>
        <p:nvSpPr>
          <p:cNvPr id="717829" name="Title 1"/>
          <p:cNvSpPr txBox="1">
            <a:spLocks/>
          </p:cNvSpPr>
          <p:nvPr/>
        </p:nvSpPr>
        <p:spPr bwMode="auto">
          <a:xfrm>
            <a:off x="323850" y="3765550"/>
            <a:ext cx="647700" cy="5762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6</a:t>
            </a:r>
          </a:p>
        </p:txBody>
      </p:sp>
      <p:sp>
        <p:nvSpPr>
          <p:cNvPr id="717830" name="Title 1"/>
          <p:cNvSpPr txBox="1">
            <a:spLocks/>
          </p:cNvSpPr>
          <p:nvPr/>
        </p:nvSpPr>
        <p:spPr bwMode="auto">
          <a:xfrm>
            <a:off x="323850" y="2960688"/>
            <a:ext cx="647700" cy="5762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8</a:t>
            </a:r>
          </a:p>
        </p:txBody>
      </p:sp>
      <p:sp>
        <p:nvSpPr>
          <p:cNvPr id="717831" name="Title 1"/>
          <p:cNvSpPr txBox="1">
            <a:spLocks/>
          </p:cNvSpPr>
          <p:nvPr/>
        </p:nvSpPr>
        <p:spPr bwMode="auto">
          <a:xfrm>
            <a:off x="323850" y="2157413"/>
            <a:ext cx="647700" cy="5762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10</a:t>
            </a:r>
          </a:p>
        </p:txBody>
      </p:sp>
      <p:sp>
        <p:nvSpPr>
          <p:cNvPr id="717832" name="Title 1"/>
          <p:cNvSpPr txBox="1">
            <a:spLocks/>
          </p:cNvSpPr>
          <p:nvPr/>
        </p:nvSpPr>
        <p:spPr bwMode="auto">
          <a:xfrm>
            <a:off x="323850" y="1352550"/>
            <a:ext cx="647700" cy="5762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12</a:t>
            </a:r>
          </a:p>
        </p:txBody>
      </p:sp>
      <p:sp>
        <p:nvSpPr>
          <p:cNvPr id="717833" name="Title 1"/>
          <p:cNvSpPr txBox="1">
            <a:spLocks/>
          </p:cNvSpPr>
          <p:nvPr/>
        </p:nvSpPr>
        <p:spPr bwMode="auto">
          <a:xfrm>
            <a:off x="323850" y="549275"/>
            <a:ext cx="647700" cy="5762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14</a:t>
            </a:r>
          </a:p>
        </p:txBody>
      </p:sp>
      <p:sp>
        <p:nvSpPr>
          <p:cNvPr id="717834" name="Title 1"/>
          <p:cNvSpPr>
            <a:spLocks noGrp="1"/>
          </p:cNvSpPr>
          <p:nvPr>
            <p:ph type="title"/>
          </p:nvPr>
        </p:nvSpPr>
        <p:spPr>
          <a:xfrm>
            <a:off x="-6350" y="12700"/>
            <a:ext cx="9150350" cy="649288"/>
          </a:xfrm>
          <a:solidFill>
            <a:schemeClr val="tx1"/>
          </a:solidFill>
        </p:spPr>
        <p:txBody>
          <a:bodyPr/>
          <a:lstStyle/>
          <a:p>
            <a:r>
              <a:rPr lang="zh-CN" altLang="en-US" sz="3600" b="1" dirty="0">
                <a:latin typeface="Arial" charset="0"/>
                <a:ea typeface="ＭＳ Ｐゴシック" charset="0"/>
              </a:rPr>
              <a:t>主要地区犹太人人口数据</a:t>
            </a:r>
            <a:r>
              <a:rPr lang="en-US" sz="3600" b="1" dirty="0">
                <a:latin typeface="Arial" charset="0"/>
                <a:ea typeface="ＭＳ Ｐゴシック" charset="0"/>
              </a:rPr>
              <a:t> (1948-2012)</a:t>
            </a:r>
          </a:p>
        </p:txBody>
      </p:sp>
      <p:sp>
        <p:nvSpPr>
          <p:cNvPr id="717835" name="Title 1"/>
          <p:cNvSpPr txBox="1">
            <a:spLocks/>
          </p:cNvSpPr>
          <p:nvPr/>
        </p:nvSpPr>
        <p:spPr bwMode="auto">
          <a:xfrm>
            <a:off x="323850" y="6092825"/>
            <a:ext cx="647700" cy="5762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800">
                <a:solidFill>
                  <a:srgbClr val="000000"/>
                </a:solidFill>
                <a:cs typeface="Arial" charset="0"/>
              </a:rPr>
              <a:t>0</a:t>
            </a:r>
          </a:p>
        </p:txBody>
      </p:sp>
      <p:sp>
        <p:nvSpPr>
          <p:cNvPr id="717836" name="Title 1"/>
          <p:cNvSpPr txBox="1">
            <a:spLocks/>
          </p:cNvSpPr>
          <p:nvPr/>
        </p:nvSpPr>
        <p:spPr bwMode="auto">
          <a:xfrm>
            <a:off x="1187450" y="6473825"/>
            <a:ext cx="1152525" cy="358775"/>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cs typeface="Arial" charset="0"/>
              </a:rPr>
              <a:t>1948</a:t>
            </a:r>
          </a:p>
        </p:txBody>
      </p:sp>
      <p:sp>
        <p:nvSpPr>
          <p:cNvPr id="717837" name="Title 1"/>
          <p:cNvSpPr txBox="1">
            <a:spLocks/>
          </p:cNvSpPr>
          <p:nvPr/>
        </p:nvSpPr>
        <p:spPr bwMode="auto">
          <a:xfrm>
            <a:off x="3311525" y="6473825"/>
            <a:ext cx="1152525" cy="358775"/>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cs typeface="Arial" charset="0"/>
              </a:rPr>
              <a:t>1970</a:t>
            </a:r>
          </a:p>
        </p:txBody>
      </p:sp>
      <p:sp>
        <p:nvSpPr>
          <p:cNvPr id="717838" name="Title 1"/>
          <p:cNvSpPr txBox="1">
            <a:spLocks/>
          </p:cNvSpPr>
          <p:nvPr/>
        </p:nvSpPr>
        <p:spPr bwMode="auto">
          <a:xfrm>
            <a:off x="5435600" y="6473825"/>
            <a:ext cx="1152525" cy="358775"/>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cs typeface="Arial" charset="0"/>
              </a:rPr>
              <a:t>2012</a:t>
            </a:r>
          </a:p>
        </p:txBody>
      </p:sp>
      <p:sp>
        <p:nvSpPr>
          <p:cNvPr id="717839" name="Title 1"/>
          <p:cNvSpPr txBox="1">
            <a:spLocks/>
          </p:cNvSpPr>
          <p:nvPr/>
        </p:nvSpPr>
        <p:spPr bwMode="auto">
          <a:xfrm>
            <a:off x="7164388" y="6092825"/>
            <a:ext cx="1979612"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以色列</a:t>
            </a:r>
            <a:endParaRPr lang="en-US" sz="2000" dirty="0">
              <a:solidFill>
                <a:srgbClr val="000000"/>
              </a:solidFill>
              <a:cs typeface="Arial" charset="0"/>
            </a:endParaRPr>
          </a:p>
        </p:txBody>
      </p:sp>
      <p:sp>
        <p:nvSpPr>
          <p:cNvPr id="717840" name="Title 1"/>
          <p:cNvSpPr txBox="1">
            <a:spLocks/>
          </p:cNvSpPr>
          <p:nvPr/>
        </p:nvSpPr>
        <p:spPr bwMode="auto">
          <a:xfrm>
            <a:off x="7164388" y="5553075"/>
            <a:ext cx="1979612"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西欧洲</a:t>
            </a:r>
            <a:endParaRPr lang="en-US" sz="2000" dirty="0">
              <a:solidFill>
                <a:srgbClr val="000000"/>
              </a:solidFill>
              <a:cs typeface="Arial" charset="0"/>
            </a:endParaRPr>
          </a:p>
        </p:txBody>
      </p:sp>
      <p:sp>
        <p:nvSpPr>
          <p:cNvPr id="717841" name="Title 1"/>
          <p:cNvSpPr txBox="1">
            <a:spLocks/>
          </p:cNvSpPr>
          <p:nvPr/>
        </p:nvSpPr>
        <p:spPr bwMode="auto">
          <a:xfrm>
            <a:off x="7164388" y="5013325"/>
            <a:ext cx="1979612"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东欧洲</a:t>
            </a:r>
            <a:endParaRPr lang="en-US" sz="2000" dirty="0">
              <a:solidFill>
                <a:srgbClr val="000000"/>
              </a:solidFill>
              <a:cs typeface="Arial" charset="0"/>
            </a:endParaRPr>
          </a:p>
        </p:txBody>
      </p:sp>
      <p:sp>
        <p:nvSpPr>
          <p:cNvPr id="717842" name="Title 1"/>
          <p:cNvSpPr txBox="1">
            <a:spLocks/>
          </p:cNvSpPr>
          <p:nvPr/>
        </p:nvSpPr>
        <p:spPr bwMode="auto">
          <a:xfrm>
            <a:off x="7164388" y="4473575"/>
            <a:ext cx="1979612"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dirty="0">
                <a:solidFill>
                  <a:srgbClr val="000000"/>
                </a:solidFill>
                <a:cs typeface="Arial" charset="0"/>
              </a:rPr>
              <a:t>FSU </a:t>
            </a:r>
            <a:r>
              <a:rPr lang="zh-CN" altLang="en-US" sz="2000" dirty="0">
                <a:solidFill>
                  <a:srgbClr val="000000"/>
                </a:solidFill>
                <a:cs typeface="Arial" charset="0"/>
              </a:rPr>
              <a:t>欧洲</a:t>
            </a:r>
            <a:endParaRPr lang="en-US" sz="2000" dirty="0">
              <a:solidFill>
                <a:srgbClr val="000000"/>
              </a:solidFill>
              <a:cs typeface="Arial" charset="0"/>
            </a:endParaRPr>
          </a:p>
        </p:txBody>
      </p:sp>
      <p:sp>
        <p:nvSpPr>
          <p:cNvPr id="717843" name="Title 1"/>
          <p:cNvSpPr txBox="1">
            <a:spLocks/>
          </p:cNvSpPr>
          <p:nvPr/>
        </p:nvSpPr>
        <p:spPr bwMode="auto">
          <a:xfrm>
            <a:off x="7164388" y="3933825"/>
            <a:ext cx="1979612" cy="358775"/>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dirty="0">
                <a:solidFill>
                  <a:srgbClr val="000000"/>
                </a:solidFill>
                <a:cs typeface="Arial" charset="0"/>
              </a:rPr>
              <a:t>FSU </a:t>
            </a:r>
            <a:r>
              <a:rPr lang="zh-CN" altLang="en-US" sz="2000" dirty="0">
                <a:solidFill>
                  <a:srgbClr val="000000"/>
                </a:solidFill>
                <a:cs typeface="Arial" charset="0"/>
              </a:rPr>
              <a:t>亚洲</a:t>
            </a:r>
            <a:endParaRPr lang="en-US" sz="2000" dirty="0">
              <a:solidFill>
                <a:srgbClr val="000000"/>
              </a:solidFill>
              <a:cs typeface="Arial" charset="0"/>
            </a:endParaRPr>
          </a:p>
        </p:txBody>
      </p:sp>
      <p:sp>
        <p:nvSpPr>
          <p:cNvPr id="717844" name="Title 1"/>
          <p:cNvSpPr txBox="1">
            <a:spLocks/>
          </p:cNvSpPr>
          <p:nvPr/>
        </p:nvSpPr>
        <p:spPr bwMode="auto">
          <a:xfrm>
            <a:off x="7164388" y="3392488"/>
            <a:ext cx="1979612" cy="3603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其他亚洲</a:t>
            </a:r>
            <a:endParaRPr lang="en-US" sz="2000" dirty="0">
              <a:solidFill>
                <a:srgbClr val="000000"/>
              </a:solidFill>
              <a:cs typeface="Arial" charset="0"/>
            </a:endParaRPr>
          </a:p>
        </p:txBody>
      </p:sp>
      <p:sp>
        <p:nvSpPr>
          <p:cNvPr id="717845" name="Title 1"/>
          <p:cNvSpPr txBox="1">
            <a:spLocks/>
          </p:cNvSpPr>
          <p:nvPr/>
        </p:nvSpPr>
        <p:spPr bwMode="auto">
          <a:xfrm>
            <a:off x="7164388" y="2852738"/>
            <a:ext cx="1979612" cy="3603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北非洲</a:t>
            </a:r>
            <a:endParaRPr lang="en-US" sz="2000" dirty="0">
              <a:solidFill>
                <a:srgbClr val="000000"/>
              </a:solidFill>
              <a:cs typeface="Arial" charset="0"/>
            </a:endParaRPr>
          </a:p>
        </p:txBody>
      </p:sp>
      <p:sp>
        <p:nvSpPr>
          <p:cNvPr id="717846" name="Title 1"/>
          <p:cNvSpPr txBox="1">
            <a:spLocks/>
          </p:cNvSpPr>
          <p:nvPr/>
        </p:nvSpPr>
        <p:spPr bwMode="auto">
          <a:xfrm>
            <a:off x="7164388" y="2312988"/>
            <a:ext cx="1979612" cy="3603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南非洲</a:t>
            </a:r>
            <a:endParaRPr lang="en-US" sz="2000" dirty="0">
              <a:solidFill>
                <a:srgbClr val="000000"/>
              </a:solidFill>
              <a:cs typeface="Arial" charset="0"/>
            </a:endParaRPr>
          </a:p>
        </p:txBody>
      </p:sp>
      <p:sp>
        <p:nvSpPr>
          <p:cNvPr id="717847" name="Title 1"/>
          <p:cNvSpPr txBox="1">
            <a:spLocks/>
          </p:cNvSpPr>
          <p:nvPr/>
        </p:nvSpPr>
        <p:spPr bwMode="auto">
          <a:xfrm>
            <a:off x="7164388" y="1773238"/>
            <a:ext cx="1979612" cy="36036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北美洲</a:t>
            </a:r>
            <a:endParaRPr lang="en-US" sz="2000" dirty="0">
              <a:solidFill>
                <a:srgbClr val="000000"/>
              </a:solidFill>
              <a:cs typeface="Arial" charset="0"/>
            </a:endParaRPr>
          </a:p>
        </p:txBody>
      </p:sp>
      <p:sp>
        <p:nvSpPr>
          <p:cNvPr id="717848" name="Title 1"/>
          <p:cNvSpPr txBox="1">
            <a:spLocks/>
          </p:cNvSpPr>
          <p:nvPr/>
        </p:nvSpPr>
        <p:spPr bwMode="auto">
          <a:xfrm>
            <a:off x="7164388" y="1233488"/>
            <a:ext cx="1979612" cy="358775"/>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拉丁美洲</a:t>
            </a:r>
            <a:endParaRPr lang="en-US" sz="2000" dirty="0">
              <a:solidFill>
                <a:srgbClr val="000000"/>
              </a:solidFill>
              <a:cs typeface="Arial" charset="0"/>
            </a:endParaRPr>
          </a:p>
        </p:txBody>
      </p:sp>
      <p:sp>
        <p:nvSpPr>
          <p:cNvPr id="717849" name="Title 1"/>
          <p:cNvSpPr txBox="1">
            <a:spLocks/>
          </p:cNvSpPr>
          <p:nvPr/>
        </p:nvSpPr>
        <p:spPr bwMode="auto">
          <a:xfrm>
            <a:off x="7164388" y="692150"/>
            <a:ext cx="1979612"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2000" dirty="0">
                <a:solidFill>
                  <a:srgbClr val="000000"/>
                </a:solidFill>
                <a:cs typeface="Arial" charset="0"/>
              </a:rPr>
              <a:t>大洋洲</a:t>
            </a:r>
            <a:endParaRPr lang="en-US" sz="2000" dirty="0">
              <a:solidFill>
                <a:srgbClr val="000000"/>
              </a:solidFill>
              <a:cs typeface="Arial" charset="0"/>
            </a:endParaRPr>
          </a:p>
        </p:txBody>
      </p:sp>
      <p:grpSp>
        <p:nvGrpSpPr>
          <p:cNvPr id="30" name="Group 29"/>
          <p:cNvGrpSpPr>
            <a:grpSpLocks/>
          </p:cNvGrpSpPr>
          <p:nvPr/>
        </p:nvGrpSpPr>
        <p:grpSpPr bwMode="auto">
          <a:xfrm>
            <a:off x="971550" y="1844675"/>
            <a:ext cx="2087563" cy="4321175"/>
            <a:chOff x="971600" y="1844824"/>
            <a:chExt cx="2088232" cy="4320480"/>
          </a:xfrm>
        </p:grpSpPr>
        <p:sp>
          <p:nvSpPr>
            <p:cNvPr id="717859" name="Title 1"/>
            <p:cNvSpPr txBox="1">
              <a:spLocks/>
            </p:cNvSpPr>
            <p:nvPr/>
          </p:nvSpPr>
          <p:spPr bwMode="auto">
            <a:xfrm>
              <a:off x="1547664" y="2564904"/>
              <a:ext cx="1512168" cy="280831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dirty="0">
                  <a:solidFill>
                    <a:srgbClr val="000000"/>
                  </a:solidFill>
                  <a:cs typeface="Arial" charset="0"/>
                </a:rPr>
                <a:t>11 </a:t>
              </a:r>
              <a:r>
                <a:rPr lang="zh-CN" altLang="en-US" dirty="0">
                  <a:solidFill>
                    <a:srgbClr val="000000"/>
                  </a:solidFill>
                  <a:cs typeface="Arial" charset="0"/>
                </a:rPr>
                <a:t>百万</a:t>
              </a:r>
              <a:r>
                <a:rPr lang="en-US" dirty="0">
                  <a:solidFill>
                    <a:srgbClr val="000000"/>
                  </a:solidFill>
                  <a:cs typeface="Arial" charset="0"/>
                </a:rPr>
                <a:t> </a:t>
              </a:r>
              <a:r>
                <a:rPr lang="zh-CN" altLang="en-US" dirty="0">
                  <a:solidFill>
                    <a:srgbClr val="000000"/>
                  </a:solidFill>
                  <a:cs typeface="Arial" charset="0"/>
                </a:rPr>
                <a:t>在以色利外</a:t>
              </a:r>
              <a:endParaRPr lang="en-US" dirty="0">
                <a:solidFill>
                  <a:srgbClr val="000000"/>
                </a:solidFill>
                <a:cs typeface="Arial" charset="0"/>
              </a:endParaRPr>
            </a:p>
          </p:txBody>
        </p:sp>
        <p:sp>
          <p:nvSpPr>
            <p:cNvPr id="29" name="Right Brace 28"/>
            <p:cNvSpPr/>
            <p:nvPr/>
          </p:nvSpPr>
          <p:spPr bwMode="auto">
            <a:xfrm>
              <a:off x="971600" y="1844824"/>
              <a:ext cx="576448" cy="4320480"/>
            </a:xfrm>
            <a:prstGeom prst="rightBrace">
              <a:avLst/>
            </a:prstGeom>
            <a:noFill/>
            <a:ln w="76200" cap="flat" cmpd="sng" algn="ctr">
              <a:solidFill>
                <a:schemeClr val="bg1"/>
              </a:solidFill>
              <a:prstDash val="solid"/>
              <a:round/>
              <a:headEnd type="none" w="med" len="med"/>
              <a:tailEnd type="none" w="med" len="med"/>
            </a:ln>
            <a:effectLst/>
          </p:spPr>
          <p:txBody>
            <a:bodyPr wrap="none">
              <a:scene3d>
                <a:camera prst="orthographicFront"/>
                <a:lightRig rig="threePt" dir="t"/>
              </a:scene3d>
              <a:sp3d extrusionH="57150">
                <a:bevelT w="38100" h="38100"/>
              </a:sp3d>
            </a:bodyPr>
            <a:lstStyle/>
            <a:p>
              <a:pPr>
                <a:defRPr/>
              </a:pPr>
              <a:endParaRPr lang="en-US" sz="1600" b="0">
                <a:solidFill>
                  <a:srgbClr val="000000"/>
                </a:solidFill>
                <a:latin typeface="Arial" pitchFamily="-108" charset="0"/>
              </a:endParaRPr>
            </a:p>
          </p:txBody>
        </p:sp>
      </p:grpSp>
      <p:grpSp>
        <p:nvGrpSpPr>
          <p:cNvPr id="31" name="Group 30"/>
          <p:cNvGrpSpPr>
            <a:grpSpLocks/>
          </p:cNvGrpSpPr>
          <p:nvPr/>
        </p:nvGrpSpPr>
        <p:grpSpPr bwMode="auto">
          <a:xfrm>
            <a:off x="2987675" y="1341438"/>
            <a:ext cx="2089150" cy="4103687"/>
            <a:chOff x="971600" y="1844824"/>
            <a:chExt cx="2088232" cy="4320480"/>
          </a:xfrm>
        </p:grpSpPr>
        <p:sp>
          <p:nvSpPr>
            <p:cNvPr id="717857" name="Title 1"/>
            <p:cNvSpPr txBox="1">
              <a:spLocks/>
            </p:cNvSpPr>
            <p:nvPr/>
          </p:nvSpPr>
          <p:spPr bwMode="auto">
            <a:xfrm>
              <a:off x="1547664" y="2564904"/>
              <a:ext cx="1512168" cy="2808312"/>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dirty="0">
                  <a:solidFill>
                    <a:srgbClr val="000000"/>
                  </a:solidFill>
                  <a:cs typeface="Arial" charset="0"/>
                </a:rPr>
                <a:t>10 </a:t>
              </a:r>
              <a:r>
                <a:rPr lang="zh-CN" altLang="en-US" dirty="0">
                  <a:solidFill>
                    <a:srgbClr val="000000"/>
                  </a:solidFill>
                  <a:cs typeface="Arial" charset="0"/>
                </a:rPr>
                <a:t>百万在以色利外</a:t>
              </a:r>
              <a:endParaRPr lang="en-US" dirty="0">
                <a:solidFill>
                  <a:srgbClr val="000000"/>
                </a:solidFill>
                <a:cs typeface="Arial" charset="0"/>
              </a:endParaRPr>
            </a:p>
          </p:txBody>
        </p:sp>
        <p:sp>
          <p:nvSpPr>
            <p:cNvPr id="33" name="Right Brace 32"/>
            <p:cNvSpPr/>
            <p:nvPr/>
          </p:nvSpPr>
          <p:spPr bwMode="auto">
            <a:xfrm>
              <a:off x="971600" y="1844824"/>
              <a:ext cx="576010" cy="4320480"/>
            </a:xfrm>
            <a:prstGeom prst="rightBrace">
              <a:avLst/>
            </a:prstGeom>
            <a:noFill/>
            <a:ln w="76200" cap="flat" cmpd="sng" algn="ctr">
              <a:solidFill>
                <a:schemeClr val="bg1"/>
              </a:solidFill>
              <a:prstDash val="solid"/>
              <a:round/>
              <a:headEnd type="none" w="med" len="med"/>
              <a:tailEnd type="none" w="med" len="med"/>
            </a:ln>
            <a:effectLst/>
          </p:spPr>
          <p:txBody>
            <a:bodyPr wrap="none">
              <a:scene3d>
                <a:camera prst="orthographicFront"/>
                <a:lightRig rig="threePt" dir="t"/>
              </a:scene3d>
              <a:sp3d extrusionH="57150">
                <a:bevelT w="38100" h="38100"/>
              </a:sp3d>
            </a:bodyPr>
            <a:lstStyle/>
            <a:p>
              <a:pPr>
                <a:defRPr/>
              </a:pPr>
              <a:endParaRPr lang="en-US" sz="1600" b="0">
                <a:solidFill>
                  <a:srgbClr val="000000"/>
                </a:solidFill>
                <a:latin typeface="Arial" pitchFamily="-108" charset="0"/>
              </a:endParaRPr>
            </a:p>
          </p:txBody>
        </p:sp>
      </p:grpSp>
      <p:grpSp>
        <p:nvGrpSpPr>
          <p:cNvPr id="34" name="Group 33"/>
          <p:cNvGrpSpPr>
            <a:grpSpLocks/>
          </p:cNvGrpSpPr>
          <p:nvPr/>
        </p:nvGrpSpPr>
        <p:grpSpPr bwMode="auto">
          <a:xfrm>
            <a:off x="5219700" y="908050"/>
            <a:ext cx="1800225" cy="3168650"/>
            <a:chOff x="899592" y="1844824"/>
            <a:chExt cx="1800200" cy="4320480"/>
          </a:xfrm>
        </p:grpSpPr>
        <p:sp>
          <p:nvSpPr>
            <p:cNvPr id="717855" name="Title 1"/>
            <p:cNvSpPr txBox="1">
              <a:spLocks/>
            </p:cNvSpPr>
            <p:nvPr/>
          </p:nvSpPr>
          <p:spPr bwMode="auto">
            <a:xfrm>
              <a:off x="1403648" y="2139404"/>
              <a:ext cx="1296144" cy="3633131"/>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dirty="0">
                  <a:solidFill>
                    <a:srgbClr val="000000"/>
                  </a:solidFill>
                  <a:cs typeface="Arial" charset="0"/>
                </a:rPr>
                <a:t>7</a:t>
              </a:r>
              <a:r>
                <a:rPr lang="zh-CN" altLang="en-US" dirty="0">
                  <a:solidFill>
                    <a:srgbClr val="000000"/>
                  </a:solidFill>
                  <a:cs typeface="Arial" charset="0"/>
                </a:rPr>
                <a:t>百万 在以色利外</a:t>
              </a:r>
              <a:endParaRPr lang="en-US" dirty="0">
                <a:solidFill>
                  <a:srgbClr val="000000"/>
                </a:solidFill>
                <a:cs typeface="Arial" charset="0"/>
              </a:endParaRPr>
            </a:p>
          </p:txBody>
        </p:sp>
        <p:sp>
          <p:nvSpPr>
            <p:cNvPr id="36" name="Right Brace 35"/>
            <p:cNvSpPr/>
            <p:nvPr/>
          </p:nvSpPr>
          <p:spPr bwMode="auto">
            <a:xfrm>
              <a:off x="899592" y="1844824"/>
              <a:ext cx="576255" cy="4320480"/>
            </a:xfrm>
            <a:prstGeom prst="rightBrace">
              <a:avLst/>
            </a:prstGeom>
            <a:noFill/>
            <a:ln w="76200" cap="flat" cmpd="sng" algn="ctr">
              <a:solidFill>
                <a:schemeClr val="bg1"/>
              </a:solidFill>
              <a:prstDash val="solid"/>
              <a:round/>
              <a:headEnd type="none" w="med" len="med"/>
              <a:tailEnd type="none" w="med" len="med"/>
            </a:ln>
            <a:effectLst/>
          </p:spPr>
          <p:txBody>
            <a:bodyPr wrap="none">
              <a:scene3d>
                <a:camera prst="orthographicFront"/>
                <a:lightRig rig="threePt" dir="t"/>
              </a:scene3d>
              <a:sp3d extrusionH="57150">
                <a:bevelT w="38100" h="38100"/>
              </a:sp3d>
            </a:bodyPr>
            <a:lstStyle/>
            <a:p>
              <a:pPr>
                <a:defRPr/>
              </a:pPr>
              <a:endParaRPr lang="en-US" sz="1600" b="0">
                <a:solidFill>
                  <a:srgbClr val="000000"/>
                </a:solidFill>
                <a:latin typeface="Arial" pitchFamily="-108" charset="0"/>
              </a:endParaRPr>
            </a:p>
          </p:txBody>
        </p:sp>
      </p:grpSp>
      <p:sp>
        <p:nvSpPr>
          <p:cNvPr id="37" name="Title 1"/>
          <p:cNvSpPr txBox="1">
            <a:spLocks/>
          </p:cNvSpPr>
          <p:nvPr/>
        </p:nvSpPr>
        <p:spPr bwMode="auto">
          <a:xfrm>
            <a:off x="5219700" y="4149725"/>
            <a:ext cx="1584325" cy="2303463"/>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dirty="0">
                <a:solidFill>
                  <a:srgbClr val="FFFFFF"/>
                </a:solidFill>
                <a:cs typeface="Arial" charset="0"/>
              </a:rPr>
              <a:t>神聚集自己的子民回以色列</a:t>
            </a:r>
            <a:endParaRPr lang="en-US" dirty="0">
              <a:solidFill>
                <a:srgbClr val="FFFFFF"/>
              </a:solidFill>
              <a:cs typeface="Arial" charset="0"/>
            </a:endParaRPr>
          </a:p>
        </p:txBody>
      </p:sp>
      <p:sp>
        <p:nvSpPr>
          <p:cNvPr id="717854" name="Title 1"/>
          <p:cNvSpPr txBox="1">
            <a:spLocks/>
          </p:cNvSpPr>
          <p:nvPr/>
        </p:nvSpPr>
        <p:spPr bwMode="auto">
          <a:xfrm>
            <a:off x="7153275" y="6524625"/>
            <a:ext cx="1979613" cy="360363"/>
          </a:xfrm>
          <a:prstGeom prst="rect">
            <a:avLst/>
          </a:prstGeom>
          <a:solidFill>
            <a:schemeClr val="bg1"/>
          </a:soli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i="1" dirty="0">
                <a:solidFill>
                  <a:srgbClr val="000000"/>
                </a:solidFill>
                <a:cs typeface="Arial" charset="0"/>
              </a:rPr>
              <a:t>––</a:t>
            </a:r>
            <a:r>
              <a:rPr lang="zh-CN" altLang="en-US" sz="1600" i="1" dirty="0">
                <a:solidFill>
                  <a:srgbClr val="000000"/>
                </a:solidFill>
                <a:cs typeface="Arial" charset="0"/>
              </a:rPr>
              <a:t>为耶稣的犹太人</a:t>
            </a:r>
            <a:endParaRPr lang="en-US" sz="1600" i="1" dirty="0">
              <a:solidFill>
                <a:srgbClr val="000000"/>
              </a:solidFill>
              <a:cs typeface="Arial" charset="0"/>
            </a:endParaRPr>
          </a:p>
        </p:txBody>
      </p:sp>
    </p:spTree>
    <p:extLst>
      <p:ext uri="{BB962C8B-B14F-4D97-AF65-F5344CB8AC3E}">
        <p14:creationId xmlns:p14="http://schemas.microsoft.com/office/powerpoint/2010/main" val="508961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1000" fill="hold"/>
                                        <p:tgtEl>
                                          <p:spTgt spid="30"/>
                                        </p:tgtEl>
                                        <p:attrNameLst>
                                          <p:attrName>ppt_w</p:attrName>
                                        </p:attrNameLst>
                                      </p:cBhvr>
                                      <p:tavLst>
                                        <p:tav tm="0">
                                          <p:val>
                                            <p:strVal val="#ppt_w*0.70"/>
                                          </p:val>
                                        </p:tav>
                                        <p:tav tm="100000">
                                          <p:val>
                                            <p:strVal val="#ppt_w"/>
                                          </p:val>
                                        </p:tav>
                                      </p:tavLst>
                                    </p:anim>
                                    <p:anim calcmode="lin" valueType="num">
                                      <p:cBhvr>
                                        <p:cTn id="8" dur="1000" fill="hold"/>
                                        <p:tgtEl>
                                          <p:spTgt spid="30"/>
                                        </p:tgtEl>
                                        <p:attrNameLst>
                                          <p:attrName>ppt_h</p:attrName>
                                        </p:attrNameLst>
                                      </p:cBhvr>
                                      <p:tavLst>
                                        <p:tav tm="0">
                                          <p:val>
                                            <p:strVal val="#ppt_h"/>
                                          </p:val>
                                        </p:tav>
                                        <p:tav tm="100000">
                                          <p:val>
                                            <p:strVal val="#ppt_h"/>
                                          </p:val>
                                        </p:tav>
                                      </p:tavLst>
                                    </p:anim>
                                    <p:animEffect transition="in" filter="fade">
                                      <p:cBhvr>
                                        <p:cTn id="9" dur="1000"/>
                                        <p:tgtEl>
                                          <p:spTgt spid="3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strVal val="#ppt_w*0.70"/>
                                          </p:val>
                                        </p:tav>
                                        <p:tav tm="100000">
                                          <p:val>
                                            <p:strVal val="#ppt_w"/>
                                          </p:val>
                                        </p:tav>
                                      </p:tavLst>
                                    </p:anim>
                                    <p:anim calcmode="lin" valueType="num">
                                      <p:cBhvr>
                                        <p:cTn id="15" dur="1000" fill="hold"/>
                                        <p:tgtEl>
                                          <p:spTgt spid="31"/>
                                        </p:tgtEl>
                                        <p:attrNameLst>
                                          <p:attrName>ppt_h</p:attrName>
                                        </p:attrNameLst>
                                      </p:cBhvr>
                                      <p:tavLst>
                                        <p:tav tm="0">
                                          <p:val>
                                            <p:strVal val="#ppt_h"/>
                                          </p:val>
                                        </p:tav>
                                        <p:tav tm="100000">
                                          <p:val>
                                            <p:strVal val="#ppt_h"/>
                                          </p:val>
                                        </p:tav>
                                      </p:tavLst>
                                    </p:anim>
                                    <p:animEffect transition="in" filter="fade">
                                      <p:cBhvr>
                                        <p:cTn id="16" dur="1000"/>
                                        <p:tgtEl>
                                          <p:spTgt spid="3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1000" fill="hold"/>
                                        <p:tgtEl>
                                          <p:spTgt spid="34"/>
                                        </p:tgtEl>
                                        <p:attrNameLst>
                                          <p:attrName>ppt_w</p:attrName>
                                        </p:attrNameLst>
                                      </p:cBhvr>
                                      <p:tavLst>
                                        <p:tav tm="0">
                                          <p:val>
                                            <p:strVal val="#ppt_w*0.70"/>
                                          </p:val>
                                        </p:tav>
                                        <p:tav tm="100000">
                                          <p:val>
                                            <p:strVal val="#ppt_w"/>
                                          </p:val>
                                        </p:tav>
                                      </p:tavLst>
                                    </p:anim>
                                    <p:anim calcmode="lin" valueType="num">
                                      <p:cBhvr>
                                        <p:cTn id="22" dur="1000" fill="hold"/>
                                        <p:tgtEl>
                                          <p:spTgt spid="34"/>
                                        </p:tgtEl>
                                        <p:attrNameLst>
                                          <p:attrName>ppt_h</p:attrName>
                                        </p:attrNameLst>
                                      </p:cBhvr>
                                      <p:tavLst>
                                        <p:tav tm="0">
                                          <p:val>
                                            <p:strVal val="#ppt_h"/>
                                          </p:val>
                                        </p:tav>
                                        <p:tav tm="100000">
                                          <p:val>
                                            <p:strVal val="#ppt_h"/>
                                          </p:val>
                                        </p:tav>
                                      </p:tavLst>
                                    </p:anim>
                                    <p:animEffect transition="in" filter="fade">
                                      <p:cBhvr>
                                        <p:cTn id="23" dur="1000"/>
                                        <p:tgtEl>
                                          <p:spTgt spid="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Rectangle 3"/>
          <p:cNvSpPr>
            <a:spLocks noGrp="1" noChangeArrowheads="1"/>
          </p:cNvSpPr>
          <p:nvPr>
            <p:ph type="ctrTitle"/>
          </p:nvPr>
        </p:nvSpPr>
        <p:spPr>
          <a:xfrm>
            <a:off x="0" y="44624"/>
            <a:ext cx="5791200" cy="2514600"/>
          </a:xfrm>
          <a:effectLst>
            <a:outerShdw blurRad="63500" dist="107763" dir="8100000" algn="ctr" rotWithShape="0">
              <a:schemeClr val="tx2">
                <a:alpha val="74998"/>
              </a:schemeClr>
            </a:outerShdw>
          </a:effectLst>
        </p:spPr>
        <p:txBody>
          <a:bodyPr/>
          <a:lstStyle/>
          <a:p>
            <a:pPr eaLnBrk="1" hangingPunct="1">
              <a:defRPr/>
            </a:pPr>
            <a:r>
              <a:rPr lang="zh-CN" altLang="en-US" sz="5400" b="1" dirty="0">
                <a:solidFill>
                  <a:schemeClr val="bg1"/>
                </a:solidFill>
                <a:latin typeface="Arial" charset="0"/>
                <a:ea typeface="ＭＳ Ｐゴシック" charset="0"/>
                <a:cs typeface="ＭＳ Ｐゴシック" charset="0"/>
              </a:rPr>
              <a:t>为什么以西结要            描述基督再临</a:t>
            </a:r>
            <a:r>
              <a:rPr lang="en-US" sz="5400" b="1" dirty="0">
                <a:solidFill>
                  <a:schemeClr val="bg1"/>
                </a:solidFill>
                <a:latin typeface="Arial" charset="0"/>
                <a:ea typeface="ＭＳ Ｐゴシック" charset="0"/>
                <a:cs typeface="ＭＳ Ｐゴシック" charset="0"/>
              </a:rPr>
              <a:t>?</a:t>
            </a:r>
            <a:endParaRPr lang="en-US" sz="4800" dirty="0">
              <a:solidFill>
                <a:schemeClr val="bg1"/>
              </a:solidFill>
              <a:latin typeface="Arial" charset="0"/>
              <a:ea typeface="ＭＳ Ｐゴシック" charset="0"/>
              <a:cs typeface="ＭＳ Ｐゴシック" charset="0"/>
            </a:endParaRPr>
          </a:p>
        </p:txBody>
      </p:sp>
      <p:sp>
        <p:nvSpPr>
          <p:cNvPr id="45060" name="Rectangle 4"/>
          <p:cNvSpPr>
            <a:spLocks noGrp="1" noChangeArrowheads="1"/>
          </p:cNvSpPr>
          <p:nvPr>
            <p:ph type="subTitle" idx="1"/>
          </p:nvPr>
        </p:nvSpPr>
        <p:spPr>
          <a:xfrm>
            <a:off x="228600" y="2348880"/>
            <a:ext cx="8686800" cy="4191000"/>
          </a:xfrm>
          <a:effectLst>
            <a:outerShdw blurRad="63500" dist="107763" dir="8100000" algn="ctr" rotWithShape="0">
              <a:schemeClr val="tx2">
                <a:alpha val="74998"/>
              </a:schemeClr>
            </a:outerShdw>
          </a:effectLst>
        </p:spPr>
        <p:txBody>
          <a:bodyPr/>
          <a:lstStyle/>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信仰的重建</a:t>
            </a:r>
            <a:r>
              <a:rPr lang="en-US" b="1" i="1" dirty="0">
                <a:solidFill>
                  <a:schemeClr val="bg1"/>
                </a:solidFill>
                <a:latin typeface="Arial" charset="0"/>
                <a:ea typeface="ＭＳ Ｐゴシック" charset="0"/>
                <a:cs typeface="ＭＳ Ｐゴシック" charset="0"/>
              </a:rPr>
              <a:t> (37:14)</a:t>
            </a:r>
          </a:p>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以色列和犹大圣城重新统一</a:t>
            </a:r>
            <a:r>
              <a:rPr lang="en-US" b="1" i="1" dirty="0">
                <a:solidFill>
                  <a:schemeClr val="bg1"/>
                </a:solidFill>
                <a:latin typeface="Arial" charset="0"/>
                <a:ea typeface="ＭＳ Ｐゴシック" charset="0"/>
                <a:cs typeface="ＭＳ Ｐゴシック" charset="0"/>
              </a:rPr>
              <a:t>(37:15-23)</a:t>
            </a:r>
          </a:p>
          <a:p>
            <a:pPr marL="609600" indent="-609600" algn="l" eaLnBrk="1" hangingPunct="1">
              <a:buFontTx/>
              <a:buAutoNum type="alphaLcPeriod"/>
              <a:defRPr/>
            </a:pPr>
            <a:r>
              <a:rPr lang="zh-CN" altLang="en-US" b="1" dirty="0">
                <a:effectLst>
                  <a:outerShdw blurRad="38100" dist="38100" dir="2700000" algn="tl">
                    <a:srgbClr val="000000"/>
                  </a:outerShdw>
                </a:effectLst>
              </a:rPr>
              <a:t>弥赛亚</a:t>
            </a:r>
            <a:r>
              <a:rPr lang="zh-CN" altLang="en-US" b="1" i="1" dirty="0">
                <a:solidFill>
                  <a:schemeClr val="bg1"/>
                </a:solidFill>
                <a:latin typeface="Arial" charset="0"/>
                <a:ea typeface="ＭＳ Ｐゴシック" charset="0"/>
                <a:cs typeface="ＭＳ Ｐゴシック" charset="0"/>
              </a:rPr>
              <a:t>的领导</a:t>
            </a:r>
            <a:r>
              <a:rPr lang="en-US" b="1" i="1" dirty="0">
                <a:solidFill>
                  <a:schemeClr val="bg1"/>
                </a:solidFill>
                <a:latin typeface="Arial" charset="0"/>
                <a:ea typeface="ＭＳ Ｐゴシック" charset="0"/>
                <a:cs typeface="ＭＳ Ｐゴシック" charset="0"/>
              </a:rPr>
              <a:t> (37:24)</a:t>
            </a:r>
          </a:p>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“永远”的重建</a:t>
            </a:r>
            <a:r>
              <a:rPr lang="en-US" b="1" i="1" dirty="0">
                <a:solidFill>
                  <a:schemeClr val="bg1"/>
                </a:solidFill>
                <a:latin typeface="Arial" charset="0"/>
                <a:ea typeface="ＭＳ Ｐゴシック" charset="0"/>
                <a:cs typeface="ＭＳ Ｐゴシック" charset="0"/>
              </a:rPr>
              <a:t> (37:25)</a:t>
            </a:r>
          </a:p>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永恒的圣所</a:t>
            </a:r>
            <a:r>
              <a:rPr lang="en-US" b="1" i="1" dirty="0">
                <a:solidFill>
                  <a:schemeClr val="bg1"/>
                </a:solidFill>
                <a:latin typeface="Arial" charset="0"/>
                <a:ea typeface="ＭＳ Ｐゴシック" charset="0"/>
                <a:cs typeface="ＭＳ Ｐゴシック" charset="0"/>
              </a:rPr>
              <a:t>  (37:26b, 28)</a:t>
            </a:r>
          </a:p>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后流放时期的预言 </a:t>
            </a:r>
            <a:r>
              <a:rPr lang="en-US" b="1" i="1" dirty="0">
                <a:solidFill>
                  <a:schemeClr val="bg1"/>
                </a:solidFill>
                <a:latin typeface="Arial" charset="0"/>
                <a:ea typeface="ＭＳ Ｐゴシック" charset="0"/>
                <a:cs typeface="ＭＳ Ｐゴシック" charset="0"/>
              </a:rPr>
              <a:t>(</a:t>
            </a:r>
            <a:r>
              <a:rPr lang="zh-CN" altLang="en-US" b="1" i="1" dirty="0">
                <a:solidFill>
                  <a:schemeClr val="bg1"/>
                </a:solidFill>
                <a:latin typeface="Arial" charset="0"/>
                <a:ea typeface="ＭＳ Ｐゴシック" charset="0"/>
                <a:cs typeface="ＭＳ Ｐゴシック" charset="0"/>
              </a:rPr>
              <a:t>亚 </a:t>
            </a:r>
            <a:r>
              <a:rPr lang="en-US" b="1" i="1" dirty="0">
                <a:solidFill>
                  <a:schemeClr val="bg1"/>
                </a:solidFill>
                <a:latin typeface="Arial" charset="0"/>
                <a:ea typeface="ＭＳ Ｐゴシック" charset="0"/>
                <a:cs typeface="ＭＳ Ｐゴシック" charset="0"/>
              </a:rPr>
              <a:t>10:9-10)</a:t>
            </a:r>
          </a:p>
          <a:p>
            <a:pPr marL="609600" indent="-609600" algn="l" eaLnBrk="1" hangingPunct="1">
              <a:buFontTx/>
              <a:buAutoNum type="alphaLcPeriod"/>
              <a:defRPr/>
            </a:pPr>
            <a:r>
              <a:rPr lang="zh-CN" altLang="en-US" b="1" i="1" dirty="0">
                <a:solidFill>
                  <a:schemeClr val="bg1"/>
                </a:solidFill>
                <a:latin typeface="Arial" charset="0"/>
                <a:ea typeface="ＭＳ Ｐゴシック" charset="0"/>
                <a:cs typeface="ＭＳ Ｐゴシック" charset="0"/>
              </a:rPr>
              <a:t>第二次聚集</a:t>
            </a:r>
            <a:r>
              <a:rPr lang="en-US" b="1" i="1" dirty="0">
                <a:solidFill>
                  <a:schemeClr val="bg1"/>
                </a:solidFill>
                <a:latin typeface="Arial" charset="0"/>
                <a:ea typeface="ＭＳ Ｐゴシック" charset="0"/>
                <a:cs typeface="ＭＳ Ｐゴシック" charset="0"/>
              </a:rPr>
              <a:t> (</a:t>
            </a:r>
            <a:r>
              <a:rPr lang="zh-CN" altLang="en-US" b="1" i="1" dirty="0">
                <a:solidFill>
                  <a:schemeClr val="bg1"/>
                </a:solidFill>
                <a:latin typeface="Arial" charset="0"/>
                <a:ea typeface="ＭＳ Ｐゴシック" charset="0"/>
                <a:cs typeface="ＭＳ Ｐゴシック" charset="0"/>
              </a:rPr>
              <a:t>赛</a:t>
            </a:r>
            <a:r>
              <a:rPr lang="en-US" b="1" i="1" dirty="0">
                <a:solidFill>
                  <a:schemeClr val="bg1"/>
                </a:solidFill>
                <a:latin typeface="Arial" charset="0"/>
                <a:ea typeface="ＭＳ Ｐゴシック" charset="0"/>
                <a:cs typeface="ＭＳ Ｐゴシック" charset="0"/>
              </a:rPr>
              <a:t> 11:11) </a:t>
            </a:r>
          </a:p>
        </p:txBody>
      </p:sp>
      <p:sp>
        <p:nvSpPr>
          <p:cNvPr id="45061" name="Text Box 5"/>
          <p:cNvSpPr txBox="1">
            <a:spLocks noChangeArrowheads="1"/>
          </p:cNvSpPr>
          <p:nvPr/>
        </p:nvSpPr>
        <p:spPr bwMode="auto">
          <a:xfrm>
            <a:off x="8077200" y="76200"/>
            <a:ext cx="963613" cy="457200"/>
          </a:xfrm>
          <a:prstGeom prst="rect">
            <a:avLst/>
          </a:prstGeom>
          <a:noFill/>
          <a:ln w="9525">
            <a:noFill/>
            <a:miter lim="800000"/>
            <a:headEnd/>
            <a:tailEnd/>
          </a:ln>
          <a:effectLst>
            <a:outerShdw blurRad="63500" dist="38099" dir="2700000" algn="ctr" rotWithShape="0">
              <a:schemeClr val="bg1">
                <a:alpha val="74998"/>
              </a:scheme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a:solidFill>
                  <a:srgbClr val="000000"/>
                </a:solidFill>
              </a:rPr>
              <a:t>33-34</a:t>
            </a:r>
          </a:p>
        </p:txBody>
      </p:sp>
    </p:spTree>
    <p:extLst>
      <p:ext uri="{BB962C8B-B14F-4D97-AF65-F5344CB8AC3E}">
        <p14:creationId xmlns:p14="http://schemas.microsoft.com/office/powerpoint/2010/main" val="13767829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rot="20827348">
            <a:off x="-1883817" y="-235518"/>
            <a:ext cx="11233248" cy="2650405"/>
          </a:xfrm>
          <a:prstGeom prst="rect">
            <a:avLst/>
          </a:prstGeom>
          <a:solidFill>
            <a:srgbClr val="00BDBA"/>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8" charset="0"/>
              <a:ea typeface="ＭＳ Ｐゴシック" charset="0"/>
            </a:endParaRPr>
          </a:p>
        </p:txBody>
      </p:sp>
      <p:sp>
        <p:nvSpPr>
          <p:cNvPr id="5" name="Rectangle 4"/>
          <p:cNvSpPr/>
          <p:nvPr/>
        </p:nvSpPr>
        <p:spPr bwMode="auto">
          <a:xfrm rot="20827348">
            <a:off x="-977279" y="2198348"/>
            <a:ext cx="11233248" cy="1800215"/>
          </a:xfrm>
          <a:prstGeom prst="rect">
            <a:avLst/>
          </a:prstGeom>
          <a:solidFill>
            <a:srgbClr val="BDD033"/>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8" charset="0"/>
              <a:ea typeface="ＭＳ Ｐゴシック" charset="0"/>
            </a:endParaRPr>
          </a:p>
        </p:txBody>
      </p:sp>
      <p:sp>
        <p:nvSpPr>
          <p:cNvPr id="6" name="Rectangle 5"/>
          <p:cNvSpPr/>
          <p:nvPr/>
        </p:nvSpPr>
        <p:spPr bwMode="auto">
          <a:xfrm rot="20827348">
            <a:off x="-697253" y="3938047"/>
            <a:ext cx="11233248" cy="1800215"/>
          </a:xfrm>
          <a:prstGeom prst="rect">
            <a:avLst/>
          </a:prstGeom>
          <a:solidFill>
            <a:srgbClr val="FF71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8" charset="0"/>
              <a:ea typeface="ＭＳ Ｐゴシック" charset="0"/>
            </a:endParaRPr>
          </a:p>
        </p:txBody>
      </p:sp>
      <p:sp>
        <p:nvSpPr>
          <p:cNvPr id="7" name="Rectangle 6"/>
          <p:cNvSpPr/>
          <p:nvPr/>
        </p:nvSpPr>
        <p:spPr bwMode="auto">
          <a:xfrm rot="20827348">
            <a:off x="-5475" y="5589297"/>
            <a:ext cx="11233248" cy="2192417"/>
          </a:xfrm>
          <a:prstGeom prst="rect">
            <a:avLst/>
          </a:prstGeom>
          <a:solidFill>
            <a:srgbClr val="F82926"/>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8" charset="0"/>
              <a:ea typeface="ＭＳ Ｐゴシック" charset="0"/>
            </a:endParaRPr>
          </a:p>
        </p:txBody>
      </p:sp>
      <p:pic>
        <p:nvPicPr>
          <p:cNvPr id="3" name="Picture 2" descr="Screen Shot 2017-09-26 at 9.09.57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12360" y="6879315"/>
            <a:ext cx="3240360" cy="2396128"/>
          </a:xfrm>
          <a:prstGeom prst="rect">
            <a:avLst/>
          </a:prstGeom>
        </p:spPr>
      </p:pic>
      <p:sp>
        <p:nvSpPr>
          <p:cNvPr id="19" name="Rectangle 18"/>
          <p:cNvSpPr/>
          <p:nvPr/>
        </p:nvSpPr>
        <p:spPr bwMode="auto">
          <a:xfrm rot="4715421">
            <a:off x="551354" y="3893735"/>
            <a:ext cx="8424000" cy="1188000"/>
          </a:xfrm>
          <a:prstGeom prst="rect">
            <a:avLst/>
          </a:prstGeom>
          <a:solidFill>
            <a:srgbClr val="FFFFFF"/>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8" charset="0"/>
              <a:ea typeface="ＭＳ Ｐゴシック" charset="0"/>
            </a:endParaRPr>
          </a:p>
        </p:txBody>
      </p:sp>
      <p:sp>
        <p:nvSpPr>
          <p:cNvPr id="8" name="Title 1"/>
          <p:cNvSpPr txBox="1">
            <a:spLocks/>
          </p:cNvSpPr>
          <p:nvPr/>
        </p:nvSpPr>
        <p:spPr bwMode="auto">
          <a:xfrm>
            <a:off x="251520" y="531442"/>
            <a:ext cx="3635896" cy="620687"/>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800" dirty="0" err="1">
                <a:solidFill>
                  <a:srgbClr val="000090"/>
                </a:solidFill>
                <a:latin typeface="Arial" charset="0"/>
                <a:ea typeface="新細明體" charset="0"/>
              </a:rPr>
              <a:t>创</a:t>
            </a:r>
            <a:r>
              <a:rPr kumimoji="0" lang="en-US" sz="2800" b="1" i="0" u="none" strike="noStrike" kern="1200" cap="none" spc="0" normalizeH="0" baseline="0" noProof="0" dirty="0">
                <a:ln>
                  <a:noFill/>
                </a:ln>
                <a:solidFill>
                  <a:srgbClr val="000090"/>
                </a:solidFill>
                <a:effectLst/>
                <a:uLnTx/>
                <a:uFillTx/>
                <a:latin typeface="Arial" charset="0"/>
                <a:ea typeface="新細明體" charset="0"/>
                <a:cs typeface="Arial"/>
              </a:rPr>
              <a:t> 6:3</a:t>
            </a:r>
          </a:p>
        </p:txBody>
      </p:sp>
      <p:sp>
        <p:nvSpPr>
          <p:cNvPr id="9" name="Title 1"/>
          <p:cNvSpPr txBox="1">
            <a:spLocks/>
          </p:cNvSpPr>
          <p:nvPr/>
        </p:nvSpPr>
        <p:spPr bwMode="auto">
          <a:xfrm>
            <a:off x="251520" y="5544617"/>
            <a:ext cx="3635896" cy="620687"/>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000090"/>
                </a:solidFill>
                <a:effectLst/>
                <a:uLnTx/>
                <a:uFillTx/>
                <a:latin typeface="Arial" charset="0"/>
                <a:ea typeface="新細明體" charset="0"/>
                <a:cs typeface="Arial"/>
              </a:rPr>
              <a:t>创</a:t>
            </a:r>
            <a:r>
              <a:rPr kumimoji="0" lang="en-US" sz="2800" b="1" i="0" u="none" strike="noStrike" kern="1200" cap="none" spc="0" normalizeH="0" baseline="0" noProof="0" dirty="0">
                <a:ln>
                  <a:noFill/>
                </a:ln>
                <a:solidFill>
                  <a:srgbClr val="000090"/>
                </a:solidFill>
                <a:effectLst/>
                <a:uLnTx/>
                <a:uFillTx/>
                <a:latin typeface="Arial" charset="0"/>
                <a:ea typeface="新細明體" charset="0"/>
                <a:cs typeface="Arial"/>
              </a:rPr>
              <a:t> 15:13, 16</a:t>
            </a:r>
          </a:p>
        </p:txBody>
      </p:sp>
      <p:sp>
        <p:nvSpPr>
          <p:cNvPr id="10" name="Title 1"/>
          <p:cNvSpPr txBox="1">
            <a:spLocks/>
          </p:cNvSpPr>
          <p:nvPr/>
        </p:nvSpPr>
        <p:spPr bwMode="auto">
          <a:xfrm>
            <a:off x="251520" y="3456385"/>
            <a:ext cx="3635896" cy="620687"/>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sz="2800" dirty="0" err="1">
                <a:solidFill>
                  <a:srgbClr val="000090"/>
                </a:solidFill>
                <a:latin typeface="Arial" charset="0"/>
                <a:ea typeface="新細明體" charset="0"/>
              </a:rPr>
              <a:t>马太</a:t>
            </a:r>
            <a:r>
              <a:rPr kumimoji="0" lang="en-US" sz="2800" b="1" i="0" u="none" strike="noStrike" kern="1200" cap="none" spc="0" normalizeH="0" baseline="0" noProof="0" dirty="0">
                <a:ln>
                  <a:noFill/>
                </a:ln>
                <a:solidFill>
                  <a:srgbClr val="000090"/>
                </a:solidFill>
                <a:effectLst/>
                <a:uLnTx/>
                <a:uFillTx/>
                <a:latin typeface="Arial" charset="0"/>
                <a:ea typeface="新細明體" charset="0"/>
                <a:cs typeface="Arial"/>
              </a:rPr>
              <a:t> 24:34</a:t>
            </a:r>
          </a:p>
        </p:txBody>
      </p:sp>
      <p:sp>
        <p:nvSpPr>
          <p:cNvPr id="11" name="Title 1"/>
          <p:cNvSpPr txBox="1">
            <a:spLocks/>
          </p:cNvSpPr>
          <p:nvPr/>
        </p:nvSpPr>
        <p:spPr bwMode="auto">
          <a:xfrm rot="20867749">
            <a:off x="-935108" y="1402265"/>
            <a:ext cx="3378953"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新細明體" charset="0"/>
                <a:cs typeface="Arial"/>
              </a:rPr>
              <a:t>第一届</a:t>
            </a:r>
            <a:endParaRPr kumimoji="0" lang="en-US" altLang="zh-CN" sz="2800" b="1" i="0" u="none" strike="noStrike" kern="1200" cap="none" spc="0" normalizeH="0" baseline="0" noProof="0" dirty="0">
              <a:ln>
                <a:noFill/>
              </a:ln>
              <a:solidFill>
                <a:srgbClr val="FFFFFF"/>
              </a:solidFill>
              <a:effectLst/>
              <a:uLnTx/>
              <a:uFillTx/>
              <a:latin typeface="Arial" charset="0"/>
              <a:ea typeface="新細明體" charset="0"/>
              <a:cs typeface="Arial"/>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新細明體" charset="0"/>
                <a:cs typeface="Arial"/>
              </a:rPr>
              <a:t>犹太复国</a:t>
            </a:r>
            <a:endParaRPr kumimoji="0" lang="en-US" altLang="zh-CN" sz="2800" b="1" i="0" u="none" strike="noStrike" kern="1200" cap="none" spc="0" normalizeH="0" baseline="0" noProof="0" dirty="0">
              <a:ln>
                <a:noFill/>
              </a:ln>
              <a:solidFill>
                <a:srgbClr val="FFFFFF"/>
              </a:solidFill>
              <a:effectLst/>
              <a:uLnTx/>
              <a:uFillTx/>
              <a:latin typeface="Arial" charset="0"/>
              <a:ea typeface="新細明體" charset="0"/>
              <a:cs typeface="Arial"/>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新細明體" charset="0"/>
                <a:cs typeface="Arial"/>
              </a:rPr>
              <a:t>主义大会</a:t>
            </a:r>
            <a:endParaRPr kumimoji="0" lang="en-US" sz="2800" b="1" i="0" u="none" strike="noStrike" kern="1200" cap="none" spc="0" normalizeH="0" baseline="0" noProof="0" dirty="0">
              <a:ln>
                <a:noFill/>
              </a:ln>
              <a:solidFill>
                <a:srgbClr val="FFFFFF"/>
              </a:solidFill>
              <a:effectLst/>
              <a:uLnTx/>
              <a:uFillTx/>
              <a:latin typeface="Arial" charset="0"/>
              <a:ea typeface="新細明體" charset="0"/>
              <a:cs typeface="Arial"/>
            </a:endParaRPr>
          </a:p>
        </p:txBody>
      </p:sp>
      <p:sp>
        <p:nvSpPr>
          <p:cNvPr id="12" name="Title 1"/>
          <p:cNvSpPr txBox="1">
            <a:spLocks/>
          </p:cNvSpPr>
          <p:nvPr/>
        </p:nvSpPr>
        <p:spPr bwMode="auto">
          <a:xfrm rot="20867749">
            <a:off x="721076" y="4282585"/>
            <a:ext cx="3378953"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新細明體" charset="0"/>
                <a:cs typeface="Arial"/>
              </a:rPr>
              <a:t>贝尔福宣言</a:t>
            </a:r>
            <a:endParaRPr kumimoji="0" lang="en-US" sz="3200" b="1" i="0" u="none" strike="noStrike" kern="1200" cap="none" spc="0" normalizeH="0" baseline="0" noProof="0" dirty="0">
              <a:ln>
                <a:noFill/>
              </a:ln>
              <a:solidFill>
                <a:srgbClr val="FFFFFF"/>
              </a:solidFill>
              <a:effectLst/>
              <a:uLnTx/>
              <a:uFillTx/>
              <a:latin typeface="Arial" charset="0"/>
              <a:ea typeface="新細明體" charset="0"/>
              <a:cs typeface="Arial"/>
            </a:endParaRPr>
          </a:p>
        </p:txBody>
      </p:sp>
      <p:sp>
        <p:nvSpPr>
          <p:cNvPr id="13" name="Title 1"/>
          <p:cNvSpPr txBox="1">
            <a:spLocks/>
          </p:cNvSpPr>
          <p:nvPr/>
        </p:nvSpPr>
        <p:spPr bwMode="auto">
          <a:xfrm rot="20867749">
            <a:off x="5041556" y="1618289"/>
            <a:ext cx="3378953"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新細明體" charset="0"/>
                <a:cs typeface="Arial"/>
              </a:rPr>
              <a:t>耶路撒冷</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新細明體" charset="0"/>
                <a:cs typeface="Arial"/>
              </a:rPr>
              <a:t>统一</a:t>
            </a:r>
            <a:endParaRPr kumimoji="0" lang="en-US" sz="3200" b="1" i="0" u="none" strike="noStrike" kern="1200" cap="none" spc="0" normalizeH="0" baseline="0" noProof="0" dirty="0">
              <a:ln>
                <a:noFill/>
              </a:ln>
              <a:solidFill>
                <a:srgbClr val="FFFFFF"/>
              </a:solidFill>
              <a:effectLst/>
              <a:uLnTx/>
              <a:uFillTx/>
              <a:latin typeface="Arial" charset="0"/>
              <a:ea typeface="新細明體" charset="0"/>
              <a:cs typeface="Arial"/>
            </a:endParaRPr>
          </a:p>
        </p:txBody>
      </p:sp>
      <p:sp>
        <p:nvSpPr>
          <p:cNvPr id="14" name="Title 1"/>
          <p:cNvSpPr txBox="1">
            <a:spLocks/>
          </p:cNvSpPr>
          <p:nvPr/>
        </p:nvSpPr>
        <p:spPr bwMode="auto">
          <a:xfrm rot="20867749">
            <a:off x="6841754" y="4930657"/>
            <a:ext cx="3378953"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新細明體" charset="0"/>
                <a:cs typeface="Arial"/>
              </a:rPr>
              <a:t>联合国分治计划</a:t>
            </a:r>
            <a:endParaRPr kumimoji="0" lang="en-US" sz="3200" b="1" i="0" u="none" strike="noStrike" kern="1200" cap="none" spc="0" normalizeH="0" baseline="0" noProof="0" dirty="0">
              <a:ln>
                <a:noFill/>
              </a:ln>
              <a:solidFill>
                <a:srgbClr val="FFFFFF"/>
              </a:solidFill>
              <a:effectLst/>
              <a:uLnTx/>
              <a:uFillTx/>
              <a:latin typeface="Arial" charset="0"/>
              <a:ea typeface="新細明體" charset="0"/>
              <a:cs typeface="Arial"/>
            </a:endParaRPr>
          </a:p>
        </p:txBody>
      </p:sp>
      <p:sp>
        <p:nvSpPr>
          <p:cNvPr id="15" name="Title 1"/>
          <p:cNvSpPr txBox="1">
            <a:spLocks/>
          </p:cNvSpPr>
          <p:nvPr/>
        </p:nvSpPr>
        <p:spPr bwMode="auto">
          <a:xfrm rot="20867749">
            <a:off x="2285174" y="509950"/>
            <a:ext cx="4931154"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600" b="1" i="0" u="none" strike="noStrike" kern="1200" cap="none" spc="0" normalizeH="0" baseline="0" noProof="0" dirty="0">
                <a:ln>
                  <a:noFill/>
                </a:ln>
                <a:solidFill>
                  <a:srgbClr val="FFFFFF"/>
                </a:solidFill>
                <a:effectLst/>
                <a:uLnTx/>
                <a:uFillTx/>
                <a:latin typeface="Arial" charset="0"/>
                <a:ea typeface="新細明體" charset="0"/>
                <a:cs typeface="Arial"/>
              </a:rPr>
              <a:t>1</a:t>
            </a:r>
            <a:r>
              <a:rPr kumimoji="0" lang="en-US" sz="16600" b="1" i="0" u="none" strike="noStrike" kern="1200" cap="none" spc="0" normalizeH="0" baseline="0" noProof="0" dirty="0">
                <a:ln>
                  <a:noFill/>
                </a:ln>
                <a:solidFill>
                  <a:srgbClr val="00BDBA"/>
                </a:solidFill>
                <a:effectLst/>
                <a:uLnTx/>
                <a:uFillTx/>
                <a:latin typeface="Arial" charset="0"/>
                <a:ea typeface="新細明體" charset="0"/>
                <a:cs typeface="Arial"/>
              </a:rPr>
              <a:t>2</a:t>
            </a:r>
            <a:r>
              <a:rPr kumimoji="0" lang="en-US" sz="16600" b="1" i="0" u="none" strike="noStrike" kern="1200" cap="none" spc="0" normalizeH="0" baseline="0" noProof="0" dirty="0">
                <a:ln>
                  <a:noFill/>
                </a:ln>
                <a:solidFill>
                  <a:srgbClr val="FFFFFF"/>
                </a:solidFill>
                <a:effectLst/>
                <a:uLnTx/>
                <a:uFillTx/>
                <a:latin typeface="Arial" charset="0"/>
                <a:ea typeface="新細明體" charset="0"/>
                <a:cs typeface="Arial"/>
              </a:rPr>
              <a:t>0</a:t>
            </a:r>
          </a:p>
        </p:txBody>
      </p:sp>
      <p:sp>
        <p:nvSpPr>
          <p:cNvPr id="16" name="Title 1"/>
          <p:cNvSpPr txBox="1">
            <a:spLocks/>
          </p:cNvSpPr>
          <p:nvPr/>
        </p:nvSpPr>
        <p:spPr bwMode="auto">
          <a:xfrm rot="20867749">
            <a:off x="4085374" y="3718400"/>
            <a:ext cx="4931154"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600" b="1" i="0" u="none" strike="noStrike" kern="1200" cap="none" spc="0" normalizeH="0" baseline="0" noProof="0" dirty="0">
                <a:ln>
                  <a:noFill/>
                </a:ln>
                <a:solidFill>
                  <a:srgbClr val="FF7100"/>
                </a:solidFill>
                <a:effectLst/>
                <a:uLnTx/>
                <a:uFillTx/>
                <a:latin typeface="Arial" charset="0"/>
                <a:ea typeface="新細明體" charset="0"/>
                <a:cs typeface="Arial"/>
              </a:rPr>
              <a:t>1</a:t>
            </a:r>
            <a:r>
              <a:rPr kumimoji="0" lang="en-US" sz="16600" b="1" i="0" u="none" strike="noStrike" kern="1200" cap="none" spc="0" normalizeH="0" baseline="0" noProof="0" dirty="0">
                <a:ln>
                  <a:noFill/>
                </a:ln>
                <a:solidFill>
                  <a:srgbClr val="FFFFFF"/>
                </a:solidFill>
                <a:effectLst/>
                <a:uLnTx/>
                <a:uFillTx/>
                <a:latin typeface="Arial" charset="0"/>
                <a:ea typeface="新細明體" charset="0"/>
                <a:cs typeface="Arial"/>
              </a:rPr>
              <a:t>00</a:t>
            </a:r>
          </a:p>
        </p:txBody>
      </p:sp>
      <p:sp>
        <p:nvSpPr>
          <p:cNvPr id="17" name="Title 1"/>
          <p:cNvSpPr txBox="1">
            <a:spLocks/>
          </p:cNvSpPr>
          <p:nvPr/>
        </p:nvSpPr>
        <p:spPr bwMode="auto">
          <a:xfrm rot="20867749">
            <a:off x="4458473" y="5466043"/>
            <a:ext cx="3752650"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600" b="1" i="0" u="none" strike="noStrike" kern="1200" cap="none" spc="0" normalizeH="0" baseline="0" noProof="0" dirty="0">
                <a:ln>
                  <a:noFill/>
                </a:ln>
                <a:solidFill>
                  <a:srgbClr val="F82925"/>
                </a:solidFill>
                <a:effectLst/>
                <a:uLnTx/>
                <a:uFillTx/>
                <a:latin typeface="Arial" charset="0"/>
                <a:ea typeface="新細明體" charset="0"/>
                <a:cs typeface="Arial"/>
              </a:rPr>
              <a:t>7</a:t>
            </a:r>
            <a:r>
              <a:rPr kumimoji="0" lang="en-US" sz="16600" b="1" i="0" u="none" strike="noStrike" kern="1200" cap="none" spc="0" normalizeH="0" baseline="0" noProof="0" dirty="0">
                <a:ln>
                  <a:noFill/>
                </a:ln>
                <a:solidFill>
                  <a:srgbClr val="FFFFFF"/>
                </a:solidFill>
                <a:effectLst/>
                <a:uLnTx/>
                <a:uFillTx/>
                <a:latin typeface="Arial" charset="0"/>
                <a:ea typeface="新細明體" charset="0"/>
                <a:cs typeface="Arial"/>
              </a:rPr>
              <a:t>0</a:t>
            </a:r>
          </a:p>
        </p:txBody>
      </p:sp>
      <p:sp>
        <p:nvSpPr>
          <p:cNvPr id="18" name="Title 1"/>
          <p:cNvSpPr txBox="1">
            <a:spLocks/>
          </p:cNvSpPr>
          <p:nvPr/>
        </p:nvSpPr>
        <p:spPr bwMode="auto">
          <a:xfrm rot="20867749">
            <a:off x="2666715" y="2388893"/>
            <a:ext cx="3252988" cy="1397343"/>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600" b="1" i="0" u="none" strike="noStrike" kern="1200" cap="none" spc="0" normalizeH="0" baseline="0" noProof="0" dirty="0">
                <a:ln>
                  <a:noFill/>
                </a:ln>
                <a:solidFill>
                  <a:srgbClr val="FFFFFF"/>
                </a:solidFill>
                <a:effectLst/>
                <a:uLnTx/>
                <a:uFillTx/>
                <a:latin typeface="Arial" charset="0"/>
                <a:ea typeface="新細明體" charset="0"/>
                <a:cs typeface="Arial"/>
              </a:rPr>
              <a:t>5</a:t>
            </a:r>
            <a:r>
              <a:rPr kumimoji="0" lang="en-US" sz="16600" b="1" i="0" u="none" strike="noStrike" kern="1200" cap="none" spc="0" normalizeH="0" baseline="0" noProof="0" dirty="0">
                <a:ln>
                  <a:noFill/>
                </a:ln>
                <a:solidFill>
                  <a:srgbClr val="BDD033"/>
                </a:solidFill>
                <a:effectLst/>
                <a:uLnTx/>
                <a:uFillTx/>
                <a:latin typeface="Arial" charset="0"/>
                <a:ea typeface="新細明體" charset="0"/>
                <a:cs typeface="Arial"/>
              </a:rPr>
              <a:t>0</a:t>
            </a:r>
          </a:p>
        </p:txBody>
      </p:sp>
      <p:sp>
        <p:nvSpPr>
          <p:cNvPr id="697345" name="Title 1"/>
          <p:cNvSpPr>
            <a:spLocks noGrp="1"/>
          </p:cNvSpPr>
          <p:nvPr>
            <p:ph type="title"/>
          </p:nvPr>
        </p:nvSpPr>
        <p:spPr>
          <a:xfrm>
            <a:off x="0" y="1"/>
            <a:ext cx="9144000" cy="620687"/>
          </a:xfrm>
          <a:solidFill>
            <a:schemeClr val="tx1"/>
          </a:solidFill>
        </p:spPr>
        <p:txBody>
          <a:bodyPr/>
          <a:lstStyle/>
          <a:p>
            <a:pPr algn="ctr"/>
            <a:r>
              <a:rPr lang="en-US" altLang="zh-CN" sz="3600" b="1" dirty="0">
                <a:solidFill>
                  <a:srgbClr val="FFFFFF"/>
                </a:solidFill>
                <a:effectLst/>
                <a:latin typeface="Arial" charset="0"/>
                <a:ea typeface="新細明體" charset="0"/>
              </a:rPr>
              <a:t>2017 </a:t>
            </a:r>
            <a:r>
              <a:rPr lang="zh-CN" altLang="en-US" sz="3600" b="1" dirty="0">
                <a:solidFill>
                  <a:srgbClr val="FFFFFF"/>
                </a:solidFill>
                <a:effectLst/>
                <a:latin typeface="Arial" charset="0"/>
                <a:ea typeface="新細明體" charset="0"/>
              </a:rPr>
              <a:t>年对以色列来说是重要的一年</a:t>
            </a:r>
            <a:endParaRPr lang="en-US" sz="3600" b="1" dirty="0">
              <a:solidFill>
                <a:srgbClr val="FFFFFF"/>
              </a:solidFill>
              <a:effectLst/>
              <a:latin typeface="Arial" charset="0"/>
              <a:ea typeface="新細明體" charset="0"/>
            </a:endParaRPr>
          </a:p>
        </p:txBody>
      </p:sp>
    </p:spTree>
    <p:extLst>
      <p:ext uri="{BB962C8B-B14F-4D97-AF65-F5344CB8AC3E}">
        <p14:creationId xmlns:p14="http://schemas.microsoft.com/office/powerpoint/2010/main" val="2001063423"/>
      </p:ext>
    </p:extLst>
  </p:cSld>
  <p:clrMapOvr>
    <a:masterClrMapping/>
  </p:clrMapOvr>
  <p:transition spd="med">
    <p:randomBar dir="vert"/>
  </p:transition>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1" descr="DSC00341.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736600"/>
            <a:ext cx="9144000" cy="612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554" name="Rectangle 2"/>
          <p:cNvSpPr>
            <a:spLocks noGrp="1" noChangeArrowheads="1"/>
          </p:cNvSpPr>
          <p:nvPr>
            <p:ph type="title"/>
          </p:nvPr>
        </p:nvSpPr>
        <p:spPr>
          <a:xfrm>
            <a:off x="0" y="10663"/>
            <a:ext cx="9144000" cy="682033"/>
          </a:xfrm>
          <a:noFill/>
        </p:spPr>
        <p:txBody>
          <a:bodyPr/>
          <a:lstStyle/>
          <a:p>
            <a:pPr algn="ctr" eaLnBrk="1" hangingPunct="1"/>
            <a:r>
              <a:rPr lang="zh-CN" altLang="en-US" b="1">
                <a:solidFill>
                  <a:srgbClr val="FFFFFF"/>
                </a:solidFill>
                <a:latin typeface="Times New Roman" charset="0"/>
                <a:ea typeface="新細明體" charset="0"/>
                <a:cs typeface="新細明體" charset="0"/>
              </a:rPr>
              <a:t>复兴上帝的尊荣</a:t>
            </a:r>
          </a:p>
        </p:txBody>
      </p:sp>
      <p:sp>
        <p:nvSpPr>
          <p:cNvPr id="151555" name="Text Box 4"/>
          <p:cNvSpPr txBox="1">
            <a:spLocks noChangeArrowheads="1"/>
          </p:cNvSpPr>
          <p:nvPr/>
        </p:nvSpPr>
        <p:spPr bwMode="auto">
          <a:xfrm>
            <a:off x="7359650" y="6237288"/>
            <a:ext cx="1784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eaLnBrk="1" hangingPunct="1"/>
            <a:r>
              <a:rPr lang="zh-CN" altLang="en-US" sz="2400" i="1">
                <a:latin typeface="Times New Roman" charset="0"/>
                <a:ea typeface="新細明體" charset="0"/>
                <a:cs typeface="新細明體" charset="0"/>
              </a:rPr>
              <a:t>以西结书 </a:t>
            </a:r>
            <a:r>
              <a:rPr lang="en-US" altLang="zh-CN" sz="2400" i="1">
                <a:latin typeface="Times New Roman" charset="0"/>
                <a:ea typeface="新細明體" charset="0"/>
                <a:cs typeface="新細明體" charset="0"/>
              </a:rPr>
              <a:t>37</a:t>
            </a:r>
          </a:p>
        </p:txBody>
      </p:sp>
      <p:sp>
        <p:nvSpPr>
          <p:cNvPr id="16389" name="Rectangle 5"/>
          <p:cNvSpPr>
            <a:spLocks noChangeArrowheads="1"/>
          </p:cNvSpPr>
          <p:nvPr/>
        </p:nvSpPr>
        <p:spPr bwMode="auto">
          <a:xfrm>
            <a:off x="304800" y="1828800"/>
            <a:ext cx="88392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以色列从周围列国重新聚集</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除去不洁净的与祭拜偶像事件</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更换以色列的新心</a:t>
            </a:r>
            <a:r>
              <a:rPr lang="en-US" altLang="zh-CN" sz="3200" dirty="0">
                <a:effectLst>
                  <a:glow rad="228600">
                    <a:schemeClr val="bg1"/>
                  </a:glow>
                </a:effectLst>
                <a:latin typeface="Times New Roman" charset="0"/>
                <a:ea typeface="新細明體" charset="0"/>
                <a:cs typeface="新細明體" charset="0"/>
              </a:rPr>
              <a:t>/</a:t>
            </a:r>
            <a:r>
              <a:rPr lang="zh-CN" altLang="en-US" sz="3200" dirty="0">
                <a:effectLst>
                  <a:glow rad="228600">
                    <a:schemeClr val="bg1"/>
                  </a:glow>
                </a:effectLst>
                <a:latin typeface="Times New Roman" charset="0"/>
                <a:ea typeface="新細明體" charset="0"/>
                <a:cs typeface="新細明體" charset="0"/>
              </a:rPr>
              <a:t>新灵</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圣灵住在心里确保能够顺服</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重申对以色列应许的约</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重新恢复使以色列盛产</a:t>
            </a:r>
          </a:p>
          <a:p>
            <a:pPr marL="342900" indent="-342900" eaLnBrk="1" hangingPunct="1">
              <a:spcBef>
                <a:spcPct val="20000"/>
              </a:spcBef>
              <a:buClr>
                <a:schemeClr val="tx2"/>
              </a:buClr>
              <a:buFontTx/>
              <a:buChar char="•"/>
            </a:pPr>
            <a:r>
              <a:rPr lang="zh-CN" altLang="en-US" sz="3200" dirty="0">
                <a:effectLst>
                  <a:glow rad="228600">
                    <a:schemeClr val="bg1"/>
                  </a:glow>
                </a:effectLst>
                <a:latin typeface="Times New Roman" charset="0"/>
                <a:ea typeface="新細明體" charset="0"/>
                <a:cs typeface="新細明體" charset="0"/>
              </a:rPr>
              <a:t>记得和憎恨以色列的罪</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6389">
                                            <p:txEl>
                                              <p:pRg st="3" end="3"/>
                                            </p:txEl>
                                          </p:spTgt>
                                        </p:tgtEl>
                                        <p:attrNameLst>
                                          <p:attrName>style.visibility</p:attrName>
                                        </p:attrNameLst>
                                      </p:cBhvr>
                                      <p:to>
                                        <p:strVal val="visible"/>
                                      </p:to>
                                    </p:set>
                                    <p:anim calcmode="lin" valueType="num">
                                      <p:cBhvr additive="base">
                                        <p:cTn id="25" dur="500" fill="hold"/>
                                        <p:tgtEl>
                                          <p:spTgt spid="1638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6389">
                                            <p:txEl>
                                              <p:pRg st="4" end="4"/>
                                            </p:txEl>
                                          </p:spTgt>
                                        </p:tgtEl>
                                        <p:attrNameLst>
                                          <p:attrName>style.visibility</p:attrName>
                                        </p:attrNameLst>
                                      </p:cBhvr>
                                      <p:to>
                                        <p:strVal val="visible"/>
                                      </p:to>
                                    </p:set>
                                    <p:anim calcmode="lin" valueType="num">
                                      <p:cBhvr additive="base">
                                        <p:cTn id="31"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6389">
                                            <p:txEl>
                                              <p:pRg st="5" end="5"/>
                                            </p:txEl>
                                          </p:spTgt>
                                        </p:tgtEl>
                                        <p:attrNameLst>
                                          <p:attrName>style.visibility</p:attrName>
                                        </p:attrNameLst>
                                      </p:cBhvr>
                                      <p:to>
                                        <p:strVal val="visible"/>
                                      </p:to>
                                    </p:set>
                                    <p:anim calcmode="lin" valueType="num">
                                      <p:cBhvr additive="base">
                                        <p:cTn id="37"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6389">
                                            <p:txEl>
                                              <p:pRg st="5" end="5"/>
                                            </p:txEl>
                                          </p:spTgt>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6389">
                                            <p:txEl>
                                              <p:pRg st="6" end="6"/>
                                            </p:txEl>
                                          </p:spTgt>
                                        </p:tgtEl>
                                        <p:attrNameLst>
                                          <p:attrName>style.visibility</p:attrName>
                                        </p:attrNameLst>
                                      </p:cBhvr>
                                      <p:to>
                                        <p:strVal val="visible"/>
                                      </p:to>
                                    </p:set>
                                    <p:anim calcmode="lin" valueType="num">
                                      <p:cBhvr additive="base">
                                        <p:cTn id="43" dur="500" fill="hold"/>
                                        <p:tgtEl>
                                          <p:spTgt spid="1638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6389">
                                            <p:txEl>
                                              <p:pRg st="6" end="6"/>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build="p"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0178" name="Picture 2" descr="Image result">
            <a:extLst>
              <a:ext uri="{FF2B5EF4-FFF2-40B4-BE49-F238E27FC236}">
                <a16:creationId xmlns:a16="http://schemas.microsoft.com/office/drawing/2014/main" id="{4D5A0857-C25E-1A46-9659-7C66AAE46C9C}"/>
              </a:ext>
            </a:extLst>
          </p:cNvPr>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0" y="476672"/>
            <a:ext cx="9180512" cy="4991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61248"/>
            <a:ext cx="9144000" cy="1007269"/>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两根木杖（以西结书 </a:t>
            </a:r>
            <a:r>
              <a:rPr lang="en-US" altLang="zh-CN" b="1" dirty="0">
                <a:effectLst>
                  <a:glow rad="127000">
                    <a:schemeClr val="tx1"/>
                  </a:glow>
                </a:effectLst>
                <a:latin typeface="Arial" charset="0"/>
                <a:ea typeface="ＭＳ Ｐゴシック" charset="0"/>
                <a:cs typeface="ＭＳ Ｐゴシック" charset="0"/>
              </a:rPr>
              <a:t>37:15-28</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5779338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61248"/>
            <a:ext cx="9144000" cy="1007269"/>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两根木杖（以西结书 </a:t>
            </a:r>
            <a:r>
              <a:rPr lang="en-US" altLang="zh-CN" b="1" dirty="0">
                <a:effectLst>
                  <a:glow rad="127000">
                    <a:schemeClr val="tx1"/>
                  </a:glow>
                </a:effectLst>
                <a:latin typeface="Arial" charset="0"/>
                <a:ea typeface="ＭＳ Ｐゴシック" charset="0"/>
                <a:cs typeface="ＭＳ Ｐゴシック" charset="0"/>
              </a:rPr>
              <a:t>37:15-28</a:t>
            </a:r>
            <a:r>
              <a:rPr lang="zh-CN" altLang="en-US"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
        <p:nvSpPr>
          <p:cNvPr id="3" name="AutoShape 53"/>
          <p:cNvSpPr>
            <a:spLocks noChangeArrowheads="1"/>
          </p:cNvSpPr>
          <p:nvPr/>
        </p:nvSpPr>
        <p:spPr bwMode="auto">
          <a:xfrm rot="-1709114">
            <a:off x="1127076" y="1353642"/>
            <a:ext cx="762000" cy="1600200"/>
          </a:xfrm>
          <a:prstGeom prst="upArrow">
            <a:avLst>
              <a:gd name="adj1" fmla="val 50000"/>
              <a:gd name="adj2" fmla="val 52500"/>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 name="AutoShape 54"/>
          <p:cNvSpPr>
            <a:spLocks noChangeArrowheads="1"/>
          </p:cNvSpPr>
          <p:nvPr/>
        </p:nvSpPr>
        <p:spPr bwMode="auto">
          <a:xfrm rot="1709114" flipH="1">
            <a:off x="6001444" y="1353642"/>
            <a:ext cx="762000" cy="1600200"/>
          </a:xfrm>
          <a:prstGeom prst="upArrow">
            <a:avLst>
              <a:gd name="adj1" fmla="val 50000"/>
              <a:gd name="adj2" fmla="val 52500"/>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5" name="Rectangle 2"/>
          <p:cNvSpPr txBox="1">
            <a:spLocks noChangeArrowheads="1"/>
          </p:cNvSpPr>
          <p:nvPr/>
        </p:nvSpPr>
        <p:spPr bwMode="auto">
          <a:xfrm>
            <a:off x="-1044624" y="260648"/>
            <a:ext cx="4644008" cy="72008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以色列</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968552" y="260648"/>
            <a:ext cx="4644008" cy="72008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犹大</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pic>
        <p:nvPicPr>
          <p:cNvPr id="7" name="Picture 2" descr="Image result">
            <a:extLst>
              <a:ext uri="{FF2B5EF4-FFF2-40B4-BE49-F238E27FC236}">
                <a16:creationId xmlns:a16="http://schemas.microsoft.com/office/drawing/2014/main" id="{8A740671-AE96-D14A-AFA5-C39B17992BC2}"/>
              </a:ext>
            </a:extLst>
          </p:cNvPr>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2555776" y="1625731"/>
            <a:ext cx="3096344" cy="38248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65359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par>
                          <p:cTn id="16" fill="hold" nodeType="afterGroup">
                            <p:stCondLst>
                              <p:cond delay="500"/>
                            </p:stCondLst>
                            <p:childTnLst>
                              <p:par>
                                <p:cTn id="17" presetID="1"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61248"/>
            <a:ext cx="9144000" cy="1007269"/>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两根木杖（以西结书 </a:t>
            </a:r>
            <a:r>
              <a:rPr lang="en-US" altLang="zh-CN" b="1" dirty="0">
                <a:effectLst>
                  <a:glow rad="127000">
                    <a:schemeClr val="tx1"/>
                  </a:glow>
                </a:effectLst>
                <a:latin typeface="Arial" charset="0"/>
                <a:ea typeface="ＭＳ Ｐゴシック" charset="0"/>
                <a:cs typeface="ＭＳ Ｐゴシック" charset="0"/>
              </a:rPr>
              <a:t>37:15-28</a:t>
            </a:r>
            <a:r>
              <a:rPr lang="zh-CN" altLang="en-US"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4" name="Picture 2" descr="Image result for sticks ezek 37">
            <a:extLst>
              <a:ext uri="{FF2B5EF4-FFF2-40B4-BE49-F238E27FC236}">
                <a16:creationId xmlns:a16="http://schemas.microsoft.com/office/drawing/2014/main" id="{D8F50BEA-A0DF-3244-8A55-396F642FC0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8064" y="1196752"/>
            <a:ext cx="3810000" cy="38100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Image result">
            <a:extLst>
              <a:ext uri="{FF2B5EF4-FFF2-40B4-BE49-F238E27FC236}">
                <a16:creationId xmlns:a16="http://schemas.microsoft.com/office/drawing/2014/main" id="{13C82021-0245-A84D-B295-B105ED3D1E2E}"/>
              </a:ext>
            </a:extLst>
          </p:cNvPr>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67544" y="1226112"/>
            <a:ext cx="3096344" cy="3824896"/>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54">
            <a:extLst>
              <a:ext uri="{FF2B5EF4-FFF2-40B4-BE49-F238E27FC236}">
                <a16:creationId xmlns:a16="http://schemas.microsoft.com/office/drawing/2014/main" id="{3F2642F9-EA6D-5A49-B547-566174B0DBF1}"/>
              </a:ext>
            </a:extLst>
          </p:cNvPr>
          <p:cNvSpPr>
            <a:spLocks noChangeArrowheads="1"/>
          </p:cNvSpPr>
          <p:nvPr/>
        </p:nvSpPr>
        <p:spPr bwMode="auto">
          <a:xfrm rot="5400000" flipH="1">
            <a:off x="3971366" y="2217738"/>
            <a:ext cx="762000" cy="1600200"/>
          </a:xfrm>
          <a:prstGeom prst="upArrow">
            <a:avLst>
              <a:gd name="adj1" fmla="val 50000"/>
              <a:gd name="adj2" fmla="val 52500"/>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74300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38</a:t>
            </a:r>
          </a:p>
        </p:txBody>
      </p:sp>
    </p:spTree>
    <p:extLst>
      <p:ext uri="{BB962C8B-B14F-4D97-AF65-F5344CB8AC3E}">
        <p14:creationId xmlns:p14="http://schemas.microsoft.com/office/powerpoint/2010/main" val="126522452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87C9C4F-A6F2-F34B-9256-0A4DD52EC49E}"/>
              </a:ext>
            </a:extLst>
          </p:cNvPr>
          <p:cNvPicPr>
            <a:picLocks noChangeAspect="1"/>
          </p:cNvPicPr>
          <p:nvPr/>
        </p:nvPicPr>
        <p:blipFill>
          <a:blip r:embed="rId3"/>
          <a:stretch>
            <a:fillRect/>
          </a:stretch>
        </p:blipFill>
        <p:spPr>
          <a:xfrm>
            <a:off x="-21024" y="1935986"/>
            <a:ext cx="9144000" cy="5256264"/>
          </a:xfrm>
          <a:prstGeom prst="rect">
            <a:avLst/>
          </a:prstGeom>
        </p:spPr>
      </p:pic>
      <p:sp>
        <p:nvSpPr>
          <p:cNvPr id="697345" name="Title 1"/>
          <p:cNvSpPr>
            <a:spLocks noGrp="1"/>
          </p:cNvSpPr>
          <p:nvPr>
            <p:ph type="title"/>
          </p:nvPr>
        </p:nvSpPr>
        <p:spPr>
          <a:xfrm>
            <a:off x="0" y="-1"/>
            <a:ext cx="9144000" cy="5345723"/>
          </a:xfrm>
        </p:spPr>
        <p:txBody>
          <a:bodyPr anchor="t"/>
          <a:lstStyle/>
          <a:p>
            <a:pPr algn="ctr"/>
            <a:r>
              <a:rPr lang="zh-CN" altLang="en-US" sz="8000" b="1" dirty="0">
                <a:solidFill>
                  <a:srgbClr val="FFFFFF"/>
                </a:solidFill>
                <a:effectLst/>
                <a:latin typeface="Chalkduster" panose="03050602040202020205" pitchFamily="66" charset="77"/>
                <a:ea typeface="新細明體" charset="0"/>
              </a:rPr>
              <a:t>对以色列的反对只会增加</a:t>
            </a:r>
            <a:endParaRPr lang="en-US" sz="3600" b="1" dirty="0">
              <a:solidFill>
                <a:srgbClr val="FFFFFF"/>
              </a:solidFill>
              <a:effectLst>
                <a:glow rad="139700">
                  <a:schemeClr val="accent4">
                    <a:satMod val="175000"/>
                    <a:alpha val="80000"/>
                  </a:schemeClr>
                </a:glow>
              </a:effectLst>
              <a:latin typeface="Arial" charset="0"/>
              <a:ea typeface="新細明體" charset="0"/>
            </a:endParaRPr>
          </a:p>
        </p:txBody>
      </p:sp>
    </p:spTree>
    <p:extLst>
      <p:ext uri="{BB962C8B-B14F-4D97-AF65-F5344CB8AC3E}">
        <p14:creationId xmlns:p14="http://schemas.microsoft.com/office/powerpoint/2010/main" val="3931761494"/>
      </p:ext>
    </p:extLst>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1" descr="Israel fla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
            <a:ext cx="9144000" cy="731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684213" y="476250"/>
            <a:ext cx="7772400" cy="685800"/>
          </a:xfrm>
          <a:solidFill>
            <a:srgbClr val="B8F9FE"/>
          </a:solidFill>
        </p:spPr>
        <p:txBody>
          <a:bodyPr/>
          <a:lstStyle/>
          <a:p>
            <a:pPr algn="ctr" eaLnBrk="1" hangingPunct="1"/>
            <a:r>
              <a:rPr lang="zh-CN" altLang="en-US" b="1" dirty="0">
                <a:solidFill>
                  <a:schemeClr val="bg1"/>
                </a:solidFill>
                <a:latin typeface="Arial" charset="0"/>
                <a:ea typeface="新細明體" charset="0"/>
              </a:rPr>
              <a:t>以色列的复兴</a:t>
            </a:r>
            <a:endParaRPr lang="en-US" b="1" dirty="0">
              <a:solidFill>
                <a:schemeClr val="bg1"/>
              </a:solidFill>
              <a:latin typeface="Arial" charset="0"/>
              <a:ea typeface="新細明體" charset="0"/>
            </a:endParaRPr>
          </a:p>
        </p:txBody>
      </p:sp>
      <p:sp>
        <p:nvSpPr>
          <p:cNvPr id="12292" name="Rectangle 4"/>
          <p:cNvSpPr>
            <a:spLocks noChangeArrowheads="1"/>
          </p:cNvSpPr>
          <p:nvPr/>
        </p:nvSpPr>
        <p:spPr bwMode="auto">
          <a:xfrm>
            <a:off x="107504" y="1556792"/>
            <a:ext cx="9036496"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以西结再次被委任为看守者 </a:t>
            </a:r>
            <a:r>
              <a:rPr lang="en-US" altLang="zh-CN" sz="3200" dirty="0">
                <a:solidFill>
                  <a:srgbClr val="FFFFCC"/>
                </a:solidFill>
                <a:effectLst>
                  <a:glow rad="381000">
                    <a:srgbClr val="000000">
                      <a:alpha val="75000"/>
                    </a:srgbClr>
                  </a:glow>
                </a:effectLst>
                <a:ea typeface="新細明體" charset="0"/>
                <a:cs typeface="新細明體" charset="0"/>
              </a:rPr>
              <a:t>(33)</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复兴领袖 </a:t>
            </a:r>
            <a:r>
              <a:rPr lang="en-US" altLang="zh-CN" sz="3200" dirty="0">
                <a:solidFill>
                  <a:srgbClr val="FFFFCC"/>
                </a:solidFill>
                <a:effectLst>
                  <a:glow rad="381000">
                    <a:srgbClr val="000000">
                      <a:alpha val="75000"/>
                    </a:srgbClr>
                  </a:glow>
                </a:effectLst>
                <a:ea typeface="新細明體" charset="0"/>
                <a:cs typeface="新細明體" charset="0"/>
              </a:rPr>
              <a:t>– </a:t>
            </a:r>
            <a:r>
              <a:rPr lang="zh-CN" altLang="en-US" sz="3200" dirty="0">
                <a:solidFill>
                  <a:srgbClr val="FFFFCC"/>
                </a:solidFill>
                <a:effectLst>
                  <a:glow rad="381000">
                    <a:srgbClr val="000000">
                      <a:alpha val="75000"/>
                    </a:srgbClr>
                  </a:glow>
                </a:effectLst>
                <a:ea typeface="新細明體" charset="0"/>
                <a:cs typeface="新細明體" charset="0"/>
              </a:rPr>
              <a:t>牧羊人看守羊群 </a:t>
            </a:r>
            <a:r>
              <a:rPr lang="en-US" altLang="zh-CN" sz="3200" dirty="0">
                <a:solidFill>
                  <a:srgbClr val="FFFFCC"/>
                </a:solidFill>
                <a:effectLst>
                  <a:glow rad="381000">
                    <a:srgbClr val="000000">
                      <a:alpha val="75000"/>
                    </a:srgbClr>
                  </a:glow>
                </a:effectLst>
                <a:ea typeface="新細明體" charset="0"/>
                <a:cs typeface="新細明體" charset="0"/>
              </a:rPr>
              <a:t>(34)</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复兴耶和华的地 </a:t>
            </a:r>
            <a:r>
              <a:rPr lang="en-US" altLang="zh-CN" sz="3200" dirty="0">
                <a:solidFill>
                  <a:srgbClr val="FFFFCC"/>
                </a:solidFill>
                <a:effectLst>
                  <a:glow rad="381000">
                    <a:srgbClr val="000000">
                      <a:alpha val="75000"/>
                    </a:srgbClr>
                  </a:glow>
                </a:effectLst>
                <a:ea typeface="新細明體" charset="0"/>
                <a:cs typeface="新細明體" charset="0"/>
              </a:rPr>
              <a:t>(35:1-36:15)</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复兴耶和华的圣洁 </a:t>
            </a:r>
            <a:r>
              <a:rPr lang="en-US" altLang="zh-CN" sz="3200" dirty="0">
                <a:solidFill>
                  <a:srgbClr val="FFFFCC"/>
                </a:solidFill>
                <a:effectLst>
                  <a:glow rad="381000">
                    <a:srgbClr val="000000">
                      <a:alpha val="75000"/>
                    </a:srgbClr>
                  </a:glow>
                </a:effectLst>
                <a:ea typeface="新細明體" charset="0"/>
                <a:cs typeface="新細明體" charset="0"/>
              </a:rPr>
              <a:t>(36:16-38)</a:t>
            </a:r>
          </a:p>
          <a:p>
            <a:pPr marL="342900" indent="-342900" eaLnBrk="1" hangingPunct="1">
              <a:spcBef>
                <a:spcPct val="20000"/>
              </a:spcBef>
              <a:buClr>
                <a:srgbClr val="FFCC66"/>
              </a:buClr>
              <a:buFontTx/>
              <a:buChar char="•"/>
              <a:defRPr/>
            </a:pPr>
            <a:r>
              <a:rPr lang="zh-CN" altLang="en-US" sz="3200" dirty="0">
                <a:solidFill>
                  <a:srgbClr val="FFFFCC"/>
                </a:solidFill>
                <a:effectLst>
                  <a:glow rad="381000">
                    <a:srgbClr val="000000">
                      <a:alpha val="75000"/>
                    </a:srgbClr>
                  </a:glow>
                </a:effectLst>
                <a:ea typeface="新細明體" charset="0"/>
                <a:cs typeface="新細明體" charset="0"/>
              </a:rPr>
              <a:t>复兴耶和华的百姓 </a:t>
            </a:r>
            <a:r>
              <a:rPr lang="en-US" altLang="zh-CN" sz="3200" dirty="0">
                <a:solidFill>
                  <a:srgbClr val="FFFFCC"/>
                </a:solidFill>
                <a:effectLst>
                  <a:glow rad="381000">
                    <a:srgbClr val="000000">
                      <a:alpha val="75000"/>
                    </a:srgbClr>
                  </a:glow>
                </a:effectLst>
                <a:ea typeface="新細明體" charset="0"/>
                <a:cs typeface="新細明體" charset="0"/>
              </a:rPr>
              <a:t>(37)</a:t>
            </a:r>
          </a:p>
          <a:p>
            <a:pPr marL="342900" indent="-342900" eaLnBrk="1" hangingPunct="1">
              <a:spcBef>
                <a:spcPct val="20000"/>
              </a:spcBef>
              <a:buClr>
                <a:srgbClr val="FFCC66"/>
              </a:buClr>
              <a:buFontTx/>
              <a:buChar char="•"/>
              <a:defRPr/>
            </a:pPr>
            <a:r>
              <a:rPr lang="en-US" sz="3200" dirty="0" err="1">
                <a:solidFill>
                  <a:srgbClr val="FFFFCC"/>
                </a:solidFill>
                <a:effectLst>
                  <a:glow rad="381000">
                    <a:srgbClr val="000000">
                      <a:alpha val="75000"/>
                    </a:srgbClr>
                  </a:glow>
                </a:effectLst>
                <a:ea typeface="新細明體" charset="0"/>
                <a:cs typeface="新細明體" charset="0"/>
              </a:rPr>
              <a:t>复兴和平与安全</a:t>
            </a:r>
            <a:r>
              <a:rPr lang="en-US" sz="3200" dirty="0">
                <a:solidFill>
                  <a:srgbClr val="FFFFCC"/>
                </a:solidFill>
                <a:effectLst>
                  <a:glow rad="381000">
                    <a:srgbClr val="000000">
                      <a:alpha val="75000"/>
                    </a:srgbClr>
                  </a:glow>
                </a:effectLst>
                <a:ea typeface="新細明體" charset="0"/>
                <a:cs typeface="新細明體" charset="0"/>
              </a:rPr>
              <a:t> (38–39)</a:t>
            </a:r>
          </a:p>
        </p:txBody>
      </p:sp>
    </p:spTree>
    <p:extLst>
      <p:ext uri="{BB962C8B-B14F-4D97-AF65-F5344CB8AC3E}">
        <p14:creationId xmlns:p14="http://schemas.microsoft.com/office/powerpoint/2010/main" val="382386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292">
                                            <p:txEl>
                                              <p:pRg st="5" end="5"/>
                                            </p:txEl>
                                          </p:spTgt>
                                        </p:tgtEl>
                                        <p:attrNameLst>
                                          <p:attrName>style.visibility</p:attrName>
                                        </p:attrNameLst>
                                      </p:cBhvr>
                                      <p:to>
                                        <p:strVal val="visible"/>
                                      </p:to>
                                    </p:set>
                                    <p:anim calcmode="lin" valueType="num">
                                      <p:cBhvr additive="base">
                                        <p:cTn id="7" dur="500" fill="hold"/>
                                        <p:tgtEl>
                                          <p:spTgt spid="12292">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29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ctrTitle"/>
          </p:nvPr>
        </p:nvSpPr>
        <p:spPr>
          <a:xfrm>
            <a:off x="685800" y="152400"/>
            <a:ext cx="7772400" cy="685800"/>
          </a:xfrm>
          <a:solidFill>
            <a:schemeClr val="tx1"/>
          </a:solidFill>
        </p:spPr>
        <p:txBody>
          <a:bodyPr/>
          <a:lstStyle/>
          <a:p>
            <a:pPr algn="ctr" eaLnBrk="1" hangingPunct="1"/>
            <a:r>
              <a:rPr lang="zh-CN" altLang="en-US" sz="3400" b="1" i="0" dirty="0">
                <a:solidFill>
                  <a:schemeClr val="bg1"/>
                </a:solidFill>
                <a:latin typeface="Helvetica Black" charset="0"/>
                <a:ea typeface="SimSun" charset="0"/>
              </a:rPr>
              <a:t>比较被</a:t>
            </a:r>
            <a:r>
              <a:rPr kumimoji="1" lang="zh-CN" altLang="en-US" sz="3400" b="1" i="0" dirty="0">
                <a:solidFill>
                  <a:schemeClr val="bg1"/>
                </a:solidFill>
                <a:latin typeface="Helvetica Black" charset="0"/>
                <a:ea typeface="SimSun" charset="0"/>
              </a:rPr>
              <a:t>掳时期的先知</a:t>
            </a:r>
          </a:p>
        </p:txBody>
      </p:sp>
      <p:graphicFrame>
        <p:nvGraphicFramePr>
          <p:cNvPr id="106586" name="Group 90"/>
          <p:cNvGraphicFramePr>
            <a:graphicFrameLocks noGrp="1"/>
          </p:cNvGraphicFramePr>
          <p:nvPr/>
        </p:nvGraphicFramePr>
        <p:xfrm>
          <a:off x="0" y="838200"/>
          <a:ext cx="9144000" cy="6074410"/>
        </p:xfrm>
        <a:graphic>
          <a:graphicData uri="http://schemas.openxmlformats.org/drawingml/2006/table">
            <a:tbl>
              <a:tblPr/>
              <a:tblGrid>
                <a:gridCol w="2341563">
                  <a:extLst>
                    <a:ext uri="{9D8B030D-6E8A-4147-A177-3AD203B41FA5}">
                      <a16:colId xmlns:a16="http://schemas.microsoft.com/office/drawing/2014/main" val="20000"/>
                    </a:ext>
                  </a:extLst>
                </a:gridCol>
                <a:gridCol w="3525837">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9613">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zh-CN" altLang="en-US" sz="4400" b="1" i="0" u="none" strike="noStrike" cap="none" normalizeH="0" baseline="0" dirty="0">
                        <a:ln>
                          <a:noFill/>
                        </a:ln>
                        <a:solidFill>
                          <a:schemeClr val="tx1"/>
                        </a:solidFill>
                        <a:effectLst/>
                        <a:latin typeface="Times New Roman" charset="0"/>
                        <a:ea typeface="新細明體" charset="0"/>
                        <a:cs typeface="新細明體" charset="0"/>
                      </a:endParaRPr>
                    </a:p>
                  </a:txBody>
                  <a:tcPr horzOverflow="overflow">
                    <a:lnL w="25400" cap="flat" cmpd="sng" algn="ctr">
                      <a:solidFill>
                        <a:srgbClr val="000000"/>
                      </a:solidFill>
                      <a:prstDash val="solid"/>
                      <a:round/>
                      <a:headEnd type="none" w="sm" len="sm"/>
                      <a:tailEnd type="none" w="sm" len="sm"/>
                    </a:lnL>
                    <a:lnR>
                      <a:noFill/>
                    </a:lnR>
                    <a:lnT w="25400" cap="flat" cmpd="sng" algn="ctr">
                      <a:solidFill>
                        <a:srgbClr val="000000"/>
                      </a:solidFill>
                      <a:prstDash val="solid"/>
                      <a:round/>
                      <a:headEnd type="none" w="sm" len="sm"/>
                      <a:tailEnd type="none" w="sm" len="sm"/>
                    </a:lnT>
                    <a:lnB>
                      <a:noFill/>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3300" b="1" i="0" u="none" strike="noStrike" cap="none" normalizeH="0" baseline="0">
                          <a:ln>
                            <a:noFill/>
                          </a:ln>
                          <a:solidFill>
                            <a:schemeClr val="tx1"/>
                          </a:solidFill>
                          <a:effectLst/>
                          <a:latin typeface="Arial" charset="0"/>
                          <a:ea typeface="ＭＳ Ｐゴシック" charset="0"/>
                          <a:cs typeface="SimSun" charset="0"/>
                        </a:rPr>
                        <a:t>但</a:t>
                      </a:r>
                      <a:r>
                        <a:rPr kumimoji="1" lang="zh-CN" altLang="en-US" sz="3300" b="1" i="0" u="none" strike="noStrike" cap="none" normalizeH="0" baseline="0">
                          <a:ln>
                            <a:noFill/>
                          </a:ln>
                          <a:solidFill>
                            <a:srgbClr val="FFFFFF"/>
                          </a:solidFill>
                          <a:effectLst/>
                          <a:latin typeface="Helvetica Black" charset="0"/>
                          <a:ea typeface="ＭＳ Ｐゴシック" charset="0"/>
                          <a:cs typeface="Times New Roman" charset="0"/>
                        </a:rPr>
                        <a:t>以</a:t>
                      </a:r>
                      <a:r>
                        <a:rPr kumimoji="1" lang="zh-CN" altLang="en-US" sz="3300" b="1" i="0" u="none" strike="noStrike" cap="none" normalizeH="0" baseline="0">
                          <a:ln>
                            <a:noFill/>
                          </a:ln>
                          <a:solidFill>
                            <a:schemeClr val="tx1"/>
                          </a:solidFill>
                          <a:effectLst/>
                          <a:latin typeface="Arial" charset="0"/>
                          <a:ea typeface="ＭＳ Ｐゴシック" charset="0"/>
                          <a:cs typeface="SimSun" charset="0"/>
                        </a:rPr>
                        <a:t>理</a:t>
                      </a:r>
                    </a:p>
                  </a:txBody>
                  <a:tcPr horzOverflow="overflow">
                    <a:lnL>
                      <a:noFill/>
                    </a:lnL>
                    <a:lnR>
                      <a:noFill/>
                    </a:lnR>
                    <a:lnT w="25400" cap="flat" cmpd="sng" algn="ctr">
                      <a:solidFill>
                        <a:srgbClr val="000000"/>
                      </a:solidFill>
                      <a:prstDash val="solid"/>
                      <a:round/>
                      <a:headEnd type="none" w="sm" len="sm"/>
                      <a:tailEnd type="none" w="sm" len="sm"/>
                    </a:lnT>
                    <a:lnB>
                      <a:noFill/>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3300" b="1" i="0" u="none" strike="noStrike" cap="none" normalizeH="0" baseline="0">
                          <a:ln>
                            <a:noFill/>
                          </a:ln>
                          <a:solidFill>
                            <a:srgbClr val="FFFFFF"/>
                          </a:solidFill>
                          <a:effectLst/>
                          <a:latin typeface="Helvetica Black" charset="0"/>
                          <a:ea typeface="ＭＳ Ｐゴシック" charset="0"/>
                          <a:cs typeface="Times New Roman" charset="0"/>
                        </a:rPr>
                        <a:t>以西结书</a:t>
                      </a:r>
                      <a:endParaRPr kumimoji="1" lang="zh-CN" altLang="en-US" sz="4000" b="1" i="0" u="none" strike="noStrike" cap="none" normalizeH="0" baseline="0">
                        <a:ln>
                          <a:noFill/>
                        </a:ln>
                        <a:solidFill>
                          <a:schemeClr val="tx1"/>
                        </a:solidFill>
                        <a:effectLst/>
                        <a:latin typeface="Arial" charset="0"/>
                        <a:ea typeface="ＭＳ Ｐゴシック"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w="25400" cap="flat" cmpd="sng" algn="ctr">
                      <a:solidFill>
                        <a:srgbClr val="000000"/>
                      </a:solidFill>
                      <a:prstDash val="solid"/>
                      <a:round/>
                      <a:headEnd type="none" w="sm" len="sm"/>
                      <a:tailEnd type="none" w="sm" len="sm"/>
                    </a:lnT>
                    <a:lnB>
                      <a:noFill/>
                    </a:lnB>
                    <a:lnTlToBr>
                      <a:noFill/>
                    </a:lnTlToBr>
                    <a:lnBlToTr>
                      <a:noFill/>
                    </a:lnBlToTr>
                    <a:solidFill>
                      <a:srgbClr val="000000"/>
                    </a:solidFill>
                  </a:tcPr>
                </a:tc>
                <a:extLst>
                  <a:ext uri="{0D108BD9-81ED-4DB2-BD59-A6C34878D82A}">
                    <a16:rowId xmlns:a16="http://schemas.microsoft.com/office/drawing/2014/main" val="10000"/>
                  </a:ext>
                </a:extLst>
              </a:tr>
              <a:tr h="3889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Arial" charset="0"/>
                          <a:ea typeface="SimSun" charset="0"/>
                        </a:rPr>
                        <a:t>日期</a:t>
                      </a:r>
                      <a:endParaRPr kumimoji="1" lang="en-US" altLang="zh-CN" sz="2100" b="1" i="1" u="none" strike="noStrike" cap="none" normalizeH="0" baseline="0">
                        <a:ln>
                          <a:noFill/>
                        </a:ln>
                        <a:solidFill>
                          <a:schemeClr val="tx1"/>
                        </a:solidFill>
                        <a:effectLst/>
                        <a:latin typeface="Arial" charset="0"/>
                        <a:ea typeface="Times New Roman" charset="0"/>
                        <a:cs typeface="Times New Roma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605-536</a:t>
                      </a:r>
                      <a:endParaRPr kumimoji="1" lang="en-US" altLang="zh-CN" sz="1800" b="1" i="0" u="none" strike="noStrike" cap="none" normalizeH="0" baseline="0">
                        <a:ln>
                          <a:noFill/>
                        </a:ln>
                        <a:solidFill>
                          <a:schemeClr val="tx1"/>
                        </a:solidFill>
                        <a:effectLst/>
                        <a:latin typeface="Arial" charset="0"/>
                        <a:ea typeface="ＭＳ Ｐゴシック"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597-570</a:t>
                      </a:r>
                      <a:endParaRPr kumimoji="1" lang="en-US" altLang="zh-CN" sz="1800" b="1" i="0" u="none" strike="noStrike" cap="none" normalizeH="0" baseline="0">
                        <a:ln>
                          <a:noFill/>
                        </a:ln>
                        <a:solidFill>
                          <a:schemeClr val="tx1"/>
                        </a:solidFill>
                        <a:effectLst/>
                        <a:latin typeface="Arial" charset="0"/>
                        <a:ea typeface="ＭＳ Ｐゴシック"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1"/>
                  </a:ext>
                </a:extLst>
              </a:tr>
              <a:tr h="6683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Arial" charset="0"/>
                          <a:ea typeface="SimSun" charset="0"/>
                        </a:rPr>
                        <a:t>开始事奉</a:t>
                      </a: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dirty="0">
                          <a:ln>
                            <a:noFill/>
                          </a:ln>
                          <a:solidFill>
                            <a:schemeClr val="tx1"/>
                          </a:solidFill>
                          <a:effectLst/>
                          <a:latin typeface="Helvetica Black" charset="0"/>
                          <a:ea typeface="ＭＳ Ｐゴシック" charset="0"/>
                          <a:cs typeface="Times New Roman" charset="0"/>
                        </a:rPr>
                        <a:t>尼布甲尼撒</a:t>
                      </a:r>
                      <a:r>
                        <a:rPr kumimoji="1" lang="zh-CN" altLang="en-US" sz="2100" b="1" i="0" u="none" strike="noStrike" cap="none" normalizeH="0" baseline="0" dirty="0">
                          <a:ln>
                            <a:noFill/>
                          </a:ln>
                          <a:solidFill>
                            <a:schemeClr val="tx1"/>
                          </a:solidFill>
                          <a:effectLst/>
                          <a:latin typeface="Helvetica Black" charset="0"/>
                          <a:ea typeface="SimSun" charset="0"/>
                        </a:rPr>
                        <a:t>的</a:t>
                      </a:r>
                    </a:p>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dirty="0">
                          <a:ln>
                            <a:noFill/>
                          </a:ln>
                          <a:solidFill>
                            <a:schemeClr val="tx1"/>
                          </a:solidFill>
                          <a:effectLst/>
                          <a:latin typeface="Helvetica Black" charset="0"/>
                          <a:ea typeface="SimSun" charset="0"/>
                        </a:rPr>
                        <a:t>第一次入侵</a:t>
                      </a:r>
                      <a:endParaRPr kumimoji="1" lang="en-US" altLang="zh-CN" sz="2100" b="1" i="0" u="none" strike="noStrike" cap="none" normalizeH="0" baseline="0" dirty="0">
                        <a:ln>
                          <a:noFill/>
                        </a:ln>
                        <a:solidFill>
                          <a:schemeClr val="tx1"/>
                        </a:solidFill>
                        <a:effectLst/>
                        <a:latin typeface="Helvetica Black" charset="0"/>
                        <a:ea typeface="Times New Roman"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dirty="0">
                          <a:ln>
                            <a:noFill/>
                          </a:ln>
                          <a:solidFill>
                            <a:schemeClr val="tx1"/>
                          </a:solidFill>
                          <a:effectLst/>
                          <a:latin typeface="Helvetica Black" charset="0"/>
                          <a:ea typeface="ＭＳ Ｐゴシック" charset="0"/>
                          <a:cs typeface="Times New Roman" charset="0"/>
                        </a:rPr>
                        <a:t>尼布甲尼撒</a:t>
                      </a:r>
                    </a:p>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dirty="0">
                          <a:ln>
                            <a:noFill/>
                          </a:ln>
                          <a:solidFill>
                            <a:schemeClr val="tx1"/>
                          </a:solidFill>
                          <a:effectLst/>
                          <a:latin typeface="Helvetica Black" charset="0"/>
                          <a:ea typeface="SimSun" charset="0"/>
                        </a:rPr>
                        <a:t>第二次入侵</a:t>
                      </a:r>
                      <a:endParaRPr kumimoji="1" lang="en-US" altLang="zh-CN" sz="2100" b="1" i="0" u="none" strike="noStrike" cap="none" normalizeH="0" baseline="0" dirty="0">
                        <a:ln>
                          <a:noFill/>
                        </a:ln>
                        <a:solidFill>
                          <a:schemeClr val="tx1"/>
                        </a:solidFill>
                        <a:effectLst/>
                        <a:latin typeface="Helvetica Black" charset="0"/>
                        <a:ea typeface="Times New Roman"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2"/>
                  </a:ext>
                </a:extLst>
              </a:tr>
              <a:tr h="3270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Arial" charset="0"/>
                          <a:ea typeface="SimSun" charset="0"/>
                        </a:rPr>
                        <a:t>结束事奉</a:t>
                      </a:r>
                      <a:endParaRPr kumimoji="1" lang="en-US" altLang="zh-CN" sz="2100" b="1" i="1" u="none" strike="noStrike" cap="none" normalizeH="0" baseline="0">
                        <a:ln>
                          <a:noFill/>
                        </a:ln>
                        <a:solidFill>
                          <a:schemeClr val="tx1"/>
                        </a:solidFill>
                        <a:effectLst/>
                        <a:latin typeface="Arial" charset="0"/>
                        <a:ea typeface="Times New Roman" charset="0"/>
                        <a:cs typeface="Times New Roma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100" b="1" i="0" u="none" strike="noStrike" cap="none" normalizeH="0" baseline="0">
                          <a:ln>
                            <a:noFill/>
                          </a:ln>
                          <a:solidFill>
                            <a:schemeClr val="tx1"/>
                          </a:solidFill>
                          <a:effectLst/>
                          <a:latin typeface="Helvetica Black" charset="0"/>
                          <a:ea typeface="SimSun" charset="0"/>
                        </a:rPr>
                        <a:t>被</a:t>
                      </a:r>
                      <a:r>
                        <a:rPr kumimoji="1" lang="zh-CN" altLang="en-US" sz="2100" b="1" i="0" u="none" strike="noStrike" cap="none" normalizeH="0" baseline="0">
                          <a:ln>
                            <a:noFill/>
                          </a:ln>
                          <a:solidFill>
                            <a:schemeClr val="tx1"/>
                          </a:solidFill>
                          <a:effectLst/>
                          <a:latin typeface="Helvetica Black" charset="0"/>
                          <a:ea typeface="SimSun" charset="0"/>
                        </a:rPr>
                        <a:t>掳释放后</a:t>
                      </a:r>
                      <a:endPar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100" b="1" i="0" u="none" strike="noStrike" cap="none" normalizeH="0" baseline="0">
                          <a:ln>
                            <a:noFill/>
                          </a:ln>
                          <a:solidFill>
                            <a:schemeClr val="tx1"/>
                          </a:solidFill>
                          <a:effectLst/>
                          <a:latin typeface="Helvetica Black" charset="0"/>
                          <a:ea typeface="SimSun" charset="0"/>
                        </a:rPr>
                        <a:t>被</a:t>
                      </a:r>
                      <a:r>
                        <a:rPr kumimoji="1" lang="zh-CN" altLang="en-US" sz="2100" b="1" i="0" u="none" strike="noStrike" cap="none" normalizeH="0" baseline="0">
                          <a:ln>
                            <a:noFill/>
                          </a:ln>
                          <a:solidFill>
                            <a:schemeClr val="tx1"/>
                          </a:solidFill>
                          <a:effectLst/>
                          <a:latin typeface="Helvetica Black" charset="0"/>
                          <a:ea typeface="SimSun" charset="0"/>
                        </a:rPr>
                        <a:t>掳其中</a:t>
                      </a:r>
                      <a:endPar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3"/>
                  </a:ext>
                </a:extLst>
              </a:tr>
              <a:tr h="6715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Arial" charset="0"/>
                          <a:ea typeface="SimSun" charset="0"/>
                        </a:rPr>
                        <a:t>事奉</a:t>
                      </a:r>
                    </a:p>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Arial" charset="0"/>
                          <a:ea typeface="SimSun" charset="0"/>
                        </a:rPr>
                        <a:t>年数</a:t>
                      </a: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长</a:t>
                      </a:r>
                      <a:endParaRPr kumimoji="1" lang="zh-CN" altLang="en-US" sz="1800" b="1" i="0" u="none" strike="noStrike" cap="none" normalizeH="0" baseline="0">
                        <a:ln>
                          <a:noFill/>
                        </a:ln>
                        <a:solidFill>
                          <a:schemeClr val="tx1"/>
                        </a:solidFill>
                        <a:effectLst/>
                        <a:latin typeface="Arial"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(70</a:t>
                      </a: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年</a:t>
                      </a: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短</a:t>
                      </a:r>
                      <a:endParaRPr kumimoji="1" lang="en-US" altLang="zh-CN" sz="1800" b="1" i="0" u="none" strike="noStrike" cap="none" normalizeH="0" baseline="0">
                        <a:ln>
                          <a:noFill/>
                        </a:ln>
                        <a:solidFill>
                          <a:schemeClr val="tx1"/>
                        </a:solidFill>
                        <a:effectLst/>
                        <a:latin typeface="Arial" charset="0"/>
                        <a:ea typeface="Times New Roman"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rPr>
                        <a:t>(27</a:t>
                      </a:r>
                      <a:r>
                        <a:rPr kumimoji="1" lang="zh-CN" altLang="en-US" sz="2100" b="1" i="0" u="none" strike="noStrike" cap="none" normalizeH="0" baseline="0">
                          <a:ln>
                            <a:noFill/>
                          </a:ln>
                          <a:solidFill>
                            <a:schemeClr val="tx1"/>
                          </a:solidFill>
                          <a:effectLst/>
                          <a:latin typeface="Helvetica Black" charset="0"/>
                          <a:ea typeface="Times New Roman" charset="0"/>
                          <a:cs typeface="Times New Roman" charset="0"/>
                        </a:rPr>
                        <a:t>年</a:t>
                      </a:r>
                      <a:r>
                        <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rPr>
                        <a:t>)</a:t>
                      </a: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4"/>
                  </a:ext>
                </a:extLst>
              </a:tr>
              <a:tr h="407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ＭＳ Ｐゴシック" charset="0"/>
                          <a:cs typeface="Times New Roman" charset="0"/>
                        </a:rPr>
                        <a:t>复兴</a:t>
                      </a:r>
                      <a:endParaRPr kumimoji="1" lang="zh-CN" altLang="en-US" sz="4000" b="1" i="0" u="none" strike="noStrike" cap="none" normalizeH="0" baseline="0">
                        <a:ln>
                          <a:noFill/>
                        </a:ln>
                        <a:solidFill>
                          <a:schemeClr val="tx1"/>
                        </a:solidFill>
                        <a:effectLst/>
                        <a:latin typeface="Arial" charset="0"/>
                        <a:ea typeface="ＭＳ Ｐゴシック" charset="0"/>
                        <a:cs typeface="Times New Roma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政治</a:t>
                      </a:r>
                      <a:endPar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宗教</a:t>
                      </a:r>
                      <a:endPar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5"/>
                  </a:ext>
                </a:extLst>
              </a:tr>
              <a:tr h="3984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SimSun" charset="0"/>
                        </a:rPr>
                        <a:t>神的</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Arial" charset="0"/>
                          <a:ea typeface="ＭＳ Ｐゴシック" charset="0"/>
                          <a:cs typeface="Times New Roman" charset="0"/>
                        </a:rPr>
                        <a:t>主权</a:t>
                      </a:r>
                      <a:endParaRPr kumimoji="1" lang="en-US" altLang="zh-CN" sz="2000" b="1" i="0" u="none" strike="noStrike" cap="none" normalizeH="0" baseline="0">
                        <a:ln>
                          <a:noFill/>
                        </a:ln>
                        <a:solidFill>
                          <a:schemeClr val="tx1"/>
                        </a:solidFill>
                        <a:effectLst/>
                        <a:latin typeface="Arial" charset="0"/>
                        <a:ea typeface="ＭＳ Ｐゴシック"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SimSun" charset="0"/>
                          <a:ea typeface="ＭＳ Ｐゴシック" charset="0"/>
                          <a:cs typeface="SimSun" charset="0"/>
                        </a:rPr>
                        <a:t>荣耀</a:t>
                      </a:r>
                      <a:r>
                        <a:rPr kumimoji="1" lang="en-US" altLang="zh-CN" sz="2000" b="0" i="0" u="none" strike="noStrike" cap="none" normalizeH="0" baseline="0">
                          <a:ln>
                            <a:noFill/>
                          </a:ln>
                          <a:solidFill>
                            <a:schemeClr val="tx1"/>
                          </a:solidFill>
                          <a:effectLst/>
                          <a:latin typeface="SimSun" charset="0"/>
                          <a:ea typeface="ＭＳ Ｐゴシック" charset="0"/>
                          <a:cs typeface="SimSun" charset="0"/>
                        </a:rPr>
                        <a:t>/</a:t>
                      </a:r>
                      <a:r>
                        <a:rPr kumimoji="1" lang="zh-CN" altLang="en-US" sz="2000" b="0" i="0" u="none" strike="noStrike" cap="none" normalizeH="0" baseline="0">
                          <a:ln>
                            <a:noFill/>
                          </a:ln>
                          <a:solidFill>
                            <a:schemeClr val="tx1"/>
                          </a:solidFill>
                          <a:effectLst/>
                          <a:latin typeface="SimSun" charset="0"/>
                          <a:ea typeface="ＭＳ Ｐゴシック" charset="0"/>
                          <a:cs typeface="SimSun" charset="0"/>
                        </a:rPr>
                        <a:t>圣洁</a:t>
                      </a:r>
                      <a:endParaRPr kumimoji="1" lang="en-US" altLang="zh-CN" sz="2000" b="0" i="0" u="none" strike="noStrike" cap="none" normalizeH="0" baseline="0">
                        <a:ln>
                          <a:noFill/>
                        </a:ln>
                        <a:solidFill>
                          <a:schemeClr val="tx1"/>
                        </a:solidFill>
                        <a:effectLst/>
                        <a:latin typeface="SimSun" charset="0"/>
                        <a:ea typeface="ＭＳ Ｐゴシック" charset="0"/>
                        <a:cs typeface="SimSu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6"/>
                  </a:ext>
                </a:extLst>
              </a:tr>
              <a:tr h="4508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SimSun" charset="0"/>
                        </a:rPr>
                        <a:t>职业</a:t>
                      </a:r>
                      <a:endParaRPr kumimoji="1" lang="en-US" altLang="zh-CN" sz="2100" b="1" i="1" u="none" strike="noStrike" cap="none" normalizeH="0" baseline="0">
                        <a:ln>
                          <a:noFill/>
                        </a:ln>
                        <a:solidFill>
                          <a:schemeClr val="tx1"/>
                        </a:solidFill>
                        <a:effectLst/>
                        <a:latin typeface="Helvetica Black" charset="0"/>
                        <a:ea typeface="Times New Roman" charset="0"/>
                        <a:cs typeface="Times New Roma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100" b="1" i="0" u="none" strike="noStrike" cap="none" normalizeH="0" baseline="0">
                          <a:ln>
                            <a:noFill/>
                          </a:ln>
                          <a:solidFill>
                            <a:schemeClr val="tx1"/>
                          </a:solidFill>
                          <a:effectLst/>
                          <a:latin typeface="Helvetica Black" charset="0"/>
                          <a:ea typeface="SimSun" charset="0"/>
                        </a:rPr>
                        <a:t>管理</a:t>
                      </a:r>
                      <a:r>
                        <a:rPr kumimoji="0" lang="en-US" altLang="zh-CN" sz="2100" b="1" i="0" u="none" strike="noStrike" cap="none" normalizeH="0" baseline="0">
                          <a:ln>
                            <a:noFill/>
                          </a:ln>
                          <a:solidFill>
                            <a:schemeClr val="tx1"/>
                          </a:solidFill>
                          <a:effectLst/>
                          <a:latin typeface="Helvetica Black" charset="0"/>
                          <a:ea typeface="Times New Roman" charset="0"/>
                          <a:cs typeface="Times New Roman" charset="0"/>
                        </a:rPr>
                        <a:t>/</a:t>
                      </a:r>
                      <a:r>
                        <a:rPr kumimoji="1" lang="zh-CN" altLang="en-US" sz="2100" b="1" i="0" u="none" strike="noStrike" cap="none" normalizeH="0" baseline="0">
                          <a:ln>
                            <a:noFill/>
                          </a:ln>
                          <a:solidFill>
                            <a:schemeClr val="tx1"/>
                          </a:solidFill>
                          <a:effectLst/>
                          <a:latin typeface="Helvetica Black" charset="0"/>
                          <a:ea typeface="SimSun" charset="0"/>
                        </a:rPr>
                        <a:t>先知 </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祭司</a:t>
                      </a:r>
                      <a:r>
                        <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rPr>
                        <a:t>/</a:t>
                      </a:r>
                      <a:r>
                        <a:rPr kumimoji="1" lang="zh-CN" altLang="en-US" sz="2100" b="1" i="0" u="none" strike="noStrike" cap="none" normalizeH="0" baseline="0">
                          <a:ln>
                            <a:noFill/>
                          </a:ln>
                          <a:solidFill>
                            <a:schemeClr val="tx1"/>
                          </a:solidFill>
                          <a:effectLst/>
                          <a:latin typeface="Helvetica Black" charset="0"/>
                          <a:ea typeface="SimSun" charset="0"/>
                        </a:rPr>
                        <a:t>先知 </a:t>
                      </a:r>
                      <a:endParaRPr kumimoji="1" lang="en-US" altLang="zh-CN" sz="2100" b="1" i="0" u="none" strike="noStrike" cap="none" normalizeH="0" baseline="0">
                        <a:ln>
                          <a:noFill/>
                        </a:ln>
                        <a:solidFill>
                          <a:schemeClr val="tx1"/>
                        </a:solidFill>
                        <a:effectLst/>
                        <a:latin typeface="Helvetica Black" charset="0"/>
                        <a:ea typeface="Times New Roman"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7"/>
                  </a:ext>
                </a:extLst>
              </a:tr>
              <a:tr h="4000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SimSun" charset="0"/>
                        </a:rPr>
                        <a:t>风格</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抽象</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具体</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8"/>
                  </a:ext>
                </a:extLst>
              </a:tr>
              <a:tr h="3984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SimSun" charset="0"/>
                        </a:rPr>
                        <a:t>篇幅</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12</a:t>
                      </a: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章</a:t>
                      </a:r>
                      <a:endPar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rPr>
                        <a:t>48</a:t>
                      </a: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章</a:t>
                      </a:r>
                      <a:endParaRPr kumimoji="1" lang="en-US" altLang="zh-CN" sz="2100" b="1" i="0" u="none" strike="noStrike" cap="none" normalizeH="0" baseline="0">
                        <a:ln>
                          <a:noFill/>
                        </a:ln>
                        <a:solidFill>
                          <a:schemeClr val="tx1"/>
                        </a:solidFill>
                        <a:effectLst/>
                        <a:latin typeface="Helvetica Black" charset="0"/>
                        <a:ea typeface="ＭＳ Ｐゴシック" charset="0"/>
                        <a:cs typeface="Times New Roma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9"/>
                  </a:ext>
                </a:extLst>
              </a:tr>
              <a:tr h="3984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1" u="none" strike="noStrike" cap="none" normalizeH="0" baseline="0">
                          <a:ln>
                            <a:noFill/>
                          </a:ln>
                          <a:solidFill>
                            <a:schemeClr val="tx1"/>
                          </a:solidFill>
                          <a:effectLst/>
                          <a:latin typeface="Helvetica Black" charset="0"/>
                          <a:ea typeface="SimSun" charset="0"/>
                        </a:rPr>
                        <a:t>主题</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w="25400" cap="flat" cmpd="sng" algn="ctr">
                      <a:solidFill>
                        <a:srgbClr val="000000"/>
                      </a:solidFill>
                      <a:prstDash val="solid"/>
                      <a:round/>
                      <a:headEnd type="none" w="sm" len="sm"/>
                      <a:tailEnd type="none" w="sm" len="sm"/>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SimSun" charset="0"/>
                        </a:rPr>
                        <a:t>国民和</a:t>
                      </a:r>
                      <a:r>
                        <a:rPr kumimoji="1" lang="zh-CN" altLang="en-US" sz="2100" b="1" i="0" u="none" strike="noStrike" cap="none" normalizeH="0" baseline="0">
                          <a:ln>
                            <a:noFill/>
                          </a:ln>
                          <a:solidFill>
                            <a:schemeClr val="tx1"/>
                          </a:solidFill>
                          <a:effectLst/>
                          <a:latin typeface="Helvetica Black" charset="0"/>
                          <a:ea typeface="Times New Roman" charset="0"/>
                          <a:cs typeface="Times New Roman" charset="0"/>
                        </a:rPr>
                        <a:t>以色列</a:t>
                      </a:r>
                      <a:endParaRPr kumimoji="1" lang="zh-CN" altLang="en-US" sz="4000" b="1" i="0" u="none" strike="noStrike" cap="none" normalizeH="0" baseline="0">
                        <a:ln>
                          <a:noFill/>
                        </a:ln>
                        <a:solidFill>
                          <a:schemeClr val="tx1"/>
                        </a:solidFill>
                        <a:effectLst/>
                        <a:latin typeface="Arial" charset="0"/>
                        <a:ea typeface="Times New Roman" charset="0"/>
                        <a:cs typeface="Times New Roman" charset="0"/>
                      </a:endParaRPr>
                    </a:p>
                  </a:txBody>
                  <a:tcP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100" b="1" i="0" u="none" strike="noStrike" cap="none" normalizeH="0" baseline="0">
                          <a:ln>
                            <a:noFill/>
                          </a:ln>
                          <a:solidFill>
                            <a:schemeClr val="tx1"/>
                          </a:solidFill>
                          <a:effectLst/>
                          <a:latin typeface="Helvetica Black" charset="0"/>
                          <a:ea typeface="ＭＳ Ｐゴシック" charset="0"/>
                          <a:cs typeface="Times New Roman" charset="0"/>
                        </a:rPr>
                        <a:t>以色列</a:t>
                      </a:r>
                      <a:r>
                        <a:rPr kumimoji="1" lang="zh-CN" altLang="en-US" sz="2100" b="1" i="0" u="none" strike="noStrike" cap="none" normalizeH="0" baseline="0">
                          <a:ln>
                            <a:noFill/>
                          </a:ln>
                          <a:solidFill>
                            <a:schemeClr val="tx1"/>
                          </a:solidFill>
                          <a:effectLst/>
                          <a:latin typeface="Helvetica Black" charset="0"/>
                          <a:ea typeface="SimSun" charset="0"/>
                        </a:rPr>
                        <a:t>和国民</a:t>
                      </a:r>
                      <a:endParaRPr kumimoji="1" lang="zh-CN" altLang="en-US" sz="4000" b="1" i="0" u="none" strike="noStrike" cap="none" normalizeH="0" baseline="0">
                        <a:ln>
                          <a:noFill/>
                        </a:ln>
                        <a:solidFill>
                          <a:schemeClr val="tx1"/>
                        </a:solidFill>
                        <a:effectLst/>
                        <a:latin typeface="Arial" charset="0"/>
                        <a:ea typeface="SimSun" charset="0"/>
                      </a:endParaRPr>
                    </a:p>
                  </a:txBody>
                  <a:tcPr horzOverflow="overflow">
                    <a:lnL>
                      <a:noFill/>
                    </a:lnL>
                    <a:lnR w="25400" cap="flat" cmpd="sng" algn="ctr">
                      <a:solidFill>
                        <a:srgbClr val="000000"/>
                      </a:solidFill>
                      <a:prstDash val="solid"/>
                      <a:round/>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10"/>
                  </a:ext>
                </a:extLst>
              </a:tr>
              <a:tr h="3984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800" b="1" i="1" u="none" strike="noStrike" cap="none" normalizeH="0" baseline="0">
                          <a:ln>
                            <a:noFill/>
                          </a:ln>
                          <a:solidFill>
                            <a:schemeClr val="tx1"/>
                          </a:solidFill>
                          <a:effectLst/>
                          <a:latin typeface="Times New Roman" charset="0"/>
                          <a:ea typeface="ＭＳ Ｐゴシック" charset="0"/>
                          <a:cs typeface="SimSun" charset="0"/>
                        </a:rPr>
                        <a:t>宣</a:t>
                      </a:r>
                      <a:r>
                        <a:rPr kumimoji="1" lang="zh-CN" altLang="en-US" sz="2800" b="0" i="1" u="none" strike="noStrike" cap="none" normalizeH="0" baseline="0">
                          <a:ln>
                            <a:noFill/>
                          </a:ln>
                          <a:solidFill>
                            <a:schemeClr val="tx1"/>
                          </a:solidFill>
                          <a:effectLst/>
                          <a:latin typeface="Times New Roman" charset="0"/>
                          <a:ea typeface="ＭＳ Ｐゴシック" charset="0"/>
                          <a:cs typeface="SimSun" charset="0"/>
                        </a:rPr>
                        <a:t>言</a:t>
                      </a:r>
                      <a:r>
                        <a:rPr kumimoji="1" lang="zh-CN" altLang="en-US" sz="2800" b="0" i="0" u="none" strike="noStrike" cap="none" normalizeH="0" baseline="0">
                          <a:ln>
                            <a:noFill/>
                          </a:ln>
                          <a:solidFill>
                            <a:schemeClr val="tx1"/>
                          </a:solidFill>
                          <a:effectLst/>
                          <a:latin typeface="Times New Roman" charset="0"/>
                          <a:ea typeface="新細明體" charset="0"/>
                          <a:cs typeface="新細明體" charset="0"/>
                        </a:rPr>
                        <a:t> </a:t>
                      </a:r>
                    </a:p>
                  </a:txBody>
                  <a:tcPr horzOverflow="overflow">
                    <a:lnL w="25400" cap="flat" cmpd="sng" algn="ctr">
                      <a:solidFill>
                        <a:srgbClr val="000000"/>
                      </a:solidFill>
                      <a:prstDash val="solid"/>
                      <a:round/>
                      <a:headEnd type="none" w="sm" len="sm"/>
                      <a:tailEnd type="none" w="sm" len="sm"/>
                    </a:lnL>
                    <a:lnR>
                      <a:noFill/>
                    </a:lnR>
                    <a:lnT>
                      <a:noFill/>
                    </a:lnT>
                    <a:lnB w="254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800" b="1" i="0" u="none" strike="noStrike" cap="none" normalizeH="0" baseline="0">
                          <a:ln>
                            <a:noFill/>
                          </a:ln>
                          <a:solidFill>
                            <a:schemeClr val="tx1"/>
                          </a:solidFill>
                          <a:effectLst/>
                          <a:latin typeface="Times New Roman" charset="0"/>
                          <a:ea typeface="ＭＳ Ｐゴシック" charset="0"/>
                          <a:cs typeface="SimSun" charset="0"/>
                        </a:rPr>
                        <a:t>私</a:t>
                      </a:r>
                      <a:r>
                        <a:rPr kumimoji="1" lang="zh-CN" altLang="en-US" sz="2800" b="0" i="0" u="none" strike="noStrike" cap="none" normalizeH="0" baseline="0">
                          <a:ln>
                            <a:noFill/>
                          </a:ln>
                          <a:solidFill>
                            <a:schemeClr val="tx1"/>
                          </a:solidFill>
                          <a:effectLst/>
                          <a:latin typeface="Times New Roman" charset="0"/>
                          <a:ea typeface="新細明體" charset="0"/>
                          <a:cs typeface="新細明體" charset="0"/>
                        </a:rPr>
                        <a:t> </a:t>
                      </a:r>
                      <a:endParaRPr kumimoji="1" lang="en-US" altLang="zh-CN" sz="2800" b="0" i="0" u="none" strike="noStrike" cap="none" normalizeH="0" baseline="0">
                        <a:ln>
                          <a:noFill/>
                        </a:ln>
                        <a:solidFill>
                          <a:schemeClr val="tx1"/>
                        </a:solidFill>
                        <a:effectLst/>
                        <a:latin typeface="Times New Roman" charset="0"/>
                        <a:ea typeface="新細明體" charset="0"/>
                        <a:cs typeface="新細明體" charset="0"/>
                      </a:endParaRPr>
                    </a:p>
                  </a:txBody>
                  <a:tcPr horzOverflow="overflow">
                    <a:lnL>
                      <a:noFill/>
                    </a:lnL>
                    <a:lnR>
                      <a:noFill/>
                    </a:lnR>
                    <a:lnT>
                      <a:noFill/>
                    </a:lnT>
                    <a:lnB w="254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800" b="1" i="0" u="none" strike="noStrike" cap="none" normalizeH="0" baseline="0">
                          <a:ln>
                            <a:noFill/>
                          </a:ln>
                          <a:solidFill>
                            <a:schemeClr val="tx1"/>
                          </a:solidFill>
                          <a:effectLst/>
                          <a:latin typeface="Times New Roman" charset="0"/>
                          <a:ea typeface="ＭＳ Ｐゴシック" charset="0"/>
                          <a:cs typeface="SimSun" charset="0"/>
                        </a:rPr>
                        <a:t>公</a:t>
                      </a:r>
                      <a:endParaRPr kumimoji="1" lang="en-US" altLang="zh-CN" sz="2800" b="0" i="0" u="none" strike="noStrike" cap="none" normalizeH="0" baseline="0">
                        <a:ln>
                          <a:noFill/>
                        </a:ln>
                        <a:solidFill>
                          <a:schemeClr val="tx1"/>
                        </a:solidFill>
                        <a:effectLst/>
                        <a:latin typeface="Times New Roman" charset="0"/>
                        <a:ea typeface="新細明體" charset="0"/>
                        <a:cs typeface="新細明體" charset="0"/>
                      </a:endParaRPr>
                    </a:p>
                  </a:txBody>
                  <a:tcPr horzOverflow="overflow">
                    <a:lnL>
                      <a:noFill/>
                    </a:lnL>
                    <a:lnR w="25400" cap="flat" cmpd="sng" algn="ctr">
                      <a:solidFill>
                        <a:srgbClr val="000000"/>
                      </a:solidFill>
                      <a:prstDash val="solid"/>
                      <a:round/>
                      <a:headEnd type="none" w="sm" len="sm"/>
                      <a:tailEnd type="none" w="sm" len="sm"/>
                    </a:lnR>
                    <a:lnT>
                      <a:noFill/>
                    </a:lnT>
                    <a:lnB w="254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bl>
          </a:graphicData>
        </a:graphic>
      </p:graphicFrame>
      <p:sp>
        <p:nvSpPr>
          <p:cNvPr id="106540" name="Text Box 44"/>
          <p:cNvSpPr txBox="1">
            <a:spLocks noChangeArrowheads="1"/>
          </p:cNvSpPr>
          <p:nvPr/>
        </p:nvSpPr>
        <p:spPr bwMode="auto">
          <a:xfrm>
            <a:off x="8535988" y="92075"/>
            <a:ext cx="60801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zh-CN" sz="2000" b="1" i="0" u="none" strike="noStrike" kern="1200" cap="none" spc="0" normalizeH="0" baseline="0" noProof="0">
                <a:ln>
                  <a:noFill/>
                </a:ln>
                <a:solidFill>
                  <a:srgbClr val="FFFFCC"/>
                </a:solidFill>
                <a:effectLst/>
                <a:uLnTx/>
                <a:uFillTx/>
                <a:latin typeface="Arial" charset="0"/>
                <a:ea typeface="新細明體" charset="0"/>
                <a:cs typeface="新細明體" charset="0"/>
              </a:rPr>
              <a:t>561</a:t>
            </a:r>
          </a:p>
        </p:txBody>
      </p:sp>
    </p:spTree>
    <p:extLst>
      <p:ext uri="{BB962C8B-B14F-4D97-AF65-F5344CB8AC3E}">
        <p14:creationId xmlns:p14="http://schemas.microsoft.com/office/powerpoint/2010/main" val="56525765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descr="world_security_and_peac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0" name="Rectangle 2"/>
          <p:cNvSpPr>
            <a:spLocks noGrp="1" noChangeArrowheads="1"/>
          </p:cNvSpPr>
          <p:nvPr>
            <p:ph type="title"/>
          </p:nvPr>
        </p:nvSpPr>
        <p:spPr>
          <a:solidFill>
            <a:srgbClr val="B8F9FE"/>
          </a:solidFill>
        </p:spPr>
        <p:txBody>
          <a:bodyPr/>
          <a:lstStyle/>
          <a:p>
            <a:pPr algn="ctr" eaLnBrk="1" hangingPunct="1"/>
            <a:r>
              <a:rPr lang="zh-CN" altLang="en-US" b="1" dirty="0">
                <a:solidFill>
                  <a:schemeClr val="bg1"/>
                </a:solidFill>
                <a:latin typeface="Times New Roman" charset="0"/>
                <a:ea typeface="新細明體" charset="0"/>
                <a:cs typeface="新細明體" charset="0"/>
              </a:rPr>
              <a:t>平安和安全感之复兴</a:t>
            </a:r>
          </a:p>
        </p:txBody>
      </p:sp>
      <p:sp>
        <p:nvSpPr>
          <p:cNvPr id="155651" name="Text Box 4"/>
          <p:cNvSpPr txBox="1">
            <a:spLocks noChangeArrowheads="1"/>
          </p:cNvSpPr>
          <p:nvPr/>
        </p:nvSpPr>
        <p:spPr bwMode="auto">
          <a:xfrm>
            <a:off x="6781800" y="6324600"/>
            <a:ext cx="2190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eaLnBrk="1" hangingPunct="1"/>
            <a:r>
              <a:rPr lang="zh-CN" altLang="en-US" sz="2400" i="1">
                <a:latin typeface="Times New Roman" charset="0"/>
                <a:ea typeface="新細明體" charset="0"/>
                <a:cs typeface="新細明體" charset="0"/>
              </a:rPr>
              <a:t>以西结书 </a:t>
            </a:r>
            <a:r>
              <a:rPr lang="en-US" altLang="zh-CN" sz="2400" i="1">
                <a:latin typeface="Times New Roman" charset="0"/>
                <a:ea typeface="新細明體" charset="0"/>
                <a:cs typeface="新細明體" charset="0"/>
              </a:rPr>
              <a:t>38-39</a:t>
            </a:r>
          </a:p>
        </p:txBody>
      </p:sp>
      <p:sp>
        <p:nvSpPr>
          <p:cNvPr id="18437" name="Rectangle 5"/>
          <p:cNvSpPr>
            <a:spLocks noChangeArrowheads="1"/>
          </p:cNvSpPr>
          <p:nvPr/>
        </p:nvSpPr>
        <p:spPr bwMode="auto">
          <a:xfrm>
            <a:off x="467544" y="1828800"/>
            <a:ext cx="8136706"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耶和华将使歌革攻击以色列</a:t>
            </a: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歌革将执行她的阴谋，侵略以色列</a:t>
            </a: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歌革与她的军队将从北方而来</a:t>
            </a:r>
            <a:endParaRPr lang="en-US" altLang="zh-CN" sz="3200" dirty="0">
              <a:latin typeface="Times New Roman" charset="0"/>
              <a:ea typeface="新細明體" charset="0"/>
              <a:cs typeface="新細明體" charset="0"/>
            </a:endParaRP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耶和华将显明祂的大能攻击歌革</a:t>
            </a: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以色列将掠夺和埋葬歌革的败军</a:t>
            </a:r>
            <a:endParaRPr lang="en-US" altLang="zh-CN" sz="3200" dirty="0">
              <a:latin typeface="Times New Roman" charset="0"/>
              <a:ea typeface="新細明體" charset="0"/>
              <a:cs typeface="新細明體" charset="0"/>
            </a:endParaRP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飞鸟和野兽将饱餐歌革的败军</a:t>
            </a:r>
            <a:endParaRPr lang="en-US" altLang="zh-CN" sz="3200" dirty="0">
              <a:latin typeface="Times New Roman" charset="0"/>
              <a:ea typeface="新細明體" charset="0"/>
              <a:cs typeface="新細明體" charset="0"/>
            </a:endParaRPr>
          </a:p>
          <a:p>
            <a:pPr marL="342900" indent="-342900" eaLnBrk="1" hangingPunct="1">
              <a:spcBef>
                <a:spcPct val="20000"/>
              </a:spcBef>
              <a:buClr>
                <a:schemeClr val="tx2"/>
              </a:buClr>
              <a:buFontTx/>
              <a:buChar char="•"/>
            </a:pPr>
            <a:r>
              <a:rPr lang="zh-CN" altLang="en-US" sz="3200" dirty="0">
                <a:latin typeface="Times New Roman" charset="0"/>
                <a:ea typeface="新細明體" charset="0"/>
                <a:cs typeface="新細明體" charset="0"/>
              </a:rPr>
              <a:t>以色列享有自己的土地，在那里安然居住</a:t>
            </a:r>
            <a:endParaRPr lang="en-US" altLang="zh-CN" sz="3200" dirty="0">
              <a:latin typeface="Times New Roman" charset="0"/>
              <a:ea typeface="新細明體" charset="0"/>
              <a:cs typeface="新細明體" charset="0"/>
            </a:endParaRPr>
          </a:p>
          <a:p>
            <a:pPr marL="342900" indent="-342900" eaLnBrk="1" hangingPunct="1">
              <a:spcBef>
                <a:spcPct val="20000"/>
              </a:spcBef>
              <a:buClr>
                <a:schemeClr val="tx2"/>
              </a:buClr>
              <a:buFontTx/>
              <a:buChar char="•"/>
            </a:pPr>
            <a:endParaRPr lang="zh-CN" altLang="en-US" sz="3200" dirty="0">
              <a:latin typeface="Times New Roman" charset="0"/>
              <a:ea typeface="新細明體" charset="0"/>
              <a:cs typeface="新細明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 calcmode="lin" valueType="num">
                                      <p:cBhvr additive="base">
                                        <p:cTn id="7" dur="500" fill="hold"/>
                                        <p:tgtEl>
                                          <p:spTgt spid="1843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84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437">
                                            <p:txEl>
                                              <p:pRg st="1" end="1"/>
                                            </p:txEl>
                                          </p:spTgt>
                                        </p:tgtEl>
                                        <p:attrNameLst>
                                          <p:attrName>style.visibility</p:attrName>
                                        </p:attrNameLst>
                                      </p:cBhvr>
                                      <p:to>
                                        <p:strVal val="visible"/>
                                      </p:to>
                                    </p:set>
                                    <p:anim calcmode="lin" valueType="num">
                                      <p:cBhvr additive="base">
                                        <p:cTn id="13" dur="500" fill="hold"/>
                                        <p:tgtEl>
                                          <p:spTgt spid="1843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84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8437">
                                            <p:txEl>
                                              <p:pRg st="2" end="2"/>
                                            </p:txEl>
                                          </p:spTgt>
                                        </p:tgtEl>
                                        <p:attrNameLst>
                                          <p:attrName>style.visibility</p:attrName>
                                        </p:attrNameLst>
                                      </p:cBhvr>
                                      <p:to>
                                        <p:strVal val="visible"/>
                                      </p:to>
                                    </p:set>
                                    <p:anim calcmode="lin" valueType="num">
                                      <p:cBhvr additive="base">
                                        <p:cTn id="19" dur="500" fill="hold"/>
                                        <p:tgtEl>
                                          <p:spTgt spid="1843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84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8437">
                                            <p:txEl>
                                              <p:pRg st="3" end="3"/>
                                            </p:txEl>
                                          </p:spTgt>
                                        </p:tgtEl>
                                        <p:attrNameLst>
                                          <p:attrName>style.visibility</p:attrName>
                                        </p:attrNameLst>
                                      </p:cBhvr>
                                      <p:to>
                                        <p:strVal val="visible"/>
                                      </p:to>
                                    </p:set>
                                    <p:anim calcmode="lin" valueType="num">
                                      <p:cBhvr additive="base">
                                        <p:cTn id="25" dur="500" fill="hold"/>
                                        <p:tgtEl>
                                          <p:spTgt spid="1843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43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8437">
                                            <p:txEl>
                                              <p:pRg st="4" end="4"/>
                                            </p:txEl>
                                          </p:spTgt>
                                        </p:tgtEl>
                                        <p:attrNameLst>
                                          <p:attrName>style.visibility</p:attrName>
                                        </p:attrNameLst>
                                      </p:cBhvr>
                                      <p:to>
                                        <p:strVal val="visible"/>
                                      </p:to>
                                    </p:set>
                                    <p:anim calcmode="lin" valueType="num">
                                      <p:cBhvr additive="base">
                                        <p:cTn id="31" dur="500" fill="hold"/>
                                        <p:tgtEl>
                                          <p:spTgt spid="18437">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843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8437">
                                            <p:txEl>
                                              <p:pRg st="5" end="5"/>
                                            </p:txEl>
                                          </p:spTgt>
                                        </p:tgtEl>
                                        <p:attrNameLst>
                                          <p:attrName>style.visibility</p:attrName>
                                        </p:attrNameLst>
                                      </p:cBhvr>
                                      <p:to>
                                        <p:strVal val="visible"/>
                                      </p:to>
                                    </p:set>
                                    <p:anim calcmode="lin" valueType="num">
                                      <p:cBhvr additive="base">
                                        <p:cTn id="37" dur="500" fill="hold"/>
                                        <p:tgtEl>
                                          <p:spTgt spid="18437">
                                            <p:txEl>
                                              <p:pRg st="5" end="5"/>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843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8437">
                                            <p:txEl>
                                              <p:pRg st="6" end="6"/>
                                            </p:txEl>
                                          </p:spTgt>
                                        </p:tgtEl>
                                        <p:attrNameLst>
                                          <p:attrName>style.visibility</p:attrName>
                                        </p:attrNameLst>
                                      </p:cBhvr>
                                      <p:to>
                                        <p:strVal val="visible"/>
                                      </p:to>
                                    </p:set>
                                    <p:anim calcmode="lin" valueType="num">
                                      <p:cBhvr additive="base">
                                        <p:cTn id="43" dur="500" fill="hold"/>
                                        <p:tgtEl>
                                          <p:spTgt spid="18437">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843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autoUpdateAnimBg="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r>
              <a:rPr lang="zh-CN" altLang="en-US" b="1" dirty="0">
                <a:solidFill>
                  <a:srgbClr val="FFFFFF"/>
                </a:solidFill>
                <a:latin typeface="Arial" charset="0"/>
                <a:ea typeface="新細明體" charset="0"/>
              </a:rPr>
              <a:t>歌革是谁</a:t>
            </a:r>
            <a:r>
              <a:rPr lang="en-US" altLang="zh-CN" b="1" dirty="0">
                <a:solidFill>
                  <a:srgbClr val="FFFFFF"/>
                </a:solidFill>
                <a:latin typeface="Arial" charset="0"/>
                <a:ea typeface="新細明體" charset="0"/>
              </a:rPr>
              <a:t>?</a:t>
            </a:r>
            <a:endParaRPr lang="en-US" b="1" dirty="0">
              <a:solidFill>
                <a:srgbClr val="FFFFFF"/>
              </a:solidFill>
              <a:latin typeface="Arial" charset="0"/>
              <a:ea typeface="新細明體" charset="0"/>
            </a:endParaRPr>
          </a:p>
        </p:txBody>
      </p:sp>
      <p:sp>
        <p:nvSpPr>
          <p:cNvPr id="733186" name="Text Box 4"/>
          <p:cNvSpPr txBox="1">
            <a:spLocks noChangeArrowheads="1"/>
          </p:cNvSpPr>
          <p:nvPr/>
        </p:nvSpPr>
        <p:spPr bwMode="auto">
          <a:xfrm>
            <a:off x="7239000" y="6400800"/>
            <a:ext cx="174278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i="1" dirty="0">
                <a:solidFill>
                  <a:srgbClr val="FFFFCC"/>
                </a:solidFill>
                <a:ea typeface="新細明體" charset="0"/>
                <a:cs typeface="新細明體" charset="0"/>
              </a:rPr>
              <a:t>以西结 </a:t>
            </a:r>
            <a:r>
              <a:rPr lang="en-US" sz="2000" i="1" dirty="0">
                <a:solidFill>
                  <a:srgbClr val="FFFFCC"/>
                </a:solidFill>
                <a:ea typeface="新細明體" charset="0"/>
                <a:cs typeface="新細明體" charset="0"/>
              </a:rPr>
              <a:t>38–39</a:t>
            </a:r>
          </a:p>
        </p:txBody>
      </p:sp>
      <p:pic>
        <p:nvPicPr>
          <p:cNvPr id="733187" name="Picture 5" descr="Dan11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eaLnBrk="1" hangingPunct="1">
              <a:lnSpc>
                <a:spcPct val="90000"/>
              </a:lnSpc>
              <a:spcBef>
                <a:spcPct val="20000"/>
              </a:spcBef>
              <a:buClr>
                <a:srgbClr val="FFCC66"/>
              </a:buClr>
              <a:buFontTx/>
              <a:buChar char="•"/>
            </a:pPr>
            <a:r>
              <a:rPr lang="zh-CN" altLang="en-US" sz="2400" dirty="0">
                <a:solidFill>
                  <a:srgbClr val="FFFFCC"/>
                </a:solidFill>
                <a:ea typeface="新細明體" charset="0"/>
                <a:cs typeface="新細明體" charset="0"/>
              </a:rPr>
              <a:t>不同学者提出不同看法</a:t>
            </a:r>
          </a:p>
          <a:p>
            <a:pPr marL="342900" indent="-342900" eaLnBrk="1" hangingPunct="1">
              <a:lnSpc>
                <a:spcPct val="90000"/>
              </a:lnSpc>
              <a:spcBef>
                <a:spcPct val="20000"/>
              </a:spcBef>
              <a:buClr>
                <a:srgbClr val="FFCC66"/>
              </a:buClr>
              <a:buFontTx/>
              <a:buChar char="•"/>
            </a:pPr>
            <a:endParaRPr lang="zh-CN" altLang="en-US" sz="2400" dirty="0">
              <a:solidFill>
                <a:srgbClr val="FFFFCC"/>
              </a:solidFill>
              <a:ea typeface="新細明體" charset="0"/>
              <a:cs typeface="新細明體" charset="0"/>
            </a:endParaRPr>
          </a:p>
          <a:p>
            <a:pPr marL="342900" indent="-342900" eaLnBrk="1" hangingPunct="1">
              <a:lnSpc>
                <a:spcPct val="90000"/>
              </a:lnSpc>
              <a:spcBef>
                <a:spcPct val="20000"/>
              </a:spcBef>
              <a:buClr>
                <a:srgbClr val="FFCC66"/>
              </a:buClr>
              <a:buFontTx/>
              <a:buChar char="•"/>
            </a:pPr>
            <a:r>
              <a:rPr lang="zh-CN" altLang="en-US" sz="2400" dirty="0">
                <a:solidFill>
                  <a:srgbClr val="FFFFCC"/>
                </a:solidFill>
                <a:ea typeface="新細明體" charset="0"/>
                <a:cs typeface="新細明體" charset="0"/>
              </a:rPr>
              <a:t>土地范围在米设和土巴 </a:t>
            </a:r>
            <a:r>
              <a:rPr lang="en-US" altLang="zh-CN" sz="2400" dirty="0">
                <a:solidFill>
                  <a:srgbClr val="FFFFCC"/>
                </a:solidFill>
                <a:ea typeface="新細明體" charset="0"/>
                <a:cs typeface="新細明體" charset="0"/>
              </a:rPr>
              <a:t>– </a:t>
            </a:r>
            <a:r>
              <a:rPr lang="zh-CN" altLang="en-US" sz="2400" dirty="0">
                <a:solidFill>
                  <a:srgbClr val="FFFFCC"/>
                </a:solidFill>
                <a:ea typeface="新細明體" charset="0"/>
                <a:cs typeface="新細明體" charset="0"/>
              </a:rPr>
              <a:t>面积包括</a:t>
            </a:r>
            <a:r>
              <a:rPr lang="en-US" altLang="zh-CN" sz="2400" dirty="0">
                <a:solidFill>
                  <a:srgbClr val="FFFFCC"/>
                </a:solidFill>
                <a:ea typeface="新細明體" charset="0"/>
                <a:cs typeface="新細明體" charset="0"/>
              </a:rPr>
              <a:t>-</a:t>
            </a:r>
            <a:r>
              <a:rPr lang="zh-CN" altLang="en-US" sz="2400" dirty="0">
                <a:solidFill>
                  <a:srgbClr val="FFFFCC"/>
                </a:solidFill>
                <a:ea typeface="新細明體" charset="0"/>
                <a:cs typeface="新細明體" charset="0"/>
              </a:rPr>
              <a:t>土耳其、俄罗斯和伊朗。</a:t>
            </a:r>
          </a:p>
          <a:p>
            <a:pPr marL="342900" indent="-342900" eaLnBrk="1" hangingPunct="1">
              <a:lnSpc>
                <a:spcPct val="90000"/>
              </a:lnSpc>
              <a:spcBef>
                <a:spcPct val="20000"/>
              </a:spcBef>
              <a:buClr>
                <a:srgbClr val="FFCC66"/>
              </a:buClr>
              <a:buFontTx/>
              <a:buChar char="•"/>
            </a:pPr>
            <a:endParaRPr lang="zh-CN" altLang="en-US" sz="2400" dirty="0">
              <a:solidFill>
                <a:srgbClr val="FFFFCC"/>
              </a:solidFill>
              <a:ea typeface="新細明體" charset="0"/>
              <a:cs typeface="新細明體" charset="0"/>
            </a:endParaRPr>
          </a:p>
          <a:p>
            <a:pPr marL="342900" indent="-342900" eaLnBrk="1" hangingPunct="1">
              <a:lnSpc>
                <a:spcPct val="90000"/>
              </a:lnSpc>
              <a:spcBef>
                <a:spcPct val="20000"/>
              </a:spcBef>
              <a:buClr>
                <a:srgbClr val="FFCC66"/>
              </a:buClr>
              <a:buFontTx/>
              <a:buChar char="•"/>
            </a:pPr>
            <a:r>
              <a:rPr lang="zh-CN" altLang="en-US" sz="2400" dirty="0">
                <a:solidFill>
                  <a:srgbClr val="FFFFCC"/>
                </a:solidFill>
                <a:ea typeface="新細明體" charset="0"/>
                <a:cs typeface="新細明體" charset="0"/>
              </a:rPr>
              <a:t>以西结书</a:t>
            </a:r>
            <a:r>
              <a:rPr lang="en-US" altLang="zh-CN" sz="2400" dirty="0">
                <a:solidFill>
                  <a:srgbClr val="FFFFCC"/>
                </a:solidFill>
                <a:ea typeface="新細明體" charset="0"/>
                <a:cs typeface="新細明體" charset="0"/>
              </a:rPr>
              <a:t>38-39</a:t>
            </a:r>
            <a:r>
              <a:rPr lang="zh-CN" altLang="en-US" sz="2400" dirty="0">
                <a:solidFill>
                  <a:srgbClr val="FFFFCC"/>
                </a:solidFill>
                <a:ea typeface="新細明體" charset="0"/>
                <a:cs typeface="新細明體" charset="0"/>
              </a:rPr>
              <a:t>里的歌革和 玛各与启示录</a:t>
            </a:r>
            <a:r>
              <a:rPr lang="en-US" altLang="zh-CN" sz="2400" dirty="0">
                <a:solidFill>
                  <a:srgbClr val="FFFFCC"/>
                </a:solidFill>
                <a:ea typeface="新細明體" charset="0"/>
                <a:cs typeface="新細明體" charset="0"/>
              </a:rPr>
              <a:t>20:8</a:t>
            </a:r>
            <a:r>
              <a:rPr lang="zh-CN" altLang="en-US" sz="2400" dirty="0">
                <a:solidFill>
                  <a:srgbClr val="FFFFCC"/>
                </a:solidFill>
                <a:ea typeface="新細明體" charset="0"/>
                <a:cs typeface="新細明體" charset="0"/>
              </a:rPr>
              <a:t>里的歌革和玛各相同吗？</a:t>
            </a:r>
          </a:p>
        </p:txBody>
      </p:sp>
    </p:spTree>
    <p:extLst>
      <p:ext uri="{BB962C8B-B14F-4D97-AF65-F5344CB8AC3E}">
        <p14:creationId xmlns:p14="http://schemas.microsoft.com/office/powerpoint/2010/main" val="30299467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2" end="2"/>
                                            </p:txEl>
                                          </p:spTgt>
                                        </p:tgtEl>
                                        <p:attrNameLst>
                                          <p:attrName>style.visibility</p:attrName>
                                        </p:attrNameLst>
                                      </p:cBhvr>
                                      <p:to>
                                        <p:strVal val="visible"/>
                                      </p:to>
                                    </p:set>
                                    <p:animEffect transition="in" filter="dissolve">
                                      <p:cBhvr>
                                        <p:cTn id="12" dur="500"/>
                                        <p:tgtEl>
                                          <p:spTgt spid="1946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462">
                                            <p:txEl>
                                              <p:pRg st="4" end="4"/>
                                            </p:txEl>
                                          </p:spTgt>
                                        </p:tgtEl>
                                        <p:attrNameLst>
                                          <p:attrName>style.visibility</p:attrName>
                                        </p:attrNameLst>
                                      </p:cBhvr>
                                      <p:to>
                                        <p:strVal val="visible"/>
                                      </p:to>
                                    </p:set>
                                    <p:animEffect transition="in" filter="dissolve">
                                      <p:cBhvr>
                                        <p:cTn id="17" dur="500"/>
                                        <p:tgtEl>
                                          <p:spTgt spid="1946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735234"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endParaRPr lang="en-US" sz="1600">
              <a:solidFill>
                <a:srgbClr val="000000"/>
              </a:solidFill>
            </a:endParaRPr>
          </a:p>
        </p:txBody>
      </p:sp>
      <p:sp>
        <p:nvSpPr>
          <p:cNvPr id="274437" name="Text Box 1029"/>
          <p:cNvSpPr txBox="1">
            <a:spLocks noChangeArrowheads="1"/>
          </p:cNvSpPr>
          <p:nvPr/>
        </p:nvSpPr>
        <p:spPr bwMode="auto">
          <a:xfrm>
            <a:off x="0" y="1560513"/>
            <a:ext cx="9144000" cy="4894262"/>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dirty="0">
                <a:solidFill>
                  <a:srgbClr val="000000"/>
                </a:solidFill>
                <a:latin typeface="Lucida Sans Unicode" charset="0"/>
              </a:rPr>
              <a:t>以西结书 </a:t>
            </a:r>
            <a:r>
              <a:rPr lang="en-US" altLang="zh-CN" dirty="0">
                <a:solidFill>
                  <a:srgbClr val="000000"/>
                </a:solidFill>
                <a:latin typeface="Lucida Sans Unicode" charset="0"/>
              </a:rPr>
              <a:t>38:2</a:t>
            </a:r>
          </a:p>
          <a:p>
            <a:pPr eaLnBrk="1" hangingPunct="1"/>
            <a:r>
              <a:rPr lang="zh-CN" altLang="en-US" dirty="0">
                <a:solidFill>
                  <a:srgbClr val="000000"/>
                </a:solidFill>
                <a:latin typeface="Lucida Sans Unicode" charset="0"/>
              </a:rPr>
              <a:t>歌革 </a:t>
            </a:r>
            <a:r>
              <a:rPr lang="en-US" altLang="zh-CN" dirty="0">
                <a:solidFill>
                  <a:srgbClr val="000000"/>
                </a:solidFill>
                <a:latin typeface="Lucida Sans Unicode" charset="0"/>
              </a:rPr>
              <a:t>= </a:t>
            </a:r>
            <a:r>
              <a:rPr lang="zh-CN" altLang="en-US" dirty="0">
                <a:solidFill>
                  <a:srgbClr val="000000"/>
                </a:solidFill>
                <a:latin typeface="Lucida Sans Unicode" charset="0"/>
              </a:rPr>
              <a:t>王子</a:t>
            </a:r>
          </a:p>
          <a:p>
            <a:pPr eaLnBrk="1" hangingPunct="1"/>
            <a:r>
              <a:rPr lang="zh-CN" altLang="en-US" dirty="0">
                <a:solidFill>
                  <a:srgbClr val="000000"/>
                </a:solidFill>
                <a:latin typeface="Lucida Sans Unicode" charset="0"/>
              </a:rPr>
              <a:t>玛各 </a:t>
            </a:r>
            <a:r>
              <a:rPr lang="en-US" altLang="zh-CN" dirty="0">
                <a:solidFill>
                  <a:srgbClr val="000000"/>
                </a:solidFill>
                <a:latin typeface="Lucida Sans Unicode" charset="0"/>
              </a:rPr>
              <a:t>= </a:t>
            </a:r>
            <a:r>
              <a:rPr lang="zh-CN" altLang="en-US" dirty="0">
                <a:solidFill>
                  <a:srgbClr val="000000"/>
                </a:solidFill>
                <a:latin typeface="Lucida Sans Unicode" charset="0"/>
              </a:rPr>
              <a:t>土地</a:t>
            </a: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以西结书 </a:t>
            </a:r>
            <a:r>
              <a:rPr lang="en-US" altLang="zh-CN" dirty="0">
                <a:solidFill>
                  <a:srgbClr val="000000"/>
                </a:solidFill>
                <a:latin typeface="Lucida Sans Unicode" charset="0"/>
              </a:rPr>
              <a:t>38:16</a:t>
            </a:r>
          </a:p>
          <a:p>
            <a:pPr eaLnBrk="1" hangingPunct="1"/>
            <a:r>
              <a:rPr lang="zh-CN" altLang="en-US" dirty="0">
                <a:solidFill>
                  <a:srgbClr val="000000"/>
                </a:solidFill>
                <a:latin typeface="Lucida Sans Unicode" charset="0"/>
              </a:rPr>
              <a:t>歌革反对以色列 </a:t>
            </a: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以西结书 </a:t>
            </a:r>
            <a:r>
              <a:rPr lang="en-US" altLang="zh-CN" dirty="0">
                <a:solidFill>
                  <a:srgbClr val="000000"/>
                </a:solidFill>
                <a:latin typeface="Lucida Sans Unicode" charset="0"/>
              </a:rPr>
              <a:t>39:17-20</a:t>
            </a:r>
          </a:p>
          <a:p>
            <a:pPr eaLnBrk="1" hangingPunct="1"/>
            <a:r>
              <a:rPr lang="zh-CN" altLang="en-US" dirty="0">
                <a:solidFill>
                  <a:srgbClr val="000000"/>
                </a:solidFill>
                <a:latin typeface="Lucida Sans Unicode" charset="0"/>
              </a:rPr>
              <a:t>尸首的筵席</a:t>
            </a: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以西结书 </a:t>
            </a:r>
            <a:r>
              <a:rPr lang="en-US" altLang="zh-CN" dirty="0">
                <a:solidFill>
                  <a:srgbClr val="000000"/>
                </a:solidFill>
                <a:latin typeface="Lucida Sans Unicode" charset="0"/>
              </a:rPr>
              <a:t>38:39</a:t>
            </a:r>
          </a:p>
          <a:p>
            <a:pPr eaLnBrk="1" hangingPunct="1"/>
            <a:r>
              <a:rPr lang="zh-CN" altLang="en-US" dirty="0">
                <a:solidFill>
                  <a:srgbClr val="000000"/>
                </a:solidFill>
                <a:latin typeface="Lucida Sans Unicode" charset="0"/>
              </a:rPr>
              <a:t>时间附合重建</a:t>
            </a:r>
          </a:p>
          <a:p>
            <a:pPr eaLnBrk="1" hangingPunct="1"/>
            <a:r>
              <a:rPr lang="zh-CN" altLang="en-US" dirty="0">
                <a:solidFill>
                  <a:srgbClr val="000000"/>
                </a:solidFill>
                <a:latin typeface="Lucida Sans Unicode" charset="0"/>
              </a:rPr>
              <a:t>千禧年圣殿之前</a:t>
            </a:r>
            <a:r>
              <a:rPr lang="en-US" altLang="zh-CN" dirty="0">
                <a:solidFill>
                  <a:srgbClr val="000000"/>
                </a:solidFill>
                <a:latin typeface="Lucida Sans Unicode" charset="0"/>
              </a:rPr>
              <a:t>(</a:t>
            </a:r>
            <a:r>
              <a:rPr lang="zh-CN" altLang="en-US" dirty="0">
                <a:solidFill>
                  <a:srgbClr val="000000"/>
                </a:solidFill>
                <a:latin typeface="Lucida Sans Unicode" charset="0"/>
              </a:rPr>
              <a:t>第</a:t>
            </a:r>
            <a:r>
              <a:rPr lang="en-US" altLang="zh-CN" dirty="0">
                <a:solidFill>
                  <a:srgbClr val="000000"/>
                </a:solidFill>
                <a:latin typeface="Lucida Sans Unicode" charset="0"/>
              </a:rPr>
              <a:t>40</a:t>
            </a:r>
            <a:r>
              <a:rPr lang="zh-CN" altLang="en-US" dirty="0">
                <a:solidFill>
                  <a:srgbClr val="000000"/>
                </a:solidFill>
                <a:latin typeface="Lucida Sans Unicode" charset="0"/>
              </a:rPr>
              <a:t>章</a:t>
            </a:r>
            <a:r>
              <a:rPr lang="en-US" altLang="zh-CN" dirty="0">
                <a:solidFill>
                  <a:srgbClr val="000000"/>
                </a:solidFill>
                <a:latin typeface="Lucida Sans Unicode" charset="0"/>
              </a:rPr>
              <a:t>)</a:t>
            </a:r>
          </a:p>
        </p:txBody>
      </p:sp>
      <p:sp>
        <p:nvSpPr>
          <p:cNvPr id="274438" name="Text Box 1030"/>
          <p:cNvSpPr txBox="1">
            <a:spLocks noChangeArrowheads="1"/>
          </p:cNvSpPr>
          <p:nvPr/>
        </p:nvSpPr>
        <p:spPr bwMode="auto">
          <a:xfrm>
            <a:off x="4437063" y="1557338"/>
            <a:ext cx="4706937" cy="4524315"/>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dirty="0">
                <a:solidFill>
                  <a:srgbClr val="000000"/>
                </a:solidFill>
                <a:latin typeface="Lucida Sans Unicode" charset="0"/>
              </a:rPr>
              <a:t>启示录 </a:t>
            </a:r>
            <a:r>
              <a:rPr lang="en-US" altLang="zh-CN" dirty="0">
                <a:solidFill>
                  <a:srgbClr val="000000"/>
                </a:solidFill>
                <a:latin typeface="Lucida Sans Unicode" charset="0"/>
              </a:rPr>
              <a:t>20:8</a:t>
            </a:r>
          </a:p>
          <a:p>
            <a:pPr eaLnBrk="1" hangingPunct="1"/>
            <a:r>
              <a:rPr lang="zh-CN" altLang="en-US" dirty="0">
                <a:solidFill>
                  <a:srgbClr val="000000"/>
                </a:solidFill>
                <a:latin typeface="Lucida Sans Unicode" charset="0"/>
              </a:rPr>
              <a:t>歌革和玛各  </a:t>
            </a:r>
            <a:r>
              <a:rPr lang="en-US" altLang="zh-CN" dirty="0">
                <a:solidFill>
                  <a:srgbClr val="000000"/>
                </a:solidFill>
                <a:latin typeface="Lucida Sans Unicode" charset="0"/>
              </a:rPr>
              <a:t>= </a:t>
            </a:r>
            <a:r>
              <a:rPr lang="zh-CN" altLang="en-US" dirty="0">
                <a:solidFill>
                  <a:srgbClr val="000000"/>
                </a:solidFill>
                <a:latin typeface="Lucida Sans Unicode" charset="0"/>
              </a:rPr>
              <a:t>邦国</a:t>
            </a:r>
          </a:p>
          <a:p>
            <a:pPr eaLnBrk="1" hangingPunct="1"/>
            <a:endParaRPr lang="zh-CN" altLang="en-US" dirty="0">
              <a:solidFill>
                <a:srgbClr val="000000"/>
              </a:solidFill>
              <a:latin typeface="Lucida Sans Unicode" charset="0"/>
            </a:endParaRP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启示录 </a:t>
            </a:r>
            <a:r>
              <a:rPr lang="en-US" altLang="zh-CN" dirty="0">
                <a:solidFill>
                  <a:srgbClr val="000000"/>
                </a:solidFill>
                <a:latin typeface="Lucida Sans Unicode" charset="0"/>
              </a:rPr>
              <a:t>20:8</a:t>
            </a:r>
          </a:p>
          <a:p>
            <a:pPr eaLnBrk="1" hangingPunct="1"/>
            <a:r>
              <a:rPr lang="zh-CN" altLang="en-US" dirty="0">
                <a:solidFill>
                  <a:srgbClr val="000000"/>
                </a:solidFill>
                <a:latin typeface="Lucida Sans Unicode" charset="0"/>
              </a:rPr>
              <a:t>歌革和玛各对弥赛亚</a:t>
            </a: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启示录 </a:t>
            </a:r>
            <a:r>
              <a:rPr lang="en-US" altLang="zh-CN" dirty="0">
                <a:solidFill>
                  <a:srgbClr val="000000"/>
                </a:solidFill>
                <a:latin typeface="Lucida Sans Unicode" charset="0"/>
              </a:rPr>
              <a:t>20:10</a:t>
            </a:r>
          </a:p>
          <a:p>
            <a:pPr eaLnBrk="1" hangingPunct="1"/>
            <a:r>
              <a:rPr lang="zh-CN" altLang="en-US" dirty="0">
                <a:solidFill>
                  <a:srgbClr val="000000"/>
                </a:solidFill>
                <a:latin typeface="Lucida Sans Unicode" charset="0"/>
              </a:rPr>
              <a:t>撒旦被丢进火煳</a:t>
            </a:r>
          </a:p>
          <a:p>
            <a:pPr eaLnBrk="1" hangingPunct="1"/>
            <a:endParaRPr lang="zh-CN" altLang="en-US" dirty="0">
              <a:solidFill>
                <a:srgbClr val="000000"/>
              </a:solidFill>
              <a:latin typeface="Lucida Sans Unicode" charset="0"/>
            </a:endParaRPr>
          </a:p>
          <a:p>
            <a:pPr eaLnBrk="1" hangingPunct="1"/>
            <a:r>
              <a:rPr lang="zh-CN" altLang="en-US" dirty="0">
                <a:solidFill>
                  <a:srgbClr val="000000"/>
                </a:solidFill>
                <a:latin typeface="Lucida Sans Unicode" charset="0"/>
              </a:rPr>
              <a:t>启示录 </a:t>
            </a:r>
            <a:r>
              <a:rPr lang="en-US" altLang="zh-CN" dirty="0">
                <a:solidFill>
                  <a:srgbClr val="000000"/>
                </a:solidFill>
                <a:latin typeface="Lucida Sans Unicode" charset="0"/>
              </a:rPr>
              <a:t>20:7-10</a:t>
            </a:r>
          </a:p>
          <a:p>
            <a:pPr eaLnBrk="1" hangingPunct="1"/>
            <a:r>
              <a:rPr lang="zh-CN" altLang="en-US" dirty="0">
                <a:solidFill>
                  <a:srgbClr val="000000"/>
                </a:solidFill>
                <a:latin typeface="Lucida Sans Unicode" charset="0"/>
              </a:rPr>
              <a:t>时间附合千禧年以后</a:t>
            </a:r>
            <a:r>
              <a:rPr lang="en-US" altLang="zh-CN" dirty="0">
                <a:solidFill>
                  <a:srgbClr val="000000"/>
                </a:solidFill>
                <a:latin typeface="Lucida Sans Unicode" charset="0"/>
              </a:rPr>
              <a:t>20:1-6</a:t>
            </a:r>
          </a:p>
        </p:txBody>
      </p:sp>
      <p:sp>
        <p:nvSpPr>
          <p:cNvPr id="735237" name="Rectangle 1031"/>
          <p:cNvSpPr>
            <a:spLocks noGrp="1" noChangeArrowheads="1"/>
          </p:cNvSpPr>
          <p:nvPr>
            <p:ph type="title"/>
          </p:nvPr>
        </p:nvSpPr>
        <p:spPr>
          <a:xfrm>
            <a:off x="0" y="396875"/>
            <a:ext cx="9144000" cy="523220"/>
          </a:xfrm>
          <a:solidFill>
            <a:srgbClr val="000090"/>
          </a:solidFill>
        </p:spPr>
        <p:txBody>
          <a:bodyPr anchor="t">
            <a:spAutoFit/>
          </a:bodyPr>
          <a:lstStyle/>
          <a:p>
            <a:pPr eaLnBrk="1" hangingPunct="1"/>
            <a:r>
              <a:rPr lang="zh-CN" altLang="en-US" sz="2800" b="1" i="1" dirty="0">
                <a:latin typeface="Lucida Sans Unicode" charset="0"/>
                <a:ea typeface="ＭＳ Ｐゴシック" charset="0"/>
              </a:rPr>
              <a:t>西结书里和启示录</a:t>
            </a:r>
            <a:r>
              <a:rPr lang="en-US" altLang="zh-CN" sz="2800" b="1" i="1" dirty="0">
                <a:latin typeface="Lucida Sans Unicode" charset="0"/>
                <a:ea typeface="ＭＳ Ｐゴシック" charset="0"/>
              </a:rPr>
              <a:t>20</a:t>
            </a:r>
            <a:r>
              <a:rPr lang="zh-CN" altLang="en-US" sz="2800" b="1" i="1" dirty="0">
                <a:latin typeface="Lucida Sans Unicode" charset="0"/>
                <a:ea typeface="ＭＳ Ｐゴシック" charset="0"/>
              </a:rPr>
              <a:t>：</a:t>
            </a:r>
            <a:r>
              <a:rPr lang="en-US" altLang="zh-CN" sz="2800" b="1" i="1" dirty="0">
                <a:latin typeface="Lucida Sans Unicode" charset="0"/>
                <a:ea typeface="ＭＳ Ｐゴシック" charset="0"/>
              </a:rPr>
              <a:t>7-10</a:t>
            </a:r>
            <a:r>
              <a:rPr lang="zh-CN" altLang="en-US" sz="2800" b="1" i="1" dirty="0">
                <a:latin typeface="Lucida Sans Unicode" charset="0"/>
                <a:ea typeface="ＭＳ Ｐゴシック" charset="0"/>
              </a:rPr>
              <a:t>的歌革和玛各不同，因为：</a:t>
            </a:r>
            <a:endParaRPr lang="en-US" sz="2800" b="1" i="1" dirty="0">
              <a:latin typeface="Lucida Sans Unicode" charset="0"/>
              <a:ea typeface="ＭＳ Ｐゴシック" charset="0"/>
            </a:endParaRPr>
          </a:p>
        </p:txBody>
      </p:sp>
      <p:sp>
        <p:nvSpPr>
          <p:cNvPr id="735238" name="Text Box 1032"/>
          <p:cNvSpPr txBox="1">
            <a:spLocks noChangeArrowheads="1"/>
          </p:cNvSpPr>
          <p:nvPr/>
        </p:nvSpPr>
        <p:spPr bwMode="auto">
          <a:xfrm>
            <a:off x="8281988" y="44450"/>
            <a:ext cx="75565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a:solidFill>
                  <a:srgbClr val="000000"/>
                </a:solidFill>
              </a:rPr>
              <a:t>512a</a:t>
            </a:r>
            <a:endParaRPr lang="en-US" sz="1600">
              <a:solidFill>
                <a:srgbClr val="000000"/>
              </a:solidFill>
            </a:endParaRPr>
          </a:p>
        </p:txBody>
      </p:sp>
    </p:spTree>
    <p:extLst>
      <p:ext uri="{BB962C8B-B14F-4D97-AF65-F5344CB8AC3E}">
        <p14:creationId xmlns:p14="http://schemas.microsoft.com/office/powerpoint/2010/main" val="302988410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39</a:t>
            </a:r>
          </a:p>
        </p:txBody>
      </p:sp>
    </p:spTree>
    <p:extLst>
      <p:ext uri="{BB962C8B-B14F-4D97-AF65-F5344CB8AC3E}">
        <p14:creationId xmlns:p14="http://schemas.microsoft.com/office/powerpoint/2010/main" val="202662077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 name="Picture 1" descr="gogma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95736" y="766237"/>
            <a:ext cx="6948264" cy="6091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4" name="Rectangle 2"/>
          <p:cNvSpPr>
            <a:spLocks noGrp="1" noChangeArrowheads="1"/>
          </p:cNvSpPr>
          <p:nvPr>
            <p:ph type="title"/>
          </p:nvPr>
        </p:nvSpPr>
        <p:spPr>
          <a:xfrm>
            <a:off x="5824" y="106045"/>
            <a:ext cx="7806536" cy="730667"/>
          </a:xfrm>
          <a:solidFill>
            <a:schemeClr val="bg1"/>
          </a:solidFill>
        </p:spPr>
        <p:txBody>
          <a:bodyPr anchor="ctr"/>
          <a:lstStyle/>
          <a:p>
            <a:pPr eaLnBrk="1" hangingPunct="1">
              <a:tabLst>
                <a:tab pos="2344738" algn="l"/>
              </a:tabLst>
            </a:pPr>
            <a:r>
              <a:rPr lang="zh-CN" altLang="en-US" b="1">
                <a:solidFill>
                  <a:srgbClr val="FFFFFF"/>
                </a:solidFill>
                <a:latin typeface="Times New Roman" charset="0"/>
                <a:ea typeface="新細明體" charset="0"/>
                <a:cs typeface="新細明體" charset="0"/>
              </a:rPr>
              <a:t>歌革</a:t>
            </a:r>
            <a:r>
              <a:rPr lang="zh-CN" altLang="en-US" b="1">
                <a:solidFill>
                  <a:srgbClr val="FFFFFF"/>
                </a:solidFill>
                <a:latin typeface="Times New Roman" charset="0"/>
                <a:ea typeface="新細明體" charset="0"/>
                <a:cs typeface="SimSun" charset="0"/>
              </a:rPr>
              <a:t>的入侵什么时候会发生？</a:t>
            </a:r>
          </a:p>
        </p:txBody>
      </p:sp>
      <p:sp>
        <p:nvSpPr>
          <p:cNvPr id="161795" name="Text Box 4"/>
          <p:cNvSpPr txBox="1">
            <a:spLocks noChangeArrowheads="1"/>
          </p:cNvSpPr>
          <p:nvPr/>
        </p:nvSpPr>
        <p:spPr bwMode="auto">
          <a:xfrm>
            <a:off x="8229600" y="76200"/>
            <a:ext cx="963613"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r>
              <a:rPr lang="en-US" altLang="zh-CN" sz="2400">
                <a:solidFill>
                  <a:srgbClr val="FFFFCC"/>
                </a:solidFill>
                <a:latin typeface="Times New Roman" charset="0"/>
                <a:ea typeface="新細明體" charset="0"/>
                <a:cs typeface="新細明體" charset="0"/>
              </a:rPr>
              <a:t>511b-512</a:t>
            </a:r>
          </a:p>
        </p:txBody>
      </p:sp>
      <p:sp>
        <p:nvSpPr>
          <p:cNvPr id="20485" name="Rectangle 5"/>
          <p:cNvSpPr>
            <a:spLocks noChangeArrowheads="1"/>
          </p:cNvSpPr>
          <p:nvPr/>
        </p:nvSpPr>
        <p:spPr bwMode="auto">
          <a:xfrm>
            <a:off x="22384" y="1412776"/>
            <a:ext cx="5646296" cy="447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ea typeface="新細明體" charset="0"/>
                <a:cs typeface="新細明體" charset="0"/>
              </a:rPr>
              <a:t>全文章</a:t>
            </a:r>
            <a:r>
              <a:rPr lang="zh-CN" altLang="en-US" sz="2800" dirty="0">
                <a:solidFill>
                  <a:srgbClr val="F8F8F8"/>
                </a:solidFill>
                <a:effectLst>
                  <a:glow rad="228600">
                    <a:srgbClr val="000000"/>
                  </a:glow>
                </a:effectLst>
                <a:latin typeface="Times New Roman" charset="0"/>
                <a:cs typeface="SimSun" charset="0"/>
              </a:rPr>
              <a:t>是象征性</a:t>
            </a: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cs typeface="SimSun" charset="0"/>
              </a:rPr>
              <a:t>大灾难以前</a:t>
            </a:r>
            <a:endParaRPr lang="en-US" altLang="zh-CN" sz="2800" dirty="0">
              <a:solidFill>
                <a:srgbClr val="F8F8F8"/>
              </a:solidFill>
              <a:effectLst>
                <a:glow rad="228600">
                  <a:srgbClr val="000000"/>
                </a:glow>
              </a:effectLst>
              <a:latin typeface="Times New Roman" charset="0"/>
              <a:cs typeface="SimSun" charset="0"/>
            </a:endParaRP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ea typeface="新細明體" charset="0"/>
                <a:cs typeface="新細明體" charset="0"/>
              </a:rPr>
              <a:t>大灾难</a:t>
            </a:r>
            <a:r>
              <a:rPr lang="zh-CN" altLang="en-US" sz="2800" dirty="0">
                <a:solidFill>
                  <a:srgbClr val="F8F8F8"/>
                </a:solidFill>
                <a:effectLst>
                  <a:glow rad="228600">
                    <a:srgbClr val="000000"/>
                  </a:glow>
                </a:effectLst>
                <a:latin typeface="Times New Roman" charset="0"/>
                <a:cs typeface="SimSun" charset="0"/>
              </a:rPr>
              <a:t>之中</a:t>
            </a: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ea typeface="新細明體" charset="0"/>
                <a:cs typeface="新細明體" charset="0"/>
              </a:rPr>
              <a:t>大灾难</a:t>
            </a:r>
            <a:r>
              <a:rPr lang="zh-CN" altLang="en-US" sz="2800" dirty="0">
                <a:solidFill>
                  <a:srgbClr val="F8F8F8"/>
                </a:solidFill>
                <a:effectLst>
                  <a:glow rad="228600">
                    <a:srgbClr val="000000"/>
                  </a:glow>
                </a:effectLst>
                <a:latin typeface="Times New Roman" charset="0"/>
                <a:cs typeface="SimSun" charset="0"/>
              </a:rPr>
              <a:t>以后</a:t>
            </a: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cs typeface="SimSun" charset="0"/>
              </a:rPr>
              <a:t>在</a:t>
            </a:r>
            <a:r>
              <a:rPr lang="zh-CN" altLang="en-US" sz="2800" dirty="0">
                <a:solidFill>
                  <a:srgbClr val="F8F8F8"/>
                </a:solidFill>
                <a:effectLst>
                  <a:glow rad="228600">
                    <a:srgbClr val="000000"/>
                  </a:glow>
                </a:effectLst>
                <a:latin typeface="Times New Roman" charset="0"/>
                <a:ea typeface="新細明體" charset="0"/>
                <a:cs typeface="新細明體" charset="0"/>
              </a:rPr>
              <a:t>大灾难</a:t>
            </a:r>
            <a:r>
              <a:rPr lang="zh-CN" altLang="en-US" sz="2800" dirty="0">
                <a:solidFill>
                  <a:srgbClr val="F8F8F8"/>
                </a:solidFill>
                <a:effectLst>
                  <a:glow rad="228600">
                    <a:srgbClr val="000000"/>
                  </a:glow>
                </a:effectLst>
                <a:latin typeface="Times New Roman" charset="0"/>
                <a:cs typeface="SimSun" charset="0"/>
              </a:rPr>
              <a:t>以后和</a:t>
            </a:r>
            <a:r>
              <a:rPr lang="zh-CN" altLang="en-US" sz="2800" dirty="0">
                <a:solidFill>
                  <a:srgbClr val="F8F8F8"/>
                </a:solidFill>
                <a:effectLst>
                  <a:glow rad="228600">
                    <a:srgbClr val="000000"/>
                  </a:glow>
                </a:effectLst>
                <a:latin typeface="Times New Roman" charset="0"/>
                <a:ea typeface="新細明體" charset="0"/>
                <a:cs typeface="新細明體" charset="0"/>
              </a:rPr>
              <a:t>千禧年</a:t>
            </a:r>
            <a:r>
              <a:rPr lang="zh-CN" altLang="en-US" sz="2800" dirty="0">
                <a:solidFill>
                  <a:srgbClr val="F8F8F8"/>
                </a:solidFill>
                <a:effectLst>
                  <a:glow rad="228600">
                    <a:srgbClr val="000000"/>
                  </a:glow>
                </a:effectLst>
                <a:latin typeface="Times New Roman" charset="0"/>
                <a:cs typeface="SimSun" charset="0"/>
              </a:rPr>
              <a:t>之中</a:t>
            </a: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ea typeface="新細明體" charset="0"/>
                <a:cs typeface="新細明體" charset="0"/>
              </a:rPr>
              <a:t>千禧年</a:t>
            </a:r>
            <a:r>
              <a:rPr lang="zh-CN" altLang="en-US" sz="2800" dirty="0">
                <a:solidFill>
                  <a:srgbClr val="F8F8F8"/>
                </a:solidFill>
                <a:effectLst>
                  <a:glow rad="228600">
                    <a:srgbClr val="000000"/>
                  </a:glow>
                </a:effectLst>
                <a:latin typeface="Times New Roman" charset="0"/>
                <a:cs typeface="SimSun" charset="0"/>
              </a:rPr>
              <a:t>以后</a:t>
            </a:r>
          </a:p>
          <a:p>
            <a:pPr marL="533400" indent="-533400" eaLnBrk="1" hangingPunct="1">
              <a:spcBef>
                <a:spcPct val="20000"/>
              </a:spcBef>
              <a:buClr>
                <a:srgbClr val="FFFFCC"/>
              </a:buClr>
              <a:buFontTx/>
              <a:buAutoNum type="arabicPeriod"/>
            </a:pPr>
            <a:r>
              <a:rPr lang="zh-CN" altLang="en-US" sz="2800" dirty="0">
                <a:solidFill>
                  <a:srgbClr val="F8F8F8"/>
                </a:solidFill>
                <a:effectLst>
                  <a:glow rad="228600">
                    <a:srgbClr val="000000"/>
                  </a:glow>
                </a:effectLst>
                <a:latin typeface="Times New Roman" charset="0"/>
                <a:ea typeface="新細明體" charset="0"/>
                <a:cs typeface="新細明體" charset="0"/>
              </a:rPr>
              <a:t>结合第</a:t>
            </a:r>
            <a:r>
              <a:rPr lang="en-US" altLang="zh-CN" sz="2800" dirty="0">
                <a:solidFill>
                  <a:srgbClr val="F8F8F8"/>
                </a:solidFill>
                <a:effectLst>
                  <a:glow rad="228600">
                    <a:srgbClr val="000000"/>
                  </a:glow>
                </a:effectLst>
                <a:latin typeface="Times New Roman" charset="0"/>
                <a:ea typeface="新細明體" charset="0"/>
                <a:cs typeface="新細明體" charset="0"/>
              </a:rPr>
              <a:t>4</a:t>
            </a:r>
            <a:r>
              <a:rPr lang="zh-CN" altLang="en-US" sz="2800" dirty="0">
                <a:solidFill>
                  <a:srgbClr val="F8F8F8"/>
                </a:solidFill>
                <a:effectLst>
                  <a:glow rad="228600">
                    <a:srgbClr val="000000"/>
                  </a:glow>
                </a:effectLst>
                <a:latin typeface="Times New Roman" charset="0"/>
                <a:ea typeface="新細明體" charset="0"/>
                <a:cs typeface="新細明體" charset="0"/>
              </a:rPr>
              <a:t>和</a:t>
            </a:r>
            <a:r>
              <a:rPr lang="en-US" altLang="zh-CN" sz="2800" dirty="0">
                <a:solidFill>
                  <a:srgbClr val="F8F8F8"/>
                </a:solidFill>
                <a:effectLst>
                  <a:glow rad="228600">
                    <a:srgbClr val="000000"/>
                  </a:glow>
                </a:effectLst>
                <a:latin typeface="Times New Roman" charset="0"/>
                <a:ea typeface="新細明體" charset="0"/>
                <a:cs typeface="新細明體" charset="0"/>
              </a:rPr>
              <a:t>6</a:t>
            </a:r>
            <a:r>
              <a:rPr lang="zh-CN" altLang="en-US" sz="2800" dirty="0">
                <a:solidFill>
                  <a:srgbClr val="F8F8F8"/>
                </a:solidFill>
                <a:effectLst>
                  <a:glow rad="228600">
                    <a:srgbClr val="000000"/>
                  </a:glow>
                </a:effectLst>
                <a:latin typeface="Times New Roman" charset="0"/>
                <a:ea typeface="新細明體" charset="0"/>
                <a:cs typeface="新細明體" charset="0"/>
              </a:rPr>
              <a:t>点的看法</a:t>
            </a:r>
          </a:p>
        </p:txBody>
      </p:sp>
    </p:spTree>
    <p:extLst>
      <p:ext uri="{BB962C8B-B14F-4D97-AF65-F5344CB8AC3E}">
        <p14:creationId xmlns:p14="http://schemas.microsoft.com/office/powerpoint/2010/main" val="942921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0485">
                                            <p:txEl>
                                              <p:pRg st="6" end="6"/>
                                            </p:txEl>
                                          </p:spTgt>
                                        </p:tgtEl>
                                        <p:attrNameLst>
                                          <p:attrName>style.visibility</p:attrName>
                                        </p:attrNameLst>
                                      </p:cBhvr>
                                      <p:to>
                                        <p:strVal val="visible"/>
                                      </p:to>
                                    </p:set>
                                    <p:animEffect transition="in" filter="wipe(left)">
                                      <p:cBhvr>
                                        <p:cTn id="37" dur="500"/>
                                        <p:tgtEl>
                                          <p:spTgt spid="2048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580008" y="3524250"/>
            <a:ext cx="1624460" cy="525401"/>
          </a:xfrm>
          <a:prstGeom prst="rect">
            <a:avLst/>
          </a:prstGeom>
          <a:solidFill>
            <a:srgbClr val="9C9CD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教会时代</a:t>
            </a:r>
          </a:p>
        </p:txBody>
      </p:sp>
      <p:sp>
        <p:nvSpPr>
          <p:cNvPr id="32774" name="Text Box 6"/>
          <p:cNvSpPr txBox="1">
            <a:spLocks noChangeArrowheads="1"/>
          </p:cNvSpPr>
          <p:nvPr/>
        </p:nvSpPr>
        <p:spPr bwMode="auto">
          <a:xfrm>
            <a:off x="2484438" y="3524250"/>
            <a:ext cx="2725737" cy="956288"/>
          </a:xfrm>
          <a:prstGeom prst="rect">
            <a:avLst/>
          </a:prstGeom>
          <a:solidFill>
            <a:srgbClr val="CCFF66"/>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大灾难</a:t>
            </a:r>
          </a:p>
          <a:p>
            <a:pPr algn="ctr" eaLnBrk="1" hangingPunct="1">
              <a:buClr>
                <a:srgbClr val="000000"/>
              </a:buClr>
              <a:buSzPct val="100000"/>
              <a:buFont typeface="Arial" charset="0"/>
              <a:buNone/>
            </a:pPr>
            <a:r>
              <a:rPr lang="en-US" altLang="zh-CN" sz="2800" dirty="0">
                <a:solidFill>
                  <a:srgbClr val="000000"/>
                </a:solidFill>
                <a:cs typeface="Arial" charset="0"/>
              </a:rPr>
              <a:t>(</a:t>
            </a:r>
            <a:r>
              <a:rPr lang="zh-CN" altLang="en-US" sz="2800" dirty="0">
                <a:solidFill>
                  <a:srgbClr val="000000"/>
                </a:solidFill>
                <a:cs typeface="Arial" charset="0"/>
              </a:rPr>
              <a:t>亚 </a:t>
            </a:r>
            <a:r>
              <a:rPr lang="en-US" altLang="zh-CN" sz="2800" dirty="0">
                <a:solidFill>
                  <a:srgbClr val="000000"/>
                </a:solidFill>
                <a:cs typeface="Arial" charset="0"/>
              </a:rPr>
              <a:t>14:1-2)</a:t>
            </a:r>
          </a:p>
        </p:txBody>
      </p:sp>
      <p:sp>
        <p:nvSpPr>
          <p:cNvPr id="32775" name="Text Box 7"/>
          <p:cNvSpPr txBox="1">
            <a:spLocks noChangeArrowheads="1"/>
          </p:cNvSpPr>
          <p:nvPr/>
        </p:nvSpPr>
        <p:spPr bwMode="auto">
          <a:xfrm>
            <a:off x="5373907" y="3524250"/>
            <a:ext cx="2025211" cy="956288"/>
          </a:xfrm>
          <a:prstGeom prst="rect">
            <a:avLst/>
          </a:prstGeom>
          <a:solidFill>
            <a:srgbClr val="99FF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千禧年</a:t>
            </a:r>
          </a:p>
          <a:p>
            <a:pPr algn="ctr" eaLnBrk="1" hangingPunct="1">
              <a:buClr>
                <a:srgbClr val="000000"/>
              </a:buClr>
              <a:buSzPct val="100000"/>
              <a:buFont typeface="Arial" charset="0"/>
              <a:buNone/>
            </a:pPr>
            <a:r>
              <a:rPr lang="en-US" altLang="zh-CN" sz="2800" dirty="0">
                <a:solidFill>
                  <a:srgbClr val="000000"/>
                </a:solidFill>
                <a:cs typeface="Arial" charset="0"/>
              </a:rPr>
              <a:t>(</a:t>
            </a:r>
            <a:r>
              <a:rPr lang="zh-CN" altLang="en-US" sz="2800" dirty="0">
                <a:solidFill>
                  <a:srgbClr val="000000"/>
                </a:solidFill>
                <a:cs typeface="Arial" charset="0"/>
              </a:rPr>
              <a:t>亚</a:t>
            </a:r>
            <a:r>
              <a:rPr lang="en-US" altLang="zh-CN" sz="2800" dirty="0">
                <a:solidFill>
                  <a:srgbClr val="000000"/>
                </a:solidFill>
                <a:cs typeface="Arial" charset="0"/>
              </a:rPr>
              <a:t>14:6-21)</a:t>
            </a: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32777" name="Text Box 9"/>
          <p:cNvSpPr txBox="1">
            <a:spLocks noChangeArrowheads="1"/>
          </p:cNvSpPr>
          <p:nvPr/>
        </p:nvSpPr>
        <p:spPr bwMode="auto">
          <a:xfrm>
            <a:off x="1258888" y="1809750"/>
            <a:ext cx="2808287" cy="833438"/>
          </a:xfrm>
          <a:prstGeom prst="rect">
            <a:avLst/>
          </a:prstGeom>
          <a:solidFill>
            <a:srgbClr val="FFFF99"/>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dirty="0">
                <a:solidFill>
                  <a:srgbClr val="000000"/>
                </a:solidFill>
                <a:cs typeface="Arial" charset="0"/>
              </a:rPr>
              <a:t>圣徒被提</a:t>
            </a:r>
            <a:br>
              <a:rPr lang="zh-CN" altLang="en-US" dirty="0">
                <a:solidFill>
                  <a:srgbClr val="000000"/>
                </a:solidFill>
                <a:cs typeface="Arial" charset="0"/>
              </a:rPr>
            </a:br>
            <a:r>
              <a:rPr lang="en-US" altLang="zh-CN" dirty="0">
                <a:solidFill>
                  <a:srgbClr val="000000"/>
                </a:solidFill>
                <a:cs typeface="Arial" charset="0"/>
              </a:rPr>
              <a:t>(</a:t>
            </a:r>
            <a:r>
              <a:rPr lang="zh-CN" altLang="en-US" dirty="0">
                <a:solidFill>
                  <a:srgbClr val="000000"/>
                </a:solidFill>
                <a:cs typeface="Arial" charset="0"/>
              </a:rPr>
              <a:t>提前 </a:t>
            </a:r>
            <a:r>
              <a:rPr lang="en-US" altLang="zh-CN" dirty="0">
                <a:solidFill>
                  <a:srgbClr val="000000"/>
                </a:solidFill>
                <a:cs typeface="Arial" charset="0"/>
              </a:rPr>
              <a:t>4:13-18)</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675301" y="1809750"/>
            <a:ext cx="3006249" cy="525401"/>
          </a:xfrm>
          <a:prstGeom prst="rect">
            <a:avLst/>
          </a:prstGeom>
          <a:solidFill>
            <a:srgbClr val="FF99CC"/>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主再来</a:t>
            </a:r>
            <a:r>
              <a:rPr lang="en-US" altLang="zh-CN" sz="2800" dirty="0">
                <a:solidFill>
                  <a:srgbClr val="000000"/>
                </a:solidFill>
                <a:cs typeface="Arial" charset="0"/>
              </a:rPr>
              <a:t>(</a:t>
            </a:r>
            <a:r>
              <a:rPr lang="zh-CN" altLang="en-US" sz="2800" dirty="0">
                <a:solidFill>
                  <a:srgbClr val="000000"/>
                </a:solidFill>
                <a:cs typeface="Arial" charset="0"/>
              </a:rPr>
              <a:t>亚 </a:t>
            </a:r>
            <a:r>
              <a:rPr lang="en-US" altLang="zh-CN" sz="2800" dirty="0">
                <a:solidFill>
                  <a:srgbClr val="000000"/>
                </a:solidFill>
                <a:cs typeface="Arial" charset="0"/>
              </a:rPr>
              <a:t>14:3-5)</a:t>
            </a:r>
          </a:p>
        </p:txBody>
      </p:sp>
      <p:sp>
        <p:nvSpPr>
          <p:cNvPr id="32780" name="Text Box 12"/>
          <p:cNvSpPr txBox="1">
            <a:spLocks noChangeArrowheads="1"/>
          </p:cNvSpPr>
          <p:nvPr/>
        </p:nvSpPr>
        <p:spPr bwMode="auto">
          <a:xfrm>
            <a:off x="3171870" y="4895850"/>
            <a:ext cx="2225586" cy="1387176"/>
          </a:xfrm>
          <a:prstGeom prst="rect">
            <a:avLst/>
          </a:prstGeom>
          <a:solidFill>
            <a:srgbClr val="FFCC66"/>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歌革和玛各</a:t>
            </a:r>
            <a:br>
              <a:rPr lang="zh-CN" altLang="en-US" sz="2800" dirty="0">
                <a:solidFill>
                  <a:srgbClr val="000000"/>
                </a:solidFill>
                <a:cs typeface="Arial" charset="0"/>
              </a:rPr>
            </a:br>
            <a:r>
              <a:rPr lang="en-US" altLang="zh-CN" sz="2800" dirty="0">
                <a:solidFill>
                  <a:srgbClr val="000000"/>
                </a:solidFill>
                <a:cs typeface="Arial" charset="0"/>
              </a:rPr>
              <a:t>(</a:t>
            </a:r>
            <a:r>
              <a:rPr lang="zh-CN" altLang="en-US" sz="2800" dirty="0">
                <a:solidFill>
                  <a:srgbClr val="000000"/>
                </a:solidFill>
                <a:cs typeface="Arial" charset="0"/>
              </a:rPr>
              <a:t>哈米吉多顿</a:t>
            </a:r>
            <a:r>
              <a:rPr lang="en-US" altLang="zh-CN" sz="2800" dirty="0">
                <a:solidFill>
                  <a:srgbClr val="000000"/>
                </a:solidFill>
                <a:cs typeface="Arial" charset="0"/>
              </a:rPr>
              <a:t>)</a:t>
            </a:r>
            <a:br>
              <a:rPr lang="en-US" altLang="zh-CN" sz="2800" dirty="0">
                <a:solidFill>
                  <a:srgbClr val="000000"/>
                </a:solidFill>
                <a:cs typeface="Arial" charset="0"/>
              </a:rPr>
            </a:br>
            <a:r>
              <a:rPr lang="en-US" altLang="zh-CN" sz="2800" dirty="0">
                <a:solidFill>
                  <a:srgbClr val="000000"/>
                </a:solidFill>
                <a:cs typeface="Arial" charset="0"/>
              </a:rPr>
              <a:t>(</a:t>
            </a:r>
            <a:r>
              <a:rPr lang="zh-CN" altLang="en-US" sz="2800" dirty="0">
                <a:solidFill>
                  <a:srgbClr val="000000"/>
                </a:solidFill>
                <a:cs typeface="Arial" charset="0"/>
              </a:rPr>
              <a:t>结 </a:t>
            </a:r>
            <a:r>
              <a:rPr lang="en-US" altLang="zh-CN" sz="2800" dirty="0">
                <a:solidFill>
                  <a:srgbClr val="000000"/>
                </a:solidFill>
                <a:cs typeface="Arial" charset="0"/>
              </a:rPr>
              <a:t>38–39)</a:t>
            </a:r>
          </a:p>
        </p:txBody>
      </p:sp>
      <p:sp>
        <p:nvSpPr>
          <p:cNvPr id="32781" name="Text Box 13"/>
          <p:cNvSpPr txBox="1">
            <a:spLocks noChangeArrowheads="1"/>
          </p:cNvSpPr>
          <p:nvPr/>
        </p:nvSpPr>
        <p:spPr bwMode="auto">
          <a:xfrm>
            <a:off x="6349463" y="4914900"/>
            <a:ext cx="2345812" cy="1387176"/>
          </a:xfrm>
          <a:prstGeom prst="rect">
            <a:avLst/>
          </a:prstGeom>
          <a:solidFill>
            <a:srgbClr val="99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歌哥革和玛各</a:t>
            </a:r>
          </a:p>
          <a:p>
            <a:pPr algn="ctr" eaLnBrk="1" hangingPunct="1">
              <a:buClr>
                <a:srgbClr val="000000"/>
              </a:buClr>
              <a:buSzPct val="100000"/>
              <a:buFont typeface="Arial" charset="0"/>
              <a:buNone/>
            </a:pPr>
            <a:r>
              <a:rPr lang="zh-CN" altLang="en-US" sz="2800" dirty="0">
                <a:solidFill>
                  <a:srgbClr val="000000"/>
                </a:solidFill>
                <a:cs typeface="Arial" charset="0"/>
              </a:rPr>
              <a:t>的重现</a:t>
            </a:r>
          </a:p>
          <a:p>
            <a:pPr algn="ctr" eaLnBrk="1" hangingPunct="1">
              <a:buClr>
                <a:srgbClr val="000000"/>
              </a:buClr>
              <a:buSzPct val="100000"/>
              <a:buFont typeface="Arial" charset="0"/>
              <a:buNone/>
            </a:pPr>
            <a:r>
              <a:rPr lang="en-US" altLang="zh-CN" sz="2800" dirty="0">
                <a:solidFill>
                  <a:srgbClr val="000000"/>
                </a:solidFill>
                <a:cs typeface="Arial" charset="0"/>
              </a:rPr>
              <a:t>(</a:t>
            </a:r>
            <a:r>
              <a:rPr lang="zh-CN" altLang="en-US" sz="2800" dirty="0">
                <a:solidFill>
                  <a:srgbClr val="000000"/>
                </a:solidFill>
                <a:cs typeface="Arial" charset="0"/>
              </a:rPr>
              <a:t>启 </a:t>
            </a:r>
            <a:r>
              <a:rPr lang="en-US" altLang="zh-CN" sz="2800" dirty="0">
                <a:solidFill>
                  <a:srgbClr val="000000"/>
                </a:solidFill>
                <a:cs typeface="Arial" charset="0"/>
              </a:rPr>
              <a:t>20:7-10)</a:t>
            </a:r>
          </a:p>
        </p:txBody>
      </p:sp>
      <p:sp>
        <p:nvSpPr>
          <p:cNvPr id="32783" name="Line 15"/>
          <p:cNvSpPr>
            <a:spLocks noChangeShapeType="1"/>
          </p:cNvSpPr>
          <p:nvPr/>
        </p:nvSpPr>
        <p:spPr bwMode="auto">
          <a:xfrm flipV="1">
            <a:off x="5189538"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7566025"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737295" name="Title 18"/>
          <p:cNvSpPr>
            <a:spLocks noGrp="1"/>
          </p:cNvSpPr>
          <p:nvPr>
            <p:ph type="title" idx="4294967295"/>
          </p:nvPr>
        </p:nvSpPr>
        <p:spPr>
          <a:xfrm>
            <a:off x="0" y="0"/>
            <a:ext cx="9144000" cy="914400"/>
          </a:xfrm>
          <a:solidFill>
            <a:srgbClr val="000000"/>
          </a:solidFill>
        </p:spPr>
        <p:txBody>
          <a:bodyPr/>
          <a:lstStyle/>
          <a:p>
            <a:r>
              <a:rPr lang="zh-CN" altLang="en-US" sz="3600" b="1" dirty="0">
                <a:solidFill>
                  <a:schemeClr val="bg1"/>
                </a:solidFill>
                <a:latin typeface="Arial" charset="0"/>
                <a:ea typeface="ＭＳ Ｐゴシック" charset="0"/>
              </a:rPr>
              <a:t>末世事件时序</a:t>
            </a:r>
            <a:endParaRPr lang="en-US" sz="5400" b="1" dirty="0">
              <a:latin typeface="Arial" charset="0"/>
              <a:ea typeface="ＭＳ Ｐゴシック" charset="0"/>
            </a:endParaRPr>
          </a:p>
        </p:txBody>
      </p:sp>
      <p:sp>
        <p:nvSpPr>
          <p:cNvPr id="19" name="Line 10"/>
          <p:cNvSpPr>
            <a:spLocks noChangeShapeType="1"/>
          </p:cNvSpPr>
          <p:nvPr/>
        </p:nvSpPr>
        <p:spPr bwMode="auto">
          <a:xfrm>
            <a:off x="7796213" y="2276475"/>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2" name="Text Box 14"/>
          <p:cNvSpPr txBox="1">
            <a:spLocks noChangeArrowheads="1"/>
          </p:cNvSpPr>
          <p:nvPr/>
        </p:nvSpPr>
        <p:spPr bwMode="auto">
          <a:xfrm>
            <a:off x="6644426" y="981075"/>
            <a:ext cx="2305160" cy="1387176"/>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eaLnBrk="1" hangingPunct="1">
              <a:buClr>
                <a:srgbClr val="000000"/>
              </a:buClr>
              <a:buSzPct val="100000"/>
              <a:buFont typeface="Arial" charset="0"/>
              <a:buNone/>
            </a:pPr>
            <a:r>
              <a:rPr lang="zh-CN" altLang="en-US" sz="2800" dirty="0">
                <a:solidFill>
                  <a:srgbClr val="000000"/>
                </a:solidFill>
                <a:cs typeface="Arial" charset="0"/>
              </a:rPr>
              <a:t>白色</a:t>
            </a:r>
            <a:endParaRPr lang="en-US" altLang="zh-CN" sz="2800" dirty="0">
              <a:solidFill>
                <a:srgbClr val="000000"/>
              </a:solidFill>
              <a:cs typeface="Arial" charset="0"/>
            </a:endParaRPr>
          </a:p>
          <a:p>
            <a:pPr algn="ctr" eaLnBrk="1" hangingPunct="1">
              <a:buClr>
                <a:srgbClr val="000000"/>
              </a:buClr>
              <a:buSzPct val="100000"/>
              <a:buFont typeface="Arial" charset="0"/>
              <a:buNone/>
            </a:pPr>
            <a:r>
              <a:rPr lang="zh-CN" altLang="en-US" sz="2800" dirty="0">
                <a:solidFill>
                  <a:srgbClr val="000000"/>
                </a:solidFill>
                <a:cs typeface="Arial" charset="0"/>
              </a:rPr>
              <a:t>大宝座</a:t>
            </a:r>
          </a:p>
          <a:p>
            <a:pPr algn="ctr" eaLnBrk="1" hangingPunct="1">
              <a:buClr>
                <a:srgbClr val="000000"/>
              </a:buClr>
              <a:buSzPct val="100000"/>
              <a:buFont typeface="Arial" charset="0"/>
              <a:buNone/>
            </a:pPr>
            <a:r>
              <a:rPr lang="en-US" altLang="zh-CN" sz="2800" dirty="0">
                <a:solidFill>
                  <a:srgbClr val="000000"/>
                </a:solidFill>
                <a:cs typeface="Arial" charset="0"/>
              </a:rPr>
              <a:t>(</a:t>
            </a:r>
            <a:r>
              <a:rPr lang="zh-CN" altLang="en-US" sz="2800" dirty="0">
                <a:solidFill>
                  <a:srgbClr val="000000"/>
                </a:solidFill>
                <a:cs typeface="Arial" charset="0"/>
              </a:rPr>
              <a:t>启 </a:t>
            </a:r>
            <a:r>
              <a:rPr lang="en-US" altLang="zh-CN" sz="2800" dirty="0">
                <a:solidFill>
                  <a:srgbClr val="000000"/>
                </a:solidFill>
                <a:cs typeface="Arial" charset="0"/>
              </a:rPr>
              <a:t>20:11-14)</a:t>
            </a:r>
          </a:p>
        </p:txBody>
      </p:sp>
      <p:sp>
        <p:nvSpPr>
          <p:cNvPr id="20" name="Line 15"/>
          <p:cNvSpPr>
            <a:spLocks noChangeShapeType="1"/>
          </p:cNvSpPr>
          <p:nvPr/>
        </p:nvSpPr>
        <p:spPr bwMode="auto">
          <a:xfrm flipV="1">
            <a:off x="2484438" y="2708275"/>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sz="2400">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737299" name="Text Box 4"/>
          <p:cNvSpPr txBox="1">
            <a:spLocks noChangeArrowheads="1"/>
          </p:cNvSpPr>
          <p:nvPr/>
        </p:nvSpPr>
        <p:spPr bwMode="auto">
          <a:xfrm>
            <a:off x="8101013" y="0"/>
            <a:ext cx="1042987" cy="39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Arial" charset="0"/>
                <a:ea typeface="ＭＳ Ｐゴシック" charset="0"/>
              </a:defRPr>
            </a:lvl9pPr>
          </a:lstStyle>
          <a:p>
            <a:pPr algn="ctr" eaLnBrk="1" hangingPunct="1">
              <a:lnSpc>
                <a:spcPct val="93000"/>
              </a:lnSpc>
              <a:buClr>
                <a:srgbClr val="FFFFFF"/>
              </a:buClr>
              <a:buSzPct val="100000"/>
              <a:buFont typeface="Arial" charset="0"/>
              <a:buNone/>
            </a:pPr>
            <a:r>
              <a:rPr lang="en-GB">
                <a:solidFill>
                  <a:srgbClr val="FFFFFF"/>
                </a:solidFill>
              </a:rPr>
              <a:t>473</a:t>
            </a:r>
          </a:p>
        </p:txBody>
      </p:sp>
    </p:spTree>
    <p:extLst>
      <p:ext uri="{BB962C8B-B14F-4D97-AF65-F5344CB8AC3E}">
        <p14:creationId xmlns:p14="http://schemas.microsoft.com/office/powerpoint/2010/main" val="426187711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2" end="2"/>
                                            </p:txEl>
                                          </p:spTgt>
                                        </p:tgtEl>
                                        <p:attrNameLst>
                                          <p:attrName>style.visibility</p:attrName>
                                        </p:attrNameLst>
                                      </p:cBhvr>
                                      <p:to>
                                        <p:strVal val="visible"/>
                                      </p:to>
                                    </p:set>
                                    <p:animEffect transition="in" filter="dissolve">
                                      <p:cBhvr additive="repl">
                                        <p:cTn id="76" dur="2000"/>
                                        <p:tgtEl>
                                          <p:spTgt spid="32781">
                                            <p:txEl>
                                              <p:pRg st="2" end="2"/>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p:stCondLst>
                              <p:cond delay="414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1">
                                            <p:txEl>
                                              <p:pRg st="2" end="2"/>
                                            </p:txEl>
                                          </p:spTgt>
                                        </p:tgtEl>
                                        <p:attrNameLst>
                                          <p:attrName>style.color</p:attrName>
                                        </p:attrNameLst>
                                      </p:cBhvr>
                                      <p:to>
                                        <a:srgbClr val="00FFFF"/>
                                      </p:to>
                                    </p:animClr>
                                    <p:animClr clrSpc="rgb" dir="cw">
                                      <p:cBhvr additive="repl">
                                        <p:cTn id="100" dur="1000" autoRev="1" fill="hold" masterRel="sameClick"/>
                                        <p:tgtEl>
                                          <p:spTgt spid="32781">
                                            <p:txEl>
                                              <p:pRg st="2" end="2"/>
                                            </p:txEl>
                                          </p:spTgt>
                                        </p:tgtEl>
                                        <p:attrNameLst>
                                          <p:attrName>fillColor</p:attrName>
                                        </p:attrNameLst>
                                      </p:cBhvr>
                                      <p:to>
                                        <a:srgbClr val="00FFFF"/>
                                      </p:to>
                                    </p:animClr>
                                    <p:set>
                                      <p:cBhvr additive="repl">
                                        <p:cTn id="101" dur="1000" autoRev="1" fill="hold"/>
                                        <p:tgtEl>
                                          <p:spTgt spid="32781">
                                            <p:txEl>
                                              <p:pRg st="2" end="2"/>
                                            </p:txEl>
                                          </p:spTgt>
                                        </p:tgtEl>
                                        <p:attrNameLst>
                                          <p:attrName>fill.type</p:attrName>
                                        </p:attrNameLst>
                                      </p:cBhvr>
                                      <p:to>
                                        <p:strVal val="solid"/>
                                      </p:to>
                                    </p:set>
                                  </p:childTnLst>
                                </p:cTn>
                              </p:par>
                            </p:childTnLst>
                          </p:cTn>
                        </p:par>
                        <p:par>
                          <p:cTn id="102" fill="hold" nodeType="afterGroup">
                            <p:stCondLst>
                              <p:cond delay="452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0" end="0"/>
                                            </p:txEl>
                                          </p:spTgt>
                                        </p:tgtEl>
                                        <p:attrNameLst>
                                          <p:attrName>style.color</p:attrName>
                                        </p:attrNameLst>
                                      </p:cBhvr>
                                      <p:to>
                                        <a:srgbClr val="00FFFF"/>
                                      </p:to>
                                    </p:animClr>
                                    <p:animClr clrSpc="rgb" dir="cw">
                                      <p:cBhvr additive="repl">
                                        <p:cTn id="105" dur="1000" autoRev="1" fill="hold" masterRel="sameClick"/>
                                        <p:tgtEl>
                                          <p:spTgt spid="32780">
                                            <p:txEl>
                                              <p:pRg st="0" end="0"/>
                                            </p:txEl>
                                          </p:spTgt>
                                        </p:tgtEl>
                                        <p:attrNameLst>
                                          <p:attrName>fillColor</p:attrName>
                                        </p:attrNameLst>
                                      </p:cBhvr>
                                      <p:to>
                                        <a:srgbClr val="00FFFF"/>
                                      </p:to>
                                    </p:animClr>
                                    <p:set>
                                      <p:cBhvr additive="repl">
                                        <p:cTn id="106" dur="1000" autoRev="1" fill="hold"/>
                                        <p:tgtEl>
                                          <p:spTgt spid="32780">
                                            <p:txEl>
                                              <p:pRg st="0" end="0"/>
                                            </p:txEl>
                                          </p:spTgt>
                                        </p:tgtEl>
                                        <p:attrNameLst>
                                          <p:attrName>fill.type</p:attrName>
                                        </p:attrNameLst>
                                      </p:cBhvr>
                                      <p:to>
                                        <p:strVal val="solid"/>
                                      </p:to>
                                    </p:set>
                                  </p:childTnLst>
                                </p:cTn>
                              </p:par>
                            </p:childTnLst>
                          </p:cTn>
                        </p:par>
                        <p:par>
                          <p:cTn id="107" fill="hold" nodeType="afterGroup">
                            <p:stCondLst>
                              <p:cond delay="51000"/>
                            </p:stCondLst>
                            <p:childTnLst>
                              <p:par>
                                <p:cTn id="108" presetID="47" presetClass="entr" fill="hold" nodeType="afterEffect">
                                  <p:stCondLst>
                                    <p:cond delay="0"/>
                                  </p:stCondLst>
                                  <p:childTnLst>
                                    <p:set>
                                      <p:cBhvr additive="repl">
                                        <p:cTn id="109" dur="1" fill="hold">
                                          <p:stCondLst>
                                            <p:cond delay="0"/>
                                          </p:stCondLst>
                                        </p:cTn>
                                        <p:tgtEl>
                                          <p:spTgt spid="19"/>
                                        </p:tgtEl>
                                        <p:attrNameLst>
                                          <p:attrName>style.visibility</p:attrName>
                                        </p:attrNameLst>
                                      </p:cBhvr>
                                      <p:to>
                                        <p:strVal val="visible"/>
                                      </p:to>
                                    </p:set>
                                    <p:animEffect transition="in" filter="fade">
                                      <p:cBhvr additive="repl">
                                        <p:cTn id="110" dur="2000"/>
                                        <p:tgtEl>
                                          <p:spTgt spid="19"/>
                                        </p:tgtEl>
                                      </p:cBhvr>
                                    </p:animEffect>
                                    <p:anim calcmode="lin" valueType="num">
                                      <p:cBhvr additive="repl">
                                        <p:cTn id="111" dur="2000" fill="hold"/>
                                        <p:tgtEl>
                                          <p:spTgt spid="19"/>
                                        </p:tgtEl>
                                        <p:attrNameLst>
                                          <p:attrName>ppt_x</p:attrName>
                                        </p:attrNameLst>
                                      </p:cBhvr>
                                      <p:tavLst>
                                        <p:tav tm="100000">
                                          <p:val>
                                            <p:strVal val="#ppt_x"/>
                                          </p:val>
                                        </p:tav>
                                        <p:tav>
                                          <p:val>
                                            <p:strVal val="#ppt_x"/>
                                          </p:val>
                                        </p:tav>
                                      </p:tavLst>
                                    </p:anim>
                                    <p:anim calcmode="lin" valueType="num">
                                      <p:cBhvr additive="repl">
                                        <p:cTn id="112" dur="2000" fill="hold"/>
                                        <p:tgtEl>
                                          <p:spTgt spid="19"/>
                                        </p:tgtEl>
                                        <p:attrNameLst>
                                          <p:attrName>ppt_y</p:attrName>
                                        </p:attrNameLst>
                                      </p:cBhvr>
                                      <p:tavLst>
                                        <p:tav tm="100000">
                                          <p:val>
                                            <p:strVal val="#ppt_y-.1"/>
                                          </p:val>
                                        </p:tav>
                                        <p:tav>
                                          <p:val>
                                            <p:strVal val="#ppt_y"/>
                                          </p:val>
                                        </p:tav>
                                      </p:tavLst>
                                    </p:anim>
                                  </p:childTnLst>
                                </p:cTn>
                              </p:par>
                            </p:childTnLst>
                          </p:cTn>
                        </p:par>
                        <p:par>
                          <p:cTn id="113" fill="hold" nodeType="afterGroup">
                            <p:stCondLst>
                              <p:cond delay="53000"/>
                            </p:stCondLst>
                            <p:childTnLst>
                              <p:par>
                                <p:cTn id="114" presetID="42" presetClass="entr" fill="hold" nodeType="afterEffect">
                                  <p:stCondLst>
                                    <p:cond delay="0"/>
                                  </p:stCondLst>
                                  <p:childTnLst>
                                    <p:set>
                                      <p:cBhvr additive="repl">
                                        <p:cTn id="115" dur="1" fill="hold">
                                          <p:stCondLst>
                                            <p:cond delay="0"/>
                                          </p:stCondLst>
                                        </p:cTn>
                                        <p:tgtEl>
                                          <p:spTgt spid="20"/>
                                        </p:tgtEl>
                                        <p:attrNameLst>
                                          <p:attrName>style.visibility</p:attrName>
                                        </p:attrNameLst>
                                      </p:cBhvr>
                                      <p:to>
                                        <p:strVal val="visible"/>
                                      </p:to>
                                    </p:set>
                                    <p:animEffect transition="in" filter="fade">
                                      <p:cBhvr additive="repl">
                                        <p:cTn id="116" dur="2000"/>
                                        <p:tgtEl>
                                          <p:spTgt spid="20"/>
                                        </p:tgtEl>
                                      </p:cBhvr>
                                    </p:animEffect>
                                    <p:anim calcmode="lin" valueType="num">
                                      <p:cBhvr additive="repl">
                                        <p:cTn id="117" dur="2000" fill="hold"/>
                                        <p:tgtEl>
                                          <p:spTgt spid="20"/>
                                        </p:tgtEl>
                                        <p:attrNameLst>
                                          <p:attrName>ppt_x</p:attrName>
                                        </p:attrNameLst>
                                      </p:cBhvr>
                                      <p:tavLst>
                                        <p:tav tm="100000">
                                          <p:val>
                                            <p:strVal val="#ppt_x"/>
                                          </p:val>
                                        </p:tav>
                                        <p:tav>
                                          <p:val>
                                            <p:strVal val="#ppt_x"/>
                                          </p:val>
                                        </p:tav>
                                      </p:tavLst>
                                    </p:anim>
                                    <p:anim calcmode="lin" valueType="num">
                                      <p:cBhvr additive="repl">
                                        <p:cTn id="118" dur="2000" fill="hold"/>
                                        <p:tgtEl>
                                          <p:spTgt spid="20"/>
                                        </p:tgtEl>
                                        <p:attrNameLst>
                                          <p:attrName>ppt_y</p:attrName>
                                        </p:attrNameLst>
                                      </p:cBhvr>
                                      <p:tavLst>
                                        <p:tav tm="100000">
                                          <p:val>
                                            <p:strVal val="#ppt_y+.1"/>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76162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承认</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上帝的荣耀离开了</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1–24).  </a:t>
            </a:r>
          </a:p>
        </p:txBody>
      </p:sp>
    </p:spTree>
    <p:extLst>
      <p:ext uri="{BB962C8B-B14F-4D97-AF65-F5344CB8AC3E}">
        <p14:creationId xmlns:p14="http://schemas.microsoft.com/office/powerpoint/2010/main" val="3500911061"/>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允许</a:t>
            </a:r>
            <a:r>
              <a:rPr kumimoji="0" 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上帝复兴他的荣耀</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25–32). </a:t>
            </a:r>
          </a:p>
        </p:txBody>
      </p:sp>
    </p:spTree>
    <p:extLst>
      <p:ext uri="{BB962C8B-B14F-4D97-AF65-F5344CB8AC3E}">
        <p14:creationId xmlns:p14="http://schemas.microsoft.com/office/powerpoint/2010/main" val="417797744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37220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期待</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Notched Right Arrow 6"/>
          <p:cNvSpPr/>
          <p:nvPr/>
        </p:nvSpPr>
        <p:spPr bwMode="auto">
          <a:xfrm>
            <a:off x="5325548"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盼望</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上帝荣耀的回归</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33–48). </a:t>
            </a:r>
          </a:p>
        </p:txBody>
      </p:sp>
    </p:spTree>
    <p:extLst>
      <p:ext uri="{BB962C8B-B14F-4D97-AF65-F5344CB8AC3E}">
        <p14:creationId xmlns:p14="http://schemas.microsoft.com/office/powerpoint/2010/main" val="166023752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1" descr="next-step-to-holiness-001.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746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170" name="Rectangle 1026"/>
          <p:cNvSpPr>
            <a:spLocks noGrp="1" noChangeArrowheads="1"/>
          </p:cNvSpPr>
          <p:nvPr>
            <p:ph type="ctrTitle" sz="quarter"/>
          </p:nvPr>
        </p:nvSpPr>
        <p:spPr>
          <a:xfrm>
            <a:off x="228600" y="0"/>
            <a:ext cx="7772400" cy="1143000"/>
          </a:xfrm>
          <a:noFill/>
          <a:ln>
            <a:noFill/>
          </a:ln>
        </p:spPr>
        <p:txBody>
          <a:bodyPr vert="horz" wrap="square" lIns="92075" tIns="46038" rIns="92075" bIns="46038" numCol="1" anchor="ctr" anchorCtr="0" compatLnSpc="1">
            <a:prstTxWarp prst="textNoShape">
              <a:avLst/>
            </a:prstTxWarp>
          </a:bodyPr>
          <a:lstStyle/>
          <a:p>
            <a:pPr algn="l" eaLnBrk="1" hangingPunct="1">
              <a:buClr>
                <a:schemeClr val="tx2"/>
              </a:buClr>
            </a:pPr>
            <a:r>
              <a:rPr lang="zh-CN" altLang="en-US" b="1">
                <a:effectLst>
                  <a:glow rad="177800">
                    <a:schemeClr val="bg1"/>
                  </a:glow>
                </a:effectLst>
                <a:latin typeface="Arial" charset="0"/>
                <a:ea typeface="新細明體" charset="0"/>
              </a:rPr>
              <a:t>主题 </a:t>
            </a:r>
            <a:endParaRPr lang="zh-CN" b="1">
              <a:effectLst>
                <a:glow rad="177800">
                  <a:schemeClr val="bg1"/>
                </a:glow>
              </a:effectLst>
              <a:latin typeface="Arial" charset="0"/>
              <a:ea typeface="新細明體" charset="0"/>
            </a:endParaRPr>
          </a:p>
        </p:txBody>
      </p:sp>
      <p:pic>
        <p:nvPicPr>
          <p:cNvPr id="135171" name="Picture 1028" descr="grbo012j"/>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362200" y="1060450"/>
            <a:ext cx="4495800" cy="244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7" name="Rectangle 1029"/>
          <p:cNvSpPr>
            <a:spLocks noChangeArrowheads="1"/>
          </p:cNvSpPr>
          <p:nvPr/>
        </p:nvSpPr>
        <p:spPr bwMode="auto">
          <a:xfrm>
            <a:off x="1447800" y="3733800"/>
            <a:ext cx="6400800" cy="236220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zh-CN" altLang="en-US"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rPr>
              <a:t>神的主权</a:t>
            </a:r>
          </a:p>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zh-TW" altLang="en-US"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rPr>
              <a:t>神的</a:t>
            </a:r>
            <a:r>
              <a:rPr kumimoji="0" lang="zh-CN" altLang="en-US"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rPr>
              <a:t>圣洁</a:t>
            </a:r>
            <a:endParaRPr kumimoji="0" lang="en-US" altLang="zh-CN"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en-US"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rPr>
              <a:t>神的</a:t>
            </a:r>
            <a:r>
              <a:rPr kumimoji="0" lang="zh-CN" altLang="en-US" sz="3600" b="1" i="0" u="none" strike="noStrike" kern="1200" cap="none" spc="0" normalizeH="0" baseline="0" noProof="0">
                <a:ln>
                  <a:noFill/>
                </a:ln>
                <a:solidFill>
                  <a:srgbClr val="FFFFFF"/>
                </a:solidFill>
                <a:effectLst>
                  <a:glow rad="177800">
                    <a:srgbClr val="000000"/>
                  </a:glow>
                </a:effectLst>
                <a:uLnTx/>
                <a:uFillTx/>
                <a:latin typeface="Arial" charset="0"/>
                <a:ea typeface="ＭＳ Ｐゴシック" charset="0"/>
                <a:cs typeface="Arial" charset="0"/>
              </a:rPr>
              <a:t>荣耀</a:t>
            </a:r>
          </a:p>
        </p:txBody>
      </p:sp>
    </p:spTree>
    <p:extLst>
      <p:ext uri="{BB962C8B-B14F-4D97-AF65-F5344CB8AC3E}">
        <p14:creationId xmlns:p14="http://schemas.microsoft.com/office/powerpoint/2010/main" val="110392494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iterate type="lt">
                                    <p:tmPct val="100000"/>
                                  </p:iterate>
                                  <p:childTnLst>
                                    <p:set>
                                      <p:cBhvr>
                                        <p:cTn id="6" dur="1" fill="hold">
                                          <p:stCondLst>
                                            <p:cond delay="0"/>
                                          </p:stCondLst>
                                        </p:cTn>
                                        <p:tgtEl>
                                          <p:spTgt spid="38917">
                                            <p:txEl>
                                              <p:pRg st="0" end="0"/>
                                            </p:txEl>
                                          </p:spTgt>
                                        </p:tgtEl>
                                        <p:attrNameLst>
                                          <p:attrName>style.visibility</p:attrName>
                                        </p:attrNameLst>
                                      </p:cBhvr>
                                      <p:to>
                                        <p:strVal val="visible"/>
                                      </p:to>
                                    </p:set>
                                    <p:anim calcmode="lin" valueType="num">
                                      <p:cBhvr additive="base">
                                        <p:cTn id="7" dur="75" fill="hold"/>
                                        <p:tgtEl>
                                          <p:spTgt spid="38917">
                                            <p:txEl>
                                              <p:pRg st="0" end="0"/>
                                            </p:txEl>
                                          </p:spTgt>
                                        </p:tgtEl>
                                        <p:attrNameLst>
                                          <p:attrName>ppt_x</p:attrName>
                                        </p:attrNameLst>
                                      </p:cBhvr>
                                      <p:tavLst>
                                        <p:tav tm="0">
                                          <p:val>
                                            <p:strVal val="1+#ppt_w/2"/>
                                          </p:val>
                                        </p:tav>
                                        <p:tav tm="100000">
                                          <p:val>
                                            <p:strVal val="#ppt_x"/>
                                          </p:val>
                                        </p:tav>
                                      </p:tavLst>
                                    </p:anim>
                                    <p:anim calcmode="lin" valueType="num">
                                      <p:cBhvr additive="base">
                                        <p:cTn id="8" dur="75" fill="hold"/>
                                        <p:tgtEl>
                                          <p:spTgt spid="3891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LASER.WAV"/>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iterate type="lt">
                                    <p:tmPct val="100000"/>
                                  </p:iterate>
                                  <p:childTnLst>
                                    <p:set>
                                      <p:cBhvr>
                                        <p:cTn id="12" dur="1" fill="hold">
                                          <p:stCondLst>
                                            <p:cond delay="0"/>
                                          </p:stCondLst>
                                        </p:cTn>
                                        <p:tgtEl>
                                          <p:spTgt spid="38917">
                                            <p:txEl>
                                              <p:pRg st="1" end="1"/>
                                            </p:txEl>
                                          </p:spTgt>
                                        </p:tgtEl>
                                        <p:attrNameLst>
                                          <p:attrName>style.visibility</p:attrName>
                                        </p:attrNameLst>
                                      </p:cBhvr>
                                      <p:to>
                                        <p:strVal val="visible"/>
                                      </p:to>
                                    </p:set>
                                    <p:anim calcmode="lin" valueType="num">
                                      <p:cBhvr additive="base">
                                        <p:cTn id="13" dur="75" fill="hold"/>
                                        <p:tgtEl>
                                          <p:spTgt spid="38917">
                                            <p:txEl>
                                              <p:pRg st="1" end="1"/>
                                            </p:txEl>
                                          </p:spTgt>
                                        </p:tgtEl>
                                        <p:attrNameLst>
                                          <p:attrName>ppt_x</p:attrName>
                                        </p:attrNameLst>
                                      </p:cBhvr>
                                      <p:tavLst>
                                        <p:tav tm="0">
                                          <p:val>
                                            <p:strVal val="1+#ppt_w/2"/>
                                          </p:val>
                                        </p:tav>
                                        <p:tav tm="100000">
                                          <p:val>
                                            <p:strVal val="#ppt_x"/>
                                          </p:val>
                                        </p:tav>
                                      </p:tavLst>
                                    </p:anim>
                                    <p:anim calcmode="lin" valueType="num">
                                      <p:cBhvr additive="base">
                                        <p:cTn id="14" dur="75" fill="hold"/>
                                        <p:tgtEl>
                                          <p:spTgt spid="3891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4" name="LASER.WAV"/>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3" fill="hold" grpId="0" nodeType="clickEffect">
                                  <p:stCondLst>
                                    <p:cond delay="0"/>
                                  </p:stCondLst>
                                  <p:iterate type="lt">
                                    <p:tmPct val="100000"/>
                                  </p:iterate>
                                  <p:childTnLst>
                                    <p:set>
                                      <p:cBhvr>
                                        <p:cTn id="18" dur="1" fill="hold">
                                          <p:stCondLst>
                                            <p:cond delay="0"/>
                                          </p:stCondLst>
                                        </p:cTn>
                                        <p:tgtEl>
                                          <p:spTgt spid="38917">
                                            <p:txEl>
                                              <p:pRg st="2" end="2"/>
                                            </p:txEl>
                                          </p:spTgt>
                                        </p:tgtEl>
                                        <p:attrNameLst>
                                          <p:attrName>style.visibility</p:attrName>
                                        </p:attrNameLst>
                                      </p:cBhvr>
                                      <p:to>
                                        <p:strVal val="visible"/>
                                      </p:to>
                                    </p:set>
                                    <p:anim calcmode="lin" valueType="num">
                                      <p:cBhvr additive="base">
                                        <p:cTn id="19" dur="75" fill="hold"/>
                                        <p:tgtEl>
                                          <p:spTgt spid="38917">
                                            <p:txEl>
                                              <p:pRg st="2" end="2"/>
                                            </p:txEl>
                                          </p:spTgt>
                                        </p:tgtEl>
                                        <p:attrNameLst>
                                          <p:attrName>ppt_x</p:attrName>
                                        </p:attrNameLst>
                                      </p:cBhvr>
                                      <p:tavLst>
                                        <p:tav tm="0">
                                          <p:val>
                                            <p:strVal val="1+#ppt_w/2"/>
                                          </p:val>
                                        </p:tav>
                                        <p:tav tm="100000">
                                          <p:val>
                                            <p:strVal val="#ppt_x"/>
                                          </p:val>
                                        </p:tav>
                                      </p:tavLst>
                                    </p:anim>
                                    <p:anim calcmode="lin" valueType="num">
                                      <p:cBhvr additive="base">
                                        <p:cTn id="20" dur="75" fill="hold"/>
                                        <p:tgtEl>
                                          <p:spTgt spid="3891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4"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35516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允许</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372200"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盼望</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339752"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Notched Right Arrow 6"/>
          <p:cNvSpPr/>
          <p:nvPr/>
        </p:nvSpPr>
        <p:spPr bwMode="auto">
          <a:xfrm>
            <a:off x="5325548"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290235" y="5239188"/>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rPr>
              <a:t>以西结书</a:t>
            </a:r>
            <a:r>
              <a:rPr kumimoji="0" lang="zh-CN" alt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rPr>
              <a:t>的重点</a:t>
            </a:r>
            <a:endParaRPr kumimoji="0" lang="en-US" sz="4400" b="1" i="1" u="none" strike="noStrike" kern="1200" cap="none" spc="0" normalizeH="0" baseline="0" noProof="0" dirty="0">
              <a:ln>
                <a:noFill/>
              </a:ln>
              <a:solidFill>
                <a:srgbClr val="FFFFFF"/>
              </a:solidFill>
              <a:effectLst>
                <a:glow rad="8763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3062"/>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241300">
                    <a:schemeClr val="tx1"/>
                  </a:glow>
                </a:effectLst>
                <a:latin typeface="Arial" charset="0"/>
                <a:ea typeface="ＭＳ Ｐゴシック" charset="0"/>
                <a:cs typeface="ＭＳ Ｐゴシック" charset="0"/>
              </a:rPr>
              <a:t>期待神管教你，因着神自己的荣耀来重建你</a:t>
            </a:r>
            <a:endParaRPr lang="en-US" b="1" i="1" dirty="0">
              <a:effectLst>
                <a:glow rad="2413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06503942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0465" name="Picture 1" descr="praisejesu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1052513"/>
            <a:ext cx="9148763" cy="580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0466" name="Rectangle 2"/>
          <p:cNvSpPr>
            <a:spLocks noGrp="1" noChangeArrowheads="1"/>
          </p:cNvSpPr>
          <p:nvPr>
            <p:ph type="title"/>
          </p:nvPr>
        </p:nvSpPr>
        <p:spPr>
          <a:xfrm>
            <a:off x="684213" y="188913"/>
            <a:ext cx="7772400" cy="685800"/>
          </a:xfrm>
        </p:spPr>
        <p:txBody>
          <a:bodyPr/>
          <a:lstStyle/>
          <a:p>
            <a:pPr algn="ctr" eaLnBrk="1" hangingPunct="1"/>
            <a:r>
              <a:rPr lang="zh-TW" altLang="en-US" b="1">
                <a:solidFill>
                  <a:srgbClr val="FFFFFF"/>
                </a:solidFill>
                <a:latin typeface="Arial" charset="0"/>
                <a:ea typeface="新細明體" charset="0"/>
              </a:rPr>
              <a:t>应用</a:t>
            </a:r>
            <a:endParaRPr lang="en-US" b="1">
              <a:solidFill>
                <a:srgbClr val="FFFFFF"/>
              </a:solidFill>
              <a:latin typeface="Arial" charset="0"/>
              <a:ea typeface="新細明體" charset="0"/>
            </a:endParaRPr>
          </a:p>
        </p:txBody>
      </p:sp>
      <p:sp>
        <p:nvSpPr>
          <p:cNvPr id="26628" name="Rectangle 4"/>
          <p:cNvSpPr>
            <a:spLocks noChangeArrowheads="1"/>
          </p:cNvSpPr>
          <p:nvPr/>
        </p:nvSpPr>
        <p:spPr bwMode="auto">
          <a:xfrm>
            <a:off x="611560" y="1268760"/>
            <a:ext cx="6048672"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l" defTabSz="914400" rtl="0" eaLnBrk="1" fontAlgn="base" latinLnBrk="0" hangingPunct="1">
              <a:lnSpc>
                <a:spcPct val="100000"/>
              </a:lnSpc>
              <a:spcBef>
                <a:spcPct val="20000"/>
              </a:spcBef>
              <a:spcAft>
                <a:spcPct val="0"/>
              </a:spcAft>
              <a:buClr>
                <a:srgbClr val="FFCC66"/>
              </a:buClr>
              <a:buSzTx/>
              <a:buFontTx/>
              <a:buNone/>
              <a:tabLst/>
              <a:defRPr/>
            </a:pPr>
            <a:r>
              <a:rPr kumimoji="0" lang="zh-TW" altLang="en-US" sz="3200" b="1" i="0" u="none" strike="noStrike" kern="1200" cap="none" spc="0" normalizeH="0" baseline="0" noProof="0" dirty="0">
                <a:ln>
                  <a:noFill/>
                </a:ln>
                <a:solidFill>
                  <a:srgbClr val="FFFFFF"/>
                </a:solidFill>
                <a:effectLst>
                  <a:glow rad="330200">
                    <a:srgbClr val="000000">
                      <a:alpha val="75000"/>
                    </a:srgbClr>
                  </a:glow>
                </a:effectLst>
                <a:uLnTx/>
                <a:uFillTx/>
                <a:latin typeface="Arial" charset="0"/>
                <a:ea typeface="ＭＳ Ｐゴシック" charset="0"/>
              </a:rPr>
              <a:t>你如何在你的生命中彰显神的</a:t>
            </a:r>
            <a:r>
              <a:rPr kumimoji="0" lang="zh-TW" altLang="en-US" sz="3200" b="1" i="0" u="none" strike="noStrike" kern="1200" cap="none" spc="0" normalizeH="0" baseline="0" noProof="0" dirty="0">
                <a:ln>
                  <a:noFill/>
                </a:ln>
                <a:solidFill>
                  <a:srgbClr val="FFFF00"/>
                </a:solidFill>
                <a:effectLst>
                  <a:glow rad="330200">
                    <a:srgbClr val="000000">
                      <a:alpha val="75000"/>
                    </a:srgbClr>
                  </a:glow>
                </a:effectLst>
                <a:uLnTx/>
                <a:uFillTx/>
                <a:latin typeface="Arial" charset="0"/>
                <a:ea typeface="ＭＳ Ｐゴシック" charset="0"/>
              </a:rPr>
              <a:t>荣耀</a:t>
            </a:r>
            <a:r>
              <a:rPr kumimoji="0" lang="zh-TW" altLang="en-US" sz="3200" b="1" i="0" u="none" strike="noStrike" kern="1200" cap="none" spc="0" normalizeH="0" baseline="0" noProof="0" dirty="0">
                <a:ln>
                  <a:noFill/>
                </a:ln>
                <a:solidFill>
                  <a:srgbClr val="FFFFFF"/>
                </a:solidFill>
                <a:effectLst>
                  <a:glow rad="330200">
                    <a:srgbClr val="000000">
                      <a:alpha val="75000"/>
                    </a:srgbClr>
                  </a:glow>
                </a:effectLst>
                <a:uLnTx/>
                <a:uFillTx/>
                <a:latin typeface="Arial" charset="0"/>
                <a:ea typeface="ＭＳ Ｐゴシック" charset="0"/>
              </a:rPr>
              <a:t>？</a:t>
            </a:r>
          </a:p>
        </p:txBody>
      </p:sp>
      <p:sp>
        <p:nvSpPr>
          <p:cNvPr id="5" name="Rectangle 4"/>
          <p:cNvSpPr>
            <a:spLocks noChangeArrowheads="1"/>
          </p:cNvSpPr>
          <p:nvPr/>
        </p:nvSpPr>
        <p:spPr bwMode="auto">
          <a:xfrm>
            <a:off x="3275856" y="3140968"/>
            <a:ext cx="5760640" cy="1656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l" defTabSz="914400" rtl="0" eaLnBrk="1" fontAlgn="base" latinLnBrk="0" hangingPunct="1">
              <a:lnSpc>
                <a:spcPct val="100000"/>
              </a:lnSpc>
              <a:spcBef>
                <a:spcPct val="20000"/>
              </a:spcBef>
              <a:spcAft>
                <a:spcPct val="0"/>
              </a:spcAft>
              <a:buClr>
                <a:srgbClr val="FFCC66"/>
              </a:buClr>
              <a:buSzTx/>
              <a:buFontTx/>
              <a:buNone/>
              <a:tabLst/>
              <a:defRPr/>
            </a:pPr>
            <a:r>
              <a:rPr kumimoji="0" lang="zh-CN" altLang="en-US" sz="3200" b="1" i="0" u="none" strike="noStrike" kern="1200" cap="none" spc="0" normalizeH="0" baseline="0" noProof="0">
                <a:ln>
                  <a:noFill/>
                </a:ln>
                <a:solidFill>
                  <a:srgbClr val="FFFFFF"/>
                </a:solidFill>
                <a:effectLst>
                  <a:glow rad="330200">
                    <a:srgbClr val="000000">
                      <a:alpha val="75000"/>
                    </a:srgbClr>
                  </a:glow>
                </a:effectLst>
                <a:uLnTx/>
                <a:uFillTx/>
                <a:latin typeface="Arial" charset="0"/>
                <a:ea typeface="ＭＳ Ｐゴシック" charset="0"/>
              </a:rPr>
              <a:t>上帝因我们的罪责罚我们，但因着祂的恩典复兴我们。</a:t>
            </a:r>
            <a:endParaRPr kumimoji="0" lang="zh-TW" altLang="en-US" sz="3200" b="1" i="0" u="none" strike="noStrike" kern="1200" cap="none" spc="0" normalizeH="0" baseline="0" noProof="0" dirty="0">
              <a:ln>
                <a:noFill/>
              </a:ln>
              <a:solidFill>
                <a:srgbClr val="FFFFFF"/>
              </a:solidFill>
              <a:effectLst>
                <a:glow rad="330200">
                  <a:srgbClr val="000000">
                    <a:alpha val="75000"/>
                  </a:srgbClr>
                </a:glow>
              </a:effectLst>
              <a:uLnTx/>
              <a:uFillTx/>
              <a:latin typeface="Arial" charset="0"/>
              <a:ea typeface="ＭＳ Ｐゴシック" charset="0"/>
            </a:endParaRPr>
          </a:p>
        </p:txBody>
      </p:sp>
    </p:spTree>
    <p:extLst>
      <p:ext uri="{BB962C8B-B14F-4D97-AF65-F5344CB8AC3E}">
        <p14:creationId xmlns:p14="http://schemas.microsoft.com/office/powerpoint/2010/main" val="1095867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628">
                                            <p:txEl>
                                              <p:pRg st="0" end="0"/>
                                            </p:txEl>
                                          </p:spTgt>
                                        </p:tgtEl>
                                        <p:attrNameLst>
                                          <p:attrName>style.visibility</p:attrName>
                                        </p:attrNameLst>
                                      </p:cBhvr>
                                      <p:to>
                                        <p:strVal val="visible"/>
                                      </p:to>
                                    </p:set>
                                    <p:animEffect transition="in" filter="wipe(left)">
                                      <p:cBhvr>
                                        <p:cTn id="7" dur="500"/>
                                        <p:tgtEl>
                                          <p:spTgt spid="2662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8" grpId="0" build="p" autoUpdateAnimBg="0"/>
      <p:bldP spid="5" grpId="0" build="p" autoUpdateAnimBg="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89179569"/>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734218989"/>
      </p:ext>
    </p:extLst>
  </p:cSld>
  <p:clrMapOvr>
    <a:masterClrMapping/>
  </p:clrMapOvr>
  <p:transition spd="slow"/>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8417" name="Picture 1" descr="glorylight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8" y="15875"/>
            <a:ext cx="9121775" cy="6842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8418" name="Rectangle 2"/>
          <p:cNvSpPr>
            <a:spLocks noGrp="1" noChangeArrowheads="1"/>
          </p:cNvSpPr>
          <p:nvPr>
            <p:ph type="title"/>
          </p:nvPr>
        </p:nvSpPr>
        <p:spPr>
          <a:xfrm>
            <a:off x="685800" y="141312"/>
            <a:ext cx="7772400" cy="609600"/>
          </a:xfrm>
          <a:solidFill>
            <a:srgbClr val="E9BAFC"/>
          </a:solidFill>
        </p:spPr>
        <p:txBody>
          <a:bodyPr/>
          <a:lstStyle/>
          <a:p>
            <a:pPr algn="ctr" eaLnBrk="1" hangingPunct="1"/>
            <a:r>
              <a:rPr lang="zh-CN" altLang="en-US" b="1">
                <a:solidFill>
                  <a:schemeClr val="bg1"/>
                </a:solidFill>
                <a:latin typeface="Arial" charset="0"/>
                <a:ea typeface="新細明體" charset="0"/>
              </a:rPr>
              <a:t>神学主题</a:t>
            </a:r>
            <a:endParaRPr lang="en-US" b="1" dirty="0">
              <a:solidFill>
                <a:schemeClr val="bg1"/>
              </a:solidFill>
              <a:latin typeface="Arial" charset="0"/>
              <a:ea typeface="新細明體" charset="0"/>
            </a:endParaRPr>
          </a:p>
        </p:txBody>
      </p:sp>
      <p:sp>
        <p:nvSpPr>
          <p:cNvPr id="25604" name="Rectangle 4"/>
          <p:cNvSpPr>
            <a:spLocks noChangeArrowheads="1"/>
          </p:cNvSpPr>
          <p:nvPr/>
        </p:nvSpPr>
        <p:spPr bwMode="auto">
          <a:xfrm>
            <a:off x="1295400" y="827112"/>
            <a:ext cx="78486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marR="0" lvl="0"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上帝</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以色列的神</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神的圣洁</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信实守约</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耶和华的灵</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耶和华的荣耀</a:t>
            </a:r>
          </a:p>
          <a:p>
            <a:pPr marL="342900" marR="0" lvl="0"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个人的责任</a:t>
            </a:r>
          </a:p>
          <a:p>
            <a:pPr marL="342900" marR="0" lvl="0"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复兴</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新的约</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新的物质世界秩序 </a:t>
            </a:r>
          </a:p>
          <a:p>
            <a:pPr marL="800100" marR="0" lvl="1" indent="-342900" algn="l" defTabSz="914400" rtl="0" eaLnBrk="1" fontAlgn="base" latinLnBrk="0" hangingPunct="1">
              <a:lnSpc>
                <a:spcPct val="90000"/>
              </a:lnSpc>
              <a:spcBef>
                <a:spcPct val="20000"/>
              </a:spcBef>
              <a:spcAft>
                <a:spcPct val="0"/>
              </a:spcAft>
              <a:buClr>
                <a:srgbClr val="FFCC66"/>
              </a:buClr>
              <a:buSzTx/>
              <a:buFontTx/>
              <a:buChar char="•"/>
              <a:tabLst/>
              <a:defRPr/>
            </a:pPr>
            <a:r>
              <a:rPr kumimoji="0" lang="zh-TW" altLang="en-US" sz="3200" b="1" i="0" u="none" strike="noStrike" kern="1200" cap="none" spc="0" normalizeH="0" baseline="0" noProof="0" dirty="0">
                <a:ln>
                  <a:noFill/>
                </a:ln>
                <a:solidFill>
                  <a:srgbClr val="FFFFCC"/>
                </a:solidFill>
                <a:effectLst>
                  <a:glow rad="342900">
                    <a:srgbClr val="000000">
                      <a:alpha val="75000"/>
                    </a:srgbClr>
                  </a:glow>
                </a:effectLst>
                <a:uLnTx/>
                <a:uFillTx/>
                <a:latin typeface="Arial" charset="0"/>
                <a:ea typeface="ＭＳ Ｐゴシック" charset="0"/>
              </a:rPr>
              <a:t>伊甸园的完美</a:t>
            </a:r>
          </a:p>
        </p:txBody>
      </p:sp>
    </p:spTree>
    <p:extLst>
      <p:ext uri="{BB962C8B-B14F-4D97-AF65-F5344CB8AC3E}">
        <p14:creationId xmlns:p14="http://schemas.microsoft.com/office/powerpoint/2010/main" val="228328943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descr="stars at night.jpg"/>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 y="-889"/>
            <a:ext cx="9144001" cy="6858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Rectangle 2"/>
          <p:cNvSpPr>
            <a:spLocks noGrp="1" noChangeArrowheads="1"/>
          </p:cNvSpPr>
          <p:nvPr>
            <p:ph type="title"/>
          </p:nvPr>
        </p:nvSpPr>
        <p:spPr>
          <a:xfrm>
            <a:off x="5791200" y="381000"/>
            <a:ext cx="2667000" cy="1066800"/>
          </a:xfrm>
          <a:solidFill>
            <a:srgbClr val="E9BAFC"/>
          </a:solidFill>
        </p:spPr>
        <p:txBody>
          <a:bodyPr/>
          <a:lstStyle/>
          <a:p>
            <a:pPr algn="ctr" eaLnBrk="1" hangingPunct="1"/>
            <a:r>
              <a:rPr lang="zh-CN" altLang="en-US" b="1" i="0" dirty="0">
                <a:solidFill>
                  <a:schemeClr val="bg1"/>
                </a:solidFill>
                <a:latin typeface="Times New Roman" charset="0"/>
                <a:ea typeface="新細明體" charset="0"/>
                <a:cs typeface="SimSun" charset="0"/>
              </a:rPr>
              <a:t>总结</a:t>
            </a:r>
          </a:p>
        </p:txBody>
      </p:sp>
      <p:sp>
        <p:nvSpPr>
          <p:cNvPr id="27653" name="Rectangle 5"/>
          <p:cNvSpPr>
            <a:spLocks noChangeArrowheads="1"/>
          </p:cNvSpPr>
          <p:nvPr/>
        </p:nvSpPr>
        <p:spPr bwMode="auto">
          <a:xfrm>
            <a:off x="827584" y="361320"/>
            <a:ext cx="5472608"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重新联合犹大与以色列</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击败敌人</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cs typeface="SimSun" charset="0"/>
              </a:rPr>
              <a:t>荣光再显</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cs typeface="SimSun"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重建圣殿</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恢复敬拜程序</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救赎</a:t>
            </a:r>
            <a:r>
              <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rPr>
              <a:t> </a:t>
            </a:r>
            <a:r>
              <a:rPr kumimoji="0" lang="en-US" altLang="zh-CN" sz="2800" b="1" i="0" u="none" strike="noStrike" kern="1200" cap="none" spc="0" normalizeH="0" baseline="0" noProof="0" dirty="0">
                <a:ln>
                  <a:noFill/>
                </a:ln>
                <a:solidFill>
                  <a:srgbClr val="FFFFCC"/>
                </a:solidFill>
                <a:effectLst/>
                <a:uLnTx/>
                <a:uFillTx/>
                <a:latin typeface="Times New Roman"/>
                <a:ea typeface="ＭＳ Ｐゴシック" charset="0"/>
              </a:rPr>
              <a:t>(</a:t>
            </a:r>
            <a:r>
              <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rPr>
              <a:t>罪的宽恕</a:t>
            </a:r>
            <a:r>
              <a:rPr kumimoji="0" lang="en-US" altLang="zh-CN" sz="2800" b="1" i="0" u="none" strike="noStrike" kern="1200" cap="none" spc="0" normalizeH="0" baseline="0" noProof="0" dirty="0">
                <a:ln>
                  <a:noFill/>
                </a:ln>
                <a:solidFill>
                  <a:srgbClr val="FFFFCC"/>
                </a:solidFill>
                <a:effectLst/>
                <a:uLnTx/>
                <a:uFillTx/>
                <a:latin typeface="Times New Roman"/>
                <a:ea typeface="ＭＳ Ｐゴシック" charset="0"/>
              </a:rPr>
              <a:t>)</a:t>
            </a: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众人知道我是耶和华</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恢复领土</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圣灵内住</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确保顺服</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新心</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a:p>
            <a:pPr marL="917575" marR="0" lvl="0" indent="-4763" algn="l" defTabSz="914400" rtl="0" eaLnBrk="1" fontAlgn="base" latinLnBrk="0" hangingPunct="1">
              <a:lnSpc>
                <a:spcPct val="90000"/>
              </a:lnSpc>
              <a:spcBef>
                <a:spcPct val="20000"/>
              </a:spcBef>
              <a:spcAft>
                <a:spcPct val="0"/>
              </a:spcAft>
              <a:buClr>
                <a:srgbClr val="FFCC66"/>
              </a:buClr>
              <a:buSzTx/>
              <a:buFontTx/>
              <a:buNone/>
              <a:tabLst/>
              <a:defRPr/>
            </a:pPr>
            <a:r>
              <a:rPr kumimoji="0" lang="zh-CN" altLang="en-US" sz="3000" b="1" i="0" u="none" strike="noStrike" kern="1200" cap="none" spc="0" normalizeH="0" baseline="0" noProof="0" dirty="0">
                <a:ln>
                  <a:noFill/>
                </a:ln>
                <a:solidFill>
                  <a:srgbClr val="FFFFCC"/>
                </a:solidFill>
                <a:effectLst/>
                <a:uLnTx/>
                <a:uFillTx/>
                <a:latin typeface="Times New Roman"/>
                <a:ea typeface="ＭＳ Ｐゴシック" charset="0"/>
              </a:rPr>
              <a:t>以色列的牧者</a:t>
            </a:r>
            <a:endParaRPr kumimoji="0" lang="zh-CN" altLang="en-US" sz="2800" b="1" i="0" u="none" strike="noStrike" kern="1200" cap="none" spc="0" normalizeH="0" baseline="0" noProof="0" dirty="0">
              <a:ln>
                <a:noFill/>
              </a:ln>
              <a:solidFill>
                <a:srgbClr val="FFFFCC"/>
              </a:solidFill>
              <a:effectLst/>
              <a:uLnTx/>
              <a:uFillTx/>
              <a:latin typeface="Times New Roman"/>
              <a:ea typeface="ＭＳ Ｐゴシック" charset="0"/>
            </a:endParaRPr>
          </a:p>
        </p:txBody>
      </p:sp>
      <p:sp>
        <p:nvSpPr>
          <p:cNvPr id="4" name="TextBox 3"/>
          <p:cNvSpPr txBox="1"/>
          <p:nvPr/>
        </p:nvSpPr>
        <p:spPr>
          <a:xfrm>
            <a:off x="1331640" y="260648"/>
            <a:ext cx="504056" cy="618630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FFFFCC"/>
                </a:solidFill>
                <a:effectLst/>
                <a:uLnTx/>
                <a:uFillTx/>
                <a:latin typeface="Arial" charset="0"/>
                <a:ea typeface="ＭＳ Ｐゴシック" charset="0"/>
              </a:rPr>
              <a:t>RESTORATION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300" b="1" i="0" u="none" strike="noStrike" kern="1200" cap="none" spc="0" normalizeH="0" baseline="0" noProof="0" dirty="0">
                <a:ln>
                  <a:noFill/>
                </a:ln>
                <a:solidFill>
                  <a:srgbClr val="FFFFCC"/>
                </a:solidFill>
                <a:effectLst/>
                <a:uLnTx/>
                <a:uFillTx/>
                <a:latin typeface="Arial" charset="0"/>
                <a:ea typeface="ＭＳ Ｐゴシック" charset="0"/>
              </a:rPr>
              <a:t>S </a:t>
            </a:r>
            <a:endParaRPr kumimoji="0" lang="en-SG" sz="3300" b="1" i="0" u="none" strike="noStrike" kern="1200" cap="none" spc="0" normalizeH="0" baseline="0" noProof="0" dirty="0">
              <a:ln>
                <a:noFill/>
              </a:ln>
              <a:solidFill>
                <a:srgbClr val="FFFFCC"/>
              </a:solidFill>
              <a:effectLst/>
              <a:uLnTx/>
              <a:uFillTx/>
              <a:latin typeface="Arial" charset="0"/>
              <a:ea typeface="ＭＳ Ｐゴシック" charset="0"/>
            </a:endParaRPr>
          </a:p>
        </p:txBody>
      </p:sp>
    </p:spTree>
    <p:extLst>
      <p:ext uri="{BB962C8B-B14F-4D97-AF65-F5344CB8AC3E}">
        <p14:creationId xmlns:p14="http://schemas.microsoft.com/office/powerpoint/2010/main" val="2187480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653">
                                            <p:txEl>
                                              <p:pRg st="0" end="0"/>
                                            </p:txEl>
                                          </p:spTgt>
                                        </p:tgtEl>
                                        <p:attrNameLst>
                                          <p:attrName>style.visibility</p:attrName>
                                        </p:attrNameLst>
                                      </p:cBhvr>
                                      <p:to>
                                        <p:strVal val="visible"/>
                                      </p:to>
                                    </p:set>
                                    <p:anim calcmode="lin" valueType="num">
                                      <p:cBhvr additive="base">
                                        <p:cTn id="7" dur="500" fill="hold"/>
                                        <p:tgtEl>
                                          <p:spTgt spid="276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76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7653">
                                            <p:txEl>
                                              <p:pRg st="1" end="1"/>
                                            </p:txEl>
                                          </p:spTgt>
                                        </p:tgtEl>
                                        <p:attrNameLst>
                                          <p:attrName>style.visibility</p:attrName>
                                        </p:attrNameLst>
                                      </p:cBhvr>
                                      <p:to>
                                        <p:strVal val="visible"/>
                                      </p:to>
                                    </p:set>
                                    <p:anim calcmode="lin" valueType="num">
                                      <p:cBhvr additive="base">
                                        <p:cTn id="13" dur="500" fill="hold"/>
                                        <p:tgtEl>
                                          <p:spTgt spid="2765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765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7653">
                                            <p:txEl>
                                              <p:pRg st="2" end="2"/>
                                            </p:txEl>
                                          </p:spTgt>
                                        </p:tgtEl>
                                        <p:attrNameLst>
                                          <p:attrName>style.visibility</p:attrName>
                                        </p:attrNameLst>
                                      </p:cBhvr>
                                      <p:to>
                                        <p:strVal val="visible"/>
                                      </p:to>
                                    </p:set>
                                    <p:anim calcmode="lin" valueType="num">
                                      <p:cBhvr additive="base">
                                        <p:cTn id="19" dur="500" fill="hold"/>
                                        <p:tgtEl>
                                          <p:spTgt spid="2765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765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7653">
                                            <p:txEl>
                                              <p:pRg st="3" end="3"/>
                                            </p:txEl>
                                          </p:spTgt>
                                        </p:tgtEl>
                                        <p:attrNameLst>
                                          <p:attrName>style.visibility</p:attrName>
                                        </p:attrNameLst>
                                      </p:cBhvr>
                                      <p:to>
                                        <p:strVal val="visible"/>
                                      </p:to>
                                    </p:set>
                                    <p:anim calcmode="lin" valueType="num">
                                      <p:cBhvr additive="base">
                                        <p:cTn id="25" dur="500" fill="hold"/>
                                        <p:tgtEl>
                                          <p:spTgt spid="2765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765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7653">
                                            <p:txEl>
                                              <p:pRg st="4" end="4"/>
                                            </p:txEl>
                                          </p:spTgt>
                                        </p:tgtEl>
                                        <p:attrNameLst>
                                          <p:attrName>style.visibility</p:attrName>
                                        </p:attrNameLst>
                                      </p:cBhvr>
                                      <p:to>
                                        <p:strVal val="visible"/>
                                      </p:to>
                                    </p:set>
                                    <p:anim calcmode="lin" valueType="num">
                                      <p:cBhvr additive="base">
                                        <p:cTn id="31" dur="500" fill="hold"/>
                                        <p:tgtEl>
                                          <p:spTgt spid="2765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765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7653">
                                            <p:txEl>
                                              <p:pRg st="5" end="5"/>
                                            </p:txEl>
                                          </p:spTgt>
                                        </p:tgtEl>
                                        <p:attrNameLst>
                                          <p:attrName>style.visibility</p:attrName>
                                        </p:attrNameLst>
                                      </p:cBhvr>
                                      <p:to>
                                        <p:strVal val="visible"/>
                                      </p:to>
                                    </p:set>
                                    <p:anim calcmode="lin" valueType="num">
                                      <p:cBhvr additive="base">
                                        <p:cTn id="37" dur="500" fill="hold"/>
                                        <p:tgtEl>
                                          <p:spTgt spid="2765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765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7653">
                                            <p:txEl>
                                              <p:pRg st="6" end="6"/>
                                            </p:txEl>
                                          </p:spTgt>
                                        </p:tgtEl>
                                        <p:attrNameLst>
                                          <p:attrName>style.visibility</p:attrName>
                                        </p:attrNameLst>
                                      </p:cBhvr>
                                      <p:to>
                                        <p:strVal val="visible"/>
                                      </p:to>
                                    </p:set>
                                    <p:anim calcmode="lin" valueType="num">
                                      <p:cBhvr additive="base">
                                        <p:cTn id="43" dur="500" fill="hold"/>
                                        <p:tgtEl>
                                          <p:spTgt spid="2765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765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7653">
                                            <p:txEl>
                                              <p:pRg st="7" end="7"/>
                                            </p:txEl>
                                          </p:spTgt>
                                        </p:tgtEl>
                                        <p:attrNameLst>
                                          <p:attrName>style.visibility</p:attrName>
                                        </p:attrNameLst>
                                      </p:cBhvr>
                                      <p:to>
                                        <p:strVal val="visible"/>
                                      </p:to>
                                    </p:set>
                                    <p:anim calcmode="lin" valueType="num">
                                      <p:cBhvr additive="base">
                                        <p:cTn id="49" dur="500" fill="hold"/>
                                        <p:tgtEl>
                                          <p:spTgt spid="2765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765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7653">
                                            <p:txEl>
                                              <p:pRg st="8" end="8"/>
                                            </p:txEl>
                                          </p:spTgt>
                                        </p:tgtEl>
                                        <p:attrNameLst>
                                          <p:attrName>style.visibility</p:attrName>
                                        </p:attrNameLst>
                                      </p:cBhvr>
                                      <p:to>
                                        <p:strVal val="visible"/>
                                      </p:to>
                                    </p:set>
                                    <p:anim calcmode="lin" valueType="num">
                                      <p:cBhvr additive="base">
                                        <p:cTn id="55" dur="500" fill="hold"/>
                                        <p:tgtEl>
                                          <p:spTgt spid="2765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765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7653">
                                            <p:txEl>
                                              <p:pRg st="9" end="9"/>
                                            </p:txEl>
                                          </p:spTgt>
                                        </p:tgtEl>
                                        <p:attrNameLst>
                                          <p:attrName>style.visibility</p:attrName>
                                        </p:attrNameLst>
                                      </p:cBhvr>
                                      <p:to>
                                        <p:strVal val="visible"/>
                                      </p:to>
                                    </p:set>
                                    <p:anim calcmode="lin" valueType="num">
                                      <p:cBhvr additive="base">
                                        <p:cTn id="61" dur="500" fill="hold"/>
                                        <p:tgtEl>
                                          <p:spTgt spid="2765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765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7653">
                                            <p:txEl>
                                              <p:pRg st="10" end="10"/>
                                            </p:txEl>
                                          </p:spTgt>
                                        </p:tgtEl>
                                        <p:attrNameLst>
                                          <p:attrName>style.visibility</p:attrName>
                                        </p:attrNameLst>
                                      </p:cBhvr>
                                      <p:to>
                                        <p:strVal val="visible"/>
                                      </p:to>
                                    </p:set>
                                    <p:anim calcmode="lin" valueType="num">
                                      <p:cBhvr additive="base">
                                        <p:cTn id="67" dur="500" fill="hold"/>
                                        <p:tgtEl>
                                          <p:spTgt spid="2765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765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7653">
                                            <p:txEl>
                                              <p:pRg st="11" end="11"/>
                                            </p:txEl>
                                          </p:spTgt>
                                        </p:tgtEl>
                                        <p:attrNameLst>
                                          <p:attrName>style.visibility</p:attrName>
                                        </p:attrNameLst>
                                      </p:cBhvr>
                                      <p:to>
                                        <p:strVal val="visible"/>
                                      </p:to>
                                    </p:set>
                                    <p:anim calcmode="lin" valueType="num">
                                      <p:cBhvr additive="base">
                                        <p:cTn id="73" dur="500" fill="hold"/>
                                        <p:tgtEl>
                                          <p:spTgt spid="27653">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765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3" grpId="0" build="p"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985839291"/>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7139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571395" name="Picture 2" descr="YHWH.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79388" y="3914775"/>
            <a:ext cx="8816975" cy="2538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1396" name="Picture 2" descr="YHWH.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95665" y="665406"/>
            <a:ext cx="8816975" cy="3690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1397" name="Title 1"/>
          <p:cNvSpPr txBox="1">
            <a:spLocks/>
          </p:cNvSpPr>
          <p:nvPr/>
        </p:nvSpPr>
        <p:spPr bwMode="auto">
          <a:xfrm>
            <a:off x="179388" y="1700213"/>
            <a:ext cx="3168650" cy="12795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YHWH or Yahweh</a:t>
            </a:r>
            <a:b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b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上主</a:t>
            </a: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书写形式</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a:t>
            </a:r>
          </a:p>
        </p:txBody>
      </p:sp>
      <p:sp>
        <p:nvSpPr>
          <p:cNvPr id="571398" name="Title 1"/>
          <p:cNvSpPr txBox="1">
            <a:spLocks/>
          </p:cNvSpPr>
          <p:nvPr/>
        </p:nvSpPr>
        <p:spPr bwMode="auto">
          <a:xfrm>
            <a:off x="5795963" y="1700213"/>
            <a:ext cx="3168650" cy="12795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Adonai</a:t>
            </a:r>
            <a:b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b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上主</a:t>
            </a: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诵读形式</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a:t>
            </a:r>
          </a:p>
        </p:txBody>
      </p:sp>
      <p:sp>
        <p:nvSpPr>
          <p:cNvPr id="571399" name="Title 1"/>
          <p:cNvSpPr txBox="1">
            <a:spLocks/>
          </p:cNvSpPr>
          <p:nvPr/>
        </p:nvSpPr>
        <p:spPr bwMode="auto">
          <a:xfrm>
            <a:off x="34925" y="5084763"/>
            <a:ext cx="9037638" cy="172878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Jehovah</a:t>
            </a: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or </a:t>
            </a: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dirty="0" err="1">
                <a:ln>
                  <a:noFill/>
                </a:ln>
                <a:solidFill>
                  <a:srgbClr val="000000"/>
                </a:solidFill>
                <a:effectLst/>
                <a:uLnTx/>
                <a:uFillTx/>
                <a:latin typeface="Arial" charset="0"/>
                <a:ea typeface="ＭＳ Ｐゴシック" charset="0"/>
              </a:rPr>
              <a:t>Yehovah</a:t>
            </a:r>
            <a:r>
              <a:rPr kumimoji="0" lang="ru-RU" sz="24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（耶和华）</a:t>
            </a:r>
            <a:b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b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这词结合了子音和后来文士赋予的母音，提醒读者书写和诵读之间的张力。</a:t>
            </a: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rPr>
              <a:t>实际上</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rPr>
              <a:t>YHWH</a:t>
            </a: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rPr>
              <a:t>的读音是个未知数。犹太人害怕读出上帝的名，因他们怕不恰当地使用而亵渎了上帝的名。</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571400" name="Title 1"/>
          <p:cNvSpPr txBox="1">
            <a:spLocks/>
          </p:cNvSpPr>
          <p:nvPr/>
        </p:nvSpPr>
        <p:spPr bwMode="auto">
          <a:xfrm>
            <a:off x="1547813" y="3501256"/>
            <a:ext cx="2160587" cy="431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子音</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571401" name="Title 1"/>
          <p:cNvSpPr txBox="1">
            <a:spLocks/>
          </p:cNvSpPr>
          <p:nvPr/>
        </p:nvSpPr>
        <p:spPr bwMode="auto">
          <a:xfrm>
            <a:off x="5148263" y="3501256"/>
            <a:ext cx="2160587" cy="431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rPr>
              <a:t>母音</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Title 1"/>
          <p:cNvSpPr>
            <a:spLocks noGrp="1"/>
          </p:cNvSpPr>
          <p:nvPr>
            <p:ph type="title"/>
          </p:nvPr>
        </p:nvSpPr>
        <p:spPr>
          <a:xfrm>
            <a:off x="1529556" y="134938"/>
            <a:ext cx="6048375" cy="630238"/>
          </a:xfrm>
          <a:solidFill>
            <a:srgbClr val="660066"/>
          </a:solidFill>
        </p:spPr>
        <p:txBody>
          <a:bodyPr/>
          <a:lstStyle/>
          <a:p>
            <a:pPr algn="ctr">
              <a:defRPr/>
            </a:pPr>
            <a:r>
              <a:rPr lang="zh-CN" altLang="en-US" dirty="0"/>
              <a:t>“耶和华”之名</a:t>
            </a:r>
            <a:endParaRPr lang="en-US" dirty="0"/>
          </a:p>
        </p:txBody>
      </p:sp>
    </p:spTree>
    <p:extLst>
      <p:ext uri="{BB962C8B-B14F-4D97-AF65-F5344CB8AC3E}">
        <p14:creationId xmlns:p14="http://schemas.microsoft.com/office/powerpoint/2010/main" val="2923610062"/>
      </p:ext>
    </p:extLst>
  </p:cSld>
  <p:clrMapOvr>
    <a:overrideClrMapping bg1="dk2" tx1="lt1" bg2="dk1" tx2="lt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1" descr="next-step-to-holiness-00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0" name="Rectangle 1026"/>
          <p:cNvSpPr>
            <a:spLocks noGrp="1" noChangeArrowheads="1"/>
          </p:cNvSpPr>
          <p:nvPr>
            <p:ph type="ctrTitle"/>
          </p:nvPr>
        </p:nvSpPr>
        <p:spPr>
          <a:xfrm>
            <a:off x="539552" y="1039024"/>
            <a:ext cx="7772400" cy="1143000"/>
          </a:xfrm>
        </p:spPr>
        <p:txBody>
          <a:bodyPr anchor="ctr"/>
          <a:lstStyle/>
          <a:p>
            <a:pPr algn="l" eaLnBrk="1" hangingPunct="1">
              <a:buClr>
                <a:schemeClr val="tx2"/>
              </a:buClr>
              <a:defRPr/>
            </a:pPr>
            <a:r>
              <a:rPr lang="zh-CN" altLang="en-US" b="1" dirty="0">
                <a:effectLst>
                  <a:glow rad="177800">
                    <a:schemeClr val="bg1"/>
                  </a:glow>
                </a:effectLst>
                <a:latin typeface="Arial" charset="0"/>
                <a:ea typeface="新細明體" charset="0"/>
              </a:rPr>
              <a:t>主题：</a:t>
            </a:r>
            <a:endParaRPr lang="zh-TW" b="1" dirty="0">
              <a:effectLst>
                <a:glow rad="177800">
                  <a:schemeClr val="bg1"/>
                </a:glow>
              </a:effectLst>
              <a:latin typeface="Arial" charset="0"/>
              <a:ea typeface="新細明體" charset="0"/>
            </a:endParaRPr>
          </a:p>
        </p:txBody>
      </p:sp>
      <p:pic>
        <p:nvPicPr>
          <p:cNvPr id="572419" name="Picture 1028" descr="grbo012j"/>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491880" y="76199"/>
            <a:ext cx="3922712" cy="2133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7" name="Rectangle 1029"/>
          <p:cNvSpPr>
            <a:spLocks noChangeArrowheads="1"/>
          </p:cNvSpPr>
          <p:nvPr/>
        </p:nvSpPr>
        <p:spPr bwMode="auto">
          <a:xfrm>
            <a:off x="1403648" y="3645024"/>
            <a:ext cx="6444208" cy="2362200"/>
          </a:xfrm>
          <a:prstGeom prst="rect">
            <a:avLst/>
          </a:prstGeom>
          <a:no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zh-CN" alt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上帝的主权</a:t>
            </a:r>
            <a:endParaRPr kumimoji="0" lang="en-US" altLang="zh-CN"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zh-CN" alt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上帝的圣洁（圣名）</a:t>
            </a:r>
            <a:endParaRPr kumimoji="0" lang="en-US" altLang="zh-CN"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
                <a:srgbClr val="FFCC66"/>
              </a:buClr>
              <a:buSzTx/>
              <a:buFontTx/>
              <a:buNone/>
              <a:tabLst/>
              <a:defRPr/>
            </a:pPr>
            <a:r>
              <a:rPr kumimoji="0" lang="zh-CN" alt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上主的荣耀</a:t>
            </a:r>
            <a:endParaRPr kumimoji="0" lang="zh-TW" alt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新細明體" charset="0"/>
              <a:cs typeface="新細明體" charset="0"/>
            </a:endParaRPr>
          </a:p>
        </p:txBody>
      </p:sp>
    </p:spTree>
    <p:extLst>
      <p:ext uri="{BB962C8B-B14F-4D97-AF65-F5344CB8AC3E}">
        <p14:creationId xmlns:p14="http://schemas.microsoft.com/office/powerpoint/2010/main" val="34836480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outerShdw blurRad="63500" dist="38099" dir="2700000" algn="ctr" rotWithShape="0">
              <a:schemeClr val="bg2">
                <a:alpha val="74997"/>
              </a:schemeClr>
            </a:outerShdw>
          </a:effectLst>
        </p:spPr>
        <p:txBody>
          <a:bodyPr wrap="none" anchor="ctr"/>
          <a:lstStyle/>
          <a:p>
            <a:pPr>
              <a:defRPr/>
            </a:pPr>
            <a:endParaRPr lang="en-US" sz="2800">
              <a:solidFill>
                <a:srgbClr val="00DFCA"/>
              </a:solidFill>
              <a:latin typeface="Comic Sans MS" charset="0"/>
            </a:endParaRPr>
          </a:p>
        </p:txBody>
      </p:sp>
      <p:sp>
        <p:nvSpPr>
          <p:cNvPr id="850947"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48"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50949"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50"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51"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52"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幼</a:t>
            </a:r>
          </a:p>
        </p:txBody>
      </p:sp>
      <p:sp>
        <p:nvSpPr>
          <p:cNvPr id="850953"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波</a:t>
            </a:r>
          </a:p>
        </p:txBody>
      </p:sp>
      <p:sp>
        <p:nvSpPr>
          <p:cNvPr id="850954"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55"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56"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0957"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加</a:t>
            </a:r>
          </a:p>
        </p:txBody>
      </p:sp>
      <p:sp>
        <p:nvSpPr>
          <p:cNvPr id="850958"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红</a:t>
            </a:r>
          </a:p>
        </p:txBody>
      </p:sp>
      <p:sp>
        <p:nvSpPr>
          <p:cNvPr id="850959"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地</a:t>
            </a:r>
          </a:p>
        </p:txBody>
      </p:sp>
      <p:sp>
        <p:nvSpPr>
          <p:cNvPr id="850960"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61"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0962"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0963"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死</a:t>
            </a:r>
          </a:p>
        </p:txBody>
      </p:sp>
      <p:sp>
        <p:nvSpPr>
          <p:cNvPr id="850964"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a:defRPr/>
            </a:pPr>
            <a:endParaRPr lang="en-US" sz="2800">
              <a:solidFill>
                <a:srgbClr val="00DFCA"/>
              </a:solidFill>
              <a:latin typeface="Comic Sans MS" charset="0"/>
            </a:endParaRPr>
          </a:p>
        </p:txBody>
      </p:sp>
      <p:sp>
        <p:nvSpPr>
          <p:cNvPr id="850965"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50966"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吾</a:t>
            </a:r>
          </a:p>
        </p:txBody>
      </p:sp>
      <p:sp>
        <p:nvSpPr>
          <p:cNvPr id="850967"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巴</a:t>
            </a:r>
          </a:p>
        </p:txBody>
      </p:sp>
      <p:sp>
        <p:nvSpPr>
          <p:cNvPr id="850968"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哈</a:t>
            </a:r>
          </a:p>
        </p:txBody>
      </p:sp>
      <p:sp>
        <p:nvSpPr>
          <p:cNvPr id="850969"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SimSun" charset="0"/>
                <a:cs typeface="SimSun" charset="0"/>
              </a:rPr>
              <a:t>尼</a:t>
            </a:r>
            <a:r>
              <a:rPr lang="en-US" altLang="zh-CN" sz="2400">
                <a:solidFill>
                  <a:srgbClr val="CECECE"/>
                </a:solidFill>
                <a:latin typeface="Times" charset="0"/>
                <a:ea typeface="SimSun" charset="0"/>
                <a:cs typeface="SimSun" charset="0"/>
              </a:rPr>
              <a:t>(</a:t>
            </a:r>
            <a:r>
              <a:rPr lang="zh-CN" altLang="en-US" sz="2400">
                <a:solidFill>
                  <a:srgbClr val="CECECE"/>
                </a:solidFill>
                <a:latin typeface="Times" charset="0"/>
                <a:ea typeface="SimSun" charset="0"/>
                <a:cs typeface="SimSun" charset="0"/>
              </a:rPr>
              <a:t>亚</a:t>
            </a:r>
            <a:r>
              <a:rPr lang="en-US" altLang="zh-CN" sz="2400">
                <a:solidFill>
                  <a:srgbClr val="CECECE"/>
                </a:solidFill>
                <a:latin typeface="Times" charset="0"/>
                <a:ea typeface="SimSun" charset="0"/>
                <a:cs typeface="SimSun" charset="0"/>
              </a:rPr>
              <a:t>)</a:t>
            </a:r>
          </a:p>
        </p:txBody>
      </p:sp>
      <p:sp>
        <p:nvSpPr>
          <p:cNvPr id="850970"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迦</a:t>
            </a:r>
          </a:p>
        </p:txBody>
      </p:sp>
      <p:sp>
        <p:nvSpPr>
          <p:cNvPr id="850971"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耶</a:t>
            </a:r>
          </a:p>
        </p:txBody>
      </p:sp>
      <p:sp>
        <p:nvSpPr>
          <p:cNvPr id="850972"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加</a:t>
            </a:r>
            <a:r>
              <a:rPr lang="en-US" altLang="zh-CN">
                <a:solidFill>
                  <a:srgbClr val="CECECE"/>
                </a:solidFill>
                <a:latin typeface="Times" charset="0"/>
                <a:ea typeface="SimSun" pitchFamily="2" charset="-122"/>
                <a:cs typeface="+mn-cs"/>
              </a:rPr>
              <a:t>-</a:t>
            </a:r>
            <a:r>
              <a:rPr lang="zh-CN" altLang="en-US">
                <a:solidFill>
                  <a:srgbClr val="CECECE"/>
                </a:solidFill>
                <a:latin typeface="Times" charset="0"/>
                <a:ea typeface="SimSun" pitchFamily="2" charset="-122"/>
                <a:cs typeface="+mn-cs"/>
              </a:rPr>
              <a:t>巴</a:t>
            </a:r>
            <a:endParaRPr lang="en-US" altLang="zh-CN">
              <a:solidFill>
                <a:srgbClr val="CECECE"/>
              </a:solidFill>
              <a:latin typeface="Times" charset="0"/>
              <a:ea typeface="SimSun" pitchFamily="2" charset="-122"/>
              <a:cs typeface="+mn-cs"/>
            </a:endParaRPr>
          </a:p>
        </p:txBody>
      </p:sp>
      <p:sp>
        <p:nvSpPr>
          <p:cNvPr id="850973"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西</a:t>
            </a:r>
            <a:endParaRPr lang="en-US" altLang="zh-CN">
              <a:solidFill>
                <a:srgbClr val="CECECE"/>
              </a:solidFill>
              <a:latin typeface="Times" charset="0"/>
              <a:ea typeface="SimSun" pitchFamily="2" charset="-122"/>
              <a:cs typeface="+mn-cs"/>
            </a:endParaRPr>
          </a:p>
        </p:txBody>
      </p:sp>
      <p:sp>
        <p:nvSpPr>
          <p:cNvPr id="850974"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埃</a:t>
            </a:r>
          </a:p>
        </p:txBody>
      </p:sp>
      <p:sp>
        <p:nvSpPr>
          <p:cNvPr id="850975"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尼</a:t>
            </a:r>
          </a:p>
        </p:txBody>
      </p:sp>
      <p:sp>
        <p:nvSpPr>
          <p:cNvPr id="850976"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endParaRPr lang="zh-CN" altLang="en-US" sz="1600">
              <a:solidFill>
                <a:srgbClr val="FFFFFF"/>
              </a:solidFill>
              <a:latin typeface="Comic Sans MS" charset="0"/>
              <a:ea typeface="SimSun" charset="0"/>
              <a:cs typeface="SimSun" charset="0"/>
            </a:endParaRPr>
          </a:p>
        </p:txBody>
      </p:sp>
      <p:sp>
        <p:nvSpPr>
          <p:cNvPr id="850977"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78"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79"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80"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0981"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spcBef>
                <a:spcPct val="50000"/>
              </a:spcBef>
              <a:defRPr/>
            </a:pPr>
            <a:r>
              <a:rPr lang="en-US" altLang="zh-CN" b="0">
                <a:solidFill>
                  <a:srgbClr val="FFA27C"/>
                </a:solidFill>
                <a:latin typeface="B VAG Rounded Bold" charset="0"/>
                <a:ea typeface="宋体" charset="0"/>
                <a:cs typeface="宋体" charset="0"/>
              </a:rPr>
              <a:t> </a:t>
            </a:r>
          </a:p>
        </p:txBody>
      </p:sp>
      <p:sp>
        <p:nvSpPr>
          <p:cNvPr id="850982"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SimSun" charset="0"/>
                <a:cs typeface="SimSun" charset="0"/>
              </a:rPr>
              <a:t>48</a:t>
            </a:r>
          </a:p>
        </p:txBody>
      </p:sp>
      <p:sp>
        <p:nvSpPr>
          <p:cNvPr id="850984"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a:spcBef>
                <a:spcPct val="50000"/>
              </a:spcBef>
              <a:defRPr/>
            </a:pPr>
            <a:r>
              <a:rPr lang="en-US" altLang="zh-CN">
                <a:solidFill>
                  <a:srgbClr val="FFFFFF"/>
                </a:solidFill>
                <a:latin typeface="Comic Sans MS" charset="0"/>
                <a:ea typeface="宋体" charset="0"/>
                <a:cs typeface="宋体" charset="0"/>
              </a:rPr>
              <a:t>1</a:t>
            </a:r>
          </a:p>
        </p:txBody>
      </p:sp>
      <p:sp>
        <p:nvSpPr>
          <p:cNvPr id="851036"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37"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38"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39"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40"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41"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42"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44" name="Freeform 100"/>
          <p:cNvSpPr>
            <a:spLocks/>
          </p:cNvSpPr>
          <p:nvPr/>
        </p:nvSpPr>
        <p:spPr bwMode="auto">
          <a:xfrm>
            <a:off x="3098800" y="1735138"/>
            <a:ext cx="3862388" cy="13398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45" name="Freeform 101"/>
          <p:cNvSpPr>
            <a:spLocks/>
          </p:cNvSpPr>
          <p:nvPr/>
        </p:nvSpPr>
        <p:spPr bwMode="auto">
          <a:xfrm rot="19699669" flipV="1">
            <a:off x="3136900" y="2198688"/>
            <a:ext cx="3862388" cy="9969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grpSp>
        <p:nvGrpSpPr>
          <p:cNvPr id="851048" name="Group 104"/>
          <p:cNvGrpSpPr>
            <a:grpSpLocks/>
          </p:cNvGrpSpPr>
          <p:nvPr/>
        </p:nvGrpSpPr>
        <p:grpSpPr bwMode="auto">
          <a:xfrm>
            <a:off x="6299200" y="985838"/>
            <a:ext cx="2000250" cy="1327150"/>
            <a:chOff x="3968" y="621"/>
            <a:chExt cx="1260" cy="836"/>
          </a:xfrm>
        </p:grpSpPr>
        <p:sp>
          <p:nvSpPr>
            <p:cNvPr id="851049" name="Freeform 105"/>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0" name="Freeform 106"/>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1" name="Freeform 107"/>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2" name="Freeform 108"/>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3" name="Freeform 109"/>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4" name="Freeform 110"/>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grpSp>
      <p:grpSp>
        <p:nvGrpSpPr>
          <p:cNvPr id="851055" name="Group 111"/>
          <p:cNvGrpSpPr>
            <a:grpSpLocks/>
          </p:cNvGrpSpPr>
          <p:nvPr/>
        </p:nvGrpSpPr>
        <p:grpSpPr bwMode="auto">
          <a:xfrm>
            <a:off x="6297613" y="981075"/>
            <a:ext cx="2000250" cy="1327150"/>
            <a:chOff x="3968" y="621"/>
            <a:chExt cx="1260" cy="836"/>
          </a:xfrm>
        </p:grpSpPr>
        <p:sp>
          <p:nvSpPr>
            <p:cNvPr id="851056" name="Freeform 112"/>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7" name="Freeform 113"/>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8" name="Freeform 114"/>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59" name="Freeform 115"/>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60" name="Freeform 116"/>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1061" name="Freeform 117"/>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grpSp>
      <p:sp>
        <p:nvSpPr>
          <p:cNvPr id="851068" name="Freeform 124"/>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1063" name="Rectangle 119"/>
          <p:cNvSpPr>
            <a:spLocks noChangeArrowheads="1"/>
          </p:cNvSpPr>
          <p:nvPr/>
        </p:nvSpPr>
        <p:spPr bwMode="auto">
          <a:xfrm>
            <a:off x="1017588" y="4349750"/>
            <a:ext cx="5651500" cy="1862138"/>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sz="2800">
              <a:solidFill>
                <a:srgbClr val="00DFCA"/>
              </a:solidFill>
              <a:latin typeface="Comic Sans MS" charset="0"/>
            </a:endParaRPr>
          </a:p>
        </p:txBody>
      </p:sp>
      <p:sp>
        <p:nvSpPr>
          <p:cNvPr id="851064" name="Rectangle 120"/>
          <p:cNvSpPr>
            <a:spLocks noChangeArrowheads="1"/>
          </p:cNvSpPr>
          <p:nvPr/>
        </p:nvSpPr>
        <p:spPr bwMode="auto">
          <a:xfrm>
            <a:off x="1006475" y="4294188"/>
            <a:ext cx="5773738" cy="1903412"/>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a14="http://schemas.microsoft.com/office/drawing/2010/main" xmlns="">
                <a:solidFill>
                  <a:srgbClr val="00DFCA"/>
                </a:solidFill>
              </a14:hiddenFill>
            </a:ext>
            <a:ext uri="{91240B29-F687-4f45-9708-019B960494DF}">
              <a14:hiddenLine xmlns:a14="http://schemas.microsoft.com/office/drawing/2010/main" xmlns="" w="50800">
                <a:solidFill>
                  <a:schemeClr val="accent2"/>
                </a:solidFill>
                <a:miter lim="800000"/>
                <a:headEnd/>
                <a:tailEnd/>
              </a14:hiddenLine>
            </a:ext>
          </a:extLst>
        </p:spPr>
        <p:txBody>
          <a:bodyPr lIns="90487" tIns="44450" rIns="90487" bIns="44450">
            <a:spAutoFit/>
          </a:bodyPr>
          <a:lstStyle/>
          <a:p>
            <a:pPr algn="ctr">
              <a:lnSpc>
                <a:spcPct val="110000"/>
              </a:lnSpc>
            </a:pPr>
            <a:r>
              <a:rPr lang="ja-JP" altLang="en-US" sz="3600">
                <a:solidFill>
                  <a:srgbClr val="D83104"/>
                </a:solidFill>
                <a:latin typeface="SimSun" charset="0"/>
                <a:ea typeface="SimSun" charset="0"/>
                <a:cs typeface="SimSun" charset="0"/>
              </a:rPr>
              <a:t>北国</a:t>
            </a:r>
            <a:r>
              <a:rPr lang="en-US" altLang="zh-CN" sz="3600">
                <a:solidFill>
                  <a:srgbClr val="D83104"/>
                </a:solidFill>
                <a:latin typeface="SimSun" charset="0"/>
                <a:ea typeface="SimSun" charset="0"/>
                <a:cs typeface="SimSun" charset="0"/>
              </a:rPr>
              <a:t>:</a:t>
            </a:r>
            <a:endParaRPr lang="en-US" altLang="zh-CN" sz="3600">
              <a:solidFill>
                <a:srgbClr val="FF5008"/>
              </a:solidFill>
              <a:latin typeface="SimSun" charset="0"/>
              <a:ea typeface="SimSun" charset="0"/>
              <a:cs typeface="SimSun" charset="0"/>
            </a:endParaRPr>
          </a:p>
          <a:p>
            <a:pPr algn="ctr">
              <a:lnSpc>
                <a:spcPct val="110000"/>
              </a:lnSpc>
            </a:pPr>
            <a:r>
              <a:rPr lang="ja-JP" altLang="en-US" sz="3600">
                <a:solidFill>
                  <a:srgbClr val="1A0004"/>
                </a:solidFill>
                <a:latin typeface="SimSun" charset="0"/>
                <a:ea typeface="SimSun" charset="0"/>
                <a:cs typeface="SimSun" charset="0"/>
              </a:rPr>
              <a:t>以色列</a:t>
            </a:r>
            <a:r>
              <a:rPr lang="zh-CN" altLang="en-US" sz="3600">
                <a:solidFill>
                  <a:srgbClr val="1A0004"/>
                </a:solidFill>
                <a:latin typeface="SimSun" charset="0"/>
                <a:ea typeface="SimSun" charset="0"/>
                <a:cs typeface="SimSun" charset="0"/>
              </a:rPr>
              <a:t> </a:t>
            </a:r>
            <a:r>
              <a:rPr lang="en-US" altLang="zh-CN" sz="3600">
                <a:solidFill>
                  <a:srgbClr val="1A0004"/>
                </a:solidFill>
                <a:latin typeface="SimSun" charset="0"/>
                <a:ea typeface="SimSun" charset="0"/>
                <a:cs typeface="SimSun" charset="0"/>
              </a:rPr>
              <a:t>(</a:t>
            </a:r>
            <a:r>
              <a:rPr lang="zh-CN" altLang="en-US" sz="3600">
                <a:solidFill>
                  <a:srgbClr val="1A0004"/>
                </a:solidFill>
                <a:latin typeface="SimSun" charset="0"/>
                <a:ea typeface="SimSun" charset="0"/>
                <a:cs typeface="SimSun" charset="0"/>
              </a:rPr>
              <a:t>主前约722</a:t>
            </a:r>
            <a:r>
              <a:rPr lang="en-US" altLang="zh-CN" sz="3600">
                <a:solidFill>
                  <a:srgbClr val="1A0004"/>
                </a:solidFill>
                <a:latin typeface="SimSun" charset="0"/>
                <a:ea typeface="SimSun" charset="0"/>
                <a:cs typeface="SimSun" charset="0"/>
              </a:rPr>
              <a:t>)</a:t>
            </a:r>
          </a:p>
          <a:p>
            <a:pPr algn="ctr">
              <a:lnSpc>
                <a:spcPct val="110000"/>
              </a:lnSpc>
            </a:pPr>
            <a:r>
              <a:rPr lang="ja-JP" altLang="en-US" sz="3600" i="1">
                <a:solidFill>
                  <a:srgbClr val="FFFFFF"/>
                </a:solidFill>
                <a:latin typeface="SimSun" charset="0"/>
                <a:ea typeface="SimSun" charset="0"/>
                <a:cs typeface="SimSun" charset="0"/>
              </a:rPr>
              <a:t>犹</a:t>
            </a:r>
            <a:r>
              <a:rPr lang="zh-CN" altLang="en-US" sz="3600" i="1">
                <a:solidFill>
                  <a:srgbClr val="FFFFFF"/>
                </a:solidFill>
                <a:latin typeface="SimSun" charset="0"/>
                <a:ea typeface="SimSun" charset="0"/>
                <a:cs typeface="SimSun" charset="0"/>
              </a:rPr>
              <a:t>大历史上的大离散</a:t>
            </a:r>
            <a:endParaRPr lang="en-US" altLang="zh-CN" sz="3600" i="1">
              <a:solidFill>
                <a:srgbClr val="FFFFFF"/>
              </a:solidFill>
              <a:latin typeface="SimSun" charset="0"/>
              <a:ea typeface="SimSun" charset="0"/>
              <a:cs typeface="SimSun" charset="0"/>
            </a:endParaRPr>
          </a:p>
        </p:txBody>
      </p:sp>
      <p:sp>
        <p:nvSpPr>
          <p:cNvPr id="851065" name="AutoShape 121"/>
          <p:cNvSpPr>
            <a:spLocks noChangeArrowheads="1"/>
          </p:cNvSpPr>
          <p:nvPr/>
        </p:nvSpPr>
        <p:spPr bwMode="auto">
          <a:xfrm>
            <a:off x="1628775" y="5568950"/>
            <a:ext cx="4565650" cy="638175"/>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gn="ctr">
              <a:defRPr/>
            </a:pPr>
            <a:endParaRPr lang="zh-CN" altLang="en-US" sz="2800" b="0">
              <a:solidFill>
                <a:srgbClr val="FFF30C"/>
              </a:solidFill>
              <a:latin typeface="Comic Sans MS" charset="0"/>
              <a:ea typeface="SimSun" charset="0"/>
              <a:cs typeface="SimSun" charset="0"/>
            </a:endParaRPr>
          </a:p>
        </p:txBody>
      </p:sp>
      <p:sp>
        <p:nvSpPr>
          <p:cNvPr id="851066" name="Oval 122"/>
          <p:cNvSpPr>
            <a:spLocks noChangeArrowheads="1"/>
          </p:cNvSpPr>
          <p:nvPr/>
        </p:nvSpPr>
        <p:spPr bwMode="auto">
          <a:xfrm>
            <a:off x="3495675" y="4933950"/>
            <a:ext cx="2527300" cy="706438"/>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51067" name="Text Box 123"/>
          <p:cNvSpPr txBox="1">
            <a:spLocks noChangeArrowheads="1"/>
          </p:cNvSpPr>
          <p:nvPr/>
        </p:nvSpPr>
        <p:spPr bwMode="auto">
          <a:xfrm>
            <a:off x="1747838" y="-22225"/>
            <a:ext cx="18542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400">
                <a:solidFill>
                  <a:srgbClr val="FFFFFF"/>
                </a:solidFill>
                <a:latin typeface="SimSun" charset="0"/>
                <a:ea typeface="SimSun" charset="0"/>
                <a:cs typeface="SimSun" charset="0"/>
              </a:rPr>
              <a:t>王下</a:t>
            </a:r>
            <a:r>
              <a:rPr lang="zh-CN" altLang="en-US" sz="1400">
                <a:solidFill>
                  <a:srgbClr val="FFFFFF"/>
                </a:solidFill>
                <a:latin typeface="SimSun" charset="0"/>
                <a:ea typeface="SimSun" charset="0"/>
                <a:cs typeface="SimSun" charset="0"/>
              </a:rPr>
              <a:t> </a:t>
            </a:r>
            <a:r>
              <a:rPr lang="en-US" altLang="zh-CN" sz="1400">
                <a:solidFill>
                  <a:srgbClr val="FFFFFF"/>
                </a:solidFill>
                <a:latin typeface="SimSun" charset="0"/>
                <a:ea typeface="SimSun" charset="0"/>
                <a:cs typeface="SimSun" charset="0"/>
              </a:rPr>
              <a:t>17:6</a:t>
            </a:r>
          </a:p>
        </p:txBody>
      </p:sp>
      <p:grpSp>
        <p:nvGrpSpPr>
          <p:cNvPr id="319544" name="Group 125"/>
          <p:cNvGrpSpPr>
            <a:grpSpLocks/>
          </p:cNvGrpSpPr>
          <p:nvPr/>
        </p:nvGrpSpPr>
        <p:grpSpPr bwMode="auto">
          <a:xfrm>
            <a:off x="7842250" y="3436938"/>
            <a:ext cx="1200150" cy="2109787"/>
            <a:chOff x="4940" y="2165"/>
            <a:chExt cx="756" cy="1329"/>
          </a:xfrm>
        </p:grpSpPr>
        <p:grpSp>
          <p:nvGrpSpPr>
            <p:cNvPr id="319547" name="Group 126"/>
            <p:cNvGrpSpPr>
              <a:grpSpLocks/>
            </p:cNvGrpSpPr>
            <p:nvPr/>
          </p:nvGrpSpPr>
          <p:grpSpPr bwMode="auto">
            <a:xfrm>
              <a:off x="4940" y="2165"/>
              <a:ext cx="756" cy="1329"/>
              <a:chOff x="4940" y="2165"/>
              <a:chExt cx="756" cy="1329"/>
            </a:xfrm>
          </p:grpSpPr>
          <p:grpSp>
            <p:nvGrpSpPr>
              <p:cNvPr id="319550" name="Group 127"/>
              <p:cNvGrpSpPr>
                <a:grpSpLocks/>
              </p:cNvGrpSpPr>
              <p:nvPr/>
            </p:nvGrpSpPr>
            <p:grpSpPr bwMode="auto">
              <a:xfrm>
                <a:off x="4940" y="2165"/>
                <a:ext cx="756" cy="1329"/>
                <a:chOff x="4940" y="2165"/>
                <a:chExt cx="756" cy="1329"/>
              </a:xfrm>
            </p:grpSpPr>
            <p:grpSp>
              <p:nvGrpSpPr>
                <p:cNvPr id="319552" name="Group 128"/>
                <p:cNvGrpSpPr>
                  <a:grpSpLocks/>
                </p:cNvGrpSpPr>
                <p:nvPr/>
              </p:nvGrpSpPr>
              <p:grpSpPr bwMode="auto">
                <a:xfrm>
                  <a:off x="4940" y="2165"/>
                  <a:ext cx="756" cy="1329"/>
                  <a:chOff x="4940" y="2165"/>
                  <a:chExt cx="756" cy="1329"/>
                </a:xfrm>
              </p:grpSpPr>
              <p:grpSp>
                <p:nvGrpSpPr>
                  <p:cNvPr id="319554" name="Group 129"/>
                  <p:cNvGrpSpPr>
                    <a:grpSpLocks/>
                  </p:cNvGrpSpPr>
                  <p:nvPr/>
                </p:nvGrpSpPr>
                <p:grpSpPr bwMode="auto">
                  <a:xfrm>
                    <a:off x="4940" y="2165"/>
                    <a:ext cx="756" cy="1329"/>
                    <a:chOff x="4940" y="2165"/>
                    <a:chExt cx="756" cy="1329"/>
                  </a:xfrm>
                </p:grpSpPr>
                <p:grpSp>
                  <p:nvGrpSpPr>
                    <p:cNvPr id="319556" name="Group 130"/>
                    <p:cNvGrpSpPr>
                      <a:grpSpLocks/>
                    </p:cNvGrpSpPr>
                    <p:nvPr/>
                  </p:nvGrpSpPr>
                  <p:grpSpPr bwMode="auto">
                    <a:xfrm>
                      <a:off x="4940" y="2165"/>
                      <a:ext cx="756" cy="1329"/>
                      <a:chOff x="4940" y="2165"/>
                      <a:chExt cx="756" cy="1329"/>
                    </a:xfrm>
                  </p:grpSpPr>
                  <p:grpSp>
                    <p:nvGrpSpPr>
                      <p:cNvPr id="319558" name="Group 131"/>
                      <p:cNvGrpSpPr>
                        <a:grpSpLocks/>
                      </p:cNvGrpSpPr>
                      <p:nvPr/>
                    </p:nvGrpSpPr>
                    <p:grpSpPr bwMode="auto">
                      <a:xfrm>
                        <a:off x="4940" y="2165"/>
                        <a:ext cx="756" cy="1329"/>
                        <a:chOff x="4940" y="2165"/>
                        <a:chExt cx="756" cy="1329"/>
                      </a:xfrm>
                    </p:grpSpPr>
                    <p:grpSp>
                      <p:nvGrpSpPr>
                        <p:cNvPr id="319561" name="Group 132"/>
                        <p:cNvGrpSpPr>
                          <a:grpSpLocks/>
                        </p:cNvGrpSpPr>
                        <p:nvPr/>
                      </p:nvGrpSpPr>
                      <p:grpSpPr bwMode="auto">
                        <a:xfrm>
                          <a:off x="4940" y="2165"/>
                          <a:ext cx="756" cy="1329"/>
                          <a:chOff x="4940" y="2165"/>
                          <a:chExt cx="756" cy="1329"/>
                        </a:xfrm>
                      </p:grpSpPr>
                      <p:sp>
                        <p:nvSpPr>
                          <p:cNvPr id="851077"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78"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79"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0"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81"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1082"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3"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4"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5"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6"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7"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8"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89"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90"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91"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1092"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a:solidFill>
                                  <a:srgbClr val="1A0004"/>
                                </a:solidFill>
                                <a:latin typeface="Times" charset="0"/>
                                <a:ea typeface="SimSun" pitchFamily="2" charset="-122"/>
                                <a:cs typeface="+mn-cs"/>
                              </a:rPr>
                              <a:t>   </a:t>
                            </a:r>
                            <a:r>
                              <a:rPr lang="zh-CN" altLang="en-US" sz="1000">
                                <a:solidFill>
                                  <a:srgbClr val="1A0004"/>
                                </a:solidFill>
                                <a:latin typeface="Times" charset="0"/>
                                <a:ea typeface="SimSun" pitchFamily="2" charset="-122"/>
                                <a:cs typeface="+mn-cs"/>
                              </a:rPr>
                              <a:t>王朝</a:t>
                            </a:r>
                            <a:endParaRPr lang="zh-CN" altLang="en-US" sz="2800" b="0">
                              <a:solidFill>
                                <a:srgbClr val="00DFCA"/>
                              </a:solidFill>
                              <a:latin typeface="Comic Sans MS" pitchFamily="66" charset="0"/>
                              <a:ea typeface="SimSun" pitchFamily="2" charset="-122"/>
                              <a:cs typeface="+mn-cs"/>
                            </a:endParaRPr>
                          </a:p>
                        </p:txBody>
                      </p:sp>
                      <p:sp>
                        <p:nvSpPr>
                          <p:cNvPr id="851093"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1094"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1095"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1096"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1097"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1098"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1099"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1100"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1101"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1102"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grpSp>
                    <p:sp>
                      <p:nvSpPr>
                        <p:cNvPr id="851103"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SimSun" charset="0"/>
                              <a:cs typeface="SimSun" charset="0"/>
                            </a:rPr>
                            <a:t>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罗</a:t>
                          </a:r>
                          <a:endParaRPr lang="zh-CN" altLang="en-US" sz="2800" b="0">
                            <a:solidFill>
                              <a:srgbClr val="00DFCA"/>
                            </a:solidFill>
                            <a:latin typeface="Comic Sans MS" charset="0"/>
                            <a:ea typeface="SimSun" charset="0"/>
                            <a:cs typeface="SimSun" charset="0"/>
                          </a:endParaRPr>
                        </a:p>
                      </p:txBody>
                    </p:sp>
                  </p:grpSp>
                  <p:sp>
                    <p:nvSpPr>
                      <p:cNvPr id="851104"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zh-CN" altLang="en-US" sz="1000">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51105"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ja-JP" altLang="en-US" sz="1000">
                            <a:solidFill>
                              <a:srgbClr val="1A0004"/>
                            </a:solidFill>
                            <a:latin typeface="SimSun" charset="0"/>
                            <a:ea typeface="SimSun" charset="0"/>
                            <a:cs typeface="SimSun" charset="0"/>
                          </a:rPr>
                          <a:t>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南</a:t>
                        </a:r>
                        <a:endParaRPr lang="zh-CN" altLang="en-US" sz="1000">
                          <a:solidFill>
                            <a:srgbClr val="000000"/>
                          </a:solidFill>
                          <a:latin typeface="SimSun" charset="0"/>
                          <a:ea typeface="SimSun" charset="0"/>
                          <a:cs typeface="SimSun" charset="0"/>
                        </a:endParaRPr>
                      </a:p>
                    </p:txBody>
                  </p:sp>
                </p:grpSp>
                <p:sp>
                  <p:nvSpPr>
                    <p:cNvPr id="851106"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r>
                        <a:rPr lang="ja-JP" altLang="en-US" sz="1000">
                          <a:solidFill>
                            <a:srgbClr val="1A0004"/>
                          </a:solidFill>
                          <a:latin typeface="SimSun" charset="0"/>
                          <a:ea typeface="SimSun" charset="0"/>
                          <a:cs typeface="SimSun" charset="0"/>
                        </a:rPr>
                        <a:t>以色列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犹大</a:t>
                      </a:r>
                      <a:endParaRPr lang="zh-CN" altLang="en-US" sz="1000">
                        <a:solidFill>
                          <a:srgbClr val="1A0004"/>
                        </a:solidFill>
                        <a:latin typeface="SimSun" charset="0"/>
                        <a:ea typeface="SimSun" charset="0"/>
                        <a:cs typeface="SimSun" charset="0"/>
                      </a:endParaRPr>
                    </a:p>
                  </p:txBody>
                </p:sp>
              </p:grpSp>
              <p:sp>
                <p:nvSpPr>
                  <p:cNvPr id="851107"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10      2</a:t>
                    </a:r>
                  </a:p>
                </p:txBody>
              </p:sp>
            </p:grpSp>
            <p:sp>
              <p:nvSpPr>
                <p:cNvPr id="851108"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a:r>
                    <a:rPr lang="zh-CN" altLang="en-US" sz="1000">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51109"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耶</a:t>
                </a:r>
                <a:r>
                  <a:rPr lang="zh-CN" altLang="en-US" sz="1000">
                    <a:solidFill>
                      <a:srgbClr val="1A0004"/>
                    </a:solidFill>
                    <a:latin typeface="SimSun" charset="0"/>
                    <a:ea typeface="SimSun" charset="0"/>
                    <a:cs typeface="SimSun" charset="0"/>
                  </a:rPr>
                  <a:t>   </a:t>
                </a: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罗</a:t>
                </a:r>
                <a:endParaRPr lang="zh-CN" altLang="en-US" sz="2800" b="0">
                  <a:solidFill>
                    <a:srgbClr val="00DFCA"/>
                  </a:solidFill>
                  <a:latin typeface="SimSun" charset="0"/>
                  <a:ea typeface="SimSun" charset="0"/>
                  <a:cs typeface="SimSun" charset="0"/>
                </a:endParaRPr>
              </a:p>
            </p:txBody>
          </p:sp>
        </p:grpSp>
        <p:sp>
          <p:nvSpPr>
            <p:cNvPr id="851110"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zh-CN" sz="1000">
                  <a:solidFill>
                    <a:srgbClr val="1A0004"/>
                  </a:solidFill>
                  <a:latin typeface="SimSun" charset="0"/>
                  <a:ea typeface="SimSun" charset="0"/>
                  <a:cs typeface="SimSun" charset="0"/>
                </a:rPr>
                <a:t>200</a:t>
              </a:r>
              <a:endParaRPr lang="zh-CN" altLang="en-US" sz="1000">
                <a:solidFill>
                  <a:srgbClr val="1A0004"/>
                </a:solidFill>
                <a:latin typeface="SimSun" charset="0"/>
                <a:ea typeface="SimSun" charset="0"/>
                <a:cs typeface="SimSun" charset="0"/>
              </a:endParaRPr>
            </a:p>
          </p:txBody>
        </p:sp>
        <p:sp>
          <p:nvSpPr>
            <p:cNvPr id="851111"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000">
                  <a:solidFill>
                    <a:srgbClr val="1A0004"/>
                  </a:solidFill>
                  <a:latin typeface="SimSun" charset="0"/>
                  <a:ea typeface="SimSun" charset="0"/>
                  <a:cs typeface="SimSun" charset="0"/>
                </a:rPr>
                <a:t>亚述</a:t>
              </a:r>
              <a:endParaRPr lang="zh-CN" altLang="en-US" sz="1000" b="0">
                <a:solidFill>
                  <a:srgbClr val="00DFCA"/>
                </a:solidFill>
                <a:latin typeface="Comic Sans MS" charset="0"/>
                <a:ea typeface="SimSun" charset="0"/>
                <a:cs typeface="SimSun" charset="0"/>
              </a:endParaRPr>
            </a:p>
          </p:txBody>
        </p:sp>
      </p:grpSp>
      <p:sp>
        <p:nvSpPr>
          <p:cNvPr id="851112" name="Text Box 16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a:solidFill>
                  <a:srgbClr val="FFFFFF"/>
                </a:solidFill>
                <a:latin typeface="SimSun" charset="0"/>
                <a:ea typeface="SimSun" charset="0"/>
                <a:cs typeface="SimSun" charset="0"/>
              </a:rPr>
              <a:t>学生</a:t>
            </a:r>
            <a:r>
              <a:rPr lang="ja-JP" altLang="en-US" sz="1200">
                <a:solidFill>
                  <a:srgbClr val="FFFFFF"/>
                </a:solidFill>
                <a:latin typeface="SimSun" charset="0"/>
                <a:ea typeface="SimSun" charset="0"/>
                <a:cs typeface="SimSun" charset="0"/>
              </a:rPr>
              <a:t>手册</a:t>
            </a:r>
            <a:r>
              <a:rPr lang="zh-CN" altLang="en-US" sz="1200">
                <a:solidFill>
                  <a:srgbClr val="FFFFFF"/>
                </a:solidFill>
                <a:latin typeface="SimSun" charset="0"/>
                <a:ea typeface="SimSun" charset="0"/>
                <a:cs typeface="SimSun" charset="0"/>
              </a:rPr>
              <a:t>第</a:t>
            </a:r>
            <a:r>
              <a:rPr lang="en-US" altLang="zh-CN" sz="1200">
                <a:solidFill>
                  <a:srgbClr val="FFFFFF"/>
                </a:solidFill>
                <a:latin typeface="SimSun" charset="0"/>
                <a:ea typeface="SimSun" charset="0"/>
                <a:cs typeface="SimSun" charset="0"/>
              </a:rPr>
              <a:t>32-37</a:t>
            </a:r>
            <a:r>
              <a:rPr lang="zh-CN" altLang="en-US" sz="1200">
                <a:solidFill>
                  <a:srgbClr val="FFFFFF"/>
                </a:solidFill>
                <a:latin typeface="SimSun" charset="0"/>
                <a:ea typeface="SimSun" charset="0"/>
                <a:cs typeface="SimSun" charset="0"/>
              </a:rPr>
              <a:t>页</a:t>
            </a:r>
          </a:p>
        </p:txBody>
      </p:sp>
      <p:sp>
        <p:nvSpPr>
          <p:cNvPr id="851113" name="Rectangle 169"/>
          <p:cNvSpPr>
            <a:spLocks noChangeArrowheads="1"/>
          </p:cNvSpPr>
          <p:nvPr/>
        </p:nvSpPr>
        <p:spPr bwMode="auto">
          <a:xfrm>
            <a:off x="0" y="0"/>
            <a:ext cx="1808163" cy="1555750"/>
          </a:xfrm>
          <a:prstGeom prst="rect">
            <a:avLst/>
          </a:prstGeom>
          <a:noFill/>
          <a:ln>
            <a:noFill/>
          </a:ln>
          <a:effectLst/>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历史</a:t>
            </a:r>
          </a:p>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舞台</a:t>
            </a:r>
          </a:p>
        </p:txBody>
      </p:sp>
    </p:spTree>
    <p:extLst>
      <p:ext uri="{BB962C8B-B14F-4D97-AF65-F5344CB8AC3E}">
        <p14:creationId xmlns:p14="http://schemas.microsoft.com/office/powerpoint/2010/main" val="247728118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851045"/>
                                        </p:tgtEl>
                                        <p:attrNameLst>
                                          <p:attrName>style.visibility</p:attrName>
                                        </p:attrNameLst>
                                      </p:cBhvr>
                                      <p:to>
                                        <p:strVal val="visible"/>
                                      </p:to>
                                    </p:set>
                                    <p:animEffect transition="in" filter="wipe(right)">
                                      <p:cBhvr>
                                        <p:cTn id="7" dur="500"/>
                                        <p:tgtEl>
                                          <p:spTgt spid="85104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851044"/>
                                        </p:tgtEl>
                                        <p:attrNameLst>
                                          <p:attrName>style.visibility</p:attrName>
                                        </p:attrNameLst>
                                      </p:cBhvr>
                                      <p:to>
                                        <p:strVal val="visible"/>
                                      </p:to>
                                    </p:set>
                                    <p:animEffect transition="in" filter="wipe(left)">
                                      <p:cBhvr>
                                        <p:cTn id="11" dur="500"/>
                                        <p:tgtEl>
                                          <p:spTgt spid="851044"/>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851048"/>
                                        </p:tgtEl>
                                        <p:attrNameLst>
                                          <p:attrName>style.visibility</p:attrName>
                                        </p:attrNameLst>
                                      </p:cBhvr>
                                      <p:to>
                                        <p:strVal val="visible"/>
                                      </p:to>
                                    </p:set>
                                    <p:anim calcmode="lin" valueType="num">
                                      <p:cBhvr>
                                        <p:cTn id="15" dur="5000" fill="hold"/>
                                        <p:tgtEl>
                                          <p:spTgt spid="851048"/>
                                        </p:tgtEl>
                                        <p:attrNameLst>
                                          <p:attrName>ppt_w</p:attrName>
                                        </p:attrNameLst>
                                      </p:cBhvr>
                                      <p:tavLst>
                                        <p:tav tm="0" fmla="#ppt_w*sin(2.5*pi*$)">
                                          <p:val>
                                            <p:fltVal val="0"/>
                                          </p:val>
                                        </p:tav>
                                        <p:tav tm="100000">
                                          <p:val>
                                            <p:fltVal val="1"/>
                                          </p:val>
                                        </p:tav>
                                      </p:tavLst>
                                    </p:anim>
                                    <p:anim calcmode="lin" valueType="num">
                                      <p:cBhvr>
                                        <p:cTn id="16" dur="5000" fill="hold"/>
                                        <p:tgtEl>
                                          <p:spTgt spid="851048"/>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23" presetClass="entr" presetSubtype="36" fill="hold" nodeType="afterEffect">
                                  <p:stCondLst>
                                    <p:cond delay="0"/>
                                  </p:stCondLst>
                                  <p:childTnLst>
                                    <p:set>
                                      <p:cBhvr>
                                        <p:cTn id="19" dur="1" fill="hold">
                                          <p:stCondLst>
                                            <p:cond delay="0"/>
                                          </p:stCondLst>
                                        </p:cTn>
                                        <p:tgtEl>
                                          <p:spTgt spid="851055"/>
                                        </p:tgtEl>
                                        <p:attrNameLst>
                                          <p:attrName>style.visibility</p:attrName>
                                        </p:attrNameLst>
                                      </p:cBhvr>
                                      <p:to>
                                        <p:strVal val="visible"/>
                                      </p:to>
                                    </p:set>
                                    <p:anim calcmode="lin" valueType="num">
                                      <p:cBhvr>
                                        <p:cTn id="20" dur="500" fill="hold"/>
                                        <p:tgtEl>
                                          <p:spTgt spid="851055"/>
                                        </p:tgtEl>
                                        <p:attrNameLst>
                                          <p:attrName>ppt_w</p:attrName>
                                        </p:attrNameLst>
                                      </p:cBhvr>
                                      <p:tavLst>
                                        <p:tav tm="0">
                                          <p:val>
                                            <p:strVal val="(6*min(max(#ppt_w*#ppt_h,.3),1)-7.4)/-.7*#ppt_w"/>
                                          </p:val>
                                        </p:tav>
                                        <p:tav tm="100000">
                                          <p:val>
                                            <p:strVal val="#ppt_w"/>
                                          </p:val>
                                        </p:tav>
                                      </p:tavLst>
                                    </p:anim>
                                    <p:anim calcmode="lin" valueType="num">
                                      <p:cBhvr>
                                        <p:cTn id="21" dur="500" fill="hold"/>
                                        <p:tgtEl>
                                          <p:spTgt spid="851055"/>
                                        </p:tgtEl>
                                        <p:attrNameLst>
                                          <p:attrName>ppt_h</p:attrName>
                                        </p:attrNameLst>
                                      </p:cBhvr>
                                      <p:tavLst>
                                        <p:tav tm="0">
                                          <p:val>
                                            <p:strVal val="(6*min(max(#ppt_w*#ppt_h,.3),1)-7.4)/-.7*#ppt_h"/>
                                          </p:val>
                                        </p:tav>
                                        <p:tav tm="100000">
                                          <p:val>
                                            <p:strVal val="#ppt_h"/>
                                          </p:val>
                                        </p:tav>
                                      </p:tavLst>
                                    </p:anim>
                                    <p:anim calcmode="lin" valueType="num">
                                      <p:cBhvr>
                                        <p:cTn id="22" dur="500" fill="hold"/>
                                        <p:tgtEl>
                                          <p:spTgt spid="851055"/>
                                        </p:tgtEl>
                                        <p:attrNameLst>
                                          <p:attrName>ppt_x</p:attrName>
                                        </p:attrNameLst>
                                      </p:cBhvr>
                                      <p:tavLst>
                                        <p:tav tm="0">
                                          <p:val>
                                            <p:fltVal val="0.5"/>
                                          </p:val>
                                        </p:tav>
                                        <p:tav tm="100000">
                                          <p:val>
                                            <p:strVal val="#ppt_x"/>
                                          </p:val>
                                        </p:tav>
                                      </p:tavLst>
                                    </p:anim>
                                    <p:anim calcmode="lin" valueType="num">
                                      <p:cBhvr>
                                        <p:cTn id="23" dur="500" fill="hold"/>
                                        <p:tgtEl>
                                          <p:spTgt spid="851055"/>
                                        </p:tgtEl>
                                        <p:attrNameLst>
                                          <p:attrName>ppt_y</p:attrName>
                                        </p:attrNameLst>
                                      </p:cBhvr>
                                      <p:tavLst>
                                        <p:tav tm="0">
                                          <p:val>
                                            <p:strVal val="1+(6*min(max(#ppt_w*#ppt_h,.3),1)-7.4)/-.7*#ppt_h/2"/>
                                          </p:val>
                                        </p:tav>
                                        <p:tav tm="100000">
                                          <p:val>
                                            <p:strVal val="#ppt_y"/>
                                          </p:val>
                                        </p:tav>
                                      </p:tavLst>
                                    </p:anim>
                                  </p:childTnLst>
                                </p:cTn>
                              </p:par>
                            </p:childTnLst>
                          </p:cTn>
                        </p:par>
                        <p:par>
                          <p:cTn id="24" fill="hold" nodeType="afterGroup">
                            <p:stCondLst>
                              <p:cond delay="6500"/>
                            </p:stCondLst>
                            <p:childTnLst>
                              <p:par>
                                <p:cTn id="25" presetID="4" presetClass="entr" presetSubtype="32" fill="hold" grpId="0" nodeType="afterEffect">
                                  <p:stCondLst>
                                    <p:cond delay="0"/>
                                  </p:stCondLst>
                                  <p:childTnLst>
                                    <p:set>
                                      <p:cBhvr>
                                        <p:cTn id="26" dur="1" fill="hold">
                                          <p:stCondLst>
                                            <p:cond delay="0"/>
                                          </p:stCondLst>
                                        </p:cTn>
                                        <p:tgtEl>
                                          <p:spTgt spid="851065"/>
                                        </p:tgtEl>
                                        <p:attrNameLst>
                                          <p:attrName>style.visibility</p:attrName>
                                        </p:attrNameLst>
                                      </p:cBhvr>
                                      <p:to>
                                        <p:strVal val="visible"/>
                                      </p:to>
                                    </p:set>
                                    <p:animEffect transition="in" filter="box(out)">
                                      <p:cBhvr>
                                        <p:cTn id="27" dur="500"/>
                                        <p:tgtEl>
                                          <p:spTgt spid="85106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851066"/>
                                        </p:tgtEl>
                                        <p:attrNameLst>
                                          <p:attrName>style.visibility</p:attrName>
                                        </p:attrNameLst>
                                      </p:cBhvr>
                                      <p:to>
                                        <p:strVal val="visible"/>
                                      </p:to>
                                    </p:set>
                                    <p:animEffect transition="in" filter="box(out)">
                                      <p:cBhvr>
                                        <p:cTn id="32" dur="500"/>
                                        <p:tgtEl>
                                          <p:spTgt spid="85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1065" grpId="0" animBg="1" autoUpdateAnimBg="0"/>
      <p:bldP spid="85106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2"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03"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04"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44805"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06"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07"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08"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幼</a:t>
            </a:r>
          </a:p>
        </p:txBody>
      </p:sp>
      <p:sp>
        <p:nvSpPr>
          <p:cNvPr id="844810" name="Rectangle 10"/>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波</a:t>
            </a:r>
          </a:p>
        </p:txBody>
      </p:sp>
      <p:sp>
        <p:nvSpPr>
          <p:cNvPr id="844811" name="Freeform 11"/>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12" name="Freeform 12"/>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13" name="Freeform 13"/>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4814" name="Rectangle 14"/>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加</a:t>
            </a:r>
          </a:p>
        </p:txBody>
      </p:sp>
      <p:sp>
        <p:nvSpPr>
          <p:cNvPr id="844815" name="Rectangle 15"/>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红</a:t>
            </a:r>
          </a:p>
        </p:txBody>
      </p:sp>
      <p:sp>
        <p:nvSpPr>
          <p:cNvPr id="844816" name="Rectangle 16"/>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地</a:t>
            </a:r>
          </a:p>
        </p:txBody>
      </p:sp>
      <p:sp>
        <p:nvSpPr>
          <p:cNvPr id="844817" name="Rectangle 17"/>
          <p:cNvSpPr>
            <a:spLocks noChangeArrowheads="1"/>
          </p:cNvSpPr>
          <p:nvPr/>
        </p:nvSpPr>
        <p:spPr bwMode="auto">
          <a:xfrm>
            <a:off x="3086100" y="43815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18"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819"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820" name="Rectangle 20"/>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死</a:t>
            </a:r>
          </a:p>
        </p:txBody>
      </p:sp>
      <p:sp>
        <p:nvSpPr>
          <p:cNvPr id="844821" name="Line 21"/>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a:defRPr/>
            </a:pPr>
            <a:endParaRPr lang="en-US" sz="2800">
              <a:solidFill>
                <a:srgbClr val="00DFCA"/>
              </a:solidFill>
              <a:latin typeface="Comic Sans MS" charset="0"/>
            </a:endParaRPr>
          </a:p>
        </p:txBody>
      </p:sp>
      <p:sp>
        <p:nvSpPr>
          <p:cNvPr id="844822" name="Rectangle 22"/>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44823" name="Rectangle 23"/>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吾</a:t>
            </a:r>
          </a:p>
        </p:txBody>
      </p:sp>
      <p:sp>
        <p:nvSpPr>
          <p:cNvPr id="844824" name="Rectangle 24"/>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巴</a:t>
            </a:r>
          </a:p>
        </p:txBody>
      </p:sp>
      <p:sp>
        <p:nvSpPr>
          <p:cNvPr id="844825" name="Rectangle 25"/>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哈</a:t>
            </a:r>
          </a:p>
        </p:txBody>
      </p:sp>
      <p:sp>
        <p:nvSpPr>
          <p:cNvPr id="844827" name="Rectangle 27"/>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SimSun" charset="0"/>
                <a:cs typeface="SimSun" charset="0"/>
              </a:rPr>
              <a:t>尼</a:t>
            </a:r>
            <a:r>
              <a:rPr lang="en-US" altLang="zh-CN" sz="2400">
                <a:solidFill>
                  <a:srgbClr val="CECECE"/>
                </a:solidFill>
                <a:latin typeface="Times" charset="0"/>
                <a:ea typeface="SimSun" charset="0"/>
                <a:cs typeface="SimSun" charset="0"/>
              </a:rPr>
              <a:t>(</a:t>
            </a:r>
            <a:r>
              <a:rPr lang="zh-CN" altLang="en-US" sz="2400">
                <a:solidFill>
                  <a:srgbClr val="CECECE"/>
                </a:solidFill>
                <a:latin typeface="Times" charset="0"/>
                <a:ea typeface="SimSun" charset="0"/>
                <a:cs typeface="SimSun" charset="0"/>
              </a:rPr>
              <a:t>亚</a:t>
            </a:r>
            <a:r>
              <a:rPr lang="en-US" altLang="zh-CN" sz="2400">
                <a:solidFill>
                  <a:srgbClr val="CECECE"/>
                </a:solidFill>
                <a:latin typeface="Times" charset="0"/>
                <a:ea typeface="SimSun" charset="0"/>
                <a:cs typeface="SimSun" charset="0"/>
              </a:rPr>
              <a:t>)</a:t>
            </a:r>
          </a:p>
        </p:txBody>
      </p:sp>
      <p:sp>
        <p:nvSpPr>
          <p:cNvPr id="844828" name="Rectangle 28"/>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迦</a:t>
            </a:r>
          </a:p>
        </p:txBody>
      </p:sp>
      <p:sp>
        <p:nvSpPr>
          <p:cNvPr id="844829" name="Rectangle 29"/>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耶</a:t>
            </a:r>
          </a:p>
        </p:txBody>
      </p:sp>
      <p:sp>
        <p:nvSpPr>
          <p:cNvPr id="844830" name="Rectangle 30"/>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加</a:t>
            </a:r>
            <a:r>
              <a:rPr lang="en-US" altLang="zh-CN">
                <a:solidFill>
                  <a:srgbClr val="CECECE"/>
                </a:solidFill>
                <a:latin typeface="Times" charset="0"/>
                <a:ea typeface="SimSun" pitchFamily="2" charset="-122"/>
                <a:cs typeface="+mn-cs"/>
              </a:rPr>
              <a:t>-</a:t>
            </a:r>
            <a:r>
              <a:rPr lang="zh-CN" altLang="en-US">
                <a:solidFill>
                  <a:srgbClr val="CECECE"/>
                </a:solidFill>
                <a:latin typeface="Times" charset="0"/>
                <a:ea typeface="SimSun" pitchFamily="2" charset="-122"/>
                <a:cs typeface="+mn-cs"/>
              </a:rPr>
              <a:t>巴</a:t>
            </a:r>
            <a:endParaRPr lang="en-US" altLang="zh-CN">
              <a:solidFill>
                <a:srgbClr val="CECECE"/>
              </a:solidFill>
              <a:latin typeface="Times" charset="0"/>
              <a:ea typeface="SimSun" pitchFamily="2" charset="-122"/>
              <a:cs typeface="+mn-cs"/>
            </a:endParaRPr>
          </a:p>
        </p:txBody>
      </p:sp>
      <p:sp>
        <p:nvSpPr>
          <p:cNvPr id="844831" name="Rectangle 31"/>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西</a:t>
            </a:r>
            <a:endParaRPr lang="en-US" altLang="zh-CN">
              <a:solidFill>
                <a:srgbClr val="CECECE"/>
              </a:solidFill>
              <a:latin typeface="Times" charset="0"/>
              <a:ea typeface="SimSun" pitchFamily="2" charset="-122"/>
              <a:cs typeface="+mn-cs"/>
            </a:endParaRPr>
          </a:p>
        </p:txBody>
      </p:sp>
      <p:sp>
        <p:nvSpPr>
          <p:cNvPr id="844832" name="Rectangle 32"/>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埃</a:t>
            </a:r>
          </a:p>
        </p:txBody>
      </p:sp>
      <p:sp>
        <p:nvSpPr>
          <p:cNvPr id="844833" name="Rectangle 33"/>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尼</a:t>
            </a:r>
          </a:p>
        </p:txBody>
      </p:sp>
      <p:sp>
        <p:nvSpPr>
          <p:cNvPr id="844841" name="Text Box 41"/>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endParaRPr lang="zh-CN" altLang="en-US" sz="1600">
              <a:solidFill>
                <a:srgbClr val="FFFFFF"/>
              </a:solidFill>
              <a:latin typeface="Comic Sans MS" charset="0"/>
              <a:ea typeface="SimSun" charset="0"/>
              <a:cs typeface="SimSun" charset="0"/>
            </a:endParaRPr>
          </a:p>
        </p:txBody>
      </p:sp>
      <p:sp>
        <p:nvSpPr>
          <p:cNvPr id="844843" name="Oval 4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46" name="Oval 46"/>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51" name="Oval 51"/>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53" name="Oval 53"/>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56" name="Text Box 56"/>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spcBef>
                <a:spcPct val="50000"/>
              </a:spcBef>
              <a:defRPr/>
            </a:pPr>
            <a:r>
              <a:rPr lang="en-US" altLang="zh-CN" b="0">
                <a:solidFill>
                  <a:srgbClr val="FFA27C"/>
                </a:solidFill>
                <a:latin typeface="B VAG Rounded Bold" charset="0"/>
                <a:ea typeface="宋体" charset="0"/>
                <a:cs typeface="宋体" charset="0"/>
              </a:rPr>
              <a:t> </a:t>
            </a:r>
          </a:p>
        </p:txBody>
      </p:sp>
      <p:sp>
        <p:nvSpPr>
          <p:cNvPr id="844858" name="Rectangle 58"/>
          <p:cNvSpPr>
            <a:spLocks noChangeArrowheads="1"/>
          </p:cNvSpPr>
          <p:nvPr/>
        </p:nvSpPr>
        <p:spPr bwMode="auto">
          <a:xfrm>
            <a:off x="8078788"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SimSun" charset="0"/>
                <a:cs typeface="SimSun" charset="0"/>
              </a:rPr>
              <a:t>49</a:t>
            </a:r>
          </a:p>
        </p:txBody>
      </p:sp>
      <p:sp>
        <p:nvSpPr>
          <p:cNvPr id="844860" name="Text Box 6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a:spcBef>
                <a:spcPct val="50000"/>
              </a:spcBef>
              <a:defRPr/>
            </a:pPr>
            <a:r>
              <a:rPr lang="en-US" altLang="zh-CN">
                <a:solidFill>
                  <a:srgbClr val="FFFFFF"/>
                </a:solidFill>
                <a:latin typeface="Comic Sans MS" charset="0"/>
                <a:ea typeface="宋体" charset="0"/>
                <a:cs typeface="宋体" charset="0"/>
              </a:rPr>
              <a:t>2</a:t>
            </a:r>
          </a:p>
        </p:txBody>
      </p:sp>
      <p:sp>
        <p:nvSpPr>
          <p:cNvPr id="844861" name="Rectangle 61"/>
          <p:cNvSpPr>
            <a:spLocks noChangeArrowheads="1"/>
          </p:cNvSpPr>
          <p:nvPr/>
        </p:nvSpPr>
        <p:spPr bwMode="auto">
          <a:xfrm>
            <a:off x="0" y="0"/>
            <a:ext cx="1808163" cy="1555750"/>
          </a:xfrm>
          <a:prstGeom prst="rect">
            <a:avLst/>
          </a:prstGeom>
          <a:noFill/>
          <a:ln>
            <a:noFill/>
          </a:ln>
          <a:effectLst/>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历史</a:t>
            </a:r>
          </a:p>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舞台</a:t>
            </a:r>
          </a:p>
        </p:txBody>
      </p:sp>
      <p:sp>
        <p:nvSpPr>
          <p:cNvPr id="844862" name="Line 62"/>
          <p:cNvSpPr>
            <a:spLocks noChangeShapeType="1"/>
          </p:cNvSpPr>
          <p:nvPr/>
        </p:nvSpPr>
        <p:spPr bwMode="auto">
          <a:xfrm>
            <a:off x="6845300" y="1473200"/>
            <a:ext cx="622300" cy="469900"/>
          </a:xfrm>
          <a:prstGeom prst="line">
            <a:avLst/>
          </a:prstGeom>
          <a:noFill/>
          <a:ln w="57150">
            <a:solidFill>
              <a:srgbClr val="D83104"/>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863" name="Line 63"/>
          <p:cNvSpPr>
            <a:spLocks noChangeShapeType="1"/>
          </p:cNvSpPr>
          <p:nvPr/>
        </p:nvSpPr>
        <p:spPr bwMode="auto">
          <a:xfrm flipH="1">
            <a:off x="6883400" y="1371600"/>
            <a:ext cx="381000" cy="762000"/>
          </a:xfrm>
          <a:prstGeom prst="line">
            <a:avLst/>
          </a:prstGeom>
          <a:noFill/>
          <a:ln w="57150">
            <a:solidFill>
              <a:srgbClr val="D83104"/>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865" name="Text Box 65"/>
          <p:cNvSpPr txBox="1">
            <a:spLocks noChangeArrowheads="1"/>
          </p:cNvSpPr>
          <p:nvPr/>
        </p:nvSpPr>
        <p:spPr bwMode="auto">
          <a:xfrm>
            <a:off x="3965575" y="3875088"/>
            <a:ext cx="2093913" cy="17399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lnSpc>
                <a:spcPct val="90000"/>
              </a:lnSpc>
              <a:spcBef>
                <a:spcPct val="50000"/>
              </a:spcBef>
            </a:pPr>
            <a:r>
              <a:rPr lang="ja-JP" altLang="en-US" sz="4000">
                <a:solidFill>
                  <a:srgbClr val="FFEA18"/>
                </a:solidFill>
                <a:latin typeface="SimSun" charset="0"/>
                <a:ea typeface="SimSun" charset="0"/>
                <a:cs typeface="SimSun" charset="0"/>
              </a:rPr>
              <a:t>巴比伦 征服      亚述</a:t>
            </a:r>
            <a:r>
              <a:rPr lang="en-US" altLang="zh-CN" sz="4000">
                <a:solidFill>
                  <a:srgbClr val="FFEA18"/>
                </a:solidFill>
                <a:latin typeface="SimSun" charset="0"/>
                <a:ea typeface="SimSun" charset="0"/>
                <a:cs typeface="SimSun" charset="0"/>
              </a:rPr>
              <a:t>!</a:t>
            </a:r>
          </a:p>
        </p:txBody>
      </p:sp>
      <p:sp>
        <p:nvSpPr>
          <p:cNvPr id="844866" name="Text Box 66"/>
          <p:cNvSpPr txBox="1">
            <a:spLocks noChangeArrowheads="1"/>
          </p:cNvSpPr>
          <p:nvPr/>
        </p:nvSpPr>
        <p:spPr bwMode="auto">
          <a:xfrm>
            <a:off x="1295400" y="1416050"/>
            <a:ext cx="3033713" cy="1066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zh-CN" altLang="en-US" sz="3200">
                <a:solidFill>
                  <a:srgbClr val="FFD34A"/>
                </a:solidFill>
                <a:latin typeface="SimSun" charset="0"/>
                <a:ea typeface="SimSun" charset="0"/>
                <a:cs typeface="SimSun" charset="0"/>
              </a:rPr>
              <a:t>然而</a:t>
            </a:r>
            <a:r>
              <a:rPr lang="en-US" altLang="zh-CN" sz="3200">
                <a:solidFill>
                  <a:srgbClr val="FFD34A"/>
                </a:solidFill>
                <a:latin typeface="SimSun" charset="0"/>
                <a:ea typeface="SimSun" charset="0"/>
                <a:cs typeface="SimSun" charset="0"/>
              </a:rPr>
              <a:t>…        </a:t>
            </a:r>
            <a:r>
              <a:rPr lang="ja-JP" altLang="en-US" sz="3200">
                <a:solidFill>
                  <a:srgbClr val="FFD34A"/>
                </a:solidFill>
                <a:latin typeface="SimSun" charset="0"/>
                <a:ea typeface="SimSun" charset="0"/>
                <a:cs typeface="SimSun" charset="0"/>
              </a:rPr>
              <a:t>南部的王国</a:t>
            </a:r>
            <a:r>
              <a:rPr lang="zh-CN" altLang="en-US" sz="3200">
                <a:solidFill>
                  <a:srgbClr val="FFD34A"/>
                </a:solidFill>
                <a:latin typeface="SimSun" charset="0"/>
                <a:ea typeface="SimSun" charset="0"/>
                <a:cs typeface="SimSun" charset="0"/>
              </a:rPr>
              <a:t>呢</a:t>
            </a:r>
            <a:r>
              <a:rPr lang="en-US" altLang="zh-CN" sz="3200">
                <a:solidFill>
                  <a:srgbClr val="FFD34A"/>
                </a:solidFill>
                <a:latin typeface="SimSun" charset="0"/>
                <a:ea typeface="SimSun" charset="0"/>
                <a:cs typeface="SimSun" charset="0"/>
              </a:rPr>
              <a:t>?</a:t>
            </a:r>
          </a:p>
        </p:txBody>
      </p:sp>
      <p:sp>
        <p:nvSpPr>
          <p:cNvPr id="844919" name="Oval 119"/>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0" name="Oval 120"/>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1" name="Oval 121"/>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2" name="Oval 122"/>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3" name="Oval 123"/>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4" name="Oval 12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25" name="Oval 125"/>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867" name="AutoShape 67"/>
          <p:cNvSpPr>
            <a:spLocks noChangeArrowheads="1"/>
          </p:cNvSpPr>
          <p:nvPr/>
        </p:nvSpPr>
        <p:spPr bwMode="auto">
          <a:xfrm rot="-11114126">
            <a:off x="3252788" y="29400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a:defRPr/>
            </a:pPr>
            <a:endParaRPr lang="en-US" sz="2800">
              <a:solidFill>
                <a:srgbClr val="00DFCA"/>
              </a:solidFill>
              <a:latin typeface="Comic Sans MS" charset="0"/>
            </a:endParaRPr>
          </a:p>
        </p:txBody>
      </p:sp>
      <p:sp>
        <p:nvSpPr>
          <p:cNvPr id="844926" name="Freeform 126"/>
          <p:cNvSpPr>
            <a:spLocks/>
          </p:cNvSpPr>
          <p:nvPr/>
        </p:nvSpPr>
        <p:spPr bwMode="auto">
          <a:xfrm>
            <a:off x="2038350" y="4591050"/>
            <a:ext cx="1887538" cy="1487488"/>
          </a:xfrm>
          <a:custGeom>
            <a:avLst/>
            <a:gdLst>
              <a:gd name="T0" fmla="*/ 695563309 w 1189"/>
              <a:gd name="T1" fmla="*/ 2147483647 h 937"/>
              <a:gd name="T2" fmla="*/ 695563309 w 1189"/>
              <a:gd name="T3" fmla="*/ 2056448191 h 937"/>
              <a:gd name="T4" fmla="*/ 665321426 w 1189"/>
              <a:gd name="T5" fmla="*/ 1874996880 h 937"/>
              <a:gd name="T6" fmla="*/ 604837660 w 1189"/>
              <a:gd name="T7" fmla="*/ 1693545569 h 937"/>
              <a:gd name="T8" fmla="*/ 514112011 w 1189"/>
              <a:gd name="T9" fmla="*/ 1542336143 h 937"/>
              <a:gd name="T10" fmla="*/ 423386362 w 1189"/>
              <a:gd name="T11" fmla="*/ 1360884832 h 937"/>
              <a:gd name="T12" fmla="*/ 332660713 w 1189"/>
              <a:gd name="T13" fmla="*/ 1179433521 h 937"/>
              <a:gd name="T14" fmla="*/ 211693181 w 1189"/>
              <a:gd name="T15" fmla="*/ 967740325 h 937"/>
              <a:gd name="T16" fmla="*/ 60483766 w 1189"/>
              <a:gd name="T17" fmla="*/ 786289014 h 937"/>
              <a:gd name="T18" fmla="*/ 0 w 1189"/>
              <a:gd name="T19" fmla="*/ 604837703 h 937"/>
              <a:gd name="T20" fmla="*/ 0 w 1189"/>
              <a:gd name="T21" fmla="*/ 423386392 h 937"/>
              <a:gd name="T22" fmla="*/ 60483766 w 1189"/>
              <a:gd name="T23" fmla="*/ 241935081 h 937"/>
              <a:gd name="T24" fmla="*/ 211693181 w 1189"/>
              <a:gd name="T25" fmla="*/ 90725655 h 937"/>
              <a:gd name="T26" fmla="*/ 362902596 w 1189"/>
              <a:gd name="T27" fmla="*/ 30241885 h 937"/>
              <a:gd name="T28" fmla="*/ 574595777 w 1189"/>
              <a:gd name="T29" fmla="*/ 60483770 h 937"/>
              <a:gd name="T30" fmla="*/ 756047075 w 1189"/>
              <a:gd name="T31" fmla="*/ 151209426 h 937"/>
              <a:gd name="T32" fmla="*/ 877014607 w 1189"/>
              <a:gd name="T33" fmla="*/ 332660737 h 937"/>
              <a:gd name="T34" fmla="*/ 967740256 w 1189"/>
              <a:gd name="T35" fmla="*/ 514112048 h 937"/>
              <a:gd name="T36" fmla="*/ 1028224022 w 1189"/>
              <a:gd name="T37" fmla="*/ 695563359 h 937"/>
              <a:gd name="T38" fmla="*/ 1088707788 w 1189"/>
              <a:gd name="T39" fmla="*/ 877014670 h 937"/>
              <a:gd name="T40" fmla="*/ 1118949671 w 1189"/>
              <a:gd name="T41" fmla="*/ 1058465981 h 937"/>
              <a:gd name="T42" fmla="*/ 1149191554 w 1189"/>
              <a:gd name="T43" fmla="*/ 1239917292 h 937"/>
              <a:gd name="T44" fmla="*/ 1209675320 w 1189"/>
              <a:gd name="T45" fmla="*/ 1421368603 h 937"/>
              <a:gd name="T46" fmla="*/ 1300400969 w 1189"/>
              <a:gd name="T47" fmla="*/ 1602819914 h 937"/>
              <a:gd name="T48" fmla="*/ 1512094151 w 1189"/>
              <a:gd name="T49" fmla="*/ 1693545569 h 937"/>
              <a:gd name="T50" fmla="*/ 1693545449 w 1189"/>
              <a:gd name="T51" fmla="*/ 1723787454 h 937"/>
              <a:gd name="T52" fmla="*/ 1874996747 w 1189"/>
              <a:gd name="T53" fmla="*/ 1663303684 h 937"/>
              <a:gd name="T54" fmla="*/ 2026206162 w 1189"/>
              <a:gd name="T55" fmla="*/ 1481852373 h 937"/>
              <a:gd name="T56" fmla="*/ 2086689928 w 1189"/>
              <a:gd name="T57" fmla="*/ 1270159177 h 937"/>
              <a:gd name="T58" fmla="*/ 2116931811 w 1189"/>
              <a:gd name="T59" fmla="*/ 1088707866 h 937"/>
              <a:gd name="T60" fmla="*/ 2147483647 w 1189"/>
              <a:gd name="T61" fmla="*/ 907256555 h 937"/>
              <a:gd name="T62" fmla="*/ 2147483647 w 1189"/>
              <a:gd name="T63" fmla="*/ 725805244 h 937"/>
              <a:gd name="T64" fmla="*/ 2147483647 w 1189"/>
              <a:gd name="T65" fmla="*/ 635079588 h 937"/>
              <a:gd name="T66" fmla="*/ 2147483647 w 1189"/>
              <a:gd name="T67" fmla="*/ 604837703 h 937"/>
              <a:gd name="T68" fmla="*/ 2147483647 w 1189"/>
              <a:gd name="T69" fmla="*/ 665321474 h 937"/>
              <a:gd name="T70" fmla="*/ 2147483647 w 1189"/>
              <a:gd name="T71" fmla="*/ 816530899 h 937"/>
              <a:gd name="T72" fmla="*/ 2147483647 w 1189"/>
              <a:gd name="T73" fmla="*/ 997982210 h 937"/>
              <a:gd name="T74" fmla="*/ 2147483647 w 1189"/>
              <a:gd name="T75" fmla="*/ 1179433521 h 937"/>
              <a:gd name="T76" fmla="*/ 2147483647 w 1189"/>
              <a:gd name="T77" fmla="*/ 1360884832 h 937"/>
              <a:gd name="T78" fmla="*/ 2147483647 w 1189"/>
              <a:gd name="T79" fmla="*/ 1542336143 h 937"/>
              <a:gd name="T80" fmla="*/ 2147483647 w 1189"/>
              <a:gd name="T81" fmla="*/ 1693545569 h 937"/>
              <a:gd name="T82" fmla="*/ 2147483647 w 1189"/>
              <a:gd name="T83" fmla="*/ 1874996880 h 937"/>
              <a:gd name="T84" fmla="*/ 2147483647 w 1189"/>
              <a:gd name="T85" fmla="*/ 2056448191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grpSp>
        <p:nvGrpSpPr>
          <p:cNvPr id="321589" name="Group 127"/>
          <p:cNvGrpSpPr>
            <a:grpSpLocks/>
          </p:cNvGrpSpPr>
          <p:nvPr/>
        </p:nvGrpSpPr>
        <p:grpSpPr bwMode="auto">
          <a:xfrm>
            <a:off x="7842250" y="3436938"/>
            <a:ext cx="1200150" cy="2109787"/>
            <a:chOff x="4940" y="2165"/>
            <a:chExt cx="756" cy="1329"/>
          </a:xfrm>
        </p:grpSpPr>
        <p:grpSp>
          <p:nvGrpSpPr>
            <p:cNvPr id="321593" name="Group 128"/>
            <p:cNvGrpSpPr>
              <a:grpSpLocks/>
            </p:cNvGrpSpPr>
            <p:nvPr/>
          </p:nvGrpSpPr>
          <p:grpSpPr bwMode="auto">
            <a:xfrm>
              <a:off x="4940" y="2165"/>
              <a:ext cx="756" cy="1329"/>
              <a:chOff x="4940" y="2165"/>
              <a:chExt cx="756" cy="1329"/>
            </a:xfrm>
          </p:grpSpPr>
          <p:grpSp>
            <p:nvGrpSpPr>
              <p:cNvPr id="321596" name="Group 129"/>
              <p:cNvGrpSpPr>
                <a:grpSpLocks/>
              </p:cNvGrpSpPr>
              <p:nvPr/>
            </p:nvGrpSpPr>
            <p:grpSpPr bwMode="auto">
              <a:xfrm>
                <a:off x="4940" y="2165"/>
                <a:ext cx="756" cy="1329"/>
                <a:chOff x="4940" y="2165"/>
                <a:chExt cx="756" cy="1329"/>
              </a:xfrm>
            </p:grpSpPr>
            <p:grpSp>
              <p:nvGrpSpPr>
                <p:cNvPr id="321598" name="Group 130"/>
                <p:cNvGrpSpPr>
                  <a:grpSpLocks/>
                </p:cNvGrpSpPr>
                <p:nvPr/>
              </p:nvGrpSpPr>
              <p:grpSpPr bwMode="auto">
                <a:xfrm>
                  <a:off x="4940" y="2165"/>
                  <a:ext cx="756" cy="1329"/>
                  <a:chOff x="4940" y="2165"/>
                  <a:chExt cx="756" cy="1329"/>
                </a:xfrm>
              </p:grpSpPr>
              <p:grpSp>
                <p:nvGrpSpPr>
                  <p:cNvPr id="321600" name="Group 131"/>
                  <p:cNvGrpSpPr>
                    <a:grpSpLocks/>
                  </p:cNvGrpSpPr>
                  <p:nvPr/>
                </p:nvGrpSpPr>
                <p:grpSpPr bwMode="auto">
                  <a:xfrm>
                    <a:off x="4940" y="2165"/>
                    <a:ext cx="756" cy="1329"/>
                    <a:chOff x="4940" y="2165"/>
                    <a:chExt cx="756" cy="1329"/>
                  </a:xfrm>
                </p:grpSpPr>
                <p:grpSp>
                  <p:nvGrpSpPr>
                    <p:cNvPr id="321602" name="Group 132"/>
                    <p:cNvGrpSpPr>
                      <a:grpSpLocks/>
                    </p:cNvGrpSpPr>
                    <p:nvPr/>
                  </p:nvGrpSpPr>
                  <p:grpSpPr bwMode="auto">
                    <a:xfrm>
                      <a:off x="4940" y="2165"/>
                      <a:ext cx="756" cy="1329"/>
                      <a:chOff x="4940" y="2165"/>
                      <a:chExt cx="756" cy="1329"/>
                    </a:xfrm>
                  </p:grpSpPr>
                  <p:grpSp>
                    <p:nvGrpSpPr>
                      <p:cNvPr id="321604" name="Group 133"/>
                      <p:cNvGrpSpPr>
                        <a:grpSpLocks/>
                      </p:cNvGrpSpPr>
                      <p:nvPr/>
                    </p:nvGrpSpPr>
                    <p:grpSpPr bwMode="auto">
                      <a:xfrm>
                        <a:off x="4940" y="2165"/>
                        <a:ext cx="756" cy="1329"/>
                        <a:chOff x="4940" y="2165"/>
                        <a:chExt cx="756" cy="1329"/>
                      </a:xfrm>
                    </p:grpSpPr>
                    <p:grpSp>
                      <p:nvGrpSpPr>
                        <p:cNvPr id="321607" name="Group 134"/>
                        <p:cNvGrpSpPr>
                          <a:grpSpLocks/>
                        </p:cNvGrpSpPr>
                        <p:nvPr/>
                      </p:nvGrpSpPr>
                      <p:grpSpPr bwMode="auto">
                        <a:xfrm>
                          <a:off x="4940" y="2165"/>
                          <a:ext cx="756" cy="1329"/>
                          <a:chOff x="4940" y="2165"/>
                          <a:chExt cx="756" cy="1329"/>
                        </a:xfrm>
                      </p:grpSpPr>
                      <p:sp>
                        <p:nvSpPr>
                          <p:cNvPr id="844935" name="AutoShape 13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36" name="Rectangle 13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37" name="Line 13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38" name="Rectangle 13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39" name="Rectangle 13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4940" name="Line 14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1" name="Line 14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2" name="Line 14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3" name="Line 14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4" name="Line 14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5" name="Line 14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6" name="Line 14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7" name="Line 14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8" name="Line 14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49" name="Line 14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4950" name="Rectangle 150"/>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a:solidFill>
                                  <a:srgbClr val="1A0004"/>
                                </a:solidFill>
                                <a:latin typeface="Times" charset="0"/>
                                <a:ea typeface="SimSun" pitchFamily="2" charset="-122"/>
                                <a:cs typeface="+mn-cs"/>
                              </a:rPr>
                              <a:t>   </a:t>
                            </a:r>
                            <a:r>
                              <a:rPr lang="zh-CN" altLang="en-US" sz="1000">
                                <a:solidFill>
                                  <a:srgbClr val="1A0004"/>
                                </a:solidFill>
                                <a:latin typeface="Times" charset="0"/>
                                <a:ea typeface="SimSun" pitchFamily="2" charset="-122"/>
                                <a:cs typeface="+mn-cs"/>
                              </a:rPr>
                              <a:t>王朝</a:t>
                            </a:r>
                            <a:endParaRPr lang="zh-CN" altLang="en-US" sz="2800" b="0">
                              <a:solidFill>
                                <a:srgbClr val="00DFCA"/>
                              </a:solidFill>
                              <a:latin typeface="Comic Sans MS" pitchFamily="66" charset="0"/>
                              <a:ea typeface="SimSun" pitchFamily="2" charset="-122"/>
                              <a:cs typeface="+mn-cs"/>
                            </a:endParaRPr>
                          </a:p>
                        </p:txBody>
                      </p:sp>
                      <p:sp>
                        <p:nvSpPr>
                          <p:cNvPr id="844951" name="Rectangle 151"/>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4952" name="Rectangle 152"/>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4953" name="Rectangle 153"/>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4954" name="Rectangle 154"/>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4955" name="Text Box 155"/>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4956" name="Text Box 156"/>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4957" name="Text Box 157"/>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4958" name="Text Box 158"/>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4959" name="Text Box 159"/>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4960" name="Text Box 160"/>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grpSp>
                    <p:sp>
                      <p:nvSpPr>
                        <p:cNvPr id="844961" name="Rectangle 161"/>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SimSun" charset="0"/>
                              <a:cs typeface="SimSun" charset="0"/>
                            </a:rPr>
                            <a:t>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罗</a:t>
                          </a:r>
                          <a:endParaRPr lang="zh-CN" altLang="en-US" sz="2800" b="0">
                            <a:solidFill>
                              <a:srgbClr val="00DFCA"/>
                            </a:solidFill>
                            <a:latin typeface="Comic Sans MS" charset="0"/>
                            <a:ea typeface="SimSun" charset="0"/>
                            <a:cs typeface="SimSun" charset="0"/>
                          </a:endParaRPr>
                        </a:p>
                      </p:txBody>
                    </p:sp>
                  </p:grpSp>
                  <p:sp>
                    <p:nvSpPr>
                      <p:cNvPr id="844962" name="Rectangle 162"/>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zh-CN" altLang="en-US" sz="1000">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44963" name="Rectangle 163"/>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ja-JP" altLang="en-US" sz="1000">
                            <a:solidFill>
                              <a:srgbClr val="1A0004"/>
                            </a:solidFill>
                            <a:latin typeface="SimSun" charset="0"/>
                            <a:ea typeface="SimSun" charset="0"/>
                            <a:cs typeface="SimSun" charset="0"/>
                          </a:rPr>
                          <a:t>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南</a:t>
                        </a:r>
                        <a:endParaRPr lang="zh-CN" altLang="en-US" sz="1000">
                          <a:solidFill>
                            <a:srgbClr val="000000"/>
                          </a:solidFill>
                          <a:latin typeface="SimSun" charset="0"/>
                          <a:ea typeface="SimSun" charset="0"/>
                          <a:cs typeface="SimSun" charset="0"/>
                        </a:endParaRPr>
                      </a:p>
                    </p:txBody>
                  </p:sp>
                </p:grpSp>
                <p:sp>
                  <p:nvSpPr>
                    <p:cNvPr id="844964" name="Rectangle 164"/>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r>
                        <a:rPr lang="ja-JP" altLang="en-US" sz="1000">
                          <a:solidFill>
                            <a:srgbClr val="1A0004"/>
                          </a:solidFill>
                          <a:latin typeface="SimSun" charset="0"/>
                          <a:ea typeface="SimSun" charset="0"/>
                          <a:cs typeface="SimSun" charset="0"/>
                        </a:rPr>
                        <a:t>以色列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犹大</a:t>
                      </a:r>
                      <a:endParaRPr lang="zh-CN" altLang="en-US" sz="1000">
                        <a:solidFill>
                          <a:srgbClr val="1A0004"/>
                        </a:solidFill>
                        <a:latin typeface="SimSun" charset="0"/>
                        <a:ea typeface="SimSun" charset="0"/>
                        <a:cs typeface="SimSun" charset="0"/>
                      </a:endParaRPr>
                    </a:p>
                  </p:txBody>
                </p:sp>
              </p:grpSp>
              <p:sp>
                <p:nvSpPr>
                  <p:cNvPr id="844965" name="Text Box 165"/>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10      2</a:t>
                    </a:r>
                  </a:p>
                </p:txBody>
              </p:sp>
            </p:grpSp>
            <p:sp>
              <p:nvSpPr>
                <p:cNvPr id="844966" name="Rectangle 166"/>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a:r>
                    <a:rPr lang="zh-CN" altLang="en-US" sz="1000">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44967" name="Text Box 167"/>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耶</a:t>
                </a:r>
                <a:r>
                  <a:rPr lang="zh-CN" altLang="en-US" sz="1000">
                    <a:solidFill>
                      <a:srgbClr val="1A0004"/>
                    </a:solidFill>
                    <a:latin typeface="SimSun" charset="0"/>
                    <a:ea typeface="SimSun" charset="0"/>
                    <a:cs typeface="SimSun" charset="0"/>
                  </a:rPr>
                  <a:t>   </a:t>
                </a: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罗</a:t>
                </a:r>
                <a:endParaRPr lang="zh-CN" altLang="en-US" sz="2800" b="0">
                  <a:solidFill>
                    <a:srgbClr val="00DFCA"/>
                  </a:solidFill>
                  <a:latin typeface="SimSun" charset="0"/>
                  <a:ea typeface="SimSun" charset="0"/>
                  <a:cs typeface="SimSun" charset="0"/>
                </a:endParaRPr>
              </a:p>
            </p:txBody>
          </p:sp>
        </p:grpSp>
        <p:sp>
          <p:nvSpPr>
            <p:cNvPr id="844968" name="Text Box 168"/>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zh-CN" sz="1000">
                  <a:solidFill>
                    <a:srgbClr val="1A0004"/>
                  </a:solidFill>
                  <a:latin typeface="SimSun" charset="0"/>
                  <a:ea typeface="SimSun" charset="0"/>
                  <a:cs typeface="SimSun" charset="0"/>
                </a:rPr>
                <a:t>200</a:t>
              </a:r>
              <a:endParaRPr lang="zh-CN" altLang="en-US" sz="1000">
                <a:solidFill>
                  <a:srgbClr val="1A0004"/>
                </a:solidFill>
                <a:latin typeface="SimSun" charset="0"/>
                <a:ea typeface="SimSun" charset="0"/>
                <a:cs typeface="SimSun" charset="0"/>
              </a:endParaRPr>
            </a:p>
          </p:txBody>
        </p:sp>
        <p:sp>
          <p:nvSpPr>
            <p:cNvPr id="844969" name="Text Box 169"/>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000">
                  <a:solidFill>
                    <a:srgbClr val="1A0004"/>
                  </a:solidFill>
                  <a:latin typeface="SimSun" charset="0"/>
                  <a:ea typeface="SimSun" charset="0"/>
                  <a:cs typeface="SimSun" charset="0"/>
                </a:rPr>
                <a:t>亚述</a:t>
              </a:r>
              <a:endParaRPr lang="zh-CN" altLang="en-US" sz="1000" b="0">
                <a:solidFill>
                  <a:srgbClr val="00DFCA"/>
                </a:solidFill>
                <a:latin typeface="Comic Sans MS" charset="0"/>
                <a:ea typeface="SimSun" charset="0"/>
                <a:cs typeface="SimSun" charset="0"/>
              </a:endParaRPr>
            </a:p>
          </p:txBody>
        </p:sp>
      </p:grpSp>
      <p:sp>
        <p:nvSpPr>
          <p:cNvPr id="844864" name="Freeform 64"/>
          <p:cNvSpPr>
            <a:spLocks/>
          </p:cNvSpPr>
          <p:nvPr/>
        </p:nvSpPr>
        <p:spPr bwMode="auto">
          <a:xfrm>
            <a:off x="5816600" y="1792288"/>
            <a:ext cx="1358900" cy="1414462"/>
          </a:xfrm>
          <a:custGeom>
            <a:avLst/>
            <a:gdLst>
              <a:gd name="T0" fmla="*/ 0 w 856"/>
              <a:gd name="T1" fmla="*/ 891 h 891"/>
              <a:gd name="T2" fmla="*/ 24 w 856"/>
              <a:gd name="T3" fmla="*/ 779 h 891"/>
              <a:gd name="T4" fmla="*/ 96 w 856"/>
              <a:gd name="T5" fmla="*/ 675 h 891"/>
              <a:gd name="T6" fmla="*/ 560 w 856"/>
              <a:gd name="T7" fmla="*/ 435 h 891"/>
              <a:gd name="T8" fmla="*/ 752 w 856"/>
              <a:gd name="T9" fmla="*/ 267 h 891"/>
              <a:gd name="T10" fmla="*/ 824 w 856"/>
              <a:gd name="T11" fmla="*/ 179 h 891"/>
              <a:gd name="T12" fmla="*/ 856 w 856"/>
              <a:gd name="T13" fmla="*/ 99 h 891"/>
              <a:gd name="T14" fmla="*/ 848 w 856"/>
              <a:gd name="T15" fmla="*/ 27 h 891"/>
              <a:gd name="T16" fmla="*/ 832 w 856"/>
              <a:gd name="T17" fmla="*/ 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44868" name="Freeform 68"/>
          <p:cNvSpPr>
            <a:spLocks/>
          </p:cNvSpPr>
          <p:nvPr/>
        </p:nvSpPr>
        <p:spPr bwMode="auto">
          <a:xfrm>
            <a:off x="5749925" y="1641475"/>
            <a:ext cx="1346200" cy="1536700"/>
          </a:xfrm>
          <a:custGeom>
            <a:avLst/>
            <a:gdLst>
              <a:gd name="T0" fmla="*/ 2137092500 w 848"/>
              <a:gd name="T1" fmla="*/ 120967500 h 968"/>
              <a:gd name="T2" fmla="*/ 1834673750 w 848"/>
              <a:gd name="T3" fmla="*/ 0 h 968"/>
              <a:gd name="T4" fmla="*/ 1471771250 w 848"/>
              <a:gd name="T5" fmla="*/ 80645000 h 968"/>
              <a:gd name="T6" fmla="*/ 1290320000 w 848"/>
              <a:gd name="T7" fmla="*/ 181451250 h 968"/>
              <a:gd name="T8" fmla="*/ 1189513750 w 848"/>
              <a:gd name="T9" fmla="*/ 282257500 h 968"/>
              <a:gd name="T10" fmla="*/ 1068546250 w 848"/>
              <a:gd name="T11" fmla="*/ 403225000 h 968"/>
              <a:gd name="T12" fmla="*/ 826611250 w 848"/>
              <a:gd name="T13" fmla="*/ 826611250 h 968"/>
              <a:gd name="T14" fmla="*/ 524192500 w 848"/>
              <a:gd name="T15" fmla="*/ 1552416250 h 968"/>
              <a:gd name="T16" fmla="*/ 342741250 w 848"/>
              <a:gd name="T17" fmla="*/ 1794351250 h 968"/>
              <a:gd name="T18" fmla="*/ 161290000 w 848"/>
              <a:gd name="T19" fmla="*/ 2036286250 h 968"/>
              <a:gd name="T20" fmla="*/ 0 w 848"/>
              <a:gd name="T21" fmla="*/ 2147483647 h 9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7"/>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eaLnBrk="1" hangingPunct="1">
              <a:defRPr/>
            </a:pPr>
            <a:endParaRPr lang="en-US" sz="1800" b="0">
              <a:solidFill>
                <a:srgbClr val="FFFFFF"/>
              </a:solidFill>
            </a:endParaRPr>
          </a:p>
        </p:txBody>
      </p:sp>
      <p:sp>
        <p:nvSpPr>
          <p:cNvPr id="844970"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a:solidFill>
                  <a:srgbClr val="FFFFFF"/>
                </a:solidFill>
                <a:latin typeface="SimSun" charset="0"/>
                <a:ea typeface="SimSun" charset="0"/>
                <a:cs typeface="SimSun" charset="0"/>
              </a:rPr>
              <a:t>学生</a:t>
            </a:r>
            <a:r>
              <a:rPr lang="ja-JP" altLang="en-US" sz="1200">
                <a:solidFill>
                  <a:srgbClr val="FFFFFF"/>
                </a:solidFill>
                <a:latin typeface="SimSun" charset="0"/>
                <a:ea typeface="SimSun" charset="0"/>
                <a:cs typeface="SimSun" charset="0"/>
              </a:rPr>
              <a:t>手册</a:t>
            </a:r>
            <a:r>
              <a:rPr lang="zh-CN" altLang="en-US" sz="1200">
                <a:solidFill>
                  <a:srgbClr val="FFFFFF"/>
                </a:solidFill>
                <a:latin typeface="SimSun" charset="0"/>
                <a:ea typeface="SimSun" charset="0"/>
                <a:cs typeface="SimSun" charset="0"/>
              </a:rPr>
              <a:t>第</a:t>
            </a:r>
            <a:r>
              <a:rPr lang="en-US" altLang="zh-CN" sz="1200">
                <a:solidFill>
                  <a:srgbClr val="FFFFFF"/>
                </a:solidFill>
                <a:latin typeface="SimSun" charset="0"/>
                <a:ea typeface="SimSun" charset="0"/>
                <a:cs typeface="SimSun" charset="0"/>
              </a:rPr>
              <a:t>32-37</a:t>
            </a:r>
            <a:r>
              <a:rPr lang="zh-CN" altLang="en-US" sz="1200">
                <a:solidFill>
                  <a:srgbClr val="FFFFFF"/>
                </a:solidFill>
                <a:latin typeface="SimSun" charset="0"/>
                <a:ea typeface="SimSun" charset="0"/>
                <a:cs typeface="SimSun" charset="0"/>
              </a:rPr>
              <a:t>页</a:t>
            </a:r>
          </a:p>
        </p:txBody>
      </p:sp>
    </p:spTree>
    <p:extLst>
      <p:ext uri="{BB962C8B-B14F-4D97-AF65-F5344CB8AC3E}">
        <p14:creationId xmlns:p14="http://schemas.microsoft.com/office/powerpoint/2010/main" val="416827793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44866"/>
                                        </p:tgtEl>
                                        <p:attrNameLst>
                                          <p:attrName>style.visibility</p:attrName>
                                        </p:attrNameLst>
                                      </p:cBhvr>
                                      <p:to>
                                        <p:strVal val="visible"/>
                                      </p:to>
                                    </p:set>
                                    <p:anim calcmode="lin" valueType="num">
                                      <p:cBhvr additive="base">
                                        <p:cTn id="7" dur="500" fill="hold"/>
                                        <p:tgtEl>
                                          <p:spTgt spid="844866"/>
                                        </p:tgtEl>
                                        <p:attrNameLst>
                                          <p:attrName>ppt_x</p:attrName>
                                        </p:attrNameLst>
                                      </p:cBhvr>
                                      <p:tavLst>
                                        <p:tav tm="0">
                                          <p:val>
                                            <p:strVal val="0-#ppt_w/2"/>
                                          </p:val>
                                        </p:tav>
                                        <p:tav tm="100000">
                                          <p:val>
                                            <p:strVal val="#ppt_x"/>
                                          </p:val>
                                        </p:tav>
                                      </p:tavLst>
                                    </p:anim>
                                    <p:anim calcmode="lin" valueType="num">
                                      <p:cBhvr additive="base">
                                        <p:cTn id="8" dur="500" fill="hold"/>
                                        <p:tgtEl>
                                          <p:spTgt spid="84486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grpId="0" nodeType="clickEffect">
                                  <p:stCondLst>
                                    <p:cond delay="0"/>
                                  </p:stCondLst>
                                  <p:childTnLst>
                                    <p:set>
                                      <p:cBhvr>
                                        <p:cTn id="12" dur="1" fill="hold">
                                          <p:stCondLst>
                                            <p:cond delay="0"/>
                                          </p:stCondLst>
                                        </p:cTn>
                                        <p:tgtEl>
                                          <p:spTgt spid="844865"/>
                                        </p:tgtEl>
                                        <p:attrNameLst>
                                          <p:attrName>style.visibility</p:attrName>
                                        </p:attrNameLst>
                                      </p:cBhvr>
                                      <p:to>
                                        <p:strVal val="visible"/>
                                      </p:to>
                                    </p:set>
                                    <p:anim calcmode="lin" valueType="num">
                                      <p:cBhvr>
                                        <p:cTn id="13" dur="500" fill="hold"/>
                                        <p:tgtEl>
                                          <p:spTgt spid="844865"/>
                                        </p:tgtEl>
                                        <p:attrNameLst>
                                          <p:attrName>ppt_w</p:attrName>
                                        </p:attrNameLst>
                                      </p:cBhvr>
                                      <p:tavLst>
                                        <p:tav tm="0">
                                          <p:val>
                                            <p:fltVal val="0"/>
                                          </p:val>
                                        </p:tav>
                                        <p:tav tm="100000">
                                          <p:val>
                                            <p:strVal val="#ppt_w"/>
                                          </p:val>
                                        </p:tav>
                                      </p:tavLst>
                                    </p:anim>
                                    <p:anim calcmode="lin" valueType="num">
                                      <p:cBhvr>
                                        <p:cTn id="14" dur="500" fill="hold"/>
                                        <p:tgtEl>
                                          <p:spTgt spid="844865"/>
                                        </p:tgtEl>
                                        <p:attrNameLst>
                                          <p:attrName>ppt_h</p:attrName>
                                        </p:attrNameLst>
                                      </p:cBhvr>
                                      <p:tavLst>
                                        <p:tav tm="0">
                                          <p:val>
                                            <p:fltVal val="0"/>
                                          </p:val>
                                        </p:tav>
                                        <p:tav tm="100000">
                                          <p:val>
                                            <p:strVal val="#ppt_h"/>
                                          </p:val>
                                        </p:tav>
                                      </p:tavLst>
                                    </p:anim>
                                    <p:anim calcmode="lin" valueType="num">
                                      <p:cBhvr>
                                        <p:cTn id="15" dur="500" fill="hold"/>
                                        <p:tgtEl>
                                          <p:spTgt spid="844865"/>
                                        </p:tgtEl>
                                        <p:attrNameLst>
                                          <p:attrName>ppt_x</p:attrName>
                                        </p:attrNameLst>
                                      </p:cBhvr>
                                      <p:tavLst>
                                        <p:tav tm="0">
                                          <p:val>
                                            <p:fltVal val="0.5"/>
                                          </p:val>
                                        </p:tav>
                                        <p:tav tm="100000">
                                          <p:val>
                                            <p:strVal val="#ppt_x"/>
                                          </p:val>
                                        </p:tav>
                                      </p:tavLst>
                                    </p:anim>
                                    <p:anim calcmode="lin" valueType="num">
                                      <p:cBhvr>
                                        <p:cTn id="16" dur="500" fill="hold"/>
                                        <p:tgtEl>
                                          <p:spTgt spid="844865"/>
                                        </p:tgtEl>
                                        <p:attrNameLst>
                                          <p:attrName>ppt_y</p:attrName>
                                        </p:attrNameLst>
                                      </p:cBhvr>
                                      <p:tavLst>
                                        <p:tav tm="0">
                                          <p:val>
                                            <p:fltVal val="0.5"/>
                                          </p:val>
                                        </p:tav>
                                        <p:tav tm="100000">
                                          <p:val>
                                            <p:strVal val="#ppt_y"/>
                                          </p:val>
                                        </p:tav>
                                      </p:tavLst>
                                    </p:anim>
                                  </p:childTnLst>
                                </p:cTn>
                              </p:par>
                            </p:childTnLst>
                          </p:cTn>
                        </p:par>
                        <p:par>
                          <p:cTn id="17" fill="hold" nodeType="afterGroup">
                            <p:stCondLst>
                              <p:cond delay="500"/>
                            </p:stCondLst>
                            <p:childTnLst>
                              <p:par>
                                <p:cTn id="18" presetID="22" presetClass="entr" presetSubtype="4" fill="hold" nodeType="afterEffect">
                                  <p:stCondLst>
                                    <p:cond delay="0"/>
                                  </p:stCondLst>
                                  <p:childTnLst>
                                    <p:set>
                                      <p:cBhvr>
                                        <p:cTn id="19" dur="1" fill="hold">
                                          <p:stCondLst>
                                            <p:cond delay="0"/>
                                          </p:stCondLst>
                                        </p:cTn>
                                        <p:tgtEl>
                                          <p:spTgt spid="844864"/>
                                        </p:tgtEl>
                                        <p:attrNameLst>
                                          <p:attrName>style.visibility</p:attrName>
                                        </p:attrNameLst>
                                      </p:cBhvr>
                                      <p:to>
                                        <p:strVal val="visible"/>
                                      </p:to>
                                    </p:set>
                                    <p:animEffect transition="in" filter="wipe(down)">
                                      <p:cBhvr>
                                        <p:cTn id="20" dur="500"/>
                                        <p:tgtEl>
                                          <p:spTgt spid="844864"/>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844862"/>
                                        </p:tgtEl>
                                        <p:attrNameLst>
                                          <p:attrName>style.visibility</p:attrName>
                                        </p:attrNameLst>
                                      </p:cBhvr>
                                      <p:to>
                                        <p:strVal val="visible"/>
                                      </p:to>
                                    </p:set>
                                    <p:animEffect transition="in" filter="wipe(up)">
                                      <p:cBhvr>
                                        <p:cTn id="24" dur="500"/>
                                        <p:tgtEl>
                                          <p:spTgt spid="844862"/>
                                        </p:tgtEl>
                                      </p:cBhvr>
                                    </p:animEffect>
                                  </p:childTnLst>
                                </p:cTn>
                              </p:par>
                            </p:childTnLst>
                          </p:cTn>
                        </p:par>
                        <p:par>
                          <p:cTn id="25" fill="hold" nodeType="afterGroup">
                            <p:stCondLst>
                              <p:cond delay="1500"/>
                            </p:stCondLst>
                            <p:childTnLst>
                              <p:par>
                                <p:cTn id="26" presetID="22" presetClass="entr" presetSubtype="1" fill="hold" nodeType="afterEffect">
                                  <p:stCondLst>
                                    <p:cond delay="0"/>
                                  </p:stCondLst>
                                  <p:childTnLst>
                                    <p:set>
                                      <p:cBhvr>
                                        <p:cTn id="27" dur="1" fill="hold">
                                          <p:stCondLst>
                                            <p:cond delay="0"/>
                                          </p:stCondLst>
                                        </p:cTn>
                                        <p:tgtEl>
                                          <p:spTgt spid="844863"/>
                                        </p:tgtEl>
                                        <p:attrNameLst>
                                          <p:attrName>style.visibility</p:attrName>
                                        </p:attrNameLst>
                                      </p:cBhvr>
                                      <p:to>
                                        <p:strVal val="visible"/>
                                      </p:to>
                                    </p:set>
                                    <p:animEffect transition="in" filter="wipe(up)">
                                      <p:cBhvr>
                                        <p:cTn id="28" dur="500"/>
                                        <p:tgtEl>
                                          <p:spTgt spid="844863"/>
                                        </p:tgtEl>
                                      </p:cBhvr>
                                    </p:animEffect>
                                  </p:childTnLst>
                                </p:cTn>
                              </p:par>
                            </p:childTnLst>
                          </p:cTn>
                        </p:par>
                        <p:par>
                          <p:cTn id="29" fill="hold" nodeType="afterGroup">
                            <p:stCondLst>
                              <p:cond delay="2000"/>
                            </p:stCondLst>
                            <p:childTnLst>
                              <p:par>
                                <p:cTn id="30" presetID="22" presetClass="entr" presetSubtype="1" fill="hold" nodeType="afterEffect">
                                  <p:stCondLst>
                                    <p:cond delay="0"/>
                                  </p:stCondLst>
                                  <p:childTnLst>
                                    <p:set>
                                      <p:cBhvr>
                                        <p:cTn id="31" dur="1" fill="hold">
                                          <p:stCondLst>
                                            <p:cond delay="0"/>
                                          </p:stCondLst>
                                        </p:cTn>
                                        <p:tgtEl>
                                          <p:spTgt spid="844868"/>
                                        </p:tgtEl>
                                        <p:attrNameLst>
                                          <p:attrName>style.visibility</p:attrName>
                                        </p:attrNameLst>
                                      </p:cBhvr>
                                      <p:to>
                                        <p:strVal val="visible"/>
                                      </p:to>
                                    </p:set>
                                    <p:animEffect transition="in" filter="wipe(up)">
                                      <p:cBhvr>
                                        <p:cTn id="32" dur="500"/>
                                        <p:tgtEl>
                                          <p:spTgt spid="84486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844867"/>
                                        </p:tgtEl>
                                        <p:attrNameLst>
                                          <p:attrName>style.visibility</p:attrName>
                                        </p:attrNameLst>
                                      </p:cBhvr>
                                      <p:to>
                                        <p:strVal val="visible"/>
                                      </p:to>
                                    </p:set>
                                    <p:animEffect transition="in" filter="wipe(right)">
                                      <p:cBhvr>
                                        <p:cTn id="37" dur="500"/>
                                        <p:tgtEl>
                                          <p:spTgt spid="8448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865" grpId="0" autoUpdateAnimBg="0"/>
      <p:bldP spid="844866"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ko-KR" altLang="en-US" sz="4800" b="1" dirty="0" err="1">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ko-KR" altLang="en-US" sz="4800" dirty="0" err="1">
                <a:solidFill>
                  <a:srgbClr val="FFFFFF"/>
                </a:solidFill>
                <a:effectLst>
                  <a:glow rad="127000">
                    <a:srgbClr val="000000"/>
                  </a:glow>
                </a:effectLst>
                <a:latin typeface="Arial" charset="0"/>
                <a:ea typeface="ＭＳ Ｐゴシック" charset="0"/>
                <a:cs typeface="ＭＳ Ｐゴシック" charset="0"/>
              </a:rPr>
              <a:t>荣耀的离开及归回</a:t>
            </a:r>
            <a:endParaRPr lang="ko-KR" alt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500</a:t>
            </a:r>
          </a:p>
        </p:txBody>
      </p:sp>
      <p:sp>
        <p:nvSpPr>
          <p:cNvPr id="8" name="Rectangle 2">
            <a:extLst>
              <a:ext uri="{FF2B5EF4-FFF2-40B4-BE49-F238E27FC236}">
                <a16:creationId xmlns:a16="http://schemas.microsoft.com/office/drawing/2014/main" id="{58B2D4BC-FCA5-214E-AD51-44497CB875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以西结书</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49831787"/>
      </p:ext>
    </p:extLst>
  </p:cSld>
  <p:clrMapOvr>
    <a:overrideClrMapping bg1="lt1" tx1="dk1" bg2="lt2" tx2="dk2" accent1="accent1" accent2="accent2" accent3="accent3" accent4="accent4" accent5="accent5" accent6="accent6" hlink="hlink" folHlink="folHlink"/>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50" name="Rectangle 2"/>
          <p:cNvSpPr>
            <a:spLocks noChangeArrowheads="1"/>
          </p:cNvSpPr>
          <p:nvPr/>
        </p:nvSpPr>
        <p:spPr bwMode="auto">
          <a:xfrm>
            <a:off x="3130550" y="1377950"/>
            <a:ext cx="3035300" cy="4419600"/>
          </a:xfrm>
          <a:prstGeom prst="rect">
            <a:avLst/>
          </a:prstGeom>
          <a:solidFill>
            <a:schemeClr val="tx2"/>
          </a:solidFill>
          <a:ln w="12700">
            <a:solidFill>
              <a:schemeClr val="tx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a:solidFill>
                <a:srgbClr val="00DFCA"/>
              </a:solidFill>
              <a:latin typeface="Comic Sans MS" charset="0"/>
            </a:endParaRPr>
          </a:p>
        </p:txBody>
      </p:sp>
      <p:sp>
        <p:nvSpPr>
          <p:cNvPr id="84685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tx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852"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853" name="Rectangle 5"/>
          <p:cNvSpPr>
            <a:spLocks noChangeArrowheads="1"/>
          </p:cNvSpPr>
          <p:nvPr/>
        </p:nvSpPr>
        <p:spPr bwMode="auto">
          <a:xfrm>
            <a:off x="3276600" y="1600200"/>
            <a:ext cx="152400" cy="4191000"/>
          </a:xfrm>
          <a:prstGeom prst="rect">
            <a:avLst/>
          </a:prstGeom>
          <a:solidFill>
            <a:schemeClr val="tx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grpSp>
        <p:nvGrpSpPr>
          <p:cNvPr id="323589" name="Group 6"/>
          <p:cNvGrpSpPr>
            <a:grpSpLocks/>
          </p:cNvGrpSpPr>
          <p:nvPr/>
        </p:nvGrpSpPr>
        <p:grpSpPr bwMode="auto">
          <a:xfrm>
            <a:off x="692150" y="2603500"/>
            <a:ext cx="2601913" cy="2032000"/>
            <a:chOff x="568" y="1640"/>
            <a:chExt cx="1387" cy="1112"/>
          </a:xfrm>
        </p:grpSpPr>
        <p:grpSp>
          <p:nvGrpSpPr>
            <p:cNvPr id="323695" name="Group 7"/>
            <p:cNvGrpSpPr>
              <a:grpSpLocks/>
            </p:cNvGrpSpPr>
            <p:nvPr/>
          </p:nvGrpSpPr>
          <p:grpSpPr bwMode="auto">
            <a:xfrm>
              <a:off x="568" y="1640"/>
              <a:ext cx="1249" cy="1112"/>
              <a:chOff x="568" y="1640"/>
              <a:chExt cx="1249" cy="1112"/>
            </a:xfrm>
          </p:grpSpPr>
          <p:sp>
            <p:nvSpPr>
              <p:cNvPr id="846856" name="Oval 8"/>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46857" name="Freeform 9"/>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46858" name="Freeform 10"/>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grpSp>
        <p:sp>
          <p:nvSpPr>
            <p:cNvPr id="846859" name="Rectangle 11"/>
            <p:cNvSpPr>
              <a:spLocks noChangeArrowheads="1"/>
            </p:cNvSpPr>
            <p:nvPr/>
          </p:nvSpPr>
          <p:spPr bwMode="auto">
            <a:xfrm>
              <a:off x="793" y="1742"/>
              <a:ext cx="1162" cy="5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3000" b="0">
                  <a:solidFill>
                    <a:srgbClr val="FFD34A"/>
                  </a:solidFill>
                  <a:latin typeface="Times" charset="0"/>
                  <a:ea typeface="SimSun" pitchFamily="2" charset="-122"/>
                  <a:cs typeface="+mn-cs"/>
                </a:rPr>
                <a:t>无</a:t>
              </a:r>
              <a:r>
                <a:rPr lang="en-US" altLang="zh-CN" sz="5400" b="0">
                  <a:solidFill>
                    <a:srgbClr val="51DC00"/>
                  </a:solidFill>
                  <a:latin typeface="Times" charset="0"/>
                  <a:ea typeface="SimSun" pitchFamily="2" charset="-122"/>
                  <a:cs typeface="+mn-cs"/>
                </a:rPr>
                <a:t>王</a:t>
              </a:r>
              <a:r>
                <a:rPr lang="en-US" altLang="zh-CN" sz="3000" b="0">
                  <a:solidFill>
                    <a:srgbClr val="FFD34A"/>
                  </a:solidFill>
                  <a:latin typeface="Times" charset="0"/>
                  <a:ea typeface="SimSun" pitchFamily="2" charset="-122"/>
                  <a:cs typeface="+mn-cs"/>
                </a:rPr>
                <a:t>掳</a:t>
              </a:r>
              <a:endParaRPr lang="zh-CN" altLang="en-US" sz="3000" b="0">
                <a:solidFill>
                  <a:srgbClr val="FFD34A"/>
                </a:solidFill>
                <a:latin typeface="Times" charset="0"/>
                <a:ea typeface="SimSun" pitchFamily="2" charset="-122"/>
                <a:cs typeface="+mn-cs"/>
              </a:endParaRPr>
            </a:p>
          </p:txBody>
        </p:sp>
      </p:grpSp>
      <p:sp>
        <p:nvSpPr>
          <p:cNvPr id="846860"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1"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2"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3"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4"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5"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66"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867" name="Rectangle 19"/>
          <p:cNvSpPr>
            <a:spLocks noChangeArrowheads="1"/>
          </p:cNvSpPr>
          <p:nvPr/>
        </p:nvSpPr>
        <p:spPr bwMode="auto">
          <a:xfrm>
            <a:off x="4538663" y="2555875"/>
            <a:ext cx="160337" cy="1160463"/>
          </a:xfrm>
          <a:prstGeom prst="rect">
            <a:avLst/>
          </a:prstGeom>
          <a:solidFill>
            <a:schemeClr val="tx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868"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rgbClr val="FFD34A"/>
                </a:solidFill>
                <a:latin typeface="Times" charset="0"/>
                <a:ea typeface="宋体" charset="0"/>
                <a:cs typeface="宋体" charset="0"/>
              </a:rPr>
              <a:t>7</a:t>
            </a:r>
          </a:p>
        </p:txBody>
      </p:sp>
      <p:sp>
        <p:nvSpPr>
          <p:cNvPr id="846869"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endParaRPr>
          </a:p>
        </p:txBody>
      </p:sp>
      <p:sp>
        <p:nvSpPr>
          <p:cNvPr id="846870" name="Rectangle 22"/>
          <p:cNvSpPr>
            <a:spLocks noChangeArrowheads="1"/>
          </p:cNvSpPr>
          <p:nvPr/>
        </p:nvSpPr>
        <p:spPr bwMode="auto">
          <a:xfrm>
            <a:off x="4786313" y="979488"/>
            <a:ext cx="1558925" cy="3635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1800">
                <a:solidFill>
                  <a:srgbClr val="FAFD00"/>
                </a:solidFill>
                <a:latin typeface="Times" charset="0"/>
                <a:cs typeface="+mn-cs"/>
              </a:rPr>
              <a:t>约</a:t>
            </a:r>
            <a:r>
              <a:rPr lang="en-US" altLang="zh-CN" sz="1800">
                <a:solidFill>
                  <a:srgbClr val="FAFD00"/>
                </a:solidFill>
                <a:latin typeface="Times" charset="0"/>
                <a:ea typeface="SimSun" pitchFamily="2" charset="-122"/>
                <a:cs typeface="+mn-cs"/>
              </a:rPr>
              <a:t>主前1000年</a:t>
            </a:r>
            <a:endParaRPr lang="zh-CN" altLang="en-US" sz="1800">
              <a:solidFill>
                <a:srgbClr val="FAFD00"/>
              </a:solidFill>
              <a:latin typeface="Times" charset="0"/>
              <a:ea typeface="SimSun" pitchFamily="2" charset="-122"/>
              <a:cs typeface="+mn-cs"/>
            </a:endParaRPr>
          </a:p>
        </p:txBody>
      </p:sp>
      <p:sp>
        <p:nvSpPr>
          <p:cNvPr id="846871"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B VAG Rounded Bold" charset="0"/>
                <a:ea typeface="宋体" charset="0"/>
                <a:cs typeface="宋体" charset="0"/>
              </a:rPr>
              <a:t> </a:t>
            </a:r>
          </a:p>
        </p:txBody>
      </p:sp>
      <p:sp>
        <p:nvSpPr>
          <p:cNvPr id="846872"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SimSun" charset="0"/>
                <a:cs typeface="SimSun" charset="0"/>
              </a:rPr>
              <a:t>50</a:t>
            </a:r>
          </a:p>
        </p:txBody>
      </p:sp>
      <p:grpSp>
        <p:nvGrpSpPr>
          <p:cNvPr id="323603" name="Group 25"/>
          <p:cNvGrpSpPr>
            <a:grpSpLocks/>
          </p:cNvGrpSpPr>
          <p:nvPr/>
        </p:nvGrpSpPr>
        <p:grpSpPr bwMode="auto">
          <a:xfrm>
            <a:off x="6289675" y="1290638"/>
            <a:ext cx="920750" cy="1009650"/>
            <a:chOff x="1557" y="1008"/>
            <a:chExt cx="2105" cy="1948"/>
          </a:xfrm>
        </p:grpSpPr>
        <p:grpSp>
          <p:nvGrpSpPr>
            <p:cNvPr id="323687" name="Group 27"/>
            <p:cNvGrpSpPr>
              <a:grpSpLocks/>
            </p:cNvGrpSpPr>
            <p:nvPr/>
          </p:nvGrpSpPr>
          <p:grpSpPr bwMode="auto">
            <a:xfrm>
              <a:off x="1557" y="1209"/>
              <a:ext cx="2105" cy="1421"/>
              <a:chOff x="578" y="2316"/>
              <a:chExt cx="2105" cy="1421"/>
            </a:xfrm>
          </p:grpSpPr>
          <p:sp>
            <p:nvSpPr>
              <p:cNvPr id="846876" name="Freeform 28"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77" name="Freeform 29"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grpSp>
        <p:sp>
          <p:nvSpPr>
            <p:cNvPr id="846879" name="Freeform 31"/>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80" name="Freeform 32"/>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81" name="Freeform 33"/>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82" name="Freeform 34"/>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83" name="Freeform 35"/>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grpSp>
      <p:grpSp>
        <p:nvGrpSpPr>
          <p:cNvPr id="323604" name="Group 36"/>
          <p:cNvGrpSpPr>
            <a:grpSpLocks/>
          </p:cNvGrpSpPr>
          <p:nvPr/>
        </p:nvGrpSpPr>
        <p:grpSpPr bwMode="auto">
          <a:xfrm>
            <a:off x="6283325" y="3405188"/>
            <a:ext cx="920750" cy="1009650"/>
            <a:chOff x="1557" y="1008"/>
            <a:chExt cx="2105" cy="1948"/>
          </a:xfrm>
        </p:grpSpPr>
        <p:grpSp>
          <p:nvGrpSpPr>
            <p:cNvPr id="323679" name="Group 38"/>
            <p:cNvGrpSpPr>
              <a:grpSpLocks/>
            </p:cNvGrpSpPr>
            <p:nvPr/>
          </p:nvGrpSpPr>
          <p:grpSpPr bwMode="auto">
            <a:xfrm>
              <a:off x="1557" y="1209"/>
              <a:ext cx="2105" cy="1421"/>
              <a:chOff x="578" y="2316"/>
              <a:chExt cx="2105" cy="1421"/>
            </a:xfrm>
          </p:grpSpPr>
          <p:sp>
            <p:nvSpPr>
              <p:cNvPr id="846887" name="Freeform 39" descr="Cork"/>
              <p:cNvSpPr>
                <a:spLocks/>
              </p:cNvSpPr>
              <p:nvPr/>
            </p:nvSpPr>
            <p:spPr bwMode="auto">
              <a:xfrm>
                <a:off x="632" y="2317"/>
                <a:ext cx="2054" cy="254"/>
              </a:xfrm>
              <a:custGeom>
                <a:avLst/>
                <a:gdLst>
                  <a:gd name="T0" fmla="*/ 97 w 592"/>
                  <a:gd name="T1" fmla="*/ 717 h 90"/>
                  <a:gd name="T2" fmla="*/ 264 w 592"/>
                  <a:gd name="T3" fmla="*/ 350 h 90"/>
                  <a:gd name="T4" fmla="*/ 409 w 592"/>
                  <a:gd name="T5" fmla="*/ 288 h 90"/>
                  <a:gd name="T6" fmla="*/ 555 w 592"/>
                  <a:gd name="T7" fmla="*/ 254 h 90"/>
                  <a:gd name="T8" fmla="*/ 1350 w 592"/>
                  <a:gd name="T9" fmla="*/ 271 h 90"/>
                  <a:gd name="T10" fmla="*/ 1828 w 592"/>
                  <a:gd name="T11" fmla="*/ 319 h 90"/>
                  <a:gd name="T12" fmla="*/ 2047 w 592"/>
                  <a:gd name="T13" fmla="*/ 367 h 90"/>
                  <a:gd name="T14" fmla="*/ 2866 w 592"/>
                  <a:gd name="T15" fmla="*/ 415 h 90"/>
                  <a:gd name="T16" fmla="*/ 4070 w 592"/>
                  <a:gd name="T17" fmla="*/ 350 h 90"/>
                  <a:gd name="T18" fmla="*/ 5683 w 592"/>
                  <a:gd name="T19" fmla="*/ 127 h 90"/>
                  <a:gd name="T20" fmla="*/ 6259 w 592"/>
                  <a:gd name="T21" fmla="*/ 0 h 90"/>
                  <a:gd name="T22" fmla="*/ 6887 w 592"/>
                  <a:gd name="T23" fmla="*/ 17 h 90"/>
                  <a:gd name="T24" fmla="*/ 7102 w 592"/>
                  <a:gd name="T25" fmla="*/ 240 h 90"/>
                  <a:gd name="T26" fmla="*/ 7127 w 592"/>
                  <a:gd name="T27" fmla="*/ 288 h 90"/>
                  <a:gd name="T28" fmla="*/ 7005 w 592"/>
                  <a:gd name="T29" fmla="*/ 477 h 90"/>
                  <a:gd name="T30" fmla="*/ 7029 w 592"/>
                  <a:gd name="T31" fmla="*/ 52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88" name="Freeform 40" descr="Cork"/>
              <p:cNvSpPr>
                <a:spLocks/>
              </p:cNvSpPr>
              <p:nvPr/>
            </p:nvSpPr>
            <p:spPr bwMode="auto">
              <a:xfrm>
                <a:off x="578" y="2507"/>
                <a:ext cx="2072" cy="1228"/>
              </a:xfrm>
              <a:custGeom>
                <a:avLst/>
                <a:gdLst>
                  <a:gd name="T0" fmla="*/ 7167 w 599"/>
                  <a:gd name="T1" fmla="*/ 0 h 432"/>
                  <a:gd name="T2" fmla="*/ 7119 w 599"/>
                  <a:gd name="T3" fmla="*/ 48 h 432"/>
                  <a:gd name="T4" fmla="*/ 7046 w 599"/>
                  <a:gd name="T5" fmla="*/ 80 h 432"/>
                  <a:gd name="T6" fmla="*/ 7001 w 599"/>
                  <a:gd name="T7" fmla="*/ 193 h 432"/>
                  <a:gd name="T8" fmla="*/ 6666 w 599"/>
                  <a:gd name="T9" fmla="*/ 745 h 432"/>
                  <a:gd name="T10" fmla="*/ 6282 w 599"/>
                  <a:gd name="T11" fmla="*/ 1680 h 432"/>
                  <a:gd name="T12" fmla="*/ 6161 w 599"/>
                  <a:gd name="T13" fmla="*/ 2149 h 432"/>
                  <a:gd name="T14" fmla="*/ 6043 w 599"/>
                  <a:gd name="T15" fmla="*/ 2828 h 432"/>
                  <a:gd name="T16" fmla="*/ 5922 w 599"/>
                  <a:gd name="T17" fmla="*/ 3249 h 432"/>
                  <a:gd name="T18" fmla="*/ 5517 w 599"/>
                  <a:gd name="T19" fmla="*/ 3411 h 432"/>
                  <a:gd name="T20" fmla="*/ 5182 w 599"/>
                  <a:gd name="T21" fmla="*/ 3346 h 432"/>
                  <a:gd name="T22" fmla="*/ 5036 w 599"/>
                  <a:gd name="T23" fmla="*/ 3312 h 432"/>
                  <a:gd name="T24" fmla="*/ 5085 w 599"/>
                  <a:gd name="T25" fmla="*/ 2845 h 432"/>
                  <a:gd name="T26" fmla="*/ 5158 w 599"/>
                  <a:gd name="T27" fmla="*/ 2732 h 432"/>
                  <a:gd name="T28" fmla="*/ 4846 w 599"/>
                  <a:gd name="T29" fmla="*/ 2649 h 432"/>
                  <a:gd name="T30" fmla="*/ 4151 w 599"/>
                  <a:gd name="T31" fmla="*/ 2553 h 432"/>
                  <a:gd name="T32" fmla="*/ 1353 w 599"/>
                  <a:gd name="T33" fmla="*/ 2908 h 432"/>
                  <a:gd name="T34" fmla="*/ 1231 w 599"/>
                  <a:gd name="T35" fmla="*/ 2973 h 432"/>
                  <a:gd name="T36" fmla="*/ 1041 w 599"/>
                  <a:gd name="T37" fmla="*/ 3167 h 432"/>
                  <a:gd name="T38" fmla="*/ 633 w 599"/>
                  <a:gd name="T39" fmla="*/ 3491 h 432"/>
                  <a:gd name="T40" fmla="*/ 346 w 599"/>
                  <a:gd name="T41" fmla="*/ 3411 h 432"/>
                  <a:gd name="T42" fmla="*/ 204 w 599"/>
                  <a:gd name="T43" fmla="*/ 3346 h 432"/>
                  <a:gd name="T44" fmla="*/ 83 w 599"/>
                  <a:gd name="T45" fmla="*/ 3215 h 432"/>
                  <a:gd name="T46" fmla="*/ 131 w 599"/>
                  <a:gd name="T47" fmla="*/ 3005 h 432"/>
                  <a:gd name="T48" fmla="*/ 204 w 599"/>
                  <a:gd name="T49" fmla="*/ 2698 h 432"/>
                  <a:gd name="T50" fmla="*/ 322 w 599"/>
                  <a:gd name="T51" fmla="*/ 2118 h 432"/>
                  <a:gd name="T52" fmla="*/ 346 w 599"/>
                  <a:gd name="T53" fmla="*/ 1518 h 432"/>
                  <a:gd name="T54" fmla="*/ 370 w 599"/>
                  <a:gd name="T55" fmla="*/ 1018 h 432"/>
                  <a:gd name="T56" fmla="*/ 346 w 599"/>
                  <a:gd name="T57" fmla="*/ 662 h 432"/>
                  <a:gd name="T58" fmla="*/ 253 w 599"/>
                  <a:gd name="T59" fmla="*/ 242 h 432"/>
                  <a:gd name="T60" fmla="*/ 228 w 599"/>
                  <a:gd name="T61" fmla="*/ 114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grpSp>
        <p:sp>
          <p:nvSpPr>
            <p:cNvPr id="846890" name="Freeform 42"/>
            <p:cNvSpPr>
              <a:spLocks/>
            </p:cNvSpPr>
            <p:nvPr/>
          </p:nvSpPr>
          <p:spPr bwMode="auto">
            <a:xfrm>
              <a:off x="1615" y="2650"/>
              <a:ext cx="91" cy="276"/>
            </a:xfrm>
            <a:custGeom>
              <a:avLst/>
              <a:gdLst>
                <a:gd name="T0" fmla="*/ 82 w 85"/>
                <a:gd name="T1" fmla="*/ 115 h 318"/>
                <a:gd name="T2" fmla="*/ 74 w 85"/>
                <a:gd name="T3" fmla="*/ 52 h 318"/>
                <a:gd name="T4" fmla="*/ 54 w 85"/>
                <a:gd name="T5" fmla="*/ 32 h 318"/>
                <a:gd name="T6" fmla="*/ 63 w 85"/>
                <a:gd name="T7" fmla="*/ 52 h 318"/>
                <a:gd name="T8" fmla="*/ 74 w 85"/>
                <a:gd name="T9" fmla="*/ 20 h 318"/>
                <a:gd name="T10" fmla="*/ 44 w 85"/>
                <a:gd name="T11" fmla="*/ 8 h 318"/>
                <a:gd name="T12" fmla="*/ 44 w 85"/>
                <a:gd name="T13" fmla="*/ 32 h 318"/>
                <a:gd name="T14" fmla="*/ 54 w 85"/>
                <a:gd name="T15" fmla="*/ 141 h 318"/>
                <a:gd name="T16" fmla="*/ 34 w 85"/>
                <a:gd name="T17" fmla="*/ 122 h 318"/>
                <a:gd name="T18" fmla="*/ 44 w 85"/>
                <a:gd name="T19" fmla="*/ 96 h 318"/>
                <a:gd name="T20" fmla="*/ 54 w 85"/>
                <a:gd name="T21" fmla="*/ 122 h 318"/>
                <a:gd name="T22" fmla="*/ 44 w 85"/>
                <a:gd name="T23" fmla="*/ 77 h 318"/>
                <a:gd name="T24" fmla="*/ 54 w 85"/>
                <a:gd name="T25" fmla="*/ 115 h 318"/>
                <a:gd name="T26" fmla="*/ 44 w 85"/>
                <a:gd name="T27" fmla="*/ 89 h 318"/>
                <a:gd name="T28" fmla="*/ 54 w 85"/>
                <a:gd name="T29" fmla="*/ 108 h 318"/>
                <a:gd name="T30" fmla="*/ 63 w 85"/>
                <a:gd name="T31" fmla="*/ 128 h 318"/>
                <a:gd name="T32" fmla="*/ 82 w 85"/>
                <a:gd name="T33" fmla="*/ 153 h 318"/>
                <a:gd name="T34" fmla="*/ 92 w 85"/>
                <a:gd name="T35" fmla="*/ 173 h 318"/>
                <a:gd name="T36" fmla="*/ 82 w 85"/>
                <a:gd name="T37" fmla="*/ 210 h 318"/>
                <a:gd name="T38" fmla="*/ 74 w 85"/>
                <a:gd name="T39" fmla="*/ 204 h 318"/>
                <a:gd name="T40" fmla="*/ 63 w 85"/>
                <a:gd name="T41" fmla="*/ 236 h 318"/>
                <a:gd name="T42" fmla="*/ 44 w 85"/>
                <a:gd name="T43" fmla="*/ 217 h 318"/>
                <a:gd name="T44" fmla="*/ 34 w 85"/>
                <a:gd name="T45" fmla="*/ 153 h 318"/>
                <a:gd name="T46" fmla="*/ 26 w 85"/>
                <a:gd name="T47" fmla="*/ 186 h 318"/>
                <a:gd name="T48" fmla="*/ 5 w 85"/>
                <a:gd name="T49" fmla="*/ 160 h 318"/>
                <a:gd name="T50" fmla="*/ 44 w 85"/>
                <a:gd name="T51" fmla="*/ 108 h 318"/>
                <a:gd name="T52" fmla="*/ 74 w 85"/>
                <a:gd name="T53" fmla="*/ 128 h 318"/>
                <a:gd name="T54" fmla="*/ 82 w 85"/>
                <a:gd name="T55" fmla="*/ 166 h 318"/>
                <a:gd name="T56" fmla="*/ 74 w 85"/>
                <a:gd name="T57" fmla="*/ 141 h 318"/>
                <a:gd name="T58" fmla="*/ 74 w 85"/>
                <a:gd name="T59" fmla="*/ 8 h 318"/>
                <a:gd name="T60" fmla="*/ 54 w 85"/>
                <a:gd name="T61" fmla="*/ 26 h 318"/>
                <a:gd name="T62" fmla="*/ 26 w 85"/>
                <a:gd name="T63" fmla="*/ 32 h 318"/>
                <a:gd name="T64" fmla="*/ 44 w 85"/>
                <a:gd name="T65" fmla="*/ 71 h 318"/>
                <a:gd name="T66" fmla="*/ 63 w 85"/>
                <a:gd name="T67" fmla="*/ 102 h 318"/>
                <a:gd name="T68" fmla="*/ 82 w 85"/>
                <a:gd name="T69" fmla="*/ 1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1" name="Freeform 43"/>
            <p:cNvSpPr>
              <a:spLocks/>
            </p:cNvSpPr>
            <p:nvPr/>
          </p:nvSpPr>
          <p:spPr bwMode="auto">
            <a:xfrm>
              <a:off x="1637" y="2647"/>
              <a:ext cx="109" cy="309"/>
            </a:xfrm>
            <a:custGeom>
              <a:avLst/>
              <a:gdLst>
                <a:gd name="T0" fmla="*/ 1 w 105"/>
                <a:gd name="T1" fmla="*/ 0 h 354"/>
                <a:gd name="T2" fmla="*/ 100 w 105"/>
                <a:gd name="T3" fmla="*/ 3 h 354"/>
                <a:gd name="T4" fmla="*/ 79 w 105"/>
                <a:gd name="T5" fmla="*/ 22 h 354"/>
                <a:gd name="T6" fmla="*/ 90 w 105"/>
                <a:gd name="T7" fmla="*/ 46 h 354"/>
                <a:gd name="T8" fmla="*/ 90 w 105"/>
                <a:gd name="T9" fmla="*/ 111 h 354"/>
                <a:gd name="T10" fmla="*/ 105 w 105"/>
                <a:gd name="T11" fmla="*/ 128 h 354"/>
                <a:gd name="T12" fmla="*/ 105 w 105"/>
                <a:gd name="T13" fmla="*/ 182 h 354"/>
                <a:gd name="T14" fmla="*/ 90 w 105"/>
                <a:gd name="T15" fmla="*/ 256 h 354"/>
                <a:gd name="T16" fmla="*/ 74 w 105"/>
                <a:gd name="T17" fmla="*/ 270 h 354"/>
                <a:gd name="T18" fmla="*/ 16 w 105"/>
                <a:gd name="T19" fmla="*/ 244 h 354"/>
                <a:gd name="T20" fmla="*/ 12 w 105"/>
                <a:gd name="T21" fmla="*/ 215 h 354"/>
                <a:gd name="T22" fmla="*/ 16 w 105"/>
                <a:gd name="T23" fmla="*/ 187 h 354"/>
                <a:gd name="T24" fmla="*/ 9 w 105"/>
                <a:gd name="T25" fmla="*/ 75 h 354"/>
                <a:gd name="T26" fmla="*/ 22 w 105"/>
                <a:gd name="T27" fmla="*/ 34 h 354"/>
                <a:gd name="T28" fmla="*/ 6 w 105"/>
                <a:gd name="T29" fmla="*/ 10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2" name="Freeform 44"/>
            <p:cNvSpPr>
              <a:spLocks/>
            </p:cNvSpPr>
            <p:nvPr/>
          </p:nvSpPr>
          <p:spPr bwMode="auto">
            <a:xfrm>
              <a:off x="3009" y="2582"/>
              <a:ext cx="152" cy="328"/>
            </a:xfrm>
            <a:custGeom>
              <a:avLst/>
              <a:gdLst>
                <a:gd name="T0" fmla="*/ 147 w 149"/>
                <a:gd name="T1" fmla="*/ 15 h 376"/>
                <a:gd name="T2" fmla="*/ 139 w 149"/>
                <a:gd name="T3" fmla="*/ 79 h 376"/>
                <a:gd name="T4" fmla="*/ 131 w 149"/>
                <a:gd name="T5" fmla="*/ 99 h 376"/>
                <a:gd name="T6" fmla="*/ 126 w 149"/>
                <a:gd name="T7" fmla="*/ 106 h 376"/>
                <a:gd name="T8" fmla="*/ 108 w 149"/>
                <a:gd name="T9" fmla="*/ 186 h 376"/>
                <a:gd name="T10" fmla="*/ 86 w 149"/>
                <a:gd name="T11" fmla="*/ 239 h 376"/>
                <a:gd name="T12" fmla="*/ 68 w 149"/>
                <a:gd name="T13" fmla="*/ 276 h 376"/>
                <a:gd name="T14" fmla="*/ 58 w 149"/>
                <a:gd name="T15" fmla="*/ 277 h 376"/>
                <a:gd name="T16" fmla="*/ 18 w 149"/>
                <a:gd name="T17" fmla="*/ 282 h 376"/>
                <a:gd name="T18" fmla="*/ 2 w 149"/>
                <a:gd name="T19" fmla="*/ 267 h 376"/>
                <a:gd name="T20" fmla="*/ 5 w 149"/>
                <a:gd name="T21" fmla="*/ 241 h 376"/>
                <a:gd name="T22" fmla="*/ 8 w 149"/>
                <a:gd name="T23" fmla="*/ 167 h 376"/>
                <a:gd name="T24" fmla="*/ 21 w 149"/>
                <a:gd name="T25" fmla="*/ 152 h 376"/>
                <a:gd name="T26" fmla="*/ 36 w 149"/>
                <a:gd name="T27" fmla="*/ 80 h 376"/>
                <a:gd name="T28" fmla="*/ 44 w 149"/>
                <a:gd name="T29" fmla="*/ 57 h 376"/>
                <a:gd name="T30" fmla="*/ 84 w 149"/>
                <a:gd name="T31" fmla="*/ 14 h 376"/>
                <a:gd name="T32" fmla="*/ 126 w 149"/>
                <a:gd name="T33" fmla="*/ 14 h 376"/>
                <a:gd name="T34" fmla="*/ 147 w 149"/>
                <a:gd name="T35" fmla="*/ 15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3" name="Freeform 45"/>
            <p:cNvSpPr>
              <a:spLocks/>
            </p:cNvSpPr>
            <p:nvPr/>
          </p:nvSpPr>
          <p:spPr bwMode="auto">
            <a:xfrm>
              <a:off x="1713" y="1020"/>
              <a:ext cx="102" cy="441"/>
            </a:xfrm>
            <a:custGeom>
              <a:avLst/>
              <a:gdLst>
                <a:gd name="T0" fmla="*/ 30 w 96"/>
                <a:gd name="T1" fmla="*/ 372 h 504"/>
                <a:gd name="T2" fmla="*/ 69 w 96"/>
                <a:gd name="T3" fmla="*/ 378 h 504"/>
                <a:gd name="T4" fmla="*/ 82 w 96"/>
                <a:gd name="T5" fmla="*/ 346 h 504"/>
                <a:gd name="T6" fmla="*/ 82 w 96"/>
                <a:gd name="T7" fmla="*/ 248 h 504"/>
                <a:gd name="T8" fmla="*/ 100 w 96"/>
                <a:gd name="T9" fmla="*/ 164 h 504"/>
                <a:gd name="T10" fmla="*/ 108 w 96"/>
                <a:gd name="T11" fmla="*/ 133 h 504"/>
                <a:gd name="T12" fmla="*/ 100 w 96"/>
                <a:gd name="T13" fmla="*/ 39 h 504"/>
                <a:gd name="T14" fmla="*/ 87 w 96"/>
                <a:gd name="T15" fmla="*/ 4 h 504"/>
                <a:gd name="T16" fmla="*/ 33 w 96"/>
                <a:gd name="T17" fmla="*/ 19 h 504"/>
                <a:gd name="T18" fmla="*/ 30 w 96"/>
                <a:gd name="T19" fmla="*/ 93 h 504"/>
                <a:gd name="T20" fmla="*/ 36 w 96"/>
                <a:gd name="T21" fmla="*/ 278 h 504"/>
                <a:gd name="T22" fmla="*/ 46 w 96"/>
                <a:gd name="T23" fmla="*/ 311 h 504"/>
                <a:gd name="T24" fmla="*/ 28 w 96"/>
                <a:gd name="T25" fmla="*/ 362 h 504"/>
                <a:gd name="T26" fmla="*/ 30 w 96"/>
                <a:gd name="T27" fmla="*/ 372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4" name="Freeform 46"/>
            <p:cNvSpPr>
              <a:spLocks/>
            </p:cNvSpPr>
            <p:nvPr/>
          </p:nvSpPr>
          <p:spPr bwMode="auto">
            <a:xfrm>
              <a:off x="3430" y="1008"/>
              <a:ext cx="156" cy="358"/>
            </a:xfrm>
            <a:custGeom>
              <a:avLst/>
              <a:gdLst>
                <a:gd name="T0" fmla="*/ 5 w 150"/>
                <a:gd name="T1" fmla="*/ 291 h 410"/>
                <a:gd name="T2" fmla="*/ 44 w 150"/>
                <a:gd name="T3" fmla="*/ 313 h 410"/>
                <a:gd name="T4" fmla="*/ 86 w 150"/>
                <a:gd name="T5" fmla="*/ 306 h 410"/>
                <a:gd name="T6" fmla="*/ 101 w 150"/>
                <a:gd name="T7" fmla="*/ 276 h 410"/>
                <a:gd name="T8" fmla="*/ 124 w 150"/>
                <a:gd name="T9" fmla="*/ 213 h 410"/>
                <a:gd name="T10" fmla="*/ 138 w 150"/>
                <a:gd name="T11" fmla="*/ 165 h 410"/>
                <a:gd name="T12" fmla="*/ 147 w 150"/>
                <a:gd name="T13" fmla="*/ 147 h 410"/>
                <a:gd name="T14" fmla="*/ 150 w 150"/>
                <a:gd name="T15" fmla="*/ 89 h 410"/>
                <a:gd name="T16" fmla="*/ 156 w 150"/>
                <a:gd name="T17" fmla="*/ 77 h 410"/>
                <a:gd name="T18" fmla="*/ 158 w 150"/>
                <a:gd name="T19" fmla="*/ 37 h 410"/>
                <a:gd name="T20" fmla="*/ 140 w 150"/>
                <a:gd name="T21" fmla="*/ 0 h 410"/>
                <a:gd name="T22" fmla="*/ 101 w 150"/>
                <a:gd name="T23" fmla="*/ 10 h 410"/>
                <a:gd name="T24" fmla="*/ 83 w 150"/>
                <a:gd name="T25" fmla="*/ 40 h 410"/>
                <a:gd name="T26" fmla="*/ 72 w 150"/>
                <a:gd name="T27" fmla="*/ 105 h 410"/>
                <a:gd name="T28" fmla="*/ 62 w 150"/>
                <a:gd name="T29" fmla="*/ 123 h 410"/>
                <a:gd name="T30" fmla="*/ 46 w 150"/>
                <a:gd name="T31" fmla="*/ 165 h 410"/>
                <a:gd name="T32" fmla="*/ 44 w 150"/>
                <a:gd name="T33" fmla="*/ 172 h 410"/>
                <a:gd name="T34" fmla="*/ 36 w 150"/>
                <a:gd name="T35" fmla="*/ 177 h 410"/>
                <a:gd name="T36" fmla="*/ 34 w 150"/>
                <a:gd name="T37" fmla="*/ 190 h 410"/>
                <a:gd name="T38" fmla="*/ 31 w 150"/>
                <a:gd name="T39" fmla="*/ 196 h 410"/>
                <a:gd name="T40" fmla="*/ 18 w 150"/>
                <a:gd name="T41" fmla="*/ 266 h 410"/>
                <a:gd name="T42" fmla="*/ 10 w 150"/>
                <a:gd name="T43" fmla="*/ 291 h 410"/>
                <a:gd name="T44" fmla="*/ 2 w 150"/>
                <a:gd name="T45" fmla="*/ 294 h 410"/>
                <a:gd name="T46" fmla="*/ 5 w 150"/>
                <a:gd name="T47" fmla="*/ 291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grpSp>
      <p:sp>
        <p:nvSpPr>
          <p:cNvPr id="846895"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6"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7"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898"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899" name="Rectangle 51"/>
          <p:cNvSpPr>
            <a:spLocks noChangeArrowheads="1"/>
          </p:cNvSpPr>
          <p:nvPr/>
        </p:nvSpPr>
        <p:spPr bwMode="auto">
          <a:xfrm>
            <a:off x="5992813" y="3470275"/>
            <a:ext cx="176212" cy="1347788"/>
          </a:xfrm>
          <a:prstGeom prst="rect">
            <a:avLst/>
          </a:prstGeom>
          <a:solidFill>
            <a:schemeClr val="tx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900" name="Line 52"/>
          <p:cNvSpPr>
            <a:spLocks noChangeShapeType="1"/>
          </p:cNvSpPr>
          <p:nvPr/>
        </p:nvSpPr>
        <p:spPr bwMode="auto">
          <a:xfrm>
            <a:off x="6092825" y="2921000"/>
            <a:ext cx="0" cy="368300"/>
          </a:xfrm>
          <a:prstGeom prst="line">
            <a:avLst/>
          </a:prstGeom>
          <a:noFill/>
          <a:ln w="50800">
            <a:solidFill>
              <a:schemeClr val="tx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01"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46902" name="Rectangle 54"/>
          <p:cNvSpPr>
            <a:spLocks noChangeArrowheads="1"/>
          </p:cNvSpPr>
          <p:nvPr/>
        </p:nvSpPr>
        <p:spPr bwMode="auto">
          <a:xfrm>
            <a:off x="3717925" y="1350963"/>
            <a:ext cx="2019300" cy="515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a:solidFill>
                  <a:srgbClr val="1A0004"/>
                </a:solidFill>
                <a:latin typeface="Comic Sans MS" pitchFamily="66" charset="0"/>
                <a:ea typeface="SimSun" pitchFamily="2" charset="-122"/>
                <a:cs typeface="+mn-cs"/>
              </a:rPr>
              <a:t>扫</a:t>
            </a:r>
            <a:r>
              <a:rPr lang="zh-CN" altLang="en-US" sz="2800">
                <a:solidFill>
                  <a:srgbClr val="1A0004"/>
                </a:solidFill>
                <a:latin typeface="Times" charset="0"/>
                <a:ea typeface="SimSun" pitchFamily="2" charset="-122"/>
                <a:cs typeface="+mn-cs"/>
              </a:rPr>
              <a:t> </a:t>
            </a:r>
            <a:r>
              <a:rPr lang="en-US" altLang="zh-CN" sz="2800">
                <a:solidFill>
                  <a:srgbClr val="1A0004"/>
                </a:solidFill>
                <a:latin typeface="Comic Sans MS" pitchFamily="66" charset="0"/>
                <a:ea typeface="SimSun" pitchFamily="2" charset="-122"/>
                <a:cs typeface="+mn-cs"/>
              </a:rPr>
              <a:t>-</a:t>
            </a:r>
            <a:r>
              <a:rPr lang="zh-CN" altLang="en-US" sz="2800">
                <a:solidFill>
                  <a:srgbClr val="1A0004"/>
                </a:solidFill>
                <a:latin typeface="Comic Sans MS" pitchFamily="66" charset="0"/>
                <a:ea typeface="SimSun" pitchFamily="2" charset="-122"/>
                <a:cs typeface="+mn-cs"/>
              </a:rPr>
              <a:t>卫 </a:t>
            </a:r>
            <a:r>
              <a:rPr lang="en-US" altLang="zh-CN" sz="2800">
                <a:solidFill>
                  <a:srgbClr val="1A0004"/>
                </a:solidFill>
                <a:latin typeface="Comic Sans MS" pitchFamily="66" charset="0"/>
                <a:ea typeface="SimSun" pitchFamily="2" charset="-122"/>
                <a:cs typeface="+mn-cs"/>
              </a:rPr>
              <a:t>-</a:t>
            </a:r>
            <a:r>
              <a:rPr lang="en-US" altLang="zh-CN" sz="2800">
                <a:solidFill>
                  <a:srgbClr val="1A0004"/>
                </a:solidFill>
                <a:latin typeface="Times" charset="0"/>
                <a:ea typeface="SimSun" pitchFamily="2" charset="-122"/>
                <a:cs typeface="+mn-cs"/>
              </a:rPr>
              <a:t> </a:t>
            </a:r>
            <a:r>
              <a:rPr lang="zh-CN" altLang="en-US" sz="2800">
                <a:solidFill>
                  <a:srgbClr val="1A0004"/>
                </a:solidFill>
                <a:latin typeface="Comic Sans MS" pitchFamily="66" charset="0"/>
                <a:ea typeface="SimSun" pitchFamily="2" charset="-122"/>
                <a:cs typeface="+mn-cs"/>
              </a:rPr>
              <a:t>罗</a:t>
            </a:r>
            <a:endParaRPr lang="zh-CN" altLang="en-US" sz="2800">
              <a:solidFill>
                <a:srgbClr val="1A0004"/>
              </a:solidFill>
              <a:latin typeface="Times" charset="0"/>
              <a:ea typeface="SimSun" pitchFamily="2" charset="-122"/>
              <a:cs typeface="+mn-cs"/>
            </a:endParaRPr>
          </a:p>
        </p:txBody>
      </p:sp>
      <p:sp>
        <p:nvSpPr>
          <p:cNvPr id="846904" name="Rectangle 56"/>
          <p:cNvSpPr>
            <a:spLocks noChangeArrowheads="1"/>
          </p:cNvSpPr>
          <p:nvPr/>
        </p:nvSpPr>
        <p:spPr bwMode="auto">
          <a:xfrm>
            <a:off x="7986713" y="3967163"/>
            <a:ext cx="180975" cy="241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1000">
              <a:solidFill>
                <a:srgbClr val="000000"/>
              </a:solidFill>
              <a:latin typeface="Helvetica" charset="0"/>
              <a:ea typeface="SimSun" charset="0"/>
              <a:cs typeface="SimSun" charset="0"/>
            </a:endParaRPr>
          </a:p>
        </p:txBody>
      </p:sp>
      <p:sp>
        <p:nvSpPr>
          <p:cNvPr id="846905" name="Text Box 57"/>
          <p:cNvSpPr txBox="1">
            <a:spLocks noChangeArrowheads="1"/>
          </p:cNvSpPr>
          <p:nvPr/>
        </p:nvSpPr>
        <p:spPr bwMode="auto">
          <a:xfrm>
            <a:off x="6089650" y="1312863"/>
            <a:ext cx="1155700" cy="701675"/>
          </a:xfrm>
          <a:prstGeom prst="rect">
            <a:avLst/>
          </a:prstGeom>
          <a:noFill/>
          <a:ln>
            <a:noFill/>
          </a:ln>
          <a:effectLst>
            <a:outerShdw blurRad="63500" dist="29783" dir="3885598" algn="ctr" rotWithShape="0">
              <a:schemeClr val="bg2">
                <a:alpha val="74997"/>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ja-JP" sz="2800">
                <a:solidFill>
                  <a:srgbClr val="FFFFFF"/>
                </a:solidFill>
                <a:latin typeface="Comic Sans MS" charset="0"/>
              </a:rPr>
              <a:t> </a:t>
            </a:r>
            <a:r>
              <a:rPr lang="zh-CN" altLang="en-US" sz="2800">
                <a:solidFill>
                  <a:srgbClr val="FFFFFF"/>
                </a:solidFill>
                <a:latin typeface="Comic Sans MS" charset="0"/>
                <a:ea typeface="SimSun" charset="0"/>
                <a:cs typeface="SimSun" charset="0"/>
              </a:rPr>
              <a:t>卫约</a:t>
            </a:r>
            <a:r>
              <a:rPr lang="zh-CN" altLang="en-US" sz="4000" b="0" i="1">
                <a:solidFill>
                  <a:srgbClr val="FFFFFF"/>
                </a:solidFill>
                <a:latin typeface="Kosher-Normal" charset="0"/>
                <a:ea typeface="SimSun" charset="0"/>
                <a:cs typeface="SimSun" charset="0"/>
              </a:rPr>
              <a:t> </a:t>
            </a:r>
          </a:p>
        </p:txBody>
      </p:sp>
      <p:sp>
        <p:nvSpPr>
          <p:cNvPr id="846906" name="Rectangle 58"/>
          <p:cNvSpPr>
            <a:spLocks noChangeArrowheads="1"/>
          </p:cNvSpPr>
          <p:nvPr/>
        </p:nvSpPr>
        <p:spPr bwMode="auto">
          <a:xfrm>
            <a:off x="6110288" y="2166938"/>
            <a:ext cx="1720850" cy="698500"/>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r>
              <a:rPr lang="ja-JP" altLang="en-US" i="1">
                <a:solidFill>
                  <a:srgbClr val="FFFFFF"/>
                </a:solidFill>
                <a:latin typeface="SimSun" charset="0"/>
                <a:ea typeface="SimSun" charset="0"/>
                <a:cs typeface="SimSun" charset="0"/>
              </a:rPr>
              <a:t>撒</a:t>
            </a:r>
            <a:r>
              <a:rPr lang="zh-CN" altLang="en-US" i="1">
                <a:solidFill>
                  <a:srgbClr val="FFFFFF"/>
                </a:solidFill>
                <a:latin typeface="SimSun" charset="0"/>
                <a:ea typeface="SimSun" charset="0"/>
                <a:cs typeface="SimSun" charset="0"/>
              </a:rPr>
              <a:t>下 </a:t>
            </a:r>
            <a:r>
              <a:rPr lang="en-US" altLang="zh-CN" i="1">
                <a:solidFill>
                  <a:srgbClr val="FFFFFF"/>
                </a:solidFill>
                <a:latin typeface="SimSun" charset="0"/>
                <a:ea typeface="SimSun" charset="0"/>
                <a:cs typeface="SimSun" charset="0"/>
              </a:rPr>
              <a:t>7: 4-16</a:t>
            </a:r>
          </a:p>
          <a:p>
            <a:r>
              <a:rPr lang="zh-CN" altLang="en-US" i="1">
                <a:solidFill>
                  <a:srgbClr val="FFFFFF"/>
                </a:solidFill>
                <a:latin typeface="SimSun" charset="0"/>
                <a:ea typeface="SimSun" charset="0"/>
                <a:cs typeface="SimSun" charset="0"/>
              </a:rPr>
              <a:t>代</a:t>
            </a:r>
            <a:r>
              <a:rPr lang="ja-JP" altLang="en-US" i="1">
                <a:solidFill>
                  <a:srgbClr val="FFFFFF"/>
                </a:solidFill>
                <a:latin typeface="SimSun" charset="0"/>
                <a:ea typeface="SimSun" charset="0"/>
                <a:cs typeface="SimSun" charset="0"/>
              </a:rPr>
              <a:t>上</a:t>
            </a:r>
            <a:r>
              <a:rPr lang="zh-CN" altLang="en-US" i="1">
                <a:solidFill>
                  <a:srgbClr val="FFFFFF"/>
                </a:solidFill>
                <a:latin typeface="SimSun" charset="0"/>
                <a:ea typeface="SimSun" charset="0"/>
                <a:cs typeface="SimSun" charset="0"/>
              </a:rPr>
              <a:t> </a:t>
            </a:r>
            <a:r>
              <a:rPr lang="en-US" altLang="zh-CN" i="1">
                <a:solidFill>
                  <a:srgbClr val="FFFFFF"/>
                </a:solidFill>
                <a:latin typeface="SimSun" charset="0"/>
                <a:ea typeface="SimSun" charset="0"/>
                <a:cs typeface="SimSun" charset="0"/>
              </a:rPr>
              <a:t>17:3-15</a:t>
            </a:r>
          </a:p>
        </p:txBody>
      </p:sp>
      <p:sp>
        <p:nvSpPr>
          <p:cNvPr id="846907" name="Rectangle 59"/>
          <p:cNvSpPr>
            <a:spLocks noChangeArrowheads="1"/>
          </p:cNvSpPr>
          <p:nvPr/>
        </p:nvSpPr>
        <p:spPr bwMode="auto">
          <a:xfrm>
            <a:off x="3643313" y="3216275"/>
            <a:ext cx="2581275" cy="5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en-US" altLang="zh-CN" sz="2800">
                <a:solidFill>
                  <a:srgbClr val="1A0004"/>
                </a:solidFill>
                <a:latin typeface="Times" charset="0"/>
                <a:ea typeface="宋体" charset="0"/>
                <a:cs typeface="宋体" charset="0"/>
              </a:rPr>
              <a:t>10            2         </a:t>
            </a:r>
          </a:p>
        </p:txBody>
      </p:sp>
      <p:sp>
        <p:nvSpPr>
          <p:cNvPr id="846908" name="Rectangle 60"/>
          <p:cNvSpPr>
            <a:spLocks noChangeArrowheads="1"/>
          </p:cNvSpPr>
          <p:nvPr/>
        </p:nvSpPr>
        <p:spPr bwMode="auto">
          <a:xfrm>
            <a:off x="3532188" y="2214563"/>
            <a:ext cx="2589212" cy="515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2800">
                <a:solidFill>
                  <a:srgbClr val="1A0004"/>
                </a:solidFill>
                <a:latin typeface="Times" charset="0"/>
                <a:ea typeface="SimSun" pitchFamily="2" charset="-122"/>
                <a:cs typeface="+mn-cs"/>
              </a:rPr>
              <a:t> </a:t>
            </a:r>
            <a:r>
              <a:rPr lang="ja-JP" altLang="en-US" sz="2800">
                <a:solidFill>
                  <a:srgbClr val="1A0004"/>
                </a:solidFill>
                <a:latin typeface="Times" charset="0"/>
                <a:cs typeface="+mn-cs"/>
              </a:rPr>
              <a:t>北</a:t>
            </a:r>
            <a:r>
              <a:rPr lang="zh-CN" altLang="en-US" sz="2800">
                <a:solidFill>
                  <a:srgbClr val="1A0004"/>
                </a:solidFill>
                <a:latin typeface="Times" charset="0"/>
                <a:ea typeface="SimSun" pitchFamily="2" charset="-122"/>
                <a:cs typeface="+mn-cs"/>
              </a:rPr>
              <a:t>	      </a:t>
            </a:r>
            <a:r>
              <a:rPr lang="ja-JP" altLang="en-US" sz="2800">
                <a:solidFill>
                  <a:srgbClr val="1A0004"/>
                </a:solidFill>
                <a:latin typeface="Times" charset="0"/>
                <a:cs typeface="+mn-cs"/>
              </a:rPr>
              <a:t>南</a:t>
            </a:r>
            <a:endParaRPr lang="zh-CN" altLang="en-US" sz="2800">
              <a:solidFill>
                <a:srgbClr val="1A0004"/>
              </a:solidFill>
              <a:latin typeface="Times" charset="0"/>
              <a:ea typeface="SimSun" pitchFamily="2" charset="-122"/>
              <a:cs typeface="+mn-cs"/>
            </a:endParaRPr>
          </a:p>
        </p:txBody>
      </p:sp>
      <p:sp>
        <p:nvSpPr>
          <p:cNvPr id="846909" name="Rectangle 61"/>
          <p:cNvSpPr>
            <a:spLocks noChangeArrowheads="1"/>
          </p:cNvSpPr>
          <p:nvPr/>
        </p:nvSpPr>
        <p:spPr bwMode="auto">
          <a:xfrm>
            <a:off x="3300413" y="2698750"/>
            <a:ext cx="2808287" cy="5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ja-JP" altLang="en-US" sz="2800">
                <a:solidFill>
                  <a:srgbClr val="1A0004"/>
                </a:solidFill>
                <a:latin typeface="Times" charset="0"/>
                <a:cs typeface="+mn-cs"/>
              </a:rPr>
              <a:t>以色列</a:t>
            </a:r>
            <a:r>
              <a:rPr lang="zh-CN" altLang="en-US" sz="2800">
                <a:solidFill>
                  <a:srgbClr val="1A0004"/>
                </a:solidFill>
                <a:latin typeface="Times" charset="0"/>
                <a:ea typeface="SimSun" pitchFamily="2" charset="-122"/>
                <a:cs typeface="+mn-cs"/>
              </a:rPr>
              <a:t>      </a:t>
            </a:r>
            <a:r>
              <a:rPr lang="ja-JP" altLang="en-US" sz="2800">
                <a:solidFill>
                  <a:srgbClr val="1A0004"/>
                </a:solidFill>
                <a:latin typeface="Times" charset="0"/>
                <a:cs typeface="+mn-cs"/>
              </a:rPr>
              <a:t>犹大</a:t>
            </a:r>
            <a:endParaRPr lang="zh-CN" altLang="en-US" sz="2800">
              <a:solidFill>
                <a:srgbClr val="1A0004"/>
              </a:solidFill>
              <a:latin typeface="Times" charset="0"/>
              <a:ea typeface="SimSun" pitchFamily="2" charset="-122"/>
              <a:cs typeface="+mn-cs"/>
            </a:endParaRPr>
          </a:p>
        </p:txBody>
      </p:sp>
      <p:sp>
        <p:nvSpPr>
          <p:cNvPr id="846910" name="Rectangle 62"/>
          <p:cNvSpPr>
            <a:spLocks noChangeArrowheads="1"/>
          </p:cNvSpPr>
          <p:nvPr/>
        </p:nvSpPr>
        <p:spPr bwMode="auto">
          <a:xfrm>
            <a:off x="3313113" y="1781175"/>
            <a:ext cx="2609850" cy="5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en-US" altLang="zh-CN" sz="2800">
                <a:solidFill>
                  <a:srgbClr val="114FFB"/>
                </a:solidFill>
                <a:effectLst>
                  <a:outerShdw blurRad="38100" dist="38100" dir="2700000" algn="tl">
                    <a:srgbClr val="000000"/>
                  </a:outerShdw>
                </a:effectLst>
                <a:latin typeface="Times" charset="0"/>
                <a:ea typeface="SimSun" charset="0"/>
                <a:cs typeface="SimSun" charset="0"/>
              </a:rPr>
              <a:t>&lt;&lt;&lt;&lt; </a:t>
            </a:r>
            <a:r>
              <a:rPr lang="ja-JP" altLang="en-US" sz="2800">
                <a:solidFill>
                  <a:srgbClr val="114FFB"/>
                </a:solidFill>
                <a:effectLst>
                  <a:outerShdw blurRad="38100" dist="38100" dir="2700000" algn="tl">
                    <a:srgbClr val="000000"/>
                  </a:outerShdw>
                </a:effectLst>
                <a:latin typeface="Times" charset="0"/>
              </a:rPr>
              <a:t>分</a:t>
            </a:r>
            <a:r>
              <a:rPr lang="zh-CN" altLang="en-US" sz="2800">
                <a:solidFill>
                  <a:srgbClr val="114FFB"/>
                </a:solidFill>
                <a:effectLst>
                  <a:outerShdw blurRad="38100" dist="38100" dir="2700000" algn="tl">
                    <a:srgbClr val="000000"/>
                  </a:outerShdw>
                </a:effectLst>
                <a:latin typeface="Times" charset="0"/>
                <a:ea typeface="SimSun" charset="0"/>
                <a:cs typeface="SimSun" charset="0"/>
              </a:rPr>
              <a:t>裂</a:t>
            </a:r>
            <a:r>
              <a:rPr lang="en-US" altLang="zh-CN" sz="2800">
                <a:solidFill>
                  <a:srgbClr val="114FFB"/>
                </a:solidFill>
                <a:effectLst>
                  <a:outerShdw blurRad="38100" dist="38100" dir="2700000" algn="tl">
                    <a:srgbClr val="000000"/>
                  </a:outerShdw>
                </a:effectLst>
                <a:latin typeface="Times" charset="0"/>
                <a:ea typeface="SimSun" charset="0"/>
                <a:cs typeface="SimSun" charset="0"/>
              </a:rPr>
              <a:t>&gt;&gt;&gt;&gt;</a:t>
            </a:r>
          </a:p>
        </p:txBody>
      </p:sp>
      <p:sp>
        <p:nvSpPr>
          <p:cNvPr id="846911" name="Line 63"/>
          <p:cNvSpPr>
            <a:spLocks noChangeShapeType="1"/>
          </p:cNvSpPr>
          <p:nvPr/>
        </p:nvSpPr>
        <p:spPr bwMode="auto">
          <a:xfrm>
            <a:off x="4614863" y="2298700"/>
            <a:ext cx="0" cy="3327400"/>
          </a:xfrm>
          <a:prstGeom prst="line">
            <a:avLst/>
          </a:prstGeom>
          <a:noFill/>
          <a:ln w="50800">
            <a:solidFill>
              <a:srgbClr val="FC0128"/>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12" name="Text Box 64"/>
          <p:cNvSpPr txBox="1">
            <a:spLocks noChangeArrowheads="1"/>
          </p:cNvSpPr>
          <p:nvPr/>
        </p:nvSpPr>
        <p:spPr bwMode="auto">
          <a:xfrm>
            <a:off x="3829050" y="3546475"/>
            <a:ext cx="1758950" cy="641350"/>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ja-JP" sz="3600">
                <a:solidFill>
                  <a:srgbClr val="114FFB"/>
                </a:solidFill>
                <a:latin typeface="ＭＳ Ｐゴシック" pitchFamily="34" charset="-128"/>
                <a:cs typeface="+mn-cs"/>
              </a:rPr>
              <a:t> </a:t>
            </a:r>
            <a:r>
              <a:rPr lang="ja-JP" altLang="en-US" sz="3600">
                <a:solidFill>
                  <a:srgbClr val="114FFB"/>
                </a:solidFill>
                <a:latin typeface="ＭＳ Ｐゴシック" pitchFamily="34" charset="-128"/>
                <a:cs typeface="+mn-cs"/>
              </a:rPr>
              <a:t>先</a:t>
            </a:r>
            <a:r>
              <a:rPr lang="en-US" altLang="ja-JP" sz="3600">
                <a:solidFill>
                  <a:srgbClr val="114FFB"/>
                </a:solidFill>
                <a:latin typeface="ＭＳ Ｐゴシック" pitchFamily="34" charset="-128"/>
                <a:cs typeface="+mn-cs"/>
              </a:rPr>
              <a:t> </a:t>
            </a:r>
            <a:r>
              <a:rPr lang="ja-JP" altLang="en-US" sz="3600">
                <a:solidFill>
                  <a:srgbClr val="114FFB"/>
                </a:solidFill>
                <a:latin typeface="ＭＳ Ｐゴシック" pitchFamily="34" charset="-128"/>
                <a:cs typeface="+mn-cs"/>
              </a:rPr>
              <a:t>知</a:t>
            </a:r>
            <a:endParaRPr lang="zh-CN" altLang="en-US" sz="3600">
              <a:solidFill>
                <a:srgbClr val="114FFB"/>
              </a:solidFill>
              <a:latin typeface="ＭＳ Ｐゴシック" pitchFamily="34" charset="-128"/>
              <a:cs typeface="+mn-cs"/>
            </a:endParaRPr>
          </a:p>
        </p:txBody>
      </p:sp>
      <p:sp>
        <p:nvSpPr>
          <p:cNvPr id="846915" name="Text Box 67"/>
          <p:cNvSpPr txBox="1">
            <a:spLocks noChangeArrowheads="1"/>
          </p:cNvSpPr>
          <p:nvPr/>
        </p:nvSpPr>
        <p:spPr bwMode="auto">
          <a:xfrm>
            <a:off x="3532188" y="4071938"/>
            <a:ext cx="24003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zh-CN" sz="2800">
                <a:solidFill>
                  <a:srgbClr val="790015"/>
                </a:solidFill>
                <a:latin typeface="SimSun" charset="0"/>
                <a:ea typeface="SimSun" charset="0"/>
                <a:cs typeface="SimSun" charset="0"/>
              </a:rPr>
              <a:t>20</a:t>
            </a:r>
            <a:r>
              <a:rPr lang="ja-JP" altLang="en-US" sz="2800">
                <a:solidFill>
                  <a:srgbClr val="790015"/>
                </a:solidFill>
                <a:latin typeface="SimSun" charset="0"/>
                <a:ea typeface="SimSun" charset="0"/>
                <a:cs typeface="SimSun" charset="0"/>
              </a:rPr>
              <a:t>耶</a:t>
            </a:r>
            <a:r>
              <a:rPr lang="zh-CN" altLang="en-US" sz="2800">
                <a:solidFill>
                  <a:srgbClr val="790015"/>
                </a:solidFill>
                <a:latin typeface="SimSun" charset="0"/>
                <a:ea typeface="SimSun" charset="0"/>
                <a:cs typeface="SimSun" charset="0"/>
              </a:rPr>
              <a:t>  </a:t>
            </a:r>
            <a:r>
              <a:rPr lang="en-US" altLang="zh-CN" sz="2800">
                <a:solidFill>
                  <a:srgbClr val="790015"/>
                </a:solidFill>
                <a:latin typeface="SimSun" charset="0"/>
                <a:ea typeface="SimSun" charset="0"/>
                <a:cs typeface="SimSun" charset="0"/>
              </a:rPr>
              <a:t> 20</a:t>
            </a:r>
            <a:r>
              <a:rPr lang="ja-JP" altLang="en-US" sz="2800">
                <a:solidFill>
                  <a:srgbClr val="790015"/>
                </a:solidFill>
                <a:latin typeface="SimSun" charset="0"/>
                <a:ea typeface="SimSun" charset="0"/>
                <a:cs typeface="SimSun" charset="0"/>
              </a:rPr>
              <a:t>罗</a:t>
            </a:r>
            <a:endParaRPr lang="zh-CN" altLang="en-US" sz="2800">
              <a:solidFill>
                <a:srgbClr val="790015"/>
              </a:solidFill>
              <a:latin typeface="SimSun" charset="0"/>
              <a:ea typeface="SimSun" charset="0"/>
              <a:cs typeface="SimSun" charset="0"/>
            </a:endParaRPr>
          </a:p>
        </p:txBody>
      </p:sp>
      <p:sp>
        <p:nvSpPr>
          <p:cNvPr id="846916" name="Text Box 68"/>
          <p:cNvSpPr txBox="1">
            <a:spLocks noChangeArrowheads="1"/>
          </p:cNvSpPr>
          <p:nvPr/>
        </p:nvSpPr>
        <p:spPr bwMode="auto">
          <a:xfrm>
            <a:off x="1665288" y="-9525"/>
            <a:ext cx="3851275"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zh-CN" altLang="en-US" sz="1400">
                <a:solidFill>
                  <a:srgbClr val="FFFFFF"/>
                </a:solidFill>
                <a:latin typeface="SimSun" charset="0"/>
                <a:ea typeface="SimSun" charset="0"/>
                <a:cs typeface="SimSun" charset="0"/>
              </a:rPr>
              <a:t> 王</a:t>
            </a:r>
            <a:r>
              <a:rPr lang="ja-JP" altLang="en-US" sz="1400">
                <a:solidFill>
                  <a:srgbClr val="FFFFFF"/>
                </a:solidFill>
                <a:latin typeface="SimSun" charset="0"/>
                <a:ea typeface="SimSun" charset="0"/>
                <a:cs typeface="SimSun" charset="0"/>
              </a:rPr>
              <a:t>下 </a:t>
            </a:r>
            <a:r>
              <a:rPr lang="zh-CN" altLang="en-US" sz="1400">
                <a:solidFill>
                  <a:srgbClr val="FFFFFF"/>
                </a:solidFill>
                <a:latin typeface="SimSun" charset="0"/>
                <a:ea typeface="SimSun" charset="0"/>
                <a:cs typeface="SimSun" charset="0"/>
              </a:rPr>
              <a:t>2</a:t>
            </a:r>
            <a:r>
              <a:rPr lang="en-US" altLang="zh-CN" sz="1400">
                <a:solidFill>
                  <a:srgbClr val="FFFFFF"/>
                </a:solidFill>
                <a:latin typeface="SimSun" charset="0"/>
                <a:ea typeface="SimSun" charset="0"/>
                <a:cs typeface="SimSun" charset="0"/>
              </a:rPr>
              <a:t>5</a:t>
            </a:r>
            <a:r>
              <a:rPr lang="zh-CN" altLang="en-US" sz="1400">
                <a:solidFill>
                  <a:srgbClr val="FFFFFF"/>
                </a:solidFill>
                <a:latin typeface="SimSun" charset="0"/>
                <a:ea typeface="SimSun" charset="0"/>
                <a:cs typeface="SimSun" charset="0"/>
              </a:rPr>
              <a:t>：</a:t>
            </a:r>
            <a:r>
              <a:rPr lang="en-US" altLang="zh-CN" sz="1400">
                <a:solidFill>
                  <a:srgbClr val="FFFFFF"/>
                </a:solidFill>
                <a:latin typeface="SimSun" charset="0"/>
                <a:ea typeface="SimSun" charset="0"/>
                <a:cs typeface="SimSun" charset="0"/>
              </a:rPr>
              <a:t>21</a:t>
            </a:r>
          </a:p>
        </p:txBody>
      </p:sp>
      <p:sp>
        <p:nvSpPr>
          <p:cNvPr id="846917" name="Text Box 69"/>
          <p:cNvSpPr txBox="1">
            <a:spLocks noChangeArrowheads="1"/>
          </p:cNvSpPr>
          <p:nvPr/>
        </p:nvSpPr>
        <p:spPr bwMode="auto">
          <a:xfrm>
            <a:off x="3505200" y="4533900"/>
            <a:ext cx="22733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zh-CN" sz="2800">
                <a:solidFill>
                  <a:srgbClr val="790015"/>
                </a:solidFill>
                <a:latin typeface="SimSun" charset="0"/>
                <a:ea typeface="SimSun" charset="0"/>
                <a:cs typeface="SimSun" charset="0"/>
              </a:rPr>
              <a:t>200</a:t>
            </a:r>
            <a:endParaRPr lang="zh-CN" altLang="en-US" sz="2800" b="0">
              <a:solidFill>
                <a:srgbClr val="00DFCA"/>
              </a:solidFill>
              <a:latin typeface="Comic Sans MS" charset="0"/>
              <a:ea typeface="SimSun" charset="0"/>
              <a:cs typeface="SimSun" charset="0"/>
            </a:endParaRPr>
          </a:p>
        </p:txBody>
      </p:sp>
      <p:sp>
        <p:nvSpPr>
          <p:cNvPr id="846918" name="Text Box 70"/>
          <p:cNvSpPr txBox="1">
            <a:spLocks noChangeArrowheads="1"/>
          </p:cNvSpPr>
          <p:nvPr/>
        </p:nvSpPr>
        <p:spPr bwMode="auto">
          <a:xfrm>
            <a:off x="3429000" y="4965700"/>
            <a:ext cx="13462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2800">
                <a:solidFill>
                  <a:srgbClr val="790015"/>
                </a:solidFill>
                <a:latin typeface="Times New Roman" pitchFamily="18" charset="0"/>
                <a:ea typeface="SimSun" pitchFamily="2" charset="-122"/>
                <a:cs typeface="+mn-cs"/>
              </a:rPr>
              <a:t>亚述</a:t>
            </a:r>
            <a:endParaRPr lang="zh-CN" altLang="en-US" sz="2800">
              <a:solidFill>
                <a:srgbClr val="790015"/>
              </a:solidFill>
              <a:latin typeface="Times New Roman" pitchFamily="18" charset="0"/>
              <a:ea typeface="SimSun" pitchFamily="2" charset="-122"/>
              <a:cs typeface="+mn-cs"/>
            </a:endParaRPr>
          </a:p>
        </p:txBody>
      </p:sp>
      <p:sp>
        <p:nvSpPr>
          <p:cNvPr id="846920" name="Rectangle 72"/>
          <p:cNvSpPr>
            <a:spLocks noChangeArrowheads="1"/>
          </p:cNvSpPr>
          <p:nvPr/>
        </p:nvSpPr>
        <p:spPr bwMode="auto">
          <a:xfrm>
            <a:off x="6172200" y="4462463"/>
            <a:ext cx="2209800" cy="274637"/>
          </a:xfrm>
          <a:prstGeom prst="rect">
            <a:avLst/>
          </a:prstGeom>
          <a:noFill/>
          <a:ln>
            <a:noFill/>
          </a:ln>
          <a:effectLst>
            <a:outerShdw blurRad="63500" dist="91980"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nSpc>
                <a:spcPct val="60000"/>
              </a:lnSpc>
              <a:spcBef>
                <a:spcPct val="50000"/>
              </a:spcBef>
            </a:pPr>
            <a:r>
              <a:rPr lang="ja-JP" altLang="en-US" i="1">
                <a:solidFill>
                  <a:srgbClr val="FFFFFF"/>
                </a:solidFill>
                <a:latin typeface="SimSun" charset="0"/>
                <a:ea typeface="SimSun" charset="0"/>
                <a:cs typeface="SimSun" charset="0"/>
              </a:rPr>
              <a:t>耶</a:t>
            </a:r>
            <a:r>
              <a:rPr lang="zh-CN" altLang="en-US" i="1">
                <a:solidFill>
                  <a:srgbClr val="FFFFFF"/>
                </a:solidFill>
                <a:latin typeface="SimSun" charset="0"/>
                <a:ea typeface="SimSun" charset="0"/>
                <a:cs typeface="SimSun" charset="0"/>
              </a:rPr>
              <a:t> </a:t>
            </a:r>
            <a:r>
              <a:rPr lang="en-US" altLang="zh-CN" i="1">
                <a:solidFill>
                  <a:srgbClr val="FFFFFF"/>
                </a:solidFill>
                <a:latin typeface="SimSun" charset="0"/>
                <a:ea typeface="SimSun" charset="0"/>
                <a:cs typeface="SimSun" charset="0"/>
              </a:rPr>
              <a:t>31: 31-33</a:t>
            </a:r>
          </a:p>
        </p:txBody>
      </p:sp>
      <p:sp>
        <p:nvSpPr>
          <p:cNvPr id="846965" name="Oval 117"/>
          <p:cNvSpPr>
            <a:spLocks noChangeArrowheads="1"/>
          </p:cNvSpPr>
          <p:nvPr/>
        </p:nvSpPr>
        <p:spPr bwMode="auto">
          <a:xfrm>
            <a:off x="4567238" y="4483100"/>
            <a:ext cx="1562100" cy="1143000"/>
          </a:xfrm>
          <a:prstGeom prst="ellipse">
            <a:avLst/>
          </a:prstGeom>
          <a:noFill/>
          <a:ln w="57150">
            <a:solidFill>
              <a:schemeClr val="accent1"/>
            </a:solidFill>
            <a:round/>
            <a:headEnd/>
            <a:tailEn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46966" name="Text Box 118"/>
          <p:cNvSpPr txBox="1">
            <a:spLocks noChangeArrowheads="1"/>
          </p:cNvSpPr>
          <p:nvPr/>
        </p:nvSpPr>
        <p:spPr bwMode="auto">
          <a:xfrm>
            <a:off x="4951413" y="4527550"/>
            <a:ext cx="10795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2800">
                <a:solidFill>
                  <a:srgbClr val="790015"/>
                </a:solidFill>
                <a:latin typeface="SimSun" pitchFamily="2" charset="-122"/>
                <a:ea typeface="SimSun" pitchFamily="2" charset="-122"/>
                <a:cs typeface="+mn-cs"/>
              </a:rPr>
              <a:t>350</a:t>
            </a:r>
          </a:p>
        </p:txBody>
      </p:sp>
      <p:sp>
        <p:nvSpPr>
          <p:cNvPr id="846967" name="Text Box 119"/>
          <p:cNvSpPr txBox="1">
            <a:spLocks noChangeArrowheads="1"/>
          </p:cNvSpPr>
          <p:nvPr/>
        </p:nvSpPr>
        <p:spPr bwMode="auto">
          <a:xfrm>
            <a:off x="4656138" y="4965700"/>
            <a:ext cx="18669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2800">
                <a:solidFill>
                  <a:srgbClr val="790015"/>
                </a:solidFill>
                <a:latin typeface="Times New Roman" pitchFamily="18" charset="0"/>
                <a:ea typeface="SimSun" pitchFamily="2" charset="-122"/>
                <a:cs typeface="+mn-cs"/>
              </a:rPr>
              <a:t>巴比伦</a:t>
            </a:r>
            <a:endParaRPr lang="zh-CN" altLang="en-US" sz="2800">
              <a:solidFill>
                <a:srgbClr val="790015"/>
              </a:solidFill>
              <a:latin typeface="Times New Roman" pitchFamily="18" charset="0"/>
              <a:ea typeface="SimSun" pitchFamily="2" charset="-122"/>
              <a:cs typeface="+mn-cs"/>
            </a:endParaRPr>
          </a:p>
        </p:txBody>
      </p:sp>
      <p:sp>
        <p:nvSpPr>
          <p:cNvPr id="846972" name="Rectangle 124"/>
          <p:cNvSpPr>
            <a:spLocks noChangeArrowheads="1"/>
          </p:cNvSpPr>
          <p:nvPr/>
        </p:nvSpPr>
        <p:spPr bwMode="auto">
          <a:xfrm>
            <a:off x="3452813" y="933450"/>
            <a:ext cx="1370012" cy="5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en-US" altLang="zh-CN" sz="2800">
                <a:solidFill>
                  <a:srgbClr val="790015"/>
                </a:solidFill>
                <a:latin typeface="Times" charset="0"/>
                <a:ea typeface="SimSun" pitchFamily="2" charset="-122"/>
                <a:cs typeface="+mn-cs"/>
              </a:rPr>
              <a:t>王 </a:t>
            </a:r>
            <a:r>
              <a:rPr lang="zh-CN" altLang="en-US" sz="2800">
                <a:solidFill>
                  <a:srgbClr val="790015"/>
                </a:solidFill>
                <a:latin typeface="Times" charset="0"/>
                <a:ea typeface="SimSun" pitchFamily="2" charset="-122"/>
                <a:cs typeface="+mn-cs"/>
              </a:rPr>
              <a:t>朝</a:t>
            </a:r>
            <a:endParaRPr lang="zh-CN" altLang="en-US" sz="3600">
              <a:solidFill>
                <a:srgbClr val="790015"/>
              </a:solidFill>
              <a:latin typeface="Times" charset="0"/>
              <a:ea typeface="SimSun" pitchFamily="2" charset="-122"/>
              <a:cs typeface="+mn-cs"/>
            </a:endParaRPr>
          </a:p>
        </p:txBody>
      </p:sp>
      <p:grpSp>
        <p:nvGrpSpPr>
          <p:cNvPr id="323631" name="Group 168"/>
          <p:cNvGrpSpPr>
            <a:grpSpLocks/>
          </p:cNvGrpSpPr>
          <p:nvPr/>
        </p:nvGrpSpPr>
        <p:grpSpPr bwMode="auto">
          <a:xfrm>
            <a:off x="7842250" y="3436938"/>
            <a:ext cx="1200150" cy="2109787"/>
            <a:chOff x="4940" y="2165"/>
            <a:chExt cx="756" cy="1329"/>
          </a:xfrm>
        </p:grpSpPr>
        <p:grpSp>
          <p:nvGrpSpPr>
            <p:cNvPr id="323634" name="Group 125"/>
            <p:cNvGrpSpPr>
              <a:grpSpLocks/>
            </p:cNvGrpSpPr>
            <p:nvPr/>
          </p:nvGrpSpPr>
          <p:grpSpPr bwMode="auto">
            <a:xfrm>
              <a:off x="4940" y="2165"/>
              <a:ext cx="756" cy="1329"/>
              <a:chOff x="4940" y="2165"/>
              <a:chExt cx="756" cy="1329"/>
            </a:xfrm>
          </p:grpSpPr>
          <p:grpSp>
            <p:nvGrpSpPr>
              <p:cNvPr id="323637" name="Group 126"/>
              <p:cNvGrpSpPr>
                <a:grpSpLocks/>
              </p:cNvGrpSpPr>
              <p:nvPr/>
            </p:nvGrpSpPr>
            <p:grpSpPr bwMode="auto">
              <a:xfrm>
                <a:off x="4940" y="2165"/>
                <a:ext cx="756" cy="1329"/>
                <a:chOff x="4940" y="2165"/>
                <a:chExt cx="756" cy="1329"/>
              </a:xfrm>
            </p:grpSpPr>
            <p:grpSp>
              <p:nvGrpSpPr>
                <p:cNvPr id="323640" name="Group 127"/>
                <p:cNvGrpSpPr>
                  <a:grpSpLocks/>
                </p:cNvGrpSpPr>
                <p:nvPr/>
              </p:nvGrpSpPr>
              <p:grpSpPr bwMode="auto">
                <a:xfrm>
                  <a:off x="4940" y="2165"/>
                  <a:ext cx="756" cy="1329"/>
                  <a:chOff x="4940" y="2165"/>
                  <a:chExt cx="756" cy="1329"/>
                </a:xfrm>
              </p:grpSpPr>
              <p:grpSp>
                <p:nvGrpSpPr>
                  <p:cNvPr id="323642" name="Group 128"/>
                  <p:cNvGrpSpPr>
                    <a:grpSpLocks/>
                  </p:cNvGrpSpPr>
                  <p:nvPr/>
                </p:nvGrpSpPr>
                <p:grpSpPr bwMode="auto">
                  <a:xfrm>
                    <a:off x="4940" y="2165"/>
                    <a:ext cx="756" cy="1329"/>
                    <a:chOff x="4940" y="2165"/>
                    <a:chExt cx="756" cy="1329"/>
                  </a:xfrm>
                </p:grpSpPr>
                <p:grpSp>
                  <p:nvGrpSpPr>
                    <p:cNvPr id="323644" name="Group 129"/>
                    <p:cNvGrpSpPr>
                      <a:grpSpLocks/>
                    </p:cNvGrpSpPr>
                    <p:nvPr/>
                  </p:nvGrpSpPr>
                  <p:grpSpPr bwMode="auto">
                    <a:xfrm>
                      <a:off x="4940" y="2165"/>
                      <a:ext cx="756" cy="1329"/>
                      <a:chOff x="4940" y="2165"/>
                      <a:chExt cx="756" cy="1329"/>
                    </a:xfrm>
                  </p:grpSpPr>
                  <p:grpSp>
                    <p:nvGrpSpPr>
                      <p:cNvPr id="323646" name="Group 130"/>
                      <p:cNvGrpSpPr>
                        <a:grpSpLocks/>
                      </p:cNvGrpSpPr>
                      <p:nvPr/>
                    </p:nvGrpSpPr>
                    <p:grpSpPr bwMode="auto">
                      <a:xfrm>
                        <a:off x="4940" y="2165"/>
                        <a:ext cx="756" cy="1329"/>
                        <a:chOff x="4940" y="2165"/>
                        <a:chExt cx="756" cy="1329"/>
                      </a:xfrm>
                    </p:grpSpPr>
                    <p:grpSp>
                      <p:nvGrpSpPr>
                        <p:cNvPr id="323648" name="Group 131"/>
                        <p:cNvGrpSpPr>
                          <a:grpSpLocks/>
                        </p:cNvGrpSpPr>
                        <p:nvPr/>
                      </p:nvGrpSpPr>
                      <p:grpSpPr bwMode="auto">
                        <a:xfrm>
                          <a:off x="4940" y="2165"/>
                          <a:ext cx="756" cy="1329"/>
                          <a:chOff x="4940" y="2165"/>
                          <a:chExt cx="756" cy="1329"/>
                        </a:xfrm>
                      </p:grpSpPr>
                      <p:grpSp>
                        <p:nvGrpSpPr>
                          <p:cNvPr id="323651" name="Group 132"/>
                          <p:cNvGrpSpPr>
                            <a:grpSpLocks/>
                          </p:cNvGrpSpPr>
                          <p:nvPr/>
                        </p:nvGrpSpPr>
                        <p:grpSpPr bwMode="auto">
                          <a:xfrm>
                            <a:off x="4940" y="2165"/>
                            <a:ext cx="756" cy="1329"/>
                            <a:chOff x="4940" y="2165"/>
                            <a:chExt cx="756" cy="1329"/>
                          </a:xfrm>
                        </p:grpSpPr>
                        <p:sp>
                          <p:nvSpPr>
                            <p:cNvPr id="846981" name="AutoShape 133"/>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982" name="Rectangle 134"/>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983" name="Line 135"/>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84" name="Rectangle 136"/>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985" name="Rectangle 137"/>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46986" name="Line 138"/>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87" name="Line 139"/>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88" name="Line 140"/>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89" name="Line 141"/>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0" name="Line 142"/>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1" name="Line 143"/>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2" name="Line 144"/>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3" name="Line 145"/>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4" name="Line 146"/>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5" name="Line 147"/>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46996" name="Rectangle 148"/>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a:solidFill>
                                    <a:srgbClr val="1A0004"/>
                                  </a:solidFill>
                                  <a:latin typeface="Times" charset="0"/>
                                  <a:ea typeface="SimSun" pitchFamily="2" charset="-122"/>
                                  <a:cs typeface="+mn-cs"/>
                                </a:rPr>
                                <a:t>   </a:t>
                              </a:r>
                              <a:r>
                                <a:rPr lang="zh-CN" altLang="en-US" sz="1000">
                                  <a:solidFill>
                                    <a:srgbClr val="1A0004"/>
                                  </a:solidFill>
                                  <a:latin typeface="Times" charset="0"/>
                                  <a:ea typeface="SimSun" pitchFamily="2" charset="-122"/>
                                  <a:cs typeface="+mn-cs"/>
                                </a:rPr>
                                <a:t>王朝</a:t>
                              </a:r>
                              <a:endParaRPr lang="zh-CN" altLang="en-US" sz="2800" b="0">
                                <a:solidFill>
                                  <a:srgbClr val="00DFCA"/>
                                </a:solidFill>
                                <a:latin typeface="Comic Sans MS" pitchFamily="66" charset="0"/>
                                <a:ea typeface="SimSun" pitchFamily="2" charset="-122"/>
                                <a:cs typeface="+mn-cs"/>
                              </a:endParaRPr>
                            </a:p>
                          </p:txBody>
                        </p:sp>
                        <p:sp>
                          <p:nvSpPr>
                            <p:cNvPr id="846997" name="Rectangle 149"/>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6998" name="Rectangle 150"/>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6999" name="Rectangle 151"/>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7000" name="Rectangle 152"/>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47001" name="Text Box 153"/>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7002" name="Text Box 154"/>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7003" name="Text Box 155"/>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7004" name="Text Box 156"/>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7005" name="Text Box 157"/>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47006" name="Text Box 158"/>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grpSp>
                      <p:sp>
                        <p:nvSpPr>
                          <p:cNvPr id="847007" name="Rectangle 159"/>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SimSun" charset="0"/>
                                <a:cs typeface="SimSun" charset="0"/>
                              </a:rPr>
                              <a:t>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罗</a:t>
                            </a:r>
                            <a:endParaRPr lang="zh-CN" altLang="en-US" sz="2800" b="0">
                              <a:solidFill>
                                <a:srgbClr val="00DFCA"/>
                              </a:solidFill>
                              <a:latin typeface="Comic Sans MS" charset="0"/>
                              <a:ea typeface="SimSun" charset="0"/>
                              <a:cs typeface="SimSun" charset="0"/>
                            </a:endParaRPr>
                          </a:p>
                        </p:txBody>
                      </p:sp>
                    </p:grpSp>
                    <p:sp>
                      <p:nvSpPr>
                        <p:cNvPr id="847008" name="Rectangle 160"/>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zh-CN" altLang="en-US" sz="1000">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47009" name="Rectangle 161"/>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ja-JP" altLang="en-US" sz="1000">
                              <a:solidFill>
                                <a:srgbClr val="1A0004"/>
                              </a:solidFill>
                              <a:latin typeface="SimSun" charset="0"/>
                              <a:ea typeface="SimSun" charset="0"/>
                              <a:cs typeface="SimSun" charset="0"/>
                            </a:rPr>
                            <a:t>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南</a:t>
                          </a:r>
                          <a:endParaRPr lang="zh-CN" altLang="en-US" sz="1000">
                            <a:solidFill>
                              <a:srgbClr val="000000"/>
                            </a:solidFill>
                            <a:latin typeface="SimSun" charset="0"/>
                            <a:ea typeface="SimSun" charset="0"/>
                            <a:cs typeface="SimSun" charset="0"/>
                          </a:endParaRPr>
                        </a:p>
                      </p:txBody>
                    </p:sp>
                  </p:grpSp>
                  <p:sp>
                    <p:nvSpPr>
                      <p:cNvPr id="847010" name="Rectangle 162"/>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r>
                          <a:rPr lang="ja-JP" altLang="en-US" sz="1000">
                            <a:solidFill>
                              <a:srgbClr val="1A0004"/>
                            </a:solidFill>
                            <a:latin typeface="SimSun" charset="0"/>
                            <a:ea typeface="SimSun" charset="0"/>
                            <a:cs typeface="SimSun" charset="0"/>
                          </a:rPr>
                          <a:t>以色列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犹大</a:t>
                        </a:r>
                        <a:endParaRPr lang="zh-CN" altLang="en-US" sz="1000">
                          <a:solidFill>
                            <a:srgbClr val="1A0004"/>
                          </a:solidFill>
                          <a:latin typeface="SimSun" charset="0"/>
                          <a:ea typeface="SimSun" charset="0"/>
                          <a:cs typeface="SimSun" charset="0"/>
                        </a:endParaRPr>
                      </a:p>
                    </p:txBody>
                  </p:sp>
                </p:grpSp>
                <p:sp>
                  <p:nvSpPr>
                    <p:cNvPr id="847011" name="Text Box 163"/>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10      2</a:t>
                      </a:r>
                    </a:p>
                  </p:txBody>
                </p:sp>
              </p:grpSp>
              <p:sp>
                <p:nvSpPr>
                  <p:cNvPr id="847012" name="Rectangle 164"/>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a:r>
                      <a:rPr lang="zh-CN" altLang="en-US" sz="1000">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47013" name="Text Box 165"/>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耶</a:t>
                  </a:r>
                  <a:r>
                    <a:rPr lang="zh-CN" altLang="en-US" sz="1000">
                      <a:solidFill>
                        <a:srgbClr val="1A0004"/>
                      </a:solidFill>
                      <a:latin typeface="SimSun" charset="0"/>
                      <a:ea typeface="SimSun" charset="0"/>
                      <a:cs typeface="SimSun" charset="0"/>
                    </a:rPr>
                    <a:t>   </a:t>
                  </a: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罗</a:t>
                  </a:r>
                  <a:endParaRPr lang="zh-CN" altLang="en-US" sz="2800" b="0">
                    <a:solidFill>
                      <a:srgbClr val="00DFCA"/>
                    </a:solidFill>
                    <a:latin typeface="SimSun" charset="0"/>
                    <a:ea typeface="SimSun" charset="0"/>
                    <a:cs typeface="SimSun" charset="0"/>
                  </a:endParaRPr>
                </a:p>
              </p:txBody>
            </p:sp>
          </p:grpSp>
          <p:sp>
            <p:nvSpPr>
              <p:cNvPr id="847014" name="Text Box 166"/>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zh-CN" sz="1000">
                    <a:solidFill>
                      <a:srgbClr val="1A0004"/>
                    </a:solidFill>
                    <a:latin typeface="SimSun" charset="0"/>
                    <a:ea typeface="SimSun" charset="0"/>
                    <a:cs typeface="SimSun" charset="0"/>
                  </a:rPr>
                  <a:t>200</a:t>
                </a:r>
                <a:endParaRPr lang="zh-CN" altLang="en-US" sz="1000">
                  <a:solidFill>
                    <a:srgbClr val="1A0004"/>
                  </a:solidFill>
                  <a:latin typeface="SimSun" charset="0"/>
                  <a:ea typeface="SimSun" charset="0"/>
                  <a:cs typeface="SimSun" charset="0"/>
                </a:endParaRPr>
              </a:p>
            </p:txBody>
          </p:sp>
          <p:sp>
            <p:nvSpPr>
              <p:cNvPr id="847015" name="Text Box 167"/>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000">
                    <a:solidFill>
                      <a:srgbClr val="1A0004"/>
                    </a:solidFill>
                    <a:latin typeface="SimSun" charset="0"/>
                    <a:ea typeface="SimSun" charset="0"/>
                    <a:cs typeface="SimSun" charset="0"/>
                  </a:rPr>
                  <a:t>亚述</a:t>
                </a:r>
                <a:endParaRPr lang="zh-CN" altLang="en-US" sz="1000" b="0">
                  <a:solidFill>
                    <a:srgbClr val="00DFCA"/>
                  </a:solidFill>
                  <a:latin typeface="Comic Sans MS" charset="0"/>
                  <a:ea typeface="SimSun" charset="0"/>
                  <a:cs typeface="SimSun" charset="0"/>
                </a:endParaRPr>
              </a:p>
            </p:txBody>
          </p:sp>
        </p:grpSp>
        <p:sp>
          <p:nvSpPr>
            <p:cNvPr id="846970" name="Text Box 122"/>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350</a:t>
              </a:r>
            </a:p>
          </p:txBody>
        </p:sp>
        <p:sp>
          <p:nvSpPr>
            <p:cNvPr id="846968" name="Text Box 120"/>
            <p:cNvSpPr txBox="1">
              <a:spLocks noChangeArrowheads="1"/>
            </p:cNvSpPr>
            <p:nvPr/>
          </p:nvSpPr>
          <p:spPr bwMode="auto">
            <a:xfrm>
              <a:off x="5233" y="3172"/>
              <a:ext cx="430"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nSpc>
                  <a:spcPct val="90000"/>
                </a:lnSpc>
                <a:spcBef>
                  <a:spcPct val="50000"/>
                </a:spcBef>
                <a:defRPr/>
              </a:pPr>
              <a:r>
                <a:rPr lang="ja-JP" altLang="en-US" sz="1000">
                  <a:solidFill>
                    <a:srgbClr val="1A0004"/>
                  </a:solidFill>
                  <a:latin typeface="Times New Roman" pitchFamily="18" charset="0"/>
                  <a:ea typeface="SimSun" pitchFamily="2" charset="-122"/>
                  <a:cs typeface="+mn-cs"/>
                </a:rPr>
                <a:t>巴比伦</a:t>
              </a:r>
              <a:endParaRPr lang="zh-CN" altLang="en-US" sz="1000">
                <a:solidFill>
                  <a:srgbClr val="1A0004"/>
                </a:solidFill>
                <a:latin typeface="Times New Roman" pitchFamily="18" charset="0"/>
                <a:ea typeface="SimSun" pitchFamily="2" charset="-122"/>
                <a:cs typeface="+mn-cs"/>
              </a:endParaRPr>
            </a:p>
          </p:txBody>
        </p:sp>
      </p:grpSp>
      <p:sp>
        <p:nvSpPr>
          <p:cNvPr id="847017" name="Text Box 169"/>
          <p:cNvSpPr txBox="1">
            <a:spLocks noChangeArrowheads="1"/>
          </p:cNvSpPr>
          <p:nvPr/>
        </p:nvSpPr>
        <p:spPr bwMode="auto">
          <a:xfrm>
            <a:off x="6248400" y="3536950"/>
            <a:ext cx="1038225" cy="519113"/>
          </a:xfrm>
          <a:prstGeom prst="rect">
            <a:avLst/>
          </a:prstGeom>
          <a:noFill/>
          <a:ln>
            <a:noFill/>
          </a:ln>
          <a:effectLst>
            <a:outerShdw blurRad="63500" dist="46662" dir="3284183" algn="ctr" rotWithShape="0">
              <a:schemeClr val="bg2">
                <a:alpha val="74997"/>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ja-JP" altLang="en-US" sz="2800">
                <a:solidFill>
                  <a:srgbClr val="FFFFFF"/>
                </a:solidFill>
                <a:latin typeface="Comic Sans MS" pitchFamily="66" charset="0"/>
                <a:ea typeface="SimSun" pitchFamily="2" charset="-122"/>
                <a:cs typeface="+mn-cs"/>
              </a:rPr>
              <a:t>新约</a:t>
            </a:r>
            <a:endParaRPr lang="zh-CN" altLang="en-US" sz="2800">
              <a:solidFill>
                <a:srgbClr val="FFFFFF"/>
              </a:solidFill>
              <a:latin typeface="Comic Sans MS" pitchFamily="66" charset="0"/>
              <a:ea typeface="SimSun" pitchFamily="2" charset="-122"/>
              <a:cs typeface="+mn-cs"/>
            </a:endParaRPr>
          </a:p>
        </p:txBody>
      </p:sp>
      <p:sp>
        <p:nvSpPr>
          <p:cNvPr id="847018" name="Text Box 170"/>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a:solidFill>
                  <a:srgbClr val="FFFFFF"/>
                </a:solidFill>
                <a:latin typeface="SimSun" charset="0"/>
                <a:ea typeface="SimSun" charset="0"/>
                <a:cs typeface="SimSun" charset="0"/>
              </a:rPr>
              <a:t>学生</a:t>
            </a:r>
            <a:r>
              <a:rPr lang="ja-JP" altLang="en-US" sz="1200">
                <a:solidFill>
                  <a:srgbClr val="FFFFFF"/>
                </a:solidFill>
                <a:latin typeface="SimSun" charset="0"/>
                <a:ea typeface="SimSun" charset="0"/>
                <a:cs typeface="SimSun" charset="0"/>
              </a:rPr>
              <a:t>手册</a:t>
            </a:r>
            <a:r>
              <a:rPr lang="zh-CN" altLang="en-US" sz="1200">
                <a:solidFill>
                  <a:srgbClr val="FFFFFF"/>
                </a:solidFill>
                <a:latin typeface="SimSun" charset="0"/>
                <a:ea typeface="SimSun" charset="0"/>
                <a:cs typeface="SimSun" charset="0"/>
              </a:rPr>
              <a:t>第</a:t>
            </a:r>
            <a:r>
              <a:rPr lang="en-US" altLang="zh-CN" sz="1200">
                <a:solidFill>
                  <a:srgbClr val="FFFFFF"/>
                </a:solidFill>
                <a:latin typeface="SimSun" charset="0"/>
                <a:ea typeface="SimSun" charset="0"/>
                <a:cs typeface="SimSun" charset="0"/>
              </a:rPr>
              <a:t>32-37</a:t>
            </a:r>
            <a:r>
              <a:rPr lang="zh-CN" altLang="en-US" sz="1200">
                <a:solidFill>
                  <a:srgbClr val="FFFFFF"/>
                </a:solidFill>
                <a:latin typeface="SimSun" charset="0"/>
                <a:ea typeface="SimSun" charset="0"/>
                <a:cs typeface="SimSun" charset="0"/>
              </a:rPr>
              <a:t>页</a:t>
            </a:r>
          </a:p>
        </p:txBody>
      </p:sp>
    </p:spTree>
    <p:extLst>
      <p:ext uri="{BB962C8B-B14F-4D97-AF65-F5344CB8AC3E}">
        <p14:creationId xmlns:p14="http://schemas.microsoft.com/office/powerpoint/2010/main" val="9321646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846966"/>
                                        </p:tgtEl>
                                        <p:attrNameLst>
                                          <p:attrName>style.visibility</p:attrName>
                                        </p:attrNameLst>
                                      </p:cBhvr>
                                      <p:to>
                                        <p:strVal val="visible"/>
                                      </p:to>
                                    </p:set>
                                    <p:anim calcmode="lin" valueType="num">
                                      <p:cBhvr>
                                        <p:cTn id="7" dur="500" fill="hold"/>
                                        <p:tgtEl>
                                          <p:spTgt spid="846966"/>
                                        </p:tgtEl>
                                        <p:attrNameLst>
                                          <p:attrName>ppt_x</p:attrName>
                                        </p:attrNameLst>
                                      </p:cBhvr>
                                      <p:tavLst>
                                        <p:tav tm="0">
                                          <p:val>
                                            <p:strVal val="#ppt_x+#ppt_w/2"/>
                                          </p:val>
                                        </p:tav>
                                        <p:tav tm="100000">
                                          <p:val>
                                            <p:strVal val="#ppt_x"/>
                                          </p:val>
                                        </p:tav>
                                      </p:tavLst>
                                    </p:anim>
                                    <p:anim calcmode="lin" valueType="num">
                                      <p:cBhvr>
                                        <p:cTn id="8" dur="500" fill="hold"/>
                                        <p:tgtEl>
                                          <p:spTgt spid="846966"/>
                                        </p:tgtEl>
                                        <p:attrNameLst>
                                          <p:attrName>ppt_y</p:attrName>
                                        </p:attrNameLst>
                                      </p:cBhvr>
                                      <p:tavLst>
                                        <p:tav tm="0">
                                          <p:val>
                                            <p:strVal val="#ppt_y"/>
                                          </p:val>
                                        </p:tav>
                                        <p:tav tm="100000">
                                          <p:val>
                                            <p:strVal val="#ppt_y"/>
                                          </p:val>
                                        </p:tav>
                                      </p:tavLst>
                                    </p:anim>
                                    <p:anim calcmode="lin" valueType="num">
                                      <p:cBhvr>
                                        <p:cTn id="9" dur="500" fill="hold"/>
                                        <p:tgtEl>
                                          <p:spTgt spid="846966"/>
                                        </p:tgtEl>
                                        <p:attrNameLst>
                                          <p:attrName>ppt_w</p:attrName>
                                        </p:attrNameLst>
                                      </p:cBhvr>
                                      <p:tavLst>
                                        <p:tav tm="0">
                                          <p:val>
                                            <p:fltVal val="0"/>
                                          </p:val>
                                        </p:tav>
                                        <p:tav tm="100000">
                                          <p:val>
                                            <p:strVal val="#ppt_w"/>
                                          </p:val>
                                        </p:tav>
                                      </p:tavLst>
                                    </p:anim>
                                    <p:anim calcmode="lin" valueType="num">
                                      <p:cBhvr>
                                        <p:cTn id="10" dur="500" fill="hold"/>
                                        <p:tgtEl>
                                          <p:spTgt spid="84696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846967"/>
                                        </p:tgtEl>
                                        <p:attrNameLst>
                                          <p:attrName>style.visibility</p:attrName>
                                        </p:attrNameLst>
                                      </p:cBhvr>
                                      <p:to>
                                        <p:strVal val="visible"/>
                                      </p:to>
                                    </p:set>
                                    <p:anim calcmode="lin" valueType="num">
                                      <p:cBhvr>
                                        <p:cTn id="14" dur="500" fill="hold"/>
                                        <p:tgtEl>
                                          <p:spTgt spid="846967"/>
                                        </p:tgtEl>
                                        <p:attrNameLst>
                                          <p:attrName>ppt_x</p:attrName>
                                        </p:attrNameLst>
                                      </p:cBhvr>
                                      <p:tavLst>
                                        <p:tav tm="0">
                                          <p:val>
                                            <p:strVal val="#ppt_x+#ppt_w/2"/>
                                          </p:val>
                                        </p:tav>
                                        <p:tav tm="100000">
                                          <p:val>
                                            <p:strVal val="#ppt_x"/>
                                          </p:val>
                                        </p:tav>
                                      </p:tavLst>
                                    </p:anim>
                                    <p:anim calcmode="lin" valueType="num">
                                      <p:cBhvr>
                                        <p:cTn id="15" dur="500" fill="hold"/>
                                        <p:tgtEl>
                                          <p:spTgt spid="846967"/>
                                        </p:tgtEl>
                                        <p:attrNameLst>
                                          <p:attrName>ppt_y</p:attrName>
                                        </p:attrNameLst>
                                      </p:cBhvr>
                                      <p:tavLst>
                                        <p:tav tm="0">
                                          <p:val>
                                            <p:strVal val="#ppt_y"/>
                                          </p:val>
                                        </p:tav>
                                        <p:tav tm="100000">
                                          <p:val>
                                            <p:strVal val="#ppt_y"/>
                                          </p:val>
                                        </p:tav>
                                      </p:tavLst>
                                    </p:anim>
                                    <p:anim calcmode="lin" valueType="num">
                                      <p:cBhvr>
                                        <p:cTn id="16" dur="500" fill="hold"/>
                                        <p:tgtEl>
                                          <p:spTgt spid="846967"/>
                                        </p:tgtEl>
                                        <p:attrNameLst>
                                          <p:attrName>ppt_w</p:attrName>
                                        </p:attrNameLst>
                                      </p:cBhvr>
                                      <p:tavLst>
                                        <p:tav tm="0">
                                          <p:val>
                                            <p:fltVal val="0"/>
                                          </p:val>
                                        </p:tav>
                                        <p:tav tm="100000">
                                          <p:val>
                                            <p:strVal val="#ppt_w"/>
                                          </p:val>
                                        </p:tav>
                                      </p:tavLst>
                                    </p:anim>
                                    <p:anim calcmode="lin" valueType="num">
                                      <p:cBhvr>
                                        <p:cTn id="17" dur="500" fill="hold"/>
                                        <p:tgtEl>
                                          <p:spTgt spid="846967"/>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000"/>
                            </p:stCondLst>
                            <p:childTnLst>
                              <p:par>
                                <p:cTn id="19" presetID="17" presetClass="entr" presetSubtype="2" fill="hold" grpId="0" nodeType="afterEffect">
                                  <p:stCondLst>
                                    <p:cond delay="100"/>
                                  </p:stCondLst>
                                  <p:childTnLst>
                                    <p:set>
                                      <p:cBhvr>
                                        <p:cTn id="20" dur="1" fill="hold">
                                          <p:stCondLst>
                                            <p:cond delay="0"/>
                                          </p:stCondLst>
                                        </p:cTn>
                                        <p:tgtEl>
                                          <p:spTgt spid="846965"/>
                                        </p:tgtEl>
                                        <p:attrNameLst>
                                          <p:attrName>style.visibility</p:attrName>
                                        </p:attrNameLst>
                                      </p:cBhvr>
                                      <p:to>
                                        <p:strVal val="visible"/>
                                      </p:to>
                                    </p:set>
                                    <p:anim calcmode="lin" valueType="num">
                                      <p:cBhvr>
                                        <p:cTn id="21" dur="500" fill="hold"/>
                                        <p:tgtEl>
                                          <p:spTgt spid="846965"/>
                                        </p:tgtEl>
                                        <p:attrNameLst>
                                          <p:attrName>ppt_x</p:attrName>
                                        </p:attrNameLst>
                                      </p:cBhvr>
                                      <p:tavLst>
                                        <p:tav tm="0">
                                          <p:val>
                                            <p:strVal val="#ppt_x+#ppt_w/2"/>
                                          </p:val>
                                        </p:tav>
                                        <p:tav tm="100000">
                                          <p:val>
                                            <p:strVal val="#ppt_x"/>
                                          </p:val>
                                        </p:tav>
                                      </p:tavLst>
                                    </p:anim>
                                    <p:anim calcmode="lin" valueType="num">
                                      <p:cBhvr>
                                        <p:cTn id="22" dur="500" fill="hold"/>
                                        <p:tgtEl>
                                          <p:spTgt spid="846965"/>
                                        </p:tgtEl>
                                        <p:attrNameLst>
                                          <p:attrName>ppt_y</p:attrName>
                                        </p:attrNameLst>
                                      </p:cBhvr>
                                      <p:tavLst>
                                        <p:tav tm="0">
                                          <p:val>
                                            <p:strVal val="#ppt_y"/>
                                          </p:val>
                                        </p:tav>
                                        <p:tav tm="100000">
                                          <p:val>
                                            <p:strVal val="#ppt_y"/>
                                          </p:val>
                                        </p:tav>
                                      </p:tavLst>
                                    </p:anim>
                                    <p:anim calcmode="lin" valueType="num">
                                      <p:cBhvr>
                                        <p:cTn id="23" dur="500" fill="hold"/>
                                        <p:tgtEl>
                                          <p:spTgt spid="846965"/>
                                        </p:tgtEl>
                                        <p:attrNameLst>
                                          <p:attrName>ppt_w</p:attrName>
                                        </p:attrNameLst>
                                      </p:cBhvr>
                                      <p:tavLst>
                                        <p:tav tm="0">
                                          <p:val>
                                            <p:fltVal val="0"/>
                                          </p:val>
                                        </p:tav>
                                        <p:tav tm="100000">
                                          <p:val>
                                            <p:strVal val="#ppt_w"/>
                                          </p:val>
                                        </p:tav>
                                      </p:tavLst>
                                    </p:anim>
                                    <p:anim calcmode="lin" valueType="num">
                                      <p:cBhvr>
                                        <p:cTn id="24" dur="500" fill="hold"/>
                                        <p:tgtEl>
                                          <p:spTgt spid="84696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6965" grpId="0" animBg="1"/>
      <p:bldP spid="846966" grpId="0"/>
      <p:bldP spid="84696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2995" name="Freeform 3"/>
          <p:cNvSpPr>
            <a:spLocks/>
          </p:cNvSpPr>
          <p:nvPr/>
        </p:nvSpPr>
        <p:spPr bwMode="auto">
          <a:xfrm>
            <a:off x="1616075" y="858838"/>
            <a:ext cx="1620838" cy="3049587"/>
          </a:xfrm>
          <a:custGeom>
            <a:avLst/>
            <a:gdLst>
              <a:gd name="T0" fmla="*/ 2147483647 w 1021"/>
              <a:gd name="T1" fmla="*/ 60483740 h 1921"/>
              <a:gd name="T2" fmla="*/ 2147483647 w 1021"/>
              <a:gd name="T3" fmla="*/ 181451220 h 1921"/>
              <a:gd name="T4" fmla="*/ 2147483647 w 1021"/>
              <a:gd name="T5" fmla="*/ 302418700 h 1921"/>
              <a:gd name="T6" fmla="*/ 2147483647 w 1021"/>
              <a:gd name="T7" fmla="*/ 453628051 h 1921"/>
              <a:gd name="T8" fmla="*/ 2147483647 w 1021"/>
              <a:gd name="T9" fmla="*/ 604837401 h 1921"/>
              <a:gd name="T10" fmla="*/ 2147483647 w 1021"/>
              <a:gd name="T11" fmla="*/ 756046751 h 1921"/>
              <a:gd name="T12" fmla="*/ 2147483647 w 1021"/>
              <a:gd name="T13" fmla="*/ 877014231 h 1921"/>
              <a:gd name="T14" fmla="*/ 2147483647 w 1021"/>
              <a:gd name="T15" fmla="*/ 997981711 h 1921"/>
              <a:gd name="T16" fmla="*/ 2147483647 w 1021"/>
              <a:gd name="T17" fmla="*/ 1149191062 h 1921"/>
              <a:gd name="T18" fmla="*/ 2147483647 w 1021"/>
              <a:gd name="T19" fmla="*/ 1300400412 h 1921"/>
              <a:gd name="T20" fmla="*/ 2147483647 w 1021"/>
              <a:gd name="T21" fmla="*/ 1421367892 h 1921"/>
              <a:gd name="T22" fmla="*/ 2147483647 w 1021"/>
              <a:gd name="T23" fmla="*/ 1602819112 h 1921"/>
              <a:gd name="T24" fmla="*/ 2147483647 w 1021"/>
              <a:gd name="T25" fmla="*/ 1754028462 h 1921"/>
              <a:gd name="T26" fmla="*/ 2147483647 w 1021"/>
              <a:gd name="T27" fmla="*/ 1874995943 h 1921"/>
              <a:gd name="T28" fmla="*/ 2147483647 w 1021"/>
              <a:gd name="T29" fmla="*/ 1995963423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16931903 w 1021"/>
              <a:gd name="T39" fmla="*/ 2147483647 h 1921"/>
              <a:gd name="T40" fmla="*/ 2086690019 w 1021"/>
              <a:gd name="T41" fmla="*/ 2147483647 h 1921"/>
              <a:gd name="T42" fmla="*/ 1995964366 w 1021"/>
              <a:gd name="T43" fmla="*/ 2147483647 h 1921"/>
              <a:gd name="T44" fmla="*/ 1935480597 w 1021"/>
              <a:gd name="T45" fmla="*/ 2147483647 h 1921"/>
              <a:gd name="T46" fmla="*/ 1844754944 w 1021"/>
              <a:gd name="T47" fmla="*/ 2147483647 h 1921"/>
              <a:gd name="T48" fmla="*/ 1754029291 w 1021"/>
              <a:gd name="T49" fmla="*/ 2147483647 h 1921"/>
              <a:gd name="T50" fmla="*/ 1663303638 w 1021"/>
              <a:gd name="T51" fmla="*/ 2147483647 h 1921"/>
              <a:gd name="T52" fmla="*/ 1602819869 w 1021"/>
              <a:gd name="T53" fmla="*/ 2147483647 h 1921"/>
              <a:gd name="T54" fmla="*/ 1512094216 w 1021"/>
              <a:gd name="T55" fmla="*/ 2147483647 h 1921"/>
              <a:gd name="T56" fmla="*/ 1421368563 w 1021"/>
              <a:gd name="T57" fmla="*/ 2147483647 h 1921"/>
              <a:gd name="T58" fmla="*/ 1360884795 w 1021"/>
              <a:gd name="T59" fmla="*/ 2147483647 h 1921"/>
              <a:gd name="T60" fmla="*/ 1300401026 w 1021"/>
              <a:gd name="T61" fmla="*/ 2147483647 h 1921"/>
              <a:gd name="T62" fmla="*/ 1209675373 w 1021"/>
              <a:gd name="T63" fmla="*/ 2147483647 h 1921"/>
              <a:gd name="T64" fmla="*/ 1088707836 w 1021"/>
              <a:gd name="T65" fmla="*/ 2147483647 h 1921"/>
              <a:gd name="T66" fmla="*/ 997982183 w 1021"/>
              <a:gd name="T67" fmla="*/ 2147483647 h 1921"/>
              <a:gd name="T68" fmla="*/ 846772761 w 1021"/>
              <a:gd name="T69" fmla="*/ 2147483647 h 1921"/>
              <a:gd name="T70" fmla="*/ 725805224 w 1021"/>
              <a:gd name="T71" fmla="*/ 2147483647 h 1921"/>
              <a:gd name="T72" fmla="*/ 574595802 w 1021"/>
              <a:gd name="T73" fmla="*/ 2147483647 h 1921"/>
              <a:gd name="T74" fmla="*/ 423386381 w 1021"/>
              <a:gd name="T75" fmla="*/ 2147483647 h 1921"/>
              <a:gd name="T76" fmla="*/ 241935075 w 1021"/>
              <a:gd name="T77" fmla="*/ 2147483647 h 1921"/>
              <a:gd name="T78" fmla="*/ 12096753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2996"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52997"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2998" name="Freeform 6"/>
          <p:cNvSpPr>
            <a:spLocks/>
          </p:cNvSpPr>
          <p:nvPr/>
        </p:nvSpPr>
        <p:spPr bwMode="auto">
          <a:xfrm>
            <a:off x="6991350" y="3978275"/>
            <a:ext cx="1430338" cy="2097088"/>
          </a:xfrm>
          <a:custGeom>
            <a:avLst/>
            <a:gdLst>
              <a:gd name="T0" fmla="*/ 2147483647 w 901"/>
              <a:gd name="T1" fmla="*/ 0 h 1321"/>
              <a:gd name="T2" fmla="*/ 2147483647 w 901"/>
              <a:gd name="T3" fmla="*/ 30241882 h 1321"/>
              <a:gd name="T4" fmla="*/ 2147173876 w 901"/>
              <a:gd name="T5" fmla="*/ 60483764 h 1321"/>
              <a:gd name="T6" fmla="*/ 2086690104 w 901"/>
              <a:gd name="T7" fmla="*/ 90725647 h 1321"/>
              <a:gd name="T8" fmla="*/ 2026206333 w 901"/>
              <a:gd name="T9" fmla="*/ 120967529 h 1321"/>
              <a:gd name="T10" fmla="*/ 1965722562 w 901"/>
              <a:gd name="T11" fmla="*/ 151209411 h 1321"/>
              <a:gd name="T12" fmla="*/ 1935480677 w 901"/>
              <a:gd name="T13" fmla="*/ 211693175 h 1321"/>
              <a:gd name="T14" fmla="*/ 1874996905 w 901"/>
              <a:gd name="T15" fmla="*/ 241935058 h 1321"/>
              <a:gd name="T16" fmla="*/ 1814513134 w 901"/>
              <a:gd name="T17" fmla="*/ 302418822 h 1321"/>
              <a:gd name="T18" fmla="*/ 1754029363 w 901"/>
              <a:gd name="T19" fmla="*/ 332660704 h 1321"/>
              <a:gd name="T20" fmla="*/ 1723787478 w 901"/>
              <a:gd name="T21" fmla="*/ 393144469 h 1321"/>
              <a:gd name="T22" fmla="*/ 1663303706 w 901"/>
              <a:gd name="T23" fmla="*/ 423386351 h 1321"/>
              <a:gd name="T24" fmla="*/ 1633061821 w 901"/>
              <a:gd name="T25" fmla="*/ 483870115 h 1321"/>
              <a:gd name="T26" fmla="*/ 1572578050 w 901"/>
              <a:gd name="T27" fmla="*/ 544353880 h 1321"/>
              <a:gd name="T28" fmla="*/ 1542336164 w 901"/>
              <a:gd name="T29" fmla="*/ 604837644 h 1321"/>
              <a:gd name="T30" fmla="*/ 1481852393 w 901"/>
              <a:gd name="T31" fmla="*/ 635079526 h 1321"/>
              <a:gd name="T32" fmla="*/ 1451610507 w 901"/>
              <a:gd name="T33" fmla="*/ 695563291 h 1321"/>
              <a:gd name="T34" fmla="*/ 1391126736 w 901"/>
              <a:gd name="T35" fmla="*/ 725805173 h 1321"/>
              <a:gd name="T36" fmla="*/ 1330642965 w 901"/>
              <a:gd name="T37" fmla="*/ 786288937 h 1321"/>
              <a:gd name="T38" fmla="*/ 1300401080 w 901"/>
              <a:gd name="T39" fmla="*/ 846772702 h 1321"/>
              <a:gd name="T40" fmla="*/ 1239917308 w 901"/>
              <a:gd name="T41" fmla="*/ 907256466 h 1321"/>
              <a:gd name="T42" fmla="*/ 1179433537 w 901"/>
              <a:gd name="T43" fmla="*/ 937498349 h 1321"/>
              <a:gd name="T44" fmla="*/ 1149191652 w 901"/>
              <a:gd name="T45" fmla="*/ 997982113 h 1321"/>
              <a:gd name="T46" fmla="*/ 1088707881 w 901"/>
              <a:gd name="T47" fmla="*/ 1058465877 h 1321"/>
              <a:gd name="T48" fmla="*/ 1028224109 w 901"/>
              <a:gd name="T49" fmla="*/ 1118949642 h 1321"/>
              <a:gd name="T50" fmla="*/ 997982224 w 901"/>
              <a:gd name="T51" fmla="*/ 1179433406 h 1321"/>
              <a:gd name="T52" fmla="*/ 937498453 w 901"/>
              <a:gd name="T53" fmla="*/ 1239917171 h 1321"/>
              <a:gd name="T54" fmla="*/ 907256567 w 901"/>
              <a:gd name="T55" fmla="*/ 1300400935 h 1321"/>
              <a:gd name="T56" fmla="*/ 846772796 w 901"/>
              <a:gd name="T57" fmla="*/ 1360884699 h 1321"/>
              <a:gd name="T58" fmla="*/ 816530910 w 901"/>
              <a:gd name="T59" fmla="*/ 1421368464 h 1321"/>
              <a:gd name="T60" fmla="*/ 786289025 w 901"/>
              <a:gd name="T61" fmla="*/ 1481852228 h 1321"/>
              <a:gd name="T62" fmla="*/ 725805254 w 901"/>
              <a:gd name="T63" fmla="*/ 1572577875 h 1321"/>
              <a:gd name="T64" fmla="*/ 695563368 w 901"/>
              <a:gd name="T65" fmla="*/ 1633061639 h 1321"/>
              <a:gd name="T66" fmla="*/ 665321483 w 901"/>
              <a:gd name="T67" fmla="*/ 1723787286 h 1321"/>
              <a:gd name="T68" fmla="*/ 604837711 w 901"/>
              <a:gd name="T69" fmla="*/ 1784271050 h 1321"/>
              <a:gd name="T70" fmla="*/ 574595826 w 901"/>
              <a:gd name="T71" fmla="*/ 1844754815 h 1321"/>
              <a:gd name="T72" fmla="*/ 544353940 w 901"/>
              <a:gd name="T73" fmla="*/ 1905238579 h 1321"/>
              <a:gd name="T74" fmla="*/ 514112055 w 901"/>
              <a:gd name="T75" fmla="*/ 1965722344 h 1321"/>
              <a:gd name="T76" fmla="*/ 483870169 w 901"/>
              <a:gd name="T77" fmla="*/ 2026206108 h 1321"/>
              <a:gd name="T78" fmla="*/ 453628284 w 901"/>
              <a:gd name="T79" fmla="*/ 2086689873 h 1321"/>
              <a:gd name="T80" fmla="*/ 423386398 w 901"/>
              <a:gd name="T81" fmla="*/ 2147173637 h 1321"/>
              <a:gd name="T82" fmla="*/ 393144512 w 901"/>
              <a:gd name="T83" fmla="*/ 2147483647 h 1321"/>
              <a:gd name="T84" fmla="*/ 362902627 w 901"/>
              <a:gd name="T85" fmla="*/ 2147483647 h 1321"/>
              <a:gd name="T86" fmla="*/ 332660741 w 901"/>
              <a:gd name="T87" fmla="*/ 2147483647 h 1321"/>
              <a:gd name="T88" fmla="*/ 302418856 w 901"/>
              <a:gd name="T89" fmla="*/ 2147483647 h 1321"/>
              <a:gd name="T90" fmla="*/ 302418856 w 901"/>
              <a:gd name="T91" fmla="*/ 2147483647 h 1321"/>
              <a:gd name="T92" fmla="*/ 272176970 w 901"/>
              <a:gd name="T93" fmla="*/ 2147483647 h 1321"/>
              <a:gd name="T94" fmla="*/ 241935085 w 901"/>
              <a:gd name="T95" fmla="*/ 2147483647 h 1321"/>
              <a:gd name="T96" fmla="*/ 241935085 w 901"/>
              <a:gd name="T97" fmla="*/ 2147483647 h 1321"/>
              <a:gd name="T98" fmla="*/ 211693199 w 901"/>
              <a:gd name="T99" fmla="*/ 2147483647 h 1321"/>
              <a:gd name="T100" fmla="*/ 181451313 w 901"/>
              <a:gd name="T101" fmla="*/ 2147483647 h 1321"/>
              <a:gd name="T102" fmla="*/ 151209428 w 901"/>
              <a:gd name="T103" fmla="*/ 2147483647 h 1321"/>
              <a:gd name="T104" fmla="*/ 151209428 w 901"/>
              <a:gd name="T105" fmla="*/ 2147483647 h 1321"/>
              <a:gd name="T106" fmla="*/ 120967542 w 901"/>
              <a:gd name="T107" fmla="*/ 2147483647 h 1321"/>
              <a:gd name="T108" fmla="*/ 90725657 w 901"/>
              <a:gd name="T109" fmla="*/ 2147483647 h 1321"/>
              <a:gd name="T110" fmla="*/ 90725657 w 901"/>
              <a:gd name="T111" fmla="*/ 2147483647 h 1321"/>
              <a:gd name="T112" fmla="*/ 60483771 w 901"/>
              <a:gd name="T113" fmla="*/ 2147483647 h 1321"/>
              <a:gd name="T114" fmla="*/ 30241886 w 901"/>
              <a:gd name="T115" fmla="*/ 2147483647 h 1321"/>
              <a:gd name="T116" fmla="*/ 30241886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2999"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4654130 h 1837"/>
              <a:gd name="T56" fmla="*/ 2147483647 w 2581"/>
              <a:gd name="T57" fmla="*/ 2053928490 h 1837"/>
              <a:gd name="T58" fmla="*/ 2147483647 w 2581"/>
              <a:gd name="T59" fmla="*/ 1930440018 h 1837"/>
              <a:gd name="T60" fmla="*/ 2147483647 w 2581"/>
              <a:gd name="T61" fmla="*/ 1839714378 h 1837"/>
              <a:gd name="T62" fmla="*/ 2147483647 w 2581"/>
              <a:gd name="T63" fmla="*/ 1716227494 h 1837"/>
              <a:gd name="T64" fmla="*/ 2147483647 w 2581"/>
              <a:gd name="T65" fmla="*/ 1622980903 h 1837"/>
              <a:gd name="T66" fmla="*/ 2147483647 w 2581"/>
              <a:gd name="T67" fmla="*/ 1502013383 h 1837"/>
              <a:gd name="T68" fmla="*/ 2147483647 w 2581"/>
              <a:gd name="T69" fmla="*/ 1408768379 h 1837"/>
              <a:gd name="T70" fmla="*/ 2147483647 w 2581"/>
              <a:gd name="T71" fmla="*/ 1287800858 h 1837"/>
              <a:gd name="T72" fmla="*/ 2147173387 w 2581"/>
              <a:gd name="T73" fmla="*/ 1164312387 h 1837"/>
              <a:gd name="T74" fmla="*/ 2053928388 w 2581"/>
              <a:gd name="T75" fmla="*/ 1040825503 h 1837"/>
              <a:gd name="T76" fmla="*/ 1990923680 w 2581"/>
              <a:gd name="T77" fmla="*/ 919857983 h 1837"/>
              <a:gd name="T78" fmla="*/ 1897678682 w 2581"/>
              <a:gd name="T79" fmla="*/ 826611392 h 1837"/>
              <a:gd name="T80" fmla="*/ 1774190217 w 2581"/>
              <a:gd name="T81" fmla="*/ 672882628 h 1837"/>
              <a:gd name="T82" fmla="*/ 1680945218 w 2581"/>
              <a:gd name="T83" fmla="*/ 551915107 h 1837"/>
              <a:gd name="T84" fmla="*/ 1587698631 w 2581"/>
              <a:gd name="T85" fmla="*/ 458668516 h 1837"/>
              <a:gd name="T86" fmla="*/ 1461690803 w 2581"/>
              <a:gd name="T87" fmla="*/ 367942876 h 1837"/>
              <a:gd name="T88" fmla="*/ 1368445804 w 2581"/>
              <a:gd name="T89" fmla="*/ 307459115 h 1837"/>
              <a:gd name="T90" fmla="*/ 1244957339 w 2581"/>
              <a:gd name="T91" fmla="*/ 183972232 h 1837"/>
              <a:gd name="T92" fmla="*/ 1118949512 w 2581"/>
              <a:gd name="T93" fmla="*/ 153730351 h 1837"/>
              <a:gd name="T94" fmla="*/ 965220755 w 2581"/>
              <a:gd name="T95" fmla="*/ 90725641 h 1837"/>
              <a:gd name="T96" fmla="*/ 808971049 w 2581"/>
              <a:gd name="T97" fmla="*/ 60483760 h 1837"/>
              <a:gd name="T98" fmla="*/ 685482584 w 2581"/>
              <a:gd name="T99" fmla="*/ 30241880 h 1837"/>
              <a:gd name="T100" fmla="*/ 559474756 w 2581"/>
              <a:gd name="T101" fmla="*/ 0 h 1837"/>
              <a:gd name="T102" fmla="*/ 435987878 w 2581"/>
              <a:gd name="T103" fmla="*/ 0 h 1837"/>
              <a:gd name="T104" fmla="*/ 309980050 w 2581"/>
              <a:gd name="T105" fmla="*/ 30241880 h 1837"/>
              <a:gd name="T106" fmla="*/ 186491585 w 2581"/>
              <a:gd name="T107" fmla="*/ 60483760 h 1837"/>
              <a:gd name="T108" fmla="*/ 63004708 w 2581"/>
              <a:gd name="T109" fmla="*/ 123488471 h 1837"/>
              <a:gd name="T110" fmla="*/ 0 w 2581"/>
              <a:gd name="T111" fmla="*/ 244455992 h 1837"/>
              <a:gd name="T112" fmla="*/ 0 w 2581"/>
              <a:gd name="T113" fmla="*/ 367942876 h 1837"/>
              <a:gd name="T114" fmla="*/ 30241879 w 2581"/>
              <a:gd name="T115" fmla="*/ 491431347 h 1837"/>
              <a:gd name="T116" fmla="*/ 93246586 w 2581"/>
              <a:gd name="T117" fmla="*/ 612398867 h 1837"/>
              <a:gd name="T118" fmla="*/ 186491585 w 2581"/>
              <a:gd name="T119" fmla="*/ 705643871 h 1837"/>
              <a:gd name="T120" fmla="*/ 342741292 w 2581"/>
              <a:gd name="T121" fmla="*/ 766127631 h 1837"/>
              <a:gd name="T122" fmla="*/ 466229757 w 2581"/>
              <a:gd name="T123" fmla="*/ 796369512 h 1837"/>
              <a:gd name="T124" fmla="*/ 592237585 w 2581"/>
              <a:gd name="T125" fmla="*/ 826611392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3000"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幼</a:t>
            </a:r>
          </a:p>
        </p:txBody>
      </p:sp>
      <p:sp>
        <p:nvSpPr>
          <p:cNvPr id="853001"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波</a:t>
            </a:r>
          </a:p>
        </p:txBody>
      </p:sp>
      <p:sp>
        <p:nvSpPr>
          <p:cNvPr id="853002" name="Freeform 10"/>
          <p:cNvSpPr>
            <a:spLocks/>
          </p:cNvSpPr>
          <p:nvPr/>
        </p:nvSpPr>
        <p:spPr bwMode="auto">
          <a:xfrm>
            <a:off x="3257550" y="2628900"/>
            <a:ext cx="268288" cy="306388"/>
          </a:xfrm>
          <a:custGeom>
            <a:avLst/>
            <a:gdLst>
              <a:gd name="T0" fmla="*/ 272177382 w 169"/>
              <a:gd name="T1" fmla="*/ 30241924 h 193"/>
              <a:gd name="T2" fmla="*/ 211693520 w 169"/>
              <a:gd name="T3" fmla="*/ 60483849 h 193"/>
              <a:gd name="T4" fmla="*/ 151209657 w 169"/>
              <a:gd name="T5" fmla="*/ 90725773 h 193"/>
              <a:gd name="T6" fmla="*/ 90725794 w 169"/>
              <a:gd name="T7" fmla="*/ 120967697 h 193"/>
              <a:gd name="T8" fmla="*/ 60483863 w 169"/>
              <a:gd name="T9" fmla="*/ 181451546 h 193"/>
              <a:gd name="T10" fmla="*/ 0 w 169"/>
              <a:gd name="T11" fmla="*/ 241935395 h 193"/>
              <a:gd name="T12" fmla="*/ 0 w 169"/>
              <a:gd name="T13" fmla="*/ 302419244 h 193"/>
              <a:gd name="T14" fmla="*/ 0 w 169"/>
              <a:gd name="T15" fmla="*/ 362903092 h 193"/>
              <a:gd name="T16" fmla="*/ 60483863 w 169"/>
              <a:gd name="T17" fmla="*/ 393145017 h 193"/>
              <a:gd name="T18" fmla="*/ 90725794 w 169"/>
              <a:gd name="T19" fmla="*/ 453628865 h 193"/>
              <a:gd name="T20" fmla="*/ 151209657 w 169"/>
              <a:gd name="T21" fmla="*/ 483870790 h 193"/>
              <a:gd name="T22" fmla="*/ 211693520 w 169"/>
              <a:gd name="T23" fmla="*/ 483870790 h 193"/>
              <a:gd name="T24" fmla="*/ 272177382 w 169"/>
              <a:gd name="T25" fmla="*/ 483870790 h 193"/>
              <a:gd name="T26" fmla="*/ 332661245 w 169"/>
              <a:gd name="T27" fmla="*/ 453628865 h 193"/>
              <a:gd name="T28" fmla="*/ 362903176 w 169"/>
              <a:gd name="T29" fmla="*/ 393145017 h 193"/>
              <a:gd name="T30" fmla="*/ 393145108 w 169"/>
              <a:gd name="T31" fmla="*/ 332661168 h 193"/>
              <a:gd name="T32" fmla="*/ 423387039 w 169"/>
              <a:gd name="T33" fmla="*/ 272177319 h 193"/>
              <a:gd name="T34" fmla="*/ 423387039 w 169"/>
              <a:gd name="T35" fmla="*/ 211693470 h 193"/>
              <a:gd name="T36" fmla="*/ 423387039 w 169"/>
              <a:gd name="T37" fmla="*/ 151209622 h 193"/>
              <a:gd name="T38" fmla="*/ 393145108 w 169"/>
              <a:gd name="T39" fmla="*/ 90725773 h 193"/>
              <a:gd name="T40" fmla="*/ 362903176 w 169"/>
              <a:gd name="T41" fmla="*/ 30241924 h 193"/>
              <a:gd name="T42" fmla="*/ 302419314 w 169"/>
              <a:gd name="T43" fmla="*/ 0 h 193"/>
              <a:gd name="T44" fmla="*/ 272177382 w 169"/>
              <a:gd name="T45" fmla="*/ 30241924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3003" name="Freeform 11"/>
          <p:cNvSpPr>
            <a:spLocks/>
          </p:cNvSpPr>
          <p:nvPr/>
        </p:nvSpPr>
        <p:spPr bwMode="auto">
          <a:xfrm>
            <a:off x="3067050" y="3333750"/>
            <a:ext cx="439738" cy="915988"/>
          </a:xfrm>
          <a:custGeom>
            <a:avLst/>
            <a:gdLst>
              <a:gd name="T0" fmla="*/ 453628641 w 277"/>
              <a:gd name="T1" fmla="*/ 0 h 577"/>
              <a:gd name="T2" fmla="*/ 514112460 w 277"/>
              <a:gd name="T3" fmla="*/ 60483783 h 577"/>
              <a:gd name="T4" fmla="*/ 574596278 w 277"/>
              <a:gd name="T5" fmla="*/ 90725675 h 577"/>
              <a:gd name="T6" fmla="*/ 604838188 w 277"/>
              <a:gd name="T7" fmla="*/ 151209458 h 577"/>
              <a:gd name="T8" fmla="*/ 665322006 w 277"/>
              <a:gd name="T9" fmla="*/ 211693241 h 577"/>
              <a:gd name="T10" fmla="*/ 695563916 w 277"/>
              <a:gd name="T11" fmla="*/ 272177024 h 577"/>
              <a:gd name="T12" fmla="*/ 695563916 w 277"/>
              <a:gd name="T13" fmla="*/ 332660807 h 577"/>
              <a:gd name="T14" fmla="*/ 695563916 w 277"/>
              <a:gd name="T15" fmla="*/ 393144590 h 577"/>
              <a:gd name="T16" fmla="*/ 695563916 w 277"/>
              <a:gd name="T17" fmla="*/ 453628373 h 577"/>
              <a:gd name="T18" fmla="*/ 695563916 w 277"/>
              <a:gd name="T19" fmla="*/ 514112156 h 577"/>
              <a:gd name="T20" fmla="*/ 695563916 w 277"/>
              <a:gd name="T21" fmla="*/ 574595939 h 577"/>
              <a:gd name="T22" fmla="*/ 695563916 w 277"/>
              <a:gd name="T23" fmla="*/ 635079722 h 577"/>
              <a:gd name="T24" fmla="*/ 695563916 w 277"/>
              <a:gd name="T25" fmla="*/ 695563505 h 577"/>
              <a:gd name="T26" fmla="*/ 695563916 w 277"/>
              <a:gd name="T27" fmla="*/ 756047288 h 577"/>
              <a:gd name="T28" fmla="*/ 665322006 w 277"/>
              <a:gd name="T29" fmla="*/ 816531071 h 577"/>
              <a:gd name="T30" fmla="*/ 665322006 w 277"/>
              <a:gd name="T31" fmla="*/ 877014854 h 577"/>
              <a:gd name="T32" fmla="*/ 635080097 w 277"/>
              <a:gd name="T33" fmla="*/ 937498637 h 577"/>
              <a:gd name="T34" fmla="*/ 604838188 w 277"/>
              <a:gd name="T35" fmla="*/ 997982420 h 577"/>
              <a:gd name="T36" fmla="*/ 544354369 w 277"/>
              <a:gd name="T37" fmla="*/ 1058466203 h 577"/>
              <a:gd name="T38" fmla="*/ 514112460 w 277"/>
              <a:gd name="T39" fmla="*/ 1118949986 h 577"/>
              <a:gd name="T40" fmla="*/ 483870550 w 277"/>
              <a:gd name="T41" fmla="*/ 1179433769 h 577"/>
              <a:gd name="T42" fmla="*/ 423386731 w 277"/>
              <a:gd name="T43" fmla="*/ 1209675660 h 577"/>
              <a:gd name="T44" fmla="*/ 423386731 w 277"/>
              <a:gd name="T45" fmla="*/ 1270159443 h 577"/>
              <a:gd name="T46" fmla="*/ 362902913 w 277"/>
              <a:gd name="T47" fmla="*/ 1300401335 h 577"/>
              <a:gd name="T48" fmla="*/ 332661003 w 277"/>
              <a:gd name="T49" fmla="*/ 1360885118 h 577"/>
              <a:gd name="T50" fmla="*/ 272177184 w 277"/>
              <a:gd name="T51" fmla="*/ 1391127009 h 577"/>
              <a:gd name="T52" fmla="*/ 241935275 w 277"/>
              <a:gd name="T53" fmla="*/ 1451610792 h 577"/>
              <a:gd name="T54" fmla="*/ 181451456 w 277"/>
              <a:gd name="T55" fmla="*/ 1451610792 h 577"/>
              <a:gd name="T56" fmla="*/ 120967638 w 277"/>
              <a:gd name="T57" fmla="*/ 1451610792 h 577"/>
              <a:gd name="T58" fmla="*/ 30241909 w 277"/>
              <a:gd name="T59" fmla="*/ 1391127009 h 577"/>
              <a:gd name="T60" fmla="*/ 30241909 w 277"/>
              <a:gd name="T61" fmla="*/ 1330643226 h 577"/>
              <a:gd name="T62" fmla="*/ 0 w 277"/>
              <a:gd name="T63" fmla="*/ 1270159443 h 577"/>
              <a:gd name="T64" fmla="*/ 30241909 w 277"/>
              <a:gd name="T65" fmla="*/ 1209675660 h 577"/>
              <a:gd name="T66" fmla="*/ 60483819 w 277"/>
              <a:gd name="T67" fmla="*/ 1149191877 h 577"/>
              <a:gd name="T68" fmla="*/ 60483819 w 277"/>
              <a:gd name="T69" fmla="*/ 1088708094 h 577"/>
              <a:gd name="T70" fmla="*/ 120967638 w 277"/>
              <a:gd name="T71" fmla="*/ 1058466203 h 577"/>
              <a:gd name="T72" fmla="*/ 151209547 w 277"/>
              <a:gd name="T73" fmla="*/ 997982420 h 577"/>
              <a:gd name="T74" fmla="*/ 181451456 w 277"/>
              <a:gd name="T75" fmla="*/ 937498637 h 577"/>
              <a:gd name="T76" fmla="*/ 241935275 w 277"/>
              <a:gd name="T77" fmla="*/ 907256745 h 577"/>
              <a:gd name="T78" fmla="*/ 241935275 w 277"/>
              <a:gd name="T79" fmla="*/ 846772962 h 577"/>
              <a:gd name="T80" fmla="*/ 302419094 w 277"/>
              <a:gd name="T81" fmla="*/ 786289179 h 577"/>
              <a:gd name="T82" fmla="*/ 332661003 w 277"/>
              <a:gd name="T83" fmla="*/ 695563505 h 577"/>
              <a:gd name="T84" fmla="*/ 362902913 w 277"/>
              <a:gd name="T85" fmla="*/ 635079722 h 577"/>
              <a:gd name="T86" fmla="*/ 393144822 w 277"/>
              <a:gd name="T87" fmla="*/ 574595939 h 577"/>
              <a:gd name="T88" fmla="*/ 423386731 w 277"/>
              <a:gd name="T89" fmla="*/ 514112156 h 577"/>
              <a:gd name="T90" fmla="*/ 453628641 w 277"/>
              <a:gd name="T91" fmla="*/ 453628373 h 577"/>
              <a:gd name="T92" fmla="*/ 453628641 w 277"/>
              <a:gd name="T93" fmla="*/ 393144590 h 577"/>
              <a:gd name="T94" fmla="*/ 453628641 w 277"/>
              <a:gd name="T95" fmla="*/ 332660807 h 577"/>
              <a:gd name="T96" fmla="*/ 453628641 w 277"/>
              <a:gd name="T97" fmla="*/ 272177024 h 577"/>
              <a:gd name="T98" fmla="*/ 453628641 w 277"/>
              <a:gd name="T99" fmla="*/ 211693241 h 577"/>
              <a:gd name="T100" fmla="*/ 453628641 w 277"/>
              <a:gd name="T101" fmla="*/ 151209458 h 577"/>
              <a:gd name="T102" fmla="*/ 453628641 w 277"/>
              <a:gd name="T103" fmla="*/ 90725675 h 577"/>
              <a:gd name="T104" fmla="*/ 453628641 w 277"/>
              <a:gd name="T105" fmla="*/ 30241892 h 577"/>
              <a:gd name="T106" fmla="*/ 514112460 w 277"/>
              <a:gd name="T107" fmla="*/ 0 h 577"/>
              <a:gd name="T108" fmla="*/ 453628641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3004" name="Freeform 12"/>
          <p:cNvSpPr>
            <a:spLocks/>
          </p:cNvSpPr>
          <p:nvPr/>
        </p:nvSpPr>
        <p:spPr bwMode="auto">
          <a:xfrm>
            <a:off x="3333750" y="2933700"/>
            <a:ext cx="58738" cy="420688"/>
          </a:xfrm>
          <a:custGeom>
            <a:avLst/>
            <a:gdLst>
              <a:gd name="T0" fmla="*/ 30242132 w 37"/>
              <a:gd name="T1" fmla="*/ 30241911 h 265"/>
              <a:gd name="T2" fmla="*/ 90726397 w 37"/>
              <a:gd name="T3" fmla="*/ 0 h 265"/>
              <a:gd name="T4" fmla="*/ 90726397 w 37"/>
              <a:gd name="T5" fmla="*/ 60483822 h 265"/>
              <a:gd name="T6" fmla="*/ 90726397 w 37"/>
              <a:gd name="T7" fmla="*/ 120967644 h 265"/>
              <a:gd name="T8" fmla="*/ 90726397 w 37"/>
              <a:gd name="T9" fmla="*/ 181451466 h 265"/>
              <a:gd name="T10" fmla="*/ 90726397 w 37"/>
              <a:gd name="T11" fmla="*/ 241935288 h 265"/>
              <a:gd name="T12" fmla="*/ 60484265 w 37"/>
              <a:gd name="T13" fmla="*/ 302419109 h 265"/>
              <a:gd name="T14" fmla="*/ 30242132 w 37"/>
              <a:gd name="T15" fmla="*/ 362902931 h 265"/>
              <a:gd name="T16" fmla="*/ 0 w 37"/>
              <a:gd name="T17" fmla="*/ 423386753 h 265"/>
              <a:gd name="T18" fmla="*/ 0 w 37"/>
              <a:gd name="T19" fmla="*/ 483870575 h 265"/>
              <a:gd name="T20" fmla="*/ 0 w 37"/>
              <a:gd name="T21" fmla="*/ 544354397 h 265"/>
              <a:gd name="T22" fmla="*/ 0 w 37"/>
              <a:gd name="T23" fmla="*/ 604838219 h 265"/>
              <a:gd name="T24" fmla="*/ 30242132 w 37"/>
              <a:gd name="T25" fmla="*/ 665322041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lstStyle/>
          <a:p>
            <a:pPr eaLnBrk="1" hangingPunct="1">
              <a:defRPr/>
            </a:pPr>
            <a:endParaRPr lang="en-US" sz="1800" b="0">
              <a:solidFill>
                <a:srgbClr val="FFFFFF"/>
              </a:solidFill>
            </a:endParaRPr>
          </a:p>
        </p:txBody>
      </p:sp>
      <p:sp>
        <p:nvSpPr>
          <p:cNvPr id="853005"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加</a:t>
            </a:r>
          </a:p>
        </p:txBody>
      </p:sp>
      <p:sp>
        <p:nvSpPr>
          <p:cNvPr id="853006"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红</a:t>
            </a:r>
          </a:p>
        </p:txBody>
      </p:sp>
      <p:sp>
        <p:nvSpPr>
          <p:cNvPr id="853007"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地</a:t>
            </a:r>
          </a:p>
        </p:txBody>
      </p:sp>
      <p:sp>
        <p:nvSpPr>
          <p:cNvPr id="853008"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09"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010"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011"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死</a:t>
            </a:r>
          </a:p>
        </p:txBody>
      </p:sp>
      <p:sp>
        <p:nvSpPr>
          <p:cNvPr id="853012"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a:defRPr/>
            </a:pPr>
            <a:endParaRPr lang="en-US" sz="2800">
              <a:solidFill>
                <a:srgbClr val="00DFCA"/>
              </a:solidFill>
              <a:latin typeface="Comic Sans MS" charset="0"/>
            </a:endParaRPr>
          </a:p>
        </p:txBody>
      </p:sp>
      <p:sp>
        <p:nvSpPr>
          <p:cNvPr id="853013"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endParaRPr>
          </a:p>
        </p:txBody>
      </p:sp>
      <p:sp>
        <p:nvSpPr>
          <p:cNvPr id="853014"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吾</a:t>
            </a:r>
          </a:p>
        </p:txBody>
      </p:sp>
      <p:sp>
        <p:nvSpPr>
          <p:cNvPr id="853015"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巴</a:t>
            </a:r>
          </a:p>
        </p:txBody>
      </p:sp>
      <p:sp>
        <p:nvSpPr>
          <p:cNvPr id="853016"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zh-CN" altLang="en-US">
                <a:solidFill>
                  <a:srgbClr val="CECECE"/>
                </a:solidFill>
                <a:latin typeface="Times" charset="0"/>
                <a:ea typeface="SimSun" pitchFamily="2" charset="-122"/>
                <a:cs typeface="+mn-cs"/>
              </a:rPr>
              <a:t>哈</a:t>
            </a:r>
          </a:p>
        </p:txBody>
      </p:sp>
      <p:sp>
        <p:nvSpPr>
          <p:cNvPr id="853017"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SimSun" charset="0"/>
                <a:cs typeface="SimSun" charset="0"/>
              </a:rPr>
              <a:t>尼</a:t>
            </a:r>
            <a:r>
              <a:rPr lang="en-US" altLang="zh-CN" sz="2400">
                <a:solidFill>
                  <a:srgbClr val="CECECE"/>
                </a:solidFill>
                <a:latin typeface="Times" charset="0"/>
                <a:ea typeface="SimSun" charset="0"/>
                <a:cs typeface="SimSun" charset="0"/>
              </a:rPr>
              <a:t>(</a:t>
            </a:r>
            <a:r>
              <a:rPr lang="zh-CN" altLang="en-US" sz="2400">
                <a:solidFill>
                  <a:srgbClr val="CECECE"/>
                </a:solidFill>
                <a:latin typeface="Times" charset="0"/>
                <a:ea typeface="SimSun" charset="0"/>
                <a:cs typeface="SimSun" charset="0"/>
              </a:rPr>
              <a:t>亚</a:t>
            </a:r>
            <a:r>
              <a:rPr lang="en-US" altLang="zh-CN" sz="2400">
                <a:solidFill>
                  <a:srgbClr val="CECECE"/>
                </a:solidFill>
                <a:latin typeface="Times" charset="0"/>
                <a:ea typeface="SimSun" charset="0"/>
                <a:cs typeface="SimSun" charset="0"/>
              </a:rPr>
              <a:t>)</a:t>
            </a:r>
          </a:p>
        </p:txBody>
      </p:sp>
      <p:sp>
        <p:nvSpPr>
          <p:cNvPr id="853018"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迦</a:t>
            </a:r>
          </a:p>
        </p:txBody>
      </p:sp>
      <p:sp>
        <p:nvSpPr>
          <p:cNvPr id="853019"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耶</a:t>
            </a:r>
          </a:p>
        </p:txBody>
      </p:sp>
      <p:sp>
        <p:nvSpPr>
          <p:cNvPr id="853020"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加</a:t>
            </a:r>
            <a:r>
              <a:rPr lang="en-US" altLang="zh-CN">
                <a:solidFill>
                  <a:srgbClr val="CECECE"/>
                </a:solidFill>
                <a:latin typeface="Times" charset="0"/>
                <a:ea typeface="SimSun" pitchFamily="2" charset="-122"/>
                <a:cs typeface="+mn-cs"/>
              </a:rPr>
              <a:t>-</a:t>
            </a:r>
            <a:r>
              <a:rPr lang="zh-CN" altLang="en-US">
                <a:solidFill>
                  <a:srgbClr val="CECECE"/>
                </a:solidFill>
                <a:latin typeface="Times" charset="0"/>
                <a:ea typeface="SimSun" pitchFamily="2" charset="-122"/>
                <a:cs typeface="+mn-cs"/>
              </a:rPr>
              <a:t>巴</a:t>
            </a:r>
            <a:endParaRPr lang="en-US" altLang="zh-CN">
              <a:solidFill>
                <a:srgbClr val="CECECE"/>
              </a:solidFill>
              <a:latin typeface="Times" charset="0"/>
              <a:ea typeface="SimSun" pitchFamily="2" charset="-122"/>
              <a:cs typeface="+mn-cs"/>
            </a:endParaRPr>
          </a:p>
        </p:txBody>
      </p:sp>
      <p:sp>
        <p:nvSpPr>
          <p:cNvPr id="853021"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西</a:t>
            </a:r>
            <a:endParaRPr lang="en-US" altLang="zh-CN">
              <a:solidFill>
                <a:srgbClr val="CECECE"/>
              </a:solidFill>
              <a:latin typeface="Times" charset="0"/>
              <a:ea typeface="SimSun" pitchFamily="2" charset="-122"/>
              <a:cs typeface="+mn-cs"/>
            </a:endParaRPr>
          </a:p>
        </p:txBody>
      </p:sp>
      <p:sp>
        <p:nvSpPr>
          <p:cNvPr id="853022"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耶</a:t>
            </a:r>
          </a:p>
        </p:txBody>
      </p:sp>
      <p:sp>
        <p:nvSpPr>
          <p:cNvPr id="853023"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spcBef>
                <a:spcPct val="50000"/>
              </a:spcBef>
              <a:defRPr/>
            </a:pPr>
            <a:r>
              <a:rPr lang="zh-CN" altLang="en-US">
                <a:solidFill>
                  <a:srgbClr val="CECECE"/>
                </a:solidFill>
                <a:latin typeface="Times" charset="0"/>
                <a:ea typeface="SimSun" pitchFamily="2" charset="-122"/>
                <a:cs typeface="+mn-cs"/>
              </a:rPr>
              <a:t>尼</a:t>
            </a:r>
          </a:p>
        </p:txBody>
      </p:sp>
      <p:sp>
        <p:nvSpPr>
          <p:cNvPr id="853024"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endParaRPr lang="zh-CN" altLang="en-US" sz="1600">
              <a:solidFill>
                <a:srgbClr val="FFFFFF"/>
              </a:solidFill>
              <a:latin typeface="Comic Sans MS" charset="0"/>
              <a:ea typeface="SimSun" charset="0"/>
              <a:cs typeface="SimSun" charset="0"/>
            </a:endParaRPr>
          </a:p>
        </p:txBody>
      </p:sp>
      <p:sp>
        <p:nvSpPr>
          <p:cNvPr id="853025" name="Oval 33"/>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26"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27" name="Oval 35"/>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28"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29"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spcBef>
                <a:spcPct val="50000"/>
              </a:spcBef>
              <a:defRPr/>
            </a:pPr>
            <a:r>
              <a:rPr lang="en-US" altLang="zh-CN" b="0">
                <a:solidFill>
                  <a:srgbClr val="FFA27C"/>
                </a:solidFill>
                <a:latin typeface="B VAG Rounded Bold" charset="0"/>
                <a:ea typeface="宋体" charset="0"/>
                <a:cs typeface="宋体" charset="0"/>
              </a:rPr>
              <a:t> </a:t>
            </a:r>
          </a:p>
        </p:txBody>
      </p:sp>
      <p:sp>
        <p:nvSpPr>
          <p:cNvPr id="853030"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SimSun" charset="0"/>
                <a:cs typeface="SimSun" charset="0"/>
              </a:rPr>
              <a:t>51</a:t>
            </a:r>
          </a:p>
        </p:txBody>
      </p:sp>
      <p:sp>
        <p:nvSpPr>
          <p:cNvPr id="853032"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p>
            <a:pPr>
              <a:spcBef>
                <a:spcPct val="50000"/>
              </a:spcBef>
              <a:defRPr/>
            </a:pPr>
            <a:r>
              <a:rPr lang="en-US" altLang="zh-CN">
                <a:solidFill>
                  <a:srgbClr val="FFFFFF"/>
                </a:solidFill>
                <a:latin typeface="Comic Sans MS" charset="0"/>
                <a:ea typeface="宋体" charset="0"/>
                <a:cs typeface="宋体" charset="0"/>
              </a:rPr>
              <a:t>2</a:t>
            </a:r>
          </a:p>
        </p:txBody>
      </p:sp>
      <p:sp>
        <p:nvSpPr>
          <p:cNvPr id="853033" name="Rectangle 41"/>
          <p:cNvSpPr>
            <a:spLocks noChangeArrowheads="1"/>
          </p:cNvSpPr>
          <p:nvPr/>
        </p:nvSpPr>
        <p:spPr bwMode="auto">
          <a:xfrm>
            <a:off x="0" y="0"/>
            <a:ext cx="1808163" cy="1555750"/>
          </a:xfrm>
          <a:prstGeom prst="rect">
            <a:avLst/>
          </a:prstGeom>
          <a:solidFill>
            <a:schemeClr val="accent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历史</a:t>
            </a:r>
          </a:p>
          <a:p>
            <a:pPr algn="ctr">
              <a:defRPr/>
            </a:pPr>
            <a:r>
              <a:rPr lang="zh-CN" altLang="en-US" sz="3200" i="1">
                <a:solidFill>
                  <a:srgbClr val="FFD34A"/>
                </a:solidFill>
                <a:effectLst>
                  <a:outerShdw blurRad="38100" dist="38100" dir="2700000" algn="tl">
                    <a:srgbClr val="000000"/>
                  </a:outerShdw>
                </a:effectLst>
                <a:latin typeface="Comic Sans MS" pitchFamily="66" charset="0"/>
                <a:ea typeface="SimSun" pitchFamily="2" charset="-122"/>
                <a:cs typeface="+mn-cs"/>
              </a:rPr>
              <a:t>舞台</a:t>
            </a:r>
          </a:p>
        </p:txBody>
      </p:sp>
      <p:sp>
        <p:nvSpPr>
          <p:cNvPr id="853084"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85"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86"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87" name="Oval 95"/>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88" name="Oval 96"/>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89"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90"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092" name="Rectangle 100"/>
          <p:cNvSpPr>
            <a:spLocks noChangeArrowheads="1"/>
          </p:cNvSpPr>
          <p:nvPr/>
        </p:nvSpPr>
        <p:spPr bwMode="auto">
          <a:xfrm>
            <a:off x="1590675" y="4441825"/>
            <a:ext cx="5651500" cy="1751013"/>
          </a:xfrm>
          <a:prstGeom prst="rect">
            <a:avLst/>
          </a:prstGeom>
          <a:gradFill rotWithShape="1">
            <a:gsLst>
              <a:gs pos="0">
                <a:srgbClr val="14C2F8">
                  <a:gamma/>
                  <a:shade val="46275"/>
                  <a:invGamma/>
                </a:srgbClr>
              </a:gs>
              <a:gs pos="50000">
                <a:srgbClr val="14C2F8"/>
              </a:gs>
              <a:gs pos="100000">
                <a:srgbClr val="14C2F8">
                  <a:gamma/>
                  <a:shade val="46275"/>
                  <a:invGamma/>
                </a:srgbClr>
              </a:gs>
            </a:gsLst>
            <a:lin ang="5400000" scaled="1"/>
          </a:gra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sz="2800">
              <a:solidFill>
                <a:srgbClr val="00DFCA"/>
              </a:solidFill>
              <a:latin typeface="Comic Sans MS" charset="0"/>
            </a:endParaRPr>
          </a:p>
        </p:txBody>
      </p:sp>
      <p:sp>
        <p:nvSpPr>
          <p:cNvPr id="853093" name="Rectangle 101"/>
          <p:cNvSpPr>
            <a:spLocks noChangeArrowheads="1"/>
          </p:cNvSpPr>
          <p:nvPr/>
        </p:nvSpPr>
        <p:spPr bwMode="auto">
          <a:xfrm>
            <a:off x="1692275" y="4327525"/>
            <a:ext cx="5773738" cy="1903413"/>
          </a:xfrm>
          <a:prstGeom prst="rect">
            <a:avLst/>
          </a:prstGeom>
          <a:noFill/>
          <a:ln>
            <a:noFill/>
          </a:ln>
          <a:effectLst>
            <a:outerShdw blurRad="63500" dist="38099" dir="2700000" algn="ctr" rotWithShape="0">
              <a:schemeClr val="accent1">
                <a:alpha val="74997"/>
              </a:schemeClr>
            </a:outerShdw>
          </a:effectLst>
          <a:extLst>
            <a:ext uri="{909E8E84-426E-40dd-AFC4-6F175D3DCCD1}">
              <a14:hiddenFill xmlns:a14="http://schemas.microsoft.com/office/drawing/2010/main" xmlns="">
                <a:solidFill>
                  <a:srgbClr val="00DFCA"/>
                </a:solidFill>
              </a14:hiddenFill>
            </a:ext>
            <a:ext uri="{91240B29-F687-4f45-9708-019B960494DF}">
              <a14:hiddenLine xmlns:a14="http://schemas.microsoft.com/office/drawing/2010/main" xmlns="" w="50800">
                <a:solidFill>
                  <a:schemeClr val="accent2"/>
                </a:solidFill>
                <a:miter lim="800000"/>
                <a:headEnd/>
                <a:tailEnd/>
              </a14:hiddenLine>
            </a:ext>
          </a:extLst>
        </p:spPr>
        <p:txBody>
          <a:bodyPr lIns="90487" tIns="44450" rIns="90487" bIns="44450">
            <a:spAutoFit/>
          </a:bodyPr>
          <a:lstStyle/>
          <a:p>
            <a:pPr algn="ctr">
              <a:lnSpc>
                <a:spcPct val="110000"/>
              </a:lnSpc>
            </a:pPr>
            <a:r>
              <a:rPr lang="zh-CN" altLang="en-US" sz="3600">
                <a:solidFill>
                  <a:srgbClr val="D83104"/>
                </a:solidFill>
                <a:latin typeface="SimSun" charset="0"/>
                <a:ea typeface="SimSun" charset="0"/>
                <a:cs typeface="SimSun" charset="0"/>
              </a:rPr>
              <a:t>南</a:t>
            </a:r>
            <a:r>
              <a:rPr lang="ja-JP" altLang="en-US" sz="3600">
                <a:solidFill>
                  <a:srgbClr val="D83104"/>
                </a:solidFill>
                <a:latin typeface="SimSun" charset="0"/>
                <a:ea typeface="SimSun" charset="0"/>
                <a:cs typeface="SimSun" charset="0"/>
              </a:rPr>
              <a:t>国</a:t>
            </a:r>
            <a:r>
              <a:rPr lang="en-US" altLang="zh-CN" sz="3600">
                <a:solidFill>
                  <a:srgbClr val="D83104"/>
                </a:solidFill>
                <a:latin typeface="SimSun" charset="0"/>
                <a:ea typeface="SimSun" charset="0"/>
                <a:cs typeface="SimSun" charset="0"/>
              </a:rPr>
              <a:t>:</a:t>
            </a:r>
            <a:endParaRPr lang="en-US" altLang="zh-CN" sz="3600">
              <a:solidFill>
                <a:srgbClr val="FF5008"/>
              </a:solidFill>
              <a:latin typeface="SimSun" charset="0"/>
              <a:ea typeface="SimSun" charset="0"/>
              <a:cs typeface="SimSun" charset="0"/>
            </a:endParaRPr>
          </a:p>
          <a:p>
            <a:pPr algn="ctr">
              <a:lnSpc>
                <a:spcPct val="110000"/>
              </a:lnSpc>
            </a:pPr>
            <a:r>
              <a:rPr lang="zh-CN" altLang="en-US" sz="3600">
                <a:solidFill>
                  <a:srgbClr val="1A0004"/>
                </a:solidFill>
                <a:latin typeface="SimSun" charset="0"/>
                <a:ea typeface="SimSun" charset="0"/>
                <a:cs typeface="SimSun" charset="0"/>
              </a:rPr>
              <a:t>犹大 </a:t>
            </a:r>
            <a:r>
              <a:rPr lang="en-US" altLang="zh-CN" sz="3600">
                <a:solidFill>
                  <a:srgbClr val="1A0004"/>
                </a:solidFill>
                <a:latin typeface="SimSun" charset="0"/>
                <a:ea typeface="SimSun" charset="0"/>
                <a:cs typeface="SimSun" charset="0"/>
              </a:rPr>
              <a:t>(</a:t>
            </a:r>
            <a:r>
              <a:rPr lang="zh-CN" altLang="en-US" sz="3600">
                <a:solidFill>
                  <a:srgbClr val="1A0004"/>
                </a:solidFill>
                <a:latin typeface="SimSun" charset="0"/>
                <a:ea typeface="SimSun" charset="0"/>
                <a:cs typeface="SimSun" charset="0"/>
              </a:rPr>
              <a:t>主前约</a:t>
            </a:r>
            <a:r>
              <a:rPr lang="en-US" altLang="zh-CN" sz="3600">
                <a:solidFill>
                  <a:srgbClr val="1A0004"/>
                </a:solidFill>
                <a:latin typeface="SimSun" charset="0"/>
                <a:ea typeface="SimSun" charset="0"/>
                <a:cs typeface="SimSun" charset="0"/>
              </a:rPr>
              <a:t>586)</a:t>
            </a:r>
          </a:p>
          <a:p>
            <a:pPr algn="ctr">
              <a:lnSpc>
                <a:spcPct val="110000"/>
              </a:lnSpc>
            </a:pPr>
            <a:r>
              <a:rPr lang="zh-CN" altLang="en-US" sz="3600" i="1">
                <a:solidFill>
                  <a:srgbClr val="FFFFFF"/>
                </a:solidFill>
                <a:latin typeface="SimSun" charset="0"/>
                <a:ea typeface="SimSun" charset="0"/>
                <a:cs typeface="SimSun" charset="0"/>
              </a:rPr>
              <a:t>流放巴比伦</a:t>
            </a:r>
            <a:endParaRPr lang="en-US" altLang="zh-CN" sz="3600" i="1">
              <a:solidFill>
                <a:srgbClr val="FFFFFF"/>
              </a:solidFill>
              <a:latin typeface="SimSun" charset="0"/>
              <a:ea typeface="SimSun" charset="0"/>
              <a:cs typeface="SimSun" charset="0"/>
            </a:endParaRPr>
          </a:p>
        </p:txBody>
      </p:sp>
      <p:sp>
        <p:nvSpPr>
          <p:cNvPr id="853096" name="AutoShape 104"/>
          <p:cNvSpPr>
            <a:spLocks noChangeArrowheads="1"/>
          </p:cNvSpPr>
          <p:nvPr/>
        </p:nvSpPr>
        <p:spPr bwMode="auto">
          <a:xfrm>
            <a:off x="3190875" y="5599113"/>
            <a:ext cx="3036888"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lgn="ctr">
              <a:defRPr/>
            </a:pPr>
            <a:endParaRPr lang="zh-CN" altLang="en-US" sz="2800" b="0">
              <a:solidFill>
                <a:srgbClr val="FFF30C"/>
              </a:solidFill>
              <a:latin typeface="Comic Sans MS" charset="0"/>
              <a:ea typeface="SimSun" charset="0"/>
              <a:cs typeface="SimSun" charset="0"/>
            </a:endParaRPr>
          </a:p>
        </p:txBody>
      </p:sp>
      <p:sp>
        <p:nvSpPr>
          <p:cNvPr id="853095" name="Oval 103"/>
          <p:cNvSpPr>
            <a:spLocks noChangeArrowheads="1"/>
          </p:cNvSpPr>
          <p:nvPr/>
        </p:nvSpPr>
        <p:spPr bwMode="auto">
          <a:xfrm>
            <a:off x="3873500" y="4964113"/>
            <a:ext cx="2571750" cy="706437"/>
          </a:xfrm>
          <a:prstGeom prst="ellipse">
            <a:avLst/>
          </a:prstGeom>
          <a:noFill/>
          <a:ln w="5715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53097" name="Freeform 105"/>
          <p:cNvSpPr>
            <a:spLocks/>
          </p:cNvSpPr>
          <p:nvPr/>
        </p:nvSpPr>
        <p:spPr bwMode="auto">
          <a:xfrm>
            <a:off x="3116263" y="2209800"/>
            <a:ext cx="2524125" cy="1000125"/>
          </a:xfrm>
          <a:custGeom>
            <a:avLst/>
            <a:gdLst>
              <a:gd name="T0" fmla="*/ 10 w 1590"/>
              <a:gd name="T1" fmla="*/ 608 h 630"/>
              <a:gd name="T2" fmla="*/ 21 w 1590"/>
              <a:gd name="T3" fmla="*/ 565 h 630"/>
              <a:gd name="T4" fmla="*/ 32 w 1590"/>
              <a:gd name="T5" fmla="*/ 523 h 630"/>
              <a:gd name="T6" fmla="*/ 32 w 1590"/>
              <a:gd name="T7" fmla="*/ 480 h 630"/>
              <a:gd name="T8" fmla="*/ 21 w 1590"/>
              <a:gd name="T9" fmla="*/ 427 h 630"/>
              <a:gd name="T10" fmla="*/ 21 w 1590"/>
              <a:gd name="T11" fmla="*/ 384 h 630"/>
              <a:gd name="T12" fmla="*/ 21 w 1590"/>
              <a:gd name="T13" fmla="*/ 320 h 630"/>
              <a:gd name="T14" fmla="*/ 32 w 1590"/>
              <a:gd name="T15" fmla="*/ 277 h 630"/>
              <a:gd name="T16" fmla="*/ 42 w 1590"/>
              <a:gd name="T17" fmla="*/ 235 h 630"/>
              <a:gd name="T18" fmla="*/ 74 w 1590"/>
              <a:gd name="T19" fmla="*/ 181 h 630"/>
              <a:gd name="T20" fmla="*/ 106 w 1590"/>
              <a:gd name="T21" fmla="*/ 149 h 630"/>
              <a:gd name="T22" fmla="*/ 138 w 1590"/>
              <a:gd name="T23" fmla="*/ 117 h 630"/>
              <a:gd name="T24" fmla="*/ 181 w 1590"/>
              <a:gd name="T25" fmla="*/ 96 h 630"/>
              <a:gd name="T26" fmla="*/ 224 w 1590"/>
              <a:gd name="T27" fmla="*/ 85 h 630"/>
              <a:gd name="T28" fmla="*/ 266 w 1590"/>
              <a:gd name="T29" fmla="*/ 75 h 630"/>
              <a:gd name="T30" fmla="*/ 309 w 1590"/>
              <a:gd name="T31" fmla="*/ 75 h 630"/>
              <a:gd name="T32" fmla="*/ 352 w 1590"/>
              <a:gd name="T33" fmla="*/ 75 h 630"/>
              <a:gd name="T34" fmla="*/ 394 w 1590"/>
              <a:gd name="T35" fmla="*/ 75 h 630"/>
              <a:gd name="T36" fmla="*/ 448 w 1590"/>
              <a:gd name="T37" fmla="*/ 75 h 630"/>
              <a:gd name="T38" fmla="*/ 490 w 1590"/>
              <a:gd name="T39" fmla="*/ 75 h 630"/>
              <a:gd name="T40" fmla="*/ 544 w 1590"/>
              <a:gd name="T41" fmla="*/ 64 h 630"/>
              <a:gd name="T42" fmla="*/ 586 w 1590"/>
              <a:gd name="T43" fmla="*/ 64 h 630"/>
              <a:gd name="T44" fmla="*/ 640 w 1590"/>
              <a:gd name="T45" fmla="*/ 43 h 630"/>
              <a:gd name="T46" fmla="*/ 682 w 1590"/>
              <a:gd name="T47" fmla="*/ 32 h 630"/>
              <a:gd name="T48" fmla="*/ 725 w 1590"/>
              <a:gd name="T49" fmla="*/ 21 h 630"/>
              <a:gd name="T50" fmla="*/ 768 w 1590"/>
              <a:gd name="T51" fmla="*/ 0 h 630"/>
              <a:gd name="T52" fmla="*/ 810 w 1590"/>
              <a:gd name="T53" fmla="*/ 0 h 630"/>
              <a:gd name="T54" fmla="*/ 853 w 1590"/>
              <a:gd name="T55" fmla="*/ 0 h 630"/>
              <a:gd name="T56" fmla="*/ 896 w 1590"/>
              <a:gd name="T57" fmla="*/ 0 h 630"/>
              <a:gd name="T58" fmla="*/ 938 w 1590"/>
              <a:gd name="T59" fmla="*/ 0 h 630"/>
              <a:gd name="T60" fmla="*/ 992 w 1590"/>
              <a:gd name="T61" fmla="*/ 11 h 630"/>
              <a:gd name="T62" fmla="*/ 1034 w 1590"/>
              <a:gd name="T63" fmla="*/ 21 h 630"/>
              <a:gd name="T64" fmla="*/ 1077 w 1590"/>
              <a:gd name="T65" fmla="*/ 43 h 630"/>
              <a:gd name="T66" fmla="*/ 1120 w 1590"/>
              <a:gd name="T67" fmla="*/ 53 h 630"/>
              <a:gd name="T68" fmla="*/ 1162 w 1590"/>
              <a:gd name="T69" fmla="*/ 85 h 630"/>
              <a:gd name="T70" fmla="*/ 1205 w 1590"/>
              <a:gd name="T71" fmla="*/ 107 h 630"/>
              <a:gd name="T72" fmla="*/ 1237 w 1590"/>
              <a:gd name="T73" fmla="*/ 139 h 630"/>
              <a:gd name="T74" fmla="*/ 1269 w 1590"/>
              <a:gd name="T75" fmla="*/ 181 h 630"/>
              <a:gd name="T76" fmla="*/ 1301 w 1590"/>
              <a:gd name="T77" fmla="*/ 213 h 630"/>
              <a:gd name="T78" fmla="*/ 1344 w 1590"/>
              <a:gd name="T79" fmla="*/ 256 h 630"/>
              <a:gd name="T80" fmla="*/ 1376 w 1590"/>
              <a:gd name="T81" fmla="*/ 299 h 630"/>
              <a:gd name="T82" fmla="*/ 1397 w 1590"/>
              <a:gd name="T83" fmla="*/ 341 h 630"/>
              <a:gd name="T84" fmla="*/ 1429 w 1590"/>
              <a:gd name="T85" fmla="*/ 384 h 630"/>
              <a:gd name="T86" fmla="*/ 1461 w 1590"/>
              <a:gd name="T87" fmla="*/ 416 h 630"/>
              <a:gd name="T88" fmla="*/ 1504 w 1590"/>
              <a:gd name="T89" fmla="*/ 459 h 630"/>
              <a:gd name="T90" fmla="*/ 1546 w 1590"/>
              <a:gd name="T91" fmla="*/ 491 h 630"/>
              <a:gd name="T92" fmla="*/ 1589 w 1590"/>
              <a:gd name="T93" fmla="*/ 5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endParaRPr>
          </a:p>
        </p:txBody>
      </p:sp>
      <p:sp>
        <p:nvSpPr>
          <p:cNvPr id="853098" name="Freeform 106"/>
          <p:cNvSpPr>
            <a:spLocks/>
          </p:cNvSpPr>
          <p:nvPr/>
        </p:nvSpPr>
        <p:spPr bwMode="auto">
          <a:xfrm>
            <a:off x="2908300" y="1638300"/>
            <a:ext cx="2844800" cy="1460500"/>
          </a:xfrm>
          <a:custGeom>
            <a:avLst/>
            <a:gdLst>
              <a:gd name="T0" fmla="*/ 1792 w 1792"/>
              <a:gd name="T1" fmla="*/ 848 h 920"/>
              <a:gd name="T2" fmla="*/ 1744 w 1792"/>
              <a:gd name="T3" fmla="*/ 680 h 920"/>
              <a:gd name="T4" fmla="*/ 1696 w 1792"/>
              <a:gd name="T5" fmla="*/ 608 h 920"/>
              <a:gd name="T6" fmla="*/ 1640 w 1792"/>
              <a:gd name="T7" fmla="*/ 552 h 920"/>
              <a:gd name="T8" fmla="*/ 1544 w 1792"/>
              <a:gd name="T9" fmla="*/ 432 h 920"/>
              <a:gd name="T10" fmla="*/ 1392 w 1792"/>
              <a:gd name="T11" fmla="*/ 216 h 920"/>
              <a:gd name="T12" fmla="*/ 1328 w 1792"/>
              <a:gd name="T13" fmla="*/ 160 h 920"/>
              <a:gd name="T14" fmla="*/ 1144 w 1792"/>
              <a:gd name="T15" fmla="*/ 80 h 920"/>
              <a:gd name="T16" fmla="*/ 992 w 1792"/>
              <a:gd name="T17" fmla="*/ 24 h 920"/>
              <a:gd name="T18" fmla="*/ 816 w 1792"/>
              <a:gd name="T19" fmla="*/ 0 h 920"/>
              <a:gd name="T20" fmla="*/ 576 w 1792"/>
              <a:gd name="T21" fmla="*/ 32 h 920"/>
              <a:gd name="T22" fmla="*/ 496 w 1792"/>
              <a:gd name="T23" fmla="*/ 64 h 920"/>
              <a:gd name="T24" fmla="*/ 296 w 1792"/>
              <a:gd name="T25" fmla="*/ 160 h 920"/>
              <a:gd name="T26" fmla="*/ 192 w 1792"/>
              <a:gd name="T27" fmla="*/ 296 h 920"/>
              <a:gd name="T28" fmla="*/ 136 w 1792"/>
              <a:gd name="T29" fmla="*/ 376 h 920"/>
              <a:gd name="T30" fmla="*/ 88 w 1792"/>
              <a:gd name="T31" fmla="*/ 528 h 920"/>
              <a:gd name="T32" fmla="*/ 72 w 1792"/>
              <a:gd name="T33" fmla="*/ 584 h 920"/>
              <a:gd name="T34" fmla="*/ 0 w 1792"/>
              <a:gd name="T35" fmla="*/ 744 h 920"/>
              <a:gd name="T36" fmla="*/ 8 w 1792"/>
              <a:gd name="T37" fmla="*/ 816 h 920"/>
              <a:gd name="T38" fmla="*/ 96 w 1792"/>
              <a:gd name="T39" fmla="*/ 9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53099" name="Oval 107"/>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endParaRPr>
          </a:p>
        </p:txBody>
      </p:sp>
      <p:sp>
        <p:nvSpPr>
          <p:cNvPr id="853100" name="Line 108"/>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endParaRPr>
          </a:p>
        </p:txBody>
      </p:sp>
      <p:sp>
        <p:nvSpPr>
          <p:cNvPr id="853101" name="Line 109"/>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endParaRPr>
          </a:p>
        </p:txBody>
      </p:sp>
      <p:pic>
        <p:nvPicPr>
          <p:cNvPr id="853102" name="Picture 110"/>
          <p:cNvPicPr>
            <a:picLocks noChangeAspect="1" noChangeArrowheads="1"/>
          </p:cNvPicPr>
          <p:nvPr/>
        </p:nvPicPr>
        <p:blipFill>
          <a:blip r:embed="rId3"/>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853103" name="AutoShape 111"/>
          <p:cNvSpPr>
            <a:spLocks noChangeArrowheads="1"/>
          </p:cNvSpPr>
          <p:nvPr/>
        </p:nvSpPr>
        <p:spPr bwMode="auto">
          <a:xfrm>
            <a:off x="990600" y="1884363"/>
            <a:ext cx="1433513" cy="1281112"/>
          </a:xfrm>
          <a:custGeom>
            <a:avLst/>
            <a:gdLst>
              <a:gd name="T0" fmla="*/ 47568541 w 21600"/>
              <a:gd name="T1" fmla="*/ 0 h 21600"/>
              <a:gd name="T2" fmla="*/ 13931424 w 21600"/>
              <a:gd name="T3" fmla="*/ 11126695 h 21600"/>
              <a:gd name="T4" fmla="*/ 0 w 21600"/>
              <a:gd name="T5" fmla="*/ 37991851 h 21600"/>
              <a:gd name="T6" fmla="*/ 13931424 w 21600"/>
              <a:gd name="T7" fmla="*/ 64857007 h 21600"/>
              <a:gd name="T8" fmla="*/ 47568541 w 21600"/>
              <a:gd name="T9" fmla="*/ 75983702 h 21600"/>
              <a:gd name="T10" fmla="*/ 81205591 w 21600"/>
              <a:gd name="T11" fmla="*/ 64857007 h 21600"/>
              <a:gd name="T12" fmla="*/ 95137015 w 21600"/>
              <a:gd name="T13" fmla="*/ 37991851 h 21600"/>
              <a:gd name="T14" fmla="*/ 81205591 w 21600"/>
              <a:gd name="T15" fmla="*/ 11126695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8131B"/>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04" name="Text Box 112"/>
          <p:cNvSpPr txBox="1">
            <a:spLocks noChangeArrowheads="1"/>
          </p:cNvSpPr>
          <p:nvPr/>
        </p:nvSpPr>
        <p:spPr bwMode="auto">
          <a:xfrm>
            <a:off x="1665288" y="-22225"/>
            <a:ext cx="2921000"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600">
                <a:solidFill>
                  <a:srgbClr val="FFFFFF"/>
                </a:solidFill>
                <a:latin typeface="Comic Sans MS" charset="0"/>
              </a:rPr>
              <a:t> </a:t>
            </a:r>
            <a:r>
              <a:rPr lang="ja-JP" altLang="en-US" sz="1400">
                <a:solidFill>
                  <a:srgbClr val="FFFFFF"/>
                </a:solidFill>
                <a:latin typeface="SimSun" charset="0"/>
                <a:ea typeface="SimSun" charset="0"/>
                <a:cs typeface="SimSun" charset="0"/>
              </a:rPr>
              <a:t>王下</a:t>
            </a:r>
            <a:r>
              <a:rPr lang="zh-CN" altLang="en-US" sz="1400">
                <a:solidFill>
                  <a:srgbClr val="FFFFFF"/>
                </a:solidFill>
                <a:latin typeface="SimSun" charset="0"/>
                <a:ea typeface="SimSun" charset="0"/>
                <a:cs typeface="SimSun" charset="0"/>
              </a:rPr>
              <a:t> </a:t>
            </a:r>
            <a:r>
              <a:rPr lang="en-US" altLang="zh-CN" sz="1400">
                <a:solidFill>
                  <a:srgbClr val="FFFFFF"/>
                </a:solidFill>
                <a:latin typeface="SimSun" charset="0"/>
                <a:ea typeface="SimSun" charset="0"/>
                <a:cs typeface="SimSun" charset="0"/>
              </a:rPr>
              <a:t>25: 1-21</a:t>
            </a:r>
          </a:p>
        </p:txBody>
      </p:sp>
      <p:grpSp>
        <p:nvGrpSpPr>
          <p:cNvPr id="325691" name="Group 161"/>
          <p:cNvGrpSpPr>
            <a:grpSpLocks/>
          </p:cNvGrpSpPr>
          <p:nvPr/>
        </p:nvGrpSpPr>
        <p:grpSpPr bwMode="auto">
          <a:xfrm>
            <a:off x="7842250" y="3436938"/>
            <a:ext cx="1200150" cy="2109787"/>
            <a:chOff x="4940" y="2165"/>
            <a:chExt cx="756" cy="1329"/>
          </a:xfrm>
        </p:grpSpPr>
        <p:grpSp>
          <p:nvGrpSpPr>
            <p:cNvPr id="325693" name="Group 162"/>
            <p:cNvGrpSpPr>
              <a:grpSpLocks/>
            </p:cNvGrpSpPr>
            <p:nvPr/>
          </p:nvGrpSpPr>
          <p:grpSpPr bwMode="auto">
            <a:xfrm>
              <a:off x="4940" y="2165"/>
              <a:ext cx="756" cy="1329"/>
              <a:chOff x="4940" y="2165"/>
              <a:chExt cx="756" cy="1329"/>
            </a:xfrm>
          </p:grpSpPr>
          <p:grpSp>
            <p:nvGrpSpPr>
              <p:cNvPr id="325696" name="Group 163"/>
              <p:cNvGrpSpPr>
                <a:grpSpLocks/>
              </p:cNvGrpSpPr>
              <p:nvPr/>
            </p:nvGrpSpPr>
            <p:grpSpPr bwMode="auto">
              <a:xfrm>
                <a:off x="4940" y="2165"/>
                <a:ext cx="756" cy="1329"/>
                <a:chOff x="4940" y="2165"/>
                <a:chExt cx="756" cy="1329"/>
              </a:xfrm>
            </p:grpSpPr>
            <p:grpSp>
              <p:nvGrpSpPr>
                <p:cNvPr id="325699" name="Group 164"/>
                <p:cNvGrpSpPr>
                  <a:grpSpLocks/>
                </p:cNvGrpSpPr>
                <p:nvPr/>
              </p:nvGrpSpPr>
              <p:grpSpPr bwMode="auto">
                <a:xfrm>
                  <a:off x="4940" y="2165"/>
                  <a:ext cx="756" cy="1329"/>
                  <a:chOff x="4940" y="2165"/>
                  <a:chExt cx="756" cy="1329"/>
                </a:xfrm>
              </p:grpSpPr>
              <p:grpSp>
                <p:nvGrpSpPr>
                  <p:cNvPr id="325701" name="Group 165"/>
                  <p:cNvGrpSpPr>
                    <a:grpSpLocks/>
                  </p:cNvGrpSpPr>
                  <p:nvPr/>
                </p:nvGrpSpPr>
                <p:grpSpPr bwMode="auto">
                  <a:xfrm>
                    <a:off x="4940" y="2165"/>
                    <a:ext cx="756" cy="1329"/>
                    <a:chOff x="4940" y="2165"/>
                    <a:chExt cx="756" cy="1329"/>
                  </a:xfrm>
                </p:grpSpPr>
                <p:grpSp>
                  <p:nvGrpSpPr>
                    <p:cNvPr id="325703" name="Group 166"/>
                    <p:cNvGrpSpPr>
                      <a:grpSpLocks/>
                    </p:cNvGrpSpPr>
                    <p:nvPr/>
                  </p:nvGrpSpPr>
                  <p:grpSpPr bwMode="auto">
                    <a:xfrm>
                      <a:off x="4940" y="2165"/>
                      <a:ext cx="756" cy="1329"/>
                      <a:chOff x="4940" y="2165"/>
                      <a:chExt cx="756" cy="1329"/>
                    </a:xfrm>
                  </p:grpSpPr>
                  <p:grpSp>
                    <p:nvGrpSpPr>
                      <p:cNvPr id="325705" name="Group 167"/>
                      <p:cNvGrpSpPr>
                        <a:grpSpLocks/>
                      </p:cNvGrpSpPr>
                      <p:nvPr/>
                    </p:nvGrpSpPr>
                    <p:grpSpPr bwMode="auto">
                      <a:xfrm>
                        <a:off x="4940" y="2165"/>
                        <a:ext cx="756" cy="1329"/>
                        <a:chOff x="4940" y="2165"/>
                        <a:chExt cx="756" cy="1329"/>
                      </a:xfrm>
                    </p:grpSpPr>
                    <p:grpSp>
                      <p:nvGrpSpPr>
                        <p:cNvPr id="325707" name="Group 168"/>
                        <p:cNvGrpSpPr>
                          <a:grpSpLocks/>
                        </p:cNvGrpSpPr>
                        <p:nvPr/>
                      </p:nvGrpSpPr>
                      <p:grpSpPr bwMode="auto">
                        <a:xfrm>
                          <a:off x="4940" y="2165"/>
                          <a:ext cx="756" cy="1329"/>
                          <a:chOff x="4940" y="2165"/>
                          <a:chExt cx="756" cy="1329"/>
                        </a:xfrm>
                      </p:grpSpPr>
                      <p:grpSp>
                        <p:nvGrpSpPr>
                          <p:cNvPr id="325710" name="Group 169"/>
                          <p:cNvGrpSpPr>
                            <a:grpSpLocks/>
                          </p:cNvGrpSpPr>
                          <p:nvPr/>
                        </p:nvGrpSpPr>
                        <p:grpSpPr bwMode="auto">
                          <a:xfrm>
                            <a:off x="4940" y="2165"/>
                            <a:ext cx="756" cy="1329"/>
                            <a:chOff x="4940" y="2165"/>
                            <a:chExt cx="756" cy="1329"/>
                          </a:xfrm>
                        </p:grpSpPr>
                        <p:sp>
                          <p:nvSpPr>
                            <p:cNvPr id="853162" name="AutoShape 170"/>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163" name="Rectangle 171"/>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164" name="Line 172"/>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65" name="Rectangle 173"/>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166" name="Rectangle 174"/>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a:defRPr/>
                              </a:pPr>
                              <a:endParaRPr lang="en-US" sz="2800">
                                <a:solidFill>
                                  <a:srgbClr val="00DFCA"/>
                                </a:solidFill>
                                <a:latin typeface="Comic Sans MS" charset="0"/>
                              </a:endParaRPr>
                            </a:p>
                          </p:txBody>
                        </p:sp>
                        <p:sp>
                          <p:nvSpPr>
                            <p:cNvPr id="853167" name="Line 175"/>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68" name="Line 176"/>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69" name="Line 177"/>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0" name="Line 178"/>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1" name="Line 179"/>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2" name="Line 180"/>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3" name="Line 181"/>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4" name="Line 182"/>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5" name="Line 183"/>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6" name="Line 184"/>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lstStyle/>
                            <a:p>
                              <a:pPr eaLnBrk="1" hangingPunct="1">
                                <a:defRPr/>
                              </a:pPr>
                              <a:endParaRPr lang="en-US" sz="1800" b="0">
                                <a:solidFill>
                                  <a:srgbClr val="FFFFFF"/>
                                </a:solidFill>
                              </a:endParaRPr>
                            </a:p>
                          </p:txBody>
                        </p:sp>
                        <p:sp>
                          <p:nvSpPr>
                            <p:cNvPr id="853177" name="Rectangle 185"/>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defRPr/>
                              </a:pPr>
                              <a:r>
                                <a:rPr lang="zh-CN" altLang="en-US" sz="1200">
                                  <a:solidFill>
                                    <a:srgbClr val="1A0004"/>
                                  </a:solidFill>
                                  <a:latin typeface="Times" charset="0"/>
                                  <a:ea typeface="SimSun" pitchFamily="2" charset="-122"/>
                                  <a:cs typeface="+mn-cs"/>
                                </a:rPr>
                                <a:t>   </a:t>
                              </a:r>
                              <a:r>
                                <a:rPr lang="zh-CN" altLang="en-US" sz="1000">
                                  <a:solidFill>
                                    <a:srgbClr val="1A0004"/>
                                  </a:solidFill>
                                  <a:latin typeface="Times" charset="0"/>
                                  <a:ea typeface="SimSun" pitchFamily="2" charset="-122"/>
                                  <a:cs typeface="+mn-cs"/>
                                </a:rPr>
                                <a:t>王朝</a:t>
                              </a:r>
                              <a:endParaRPr lang="zh-CN" altLang="en-US" sz="2800" b="0">
                                <a:solidFill>
                                  <a:srgbClr val="00DFCA"/>
                                </a:solidFill>
                                <a:latin typeface="Comic Sans MS" pitchFamily="66" charset="0"/>
                                <a:ea typeface="SimSun" pitchFamily="2" charset="-122"/>
                                <a:cs typeface="+mn-cs"/>
                              </a:endParaRPr>
                            </a:p>
                          </p:txBody>
                        </p:sp>
                        <p:sp>
                          <p:nvSpPr>
                            <p:cNvPr id="853178" name="Rectangle 186"/>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3179" name="Rectangle 187"/>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3180" name="Rectangle 188"/>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3181" name="Rectangle 189"/>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SimSun" charset="0"/>
                                <a:cs typeface="SimSun" charset="0"/>
                              </a:endParaRPr>
                            </a:p>
                          </p:txBody>
                        </p:sp>
                        <p:sp>
                          <p:nvSpPr>
                            <p:cNvPr id="853182" name="Text Box 190"/>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3183" name="Text Box 191"/>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3184" name="Text Box 192"/>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3185" name="Text Box 193"/>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3186" name="Text Box 194"/>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sp>
                          <p:nvSpPr>
                            <p:cNvPr id="853187" name="Text Box 195"/>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endParaRPr lang="zh-CN" altLang="en-US" sz="2800" b="0">
                                <a:solidFill>
                                  <a:srgbClr val="00DFCA"/>
                                </a:solidFill>
                                <a:latin typeface="Comic Sans MS" charset="0"/>
                                <a:ea typeface="SimSun" charset="0"/>
                                <a:cs typeface="SimSun" charset="0"/>
                              </a:endParaRPr>
                            </a:p>
                          </p:txBody>
                        </p:sp>
                      </p:grpSp>
                      <p:sp>
                        <p:nvSpPr>
                          <p:cNvPr id="853188" name="Rectangle 196"/>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SimSun" charset="0"/>
                                <a:cs typeface="SimSun" charset="0"/>
                              </a:rPr>
                              <a:t>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卫</a:t>
                            </a:r>
                            <a:r>
                              <a:rPr lang="en-US" altLang="zh-CN" sz="1000">
                                <a:solidFill>
                                  <a:srgbClr val="1A0004"/>
                                </a:solidFill>
                                <a:latin typeface="Comic Sans MS" charset="0"/>
                                <a:ea typeface="SimSun" charset="0"/>
                                <a:cs typeface="SimSun" charset="0"/>
                              </a:rPr>
                              <a:t>—</a:t>
                            </a:r>
                            <a:r>
                              <a:rPr lang="zh-CN" altLang="en-US" sz="1000">
                                <a:solidFill>
                                  <a:srgbClr val="1A0004"/>
                                </a:solidFill>
                                <a:latin typeface="Comic Sans MS" charset="0"/>
                                <a:ea typeface="SimSun" charset="0"/>
                                <a:cs typeface="SimSun" charset="0"/>
                              </a:rPr>
                              <a:t>罗</a:t>
                            </a:r>
                            <a:endParaRPr lang="zh-CN" altLang="en-US" sz="2800" b="0">
                              <a:solidFill>
                                <a:srgbClr val="00DFCA"/>
                              </a:solidFill>
                              <a:latin typeface="Comic Sans MS" charset="0"/>
                              <a:ea typeface="SimSun" charset="0"/>
                              <a:cs typeface="SimSun" charset="0"/>
                            </a:endParaRPr>
                          </a:p>
                        </p:txBody>
                      </p:sp>
                    </p:grpSp>
                    <p:sp>
                      <p:nvSpPr>
                        <p:cNvPr id="853189" name="Rectangle 197"/>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zh-CN" altLang="en-US" sz="1000">
                              <a:solidFill>
                                <a:srgbClr val="000000"/>
                              </a:solidFill>
                              <a:effectLst>
                                <a:outerShdw blurRad="38100" dist="38100" dir="2700000" algn="tl">
                                  <a:srgbClr val="FFFFFF"/>
                                </a:outerShdw>
                              </a:effectLst>
                              <a:latin typeface="SimSun" charset="0"/>
                              <a:ea typeface="SimSun" charset="0"/>
                              <a:cs typeface="SimSun" charset="0"/>
                            </a:rPr>
                            <a:t>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r>
                            <a:rPr lang="zh-CN" altLang="en-US" sz="1000">
                              <a:solidFill>
                                <a:srgbClr val="000000"/>
                              </a:solidFill>
                              <a:effectLst>
                                <a:outerShdw blurRad="38100" dist="38100" dir="2700000" algn="tl">
                                  <a:srgbClr val="FFFFFF"/>
                                </a:outerShdw>
                              </a:effectLst>
                              <a:latin typeface="SimSun" charset="0"/>
                              <a:ea typeface="SimSun" charset="0"/>
                              <a:cs typeface="SimSun" charset="0"/>
                            </a:rPr>
                            <a:t>分裂 </a:t>
                          </a:r>
                          <a:r>
                            <a:rPr lang="en-US" altLang="zh-CN" sz="1000">
                              <a:solidFill>
                                <a:srgbClr val="000000"/>
                              </a:solidFill>
                              <a:effectLst>
                                <a:outerShdw blurRad="38100" dist="38100" dir="2700000" algn="tl">
                                  <a:srgbClr val="FFFFFF"/>
                                </a:outerShdw>
                              </a:effectLst>
                              <a:latin typeface="SimSun" charset="0"/>
                              <a:ea typeface="SimSun" charset="0"/>
                              <a:cs typeface="SimSun" charset="0"/>
                            </a:rPr>
                            <a:t>••• </a:t>
                          </a:r>
                        </a:p>
                      </p:txBody>
                    </p:sp>
                    <p:sp>
                      <p:nvSpPr>
                        <p:cNvPr id="853190" name="Rectangle 198"/>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lIns="90487" tIns="44450" rIns="90487" bIns="44450">
                          <a:spAutoFit/>
                        </a:bodyPr>
                        <a:lstStyle/>
                        <a:p>
                          <a:r>
                            <a:rPr lang="ja-JP" altLang="en-US" sz="1000">
                              <a:solidFill>
                                <a:srgbClr val="1A0004"/>
                              </a:solidFill>
                              <a:latin typeface="SimSun" charset="0"/>
                              <a:ea typeface="SimSun" charset="0"/>
                              <a:cs typeface="SimSun" charset="0"/>
                            </a:rPr>
                            <a:t>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南</a:t>
                          </a:r>
                          <a:endParaRPr lang="zh-CN" altLang="en-US" sz="1000">
                            <a:solidFill>
                              <a:srgbClr val="000000"/>
                            </a:solidFill>
                            <a:latin typeface="SimSun" charset="0"/>
                            <a:ea typeface="SimSun" charset="0"/>
                            <a:cs typeface="SimSun" charset="0"/>
                          </a:endParaRPr>
                        </a:p>
                      </p:txBody>
                    </p:sp>
                  </p:grpSp>
                  <p:sp>
                    <p:nvSpPr>
                      <p:cNvPr id="853191" name="Rectangle 199"/>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r>
                          <a:rPr lang="ja-JP" altLang="en-US" sz="1000">
                            <a:solidFill>
                              <a:srgbClr val="1A0004"/>
                            </a:solidFill>
                            <a:latin typeface="SimSun" charset="0"/>
                            <a:ea typeface="SimSun" charset="0"/>
                            <a:cs typeface="SimSun" charset="0"/>
                          </a:rPr>
                          <a:t>以色列</a:t>
                        </a:r>
                        <a:r>
                          <a:rPr lang="zh-CN" altLang="en-US" sz="1000">
                            <a:solidFill>
                              <a:srgbClr val="1A0004"/>
                            </a:solidFill>
                            <a:latin typeface="SimSun" charset="0"/>
                            <a:ea typeface="SimSun" charset="0"/>
                            <a:cs typeface="SimSun" charset="0"/>
                          </a:rPr>
                          <a:t>  </a:t>
                        </a:r>
                        <a:r>
                          <a:rPr lang="ja-JP" altLang="en-US" sz="1000">
                            <a:solidFill>
                              <a:srgbClr val="1A0004"/>
                            </a:solidFill>
                            <a:latin typeface="SimSun" charset="0"/>
                            <a:ea typeface="SimSun" charset="0"/>
                            <a:cs typeface="SimSun" charset="0"/>
                          </a:rPr>
                          <a:t>犹大</a:t>
                        </a:r>
                        <a:endParaRPr lang="zh-CN" altLang="en-US" sz="1000">
                          <a:solidFill>
                            <a:srgbClr val="1A0004"/>
                          </a:solidFill>
                          <a:latin typeface="SimSun" charset="0"/>
                          <a:ea typeface="SimSun" charset="0"/>
                          <a:cs typeface="SimSun" charset="0"/>
                        </a:endParaRPr>
                      </a:p>
                    </p:txBody>
                  </p:sp>
                </p:grpSp>
                <p:sp>
                  <p:nvSpPr>
                    <p:cNvPr id="853192" name="Text Box 200"/>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10      2</a:t>
                      </a:r>
                    </a:p>
                  </p:txBody>
                </p:sp>
              </p:grpSp>
              <p:sp>
                <p:nvSpPr>
                  <p:cNvPr id="853193" name="Rectangle 201"/>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lIns="90487" tIns="44450" rIns="90487" bIns="44450">
                    <a:spAutoFit/>
                  </a:bodyPr>
                  <a:lstStyle/>
                  <a:p>
                    <a:pPr algn="ctr"/>
                    <a:r>
                      <a:rPr lang="zh-CN" altLang="en-US" sz="1000">
                        <a:solidFill>
                          <a:srgbClr val="000000"/>
                        </a:solidFill>
                        <a:effectLst>
                          <a:outerShdw blurRad="38100" dist="38100" dir="2700000" algn="tl">
                            <a:srgbClr val="FFFFFF"/>
                          </a:outerShdw>
                        </a:effectLst>
                        <a:latin typeface="SimSun" charset="0"/>
                        <a:ea typeface="SimSun" charset="0"/>
                        <a:cs typeface="SimSun" charset="0"/>
                      </a:rPr>
                      <a:t>先知</a:t>
                    </a:r>
                    <a:endParaRPr lang="en-US" altLang="zh-CN" sz="1000">
                      <a:solidFill>
                        <a:srgbClr val="000000"/>
                      </a:solidFill>
                      <a:effectLst>
                        <a:outerShdw blurRad="38100" dist="38100" dir="2700000" algn="tl">
                          <a:srgbClr val="FFFFFF"/>
                        </a:outerShdw>
                      </a:effectLst>
                      <a:latin typeface="SimSun" charset="0"/>
                      <a:ea typeface="SimSun" charset="0"/>
                      <a:cs typeface="SimSun" charset="0"/>
                    </a:endParaRPr>
                  </a:p>
                </p:txBody>
              </p:sp>
            </p:grpSp>
            <p:sp>
              <p:nvSpPr>
                <p:cNvPr id="853194" name="Text Box 202"/>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耶</a:t>
                  </a:r>
                  <a:r>
                    <a:rPr lang="zh-CN" altLang="en-US" sz="1000">
                      <a:solidFill>
                        <a:srgbClr val="1A0004"/>
                      </a:solidFill>
                      <a:latin typeface="SimSun" charset="0"/>
                      <a:ea typeface="SimSun" charset="0"/>
                      <a:cs typeface="SimSun" charset="0"/>
                    </a:rPr>
                    <a:t>   </a:t>
                  </a:r>
                  <a:r>
                    <a:rPr lang="en-US" altLang="zh-CN" sz="1000">
                      <a:solidFill>
                        <a:srgbClr val="1A0004"/>
                      </a:solidFill>
                      <a:latin typeface="SimSun" charset="0"/>
                      <a:ea typeface="SimSun" charset="0"/>
                      <a:cs typeface="SimSun" charset="0"/>
                    </a:rPr>
                    <a:t>20</a:t>
                  </a:r>
                  <a:r>
                    <a:rPr lang="ja-JP" altLang="en-US" sz="1000">
                      <a:solidFill>
                        <a:srgbClr val="1A0004"/>
                      </a:solidFill>
                      <a:latin typeface="SimSun" charset="0"/>
                      <a:ea typeface="SimSun" charset="0"/>
                      <a:cs typeface="SimSun" charset="0"/>
                    </a:rPr>
                    <a:t>罗</a:t>
                  </a:r>
                  <a:endParaRPr lang="zh-CN" altLang="en-US" sz="2800" b="0">
                    <a:solidFill>
                      <a:srgbClr val="00DFCA"/>
                    </a:solidFill>
                    <a:latin typeface="SimSun" charset="0"/>
                    <a:ea typeface="SimSun" charset="0"/>
                    <a:cs typeface="SimSun" charset="0"/>
                  </a:endParaRPr>
                </a:p>
              </p:txBody>
            </p:sp>
          </p:grpSp>
          <p:sp>
            <p:nvSpPr>
              <p:cNvPr id="853195" name="Text Box 203"/>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spcBef>
                    <a:spcPct val="50000"/>
                  </a:spcBef>
                  <a:defRPr/>
                </a:pPr>
                <a:r>
                  <a:rPr lang="en-US" altLang="zh-CN" sz="1000">
                    <a:solidFill>
                      <a:srgbClr val="1A0004"/>
                    </a:solidFill>
                    <a:latin typeface="SimSun" charset="0"/>
                    <a:ea typeface="SimSun" charset="0"/>
                    <a:cs typeface="SimSun" charset="0"/>
                  </a:rPr>
                  <a:t>200</a:t>
                </a:r>
                <a:endParaRPr lang="zh-CN" altLang="en-US" sz="1000">
                  <a:solidFill>
                    <a:srgbClr val="1A0004"/>
                  </a:solidFill>
                  <a:latin typeface="SimSun" charset="0"/>
                  <a:ea typeface="SimSun" charset="0"/>
                  <a:cs typeface="SimSun" charset="0"/>
                </a:endParaRPr>
              </a:p>
            </p:txBody>
          </p:sp>
          <p:sp>
            <p:nvSpPr>
              <p:cNvPr id="853196" name="Text Box 204"/>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ja-JP" altLang="en-US" sz="1000">
                    <a:solidFill>
                      <a:srgbClr val="1A0004"/>
                    </a:solidFill>
                    <a:latin typeface="SimSun" charset="0"/>
                    <a:ea typeface="SimSun" charset="0"/>
                    <a:cs typeface="SimSun" charset="0"/>
                  </a:rPr>
                  <a:t>亚述</a:t>
                </a:r>
                <a:endParaRPr lang="zh-CN" altLang="en-US" sz="1000" b="0">
                  <a:solidFill>
                    <a:srgbClr val="00DFCA"/>
                  </a:solidFill>
                  <a:latin typeface="Comic Sans MS" charset="0"/>
                  <a:ea typeface="SimSun" charset="0"/>
                  <a:cs typeface="SimSun" charset="0"/>
                </a:endParaRPr>
              </a:p>
            </p:txBody>
          </p:sp>
        </p:grpSp>
        <p:sp>
          <p:nvSpPr>
            <p:cNvPr id="853197" name="Text Box 205"/>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spcBef>
                  <a:spcPct val="50000"/>
                </a:spcBef>
                <a:defRPr/>
              </a:pPr>
              <a:r>
                <a:rPr lang="en-US" altLang="zh-CN" sz="1000">
                  <a:solidFill>
                    <a:srgbClr val="1A0004"/>
                  </a:solidFill>
                  <a:latin typeface="SimSun" pitchFamily="2" charset="-122"/>
                  <a:ea typeface="SimSun" pitchFamily="2" charset="-122"/>
                  <a:cs typeface="+mn-cs"/>
                </a:rPr>
                <a:t>350</a:t>
              </a:r>
            </a:p>
          </p:txBody>
        </p:sp>
        <p:sp>
          <p:nvSpPr>
            <p:cNvPr id="853198" name="Text Box 206"/>
            <p:cNvSpPr txBox="1">
              <a:spLocks noChangeArrowheads="1"/>
            </p:cNvSpPr>
            <p:nvPr/>
          </p:nvSpPr>
          <p:spPr bwMode="auto">
            <a:xfrm>
              <a:off x="5233" y="3172"/>
              <a:ext cx="430"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nSpc>
                  <a:spcPct val="90000"/>
                </a:lnSpc>
                <a:spcBef>
                  <a:spcPct val="50000"/>
                </a:spcBef>
                <a:defRPr/>
              </a:pPr>
              <a:r>
                <a:rPr lang="ja-JP" altLang="en-US" sz="1000">
                  <a:solidFill>
                    <a:srgbClr val="1A0004"/>
                  </a:solidFill>
                  <a:latin typeface="Times New Roman" pitchFamily="18" charset="0"/>
                  <a:ea typeface="SimSun" pitchFamily="2" charset="-122"/>
                  <a:cs typeface="+mn-cs"/>
                </a:rPr>
                <a:t>巴比伦</a:t>
              </a:r>
              <a:endParaRPr lang="zh-CN" altLang="en-US" sz="1000">
                <a:solidFill>
                  <a:srgbClr val="1A0004"/>
                </a:solidFill>
                <a:latin typeface="Times New Roman" pitchFamily="18" charset="0"/>
                <a:ea typeface="SimSun" pitchFamily="2" charset="-122"/>
                <a:cs typeface="+mn-cs"/>
              </a:endParaRPr>
            </a:p>
          </p:txBody>
        </p:sp>
      </p:grpSp>
      <p:sp>
        <p:nvSpPr>
          <p:cNvPr id="853199" name="Text Box 207"/>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200">
                <a:solidFill>
                  <a:srgbClr val="FFFFFF"/>
                </a:solidFill>
                <a:latin typeface="SimSun" charset="0"/>
                <a:ea typeface="SimSun" charset="0"/>
                <a:cs typeface="SimSun" charset="0"/>
              </a:rPr>
              <a:t>学生</a:t>
            </a:r>
            <a:r>
              <a:rPr lang="ja-JP" altLang="en-US" sz="1200">
                <a:solidFill>
                  <a:srgbClr val="FFFFFF"/>
                </a:solidFill>
                <a:latin typeface="SimSun" charset="0"/>
                <a:ea typeface="SimSun" charset="0"/>
                <a:cs typeface="SimSun" charset="0"/>
              </a:rPr>
              <a:t>手册</a:t>
            </a:r>
            <a:r>
              <a:rPr lang="zh-CN" altLang="en-US" sz="1200">
                <a:solidFill>
                  <a:srgbClr val="FFFFFF"/>
                </a:solidFill>
                <a:latin typeface="SimSun" charset="0"/>
                <a:ea typeface="SimSun" charset="0"/>
                <a:cs typeface="SimSun" charset="0"/>
              </a:rPr>
              <a:t>第</a:t>
            </a:r>
            <a:r>
              <a:rPr lang="en-US" altLang="zh-CN" sz="1200">
                <a:solidFill>
                  <a:srgbClr val="FFFFFF"/>
                </a:solidFill>
                <a:latin typeface="SimSun" charset="0"/>
                <a:ea typeface="SimSun" charset="0"/>
                <a:cs typeface="SimSun" charset="0"/>
              </a:rPr>
              <a:t>32-37</a:t>
            </a:r>
            <a:r>
              <a:rPr lang="zh-CN" altLang="en-US" sz="1200">
                <a:solidFill>
                  <a:srgbClr val="FFFFFF"/>
                </a:solidFill>
                <a:latin typeface="SimSun" charset="0"/>
                <a:ea typeface="SimSun" charset="0"/>
                <a:cs typeface="SimSun" charset="0"/>
              </a:rPr>
              <a:t>页</a:t>
            </a:r>
          </a:p>
        </p:txBody>
      </p:sp>
    </p:spTree>
    <p:extLst>
      <p:ext uri="{BB962C8B-B14F-4D97-AF65-F5344CB8AC3E}">
        <p14:creationId xmlns:p14="http://schemas.microsoft.com/office/powerpoint/2010/main" val="28593476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53095"/>
                                        </p:tgtEl>
                                        <p:attrNameLst>
                                          <p:attrName>style.visibility</p:attrName>
                                        </p:attrNameLst>
                                      </p:cBhvr>
                                      <p:to>
                                        <p:strVal val="visible"/>
                                      </p:to>
                                    </p:set>
                                    <p:anim calcmode="lin" valueType="num">
                                      <p:cBhvr>
                                        <p:cTn id="7" dur="500" fill="hold"/>
                                        <p:tgtEl>
                                          <p:spTgt spid="853095"/>
                                        </p:tgtEl>
                                        <p:attrNameLst>
                                          <p:attrName>ppt_w</p:attrName>
                                        </p:attrNameLst>
                                      </p:cBhvr>
                                      <p:tavLst>
                                        <p:tav tm="0">
                                          <p:val>
                                            <p:fltVal val="0"/>
                                          </p:val>
                                        </p:tav>
                                        <p:tav tm="100000">
                                          <p:val>
                                            <p:strVal val="#ppt_w"/>
                                          </p:val>
                                        </p:tav>
                                      </p:tavLst>
                                    </p:anim>
                                    <p:anim calcmode="lin" valueType="num">
                                      <p:cBhvr>
                                        <p:cTn id="8" dur="500" fill="hold"/>
                                        <p:tgtEl>
                                          <p:spTgt spid="853095"/>
                                        </p:tgtEl>
                                        <p:attrNameLst>
                                          <p:attrName>ppt_h</p:attrName>
                                        </p:attrNameLst>
                                      </p:cBhvr>
                                      <p:tavLst>
                                        <p:tav tm="0">
                                          <p:val>
                                            <p:fltVal val="0"/>
                                          </p:val>
                                        </p:tav>
                                        <p:tav tm="100000">
                                          <p:val>
                                            <p:strVal val="#ppt_h"/>
                                          </p:val>
                                        </p:tav>
                                      </p:tavLst>
                                    </p:anim>
                                    <p:anim calcmode="lin" valueType="num">
                                      <p:cBhvr>
                                        <p:cTn id="9" dur="500" fill="hold"/>
                                        <p:tgtEl>
                                          <p:spTgt spid="853095"/>
                                        </p:tgtEl>
                                        <p:attrNameLst>
                                          <p:attrName>ppt_x</p:attrName>
                                        </p:attrNameLst>
                                      </p:cBhvr>
                                      <p:tavLst>
                                        <p:tav tm="0">
                                          <p:val>
                                            <p:fltVal val="0.5"/>
                                          </p:val>
                                        </p:tav>
                                        <p:tav tm="100000">
                                          <p:val>
                                            <p:strVal val="#ppt_x"/>
                                          </p:val>
                                        </p:tav>
                                      </p:tavLst>
                                    </p:anim>
                                    <p:anim calcmode="lin" valueType="num">
                                      <p:cBhvr>
                                        <p:cTn id="10" dur="500" fill="hold"/>
                                        <p:tgtEl>
                                          <p:spTgt spid="85309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853102"/>
                                        </p:tgtEl>
                                        <p:attrNameLst>
                                          <p:attrName>style.visibility</p:attrName>
                                        </p:attrNameLst>
                                      </p:cBhvr>
                                      <p:to>
                                        <p:strVal val="visible"/>
                                      </p:to>
                                    </p:set>
                                    <p:animEffect transition="in" filter="fade">
                                      <p:cBhvr>
                                        <p:cTn id="14" dur="1000"/>
                                        <p:tgtEl>
                                          <p:spTgt spid="85310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853098"/>
                                        </p:tgtEl>
                                        <p:attrNameLst>
                                          <p:attrName>style.visibility</p:attrName>
                                        </p:attrNameLst>
                                      </p:cBhvr>
                                      <p:to>
                                        <p:strVal val="visible"/>
                                      </p:to>
                                    </p:set>
                                    <p:animEffect transition="in" filter="wipe(right)">
                                      <p:cBhvr>
                                        <p:cTn id="19" dur="500"/>
                                        <p:tgtEl>
                                          <p:spTgt spid="853098"/>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853100"/>
                                        </p:tgtEl>
                                        <p:attrNameLst>
                                          <p:attrName>style.visibility</p:attrName>
                                        </p:attrNameLst>
                                      </p:cBhvr>
                                      <p:to>
                                        <p:strVal val="visible"/>
                                      </p:to>
                                    </p:set>
                                    <p:animEffect transition="in" filter="wipe(up)">
                                      <p:cBhvr>
                                        <p:cTn id="23" dur="500"/>
                                        <p:tgtEl>
                                          <p:spTgt spid="853100"/>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853101"/>
                                        </p:tgtEl>
                                        <p:attrNameLst>
                                          <p:attrName>style.visibility</p:attrName>
                                        </p:attrNameLst>
                                      </p:cBhvr>
                                      <p:to>
                                        <p:strVal val="visible"/>
                                      </p:to>
                                    </p:set>
                                    <p:animEffect transition="in" filter="wipe(up)">
                                      <p:cBhvr>
                                        <p:cTn id="27" dur="500"/>
                                        <p:tgtEl>
                                          <p:spTgt spid="853101"/>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853103"/>
                                        </p:tgtEl>
                                        <p:attrNameLst>
                                          <p:attrName>style.visibility</p:attrName>
                                        </p:attrNameLst>
                                      </p:cBhvr>
                                      <p:to>
                                        <p:strVal val="visible"/>
                                      </p:to>
                                    </p:set>
                                    <p:animEffect transition="in" filter="fade">
                                      <p:cBhvr>
                                        <p:cTn id="31" dur="1000"/>
                                        <p:tgtEl>
                                          <p:spTgt spid="85310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853097"/>
                                        </p:tgtEl>
                                        <p:attrNameLst>
                                          <p:attrName>style.visibility</p:attrName>
                                        </p:attrNameLst>
                                      </p:cBhvr>
                                      <p:to>
                                        <p:strVal val="visible"/>
                                      </p:to>
                                    </p:set>
                                    <p:animEffect transition="in" filter="wipe(left)">
                                      <p:cBhvr>
                                        <p:cTn id="36" dur="500"/>
                                        <p:tgtEl>
                                          <p:spTgt spid="853097"/>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853099"/>
                                        </p:tgtEl>
                                        <p:attrNameLst>
                                          <p:attrName>style.visibility</p:attrName>
                                        </p:attrNameLst>
                                      </p:cBhvr>
                                      <p:to>
                                        <p:strVal val="visible"/>
                                      </p:to>
                                    </p:set>
                                    <p:anim calcmode="lin" valueType="num">
                                      <p:cBhvr>
                                        <p:cTn id="40" dur="500" fill="hold"/>
                                        <p:tgtEl>
                                          <p:spTgt spid="853099"/>
                                        </p:tgtEl>
                                        <p:attrNameLst>
                                          <p:attrName>ppt_w</p:attrName>
                                        </p:attrNameLst>
                                      </p:cBhvr>
                                      <p:tavLst>
                                        <p:tav tm="0">
                                          <p:val>
                                            <p:fltVal val="0"/>
                                          </p:val>
                                        </p:tav>
                                        <p:tav tm="100000">
                                          <p:val>
                                            <p:strVal val="#ppt_w"/>
                                          </p:val>
                                        </p:tav>
                                      </p:tavLst>
                                    </p:anim>
                                    <p:anim calcmode="lin" valueType="num">
                                      <p:cBhvr>
                                        <p:cTn id="41" dur="500" fill="hold"/>
                                        <p:tgtEl>
                                          <p:spTgt spid="853099"/>
                                        </p:tgtEl>
                                        <p:attrNameLst>
                                          <p:attrName>ppt_h</p:attrName>
                                        </p:attrNameLst>
                                      </p:cBhvr>
                                      <p:tavLst>
                                        <p:tav tm="0">
                                          <p:val>
                                            <p:fltVal val="0"/>
                                          </p:val>
                                        </p:tav>
                                        <p:tav tm="100000">
                                          <p:val>
                                            <p:strVal val="#ppt_h"/>
                                          </p:val>
                                        </p:tav>
                                      </p:tavLst>
                                    </p:anim>
                                    <p:anim calcmode="lin" valueType="num">
                                      <p:cBhvr>
                                        <p:cTn id="42" dur="500" fill="hold"/>
                                        <p:tgtEl>
                                          <p:spTgt spid="853099"/>
                                        </p:tgtEl>
                                        <p:attrNameLst>
                                          <p:attrName>ppt_x</p:attrName>
                                        </p:attrNameLst>
                                      </p:cBhvr>
                                      <p:tavLst>
                                        <p:tav tm="0">
                                          <p:val>
                                            <p:fltVal val="0.5"/>
                                          </p:val>
                                        </p:tav>
                                        <p:tav tm="100000">
                                          <p:val>
                                            <p:strVal val="#ppt_x"/>
                                          </p:val>
                                        </p:tav>
                                      </p:tavLst>
                                    </p:anim>
                                    <p:anim calcmode="lin" valueType="num">
                                      <p:cBhvr>
                                        <p:cTn id="43" dur="500" fill="hold"/>
                                        <p:tgtEl>
                                          <p:spTgt spid="853099"/>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853096"/>
                                        </p:tgtEl>
                                        <p:attrNameLst>
                                          <p:attrName>style.visibility</p:attrName>
                                        </p:attrNameLst>
                                      </p:cBhvr>
                                      <p:to>
                                        <p:strVal val="visible"/>
                                      </p:to>
                                    </p:set>
                                    <p:animEffect transition="in" filter="box(out)">
                                      <p:cBhvr>
                                        <p:cTn id="47" dur="500"/>
                                        <p:tgtEl>
                                          <p:spTgt spid="8530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3096" grpId="0" animBg="1" autoUpdateAnimBg="0"/>
      <p:bldP spid="853095" grpId="0" animBg="1"/>
      <p:bldP spid="85309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52" name="Rectangle 32"/>
          <p:cNvSpPr>
            <a:spLocks noChangeArrowheads="1"/>
          </p:cNvSpPr>
          <p:nvPr/>
        </p:nvSpPr>
        <p:spPr bwMode="auto">
          <a:xfrm>
            <a:off x="7759700" y="6226175"/>
            <a:ext cx="1841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zh-CN" altLang="en-US" sz="1600">
              <a:solidFill>
                <a:srgbClr val="FFFFFF"/>
              </a:solidFill>
              <a:effectLst>
                <a:outerShdw blurRad="38100" dist="38100" dir="2700000" algn="tl">
                  <a:srgbClr val="000000"/>
                </a:outerShdw>
              </a:effectLst>
              <a:latin typeface="Comic Sans MS" charset="0"/>
              <a:ea typeface="宋体" charset="0"/>
              <a:cs typeface="宋体" charset="0"/>
            </a:endParaRPr>
          </a:p>
        </p:txBody>
      </p:sp>
      <p:pic>
        <p:nvPicPr>
          <p:cNvPr id="110594" name="Picture 173"/>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l="2327" t="1974" r="2904" b="2844"/>
          <a:stretch>
            <a:fillRect/>
          </a:stretch>
        </p:blipFill>
        <p:spPr bwMode="auto">
          <a:xfrm>
            <a:off x="655638" y="639763"/>
            <a:ext cx="7827962" cy="50673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465923" name="Text Box 3"/>
          <p:cNvSpPr txBox="1">
            <a:spLocks noChangeArrowheads="1"/>
          </p:cNvSpPr>
          <p:nvPr/>
        </p:nvSpPr>
        <p:spPr bwMode="auto">
          <a:xfrm>
            <a:off x="1746250" y="5692775"/>
            <a:ext cx="5791200" cy="493713"/>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lnSpc>
                <a:spcPct val="30000"/>
              </a:lnSpc>
              <a:spcBef>
                <a:spcPct val="50000"/>
              </a:spcBef>
              <a:defRPr/>
            </a:pPr>
            <a:endParaRPr lang="zh-CN" altLang="en-US" sz="2400">
              <a:solidFill>
                <a:srgbClr val="FFFF00"/>
              </a:solidFill>
              <a:latin typeface="宋体" charset="0"/>
              <a:ea typeface="宋体" charset="0"/>
              <a:cs typeface="宋体" charset="0"/>
            </a:endParaRPr>
          </a:p>
          <a:p>
            <a:pPr algn="ctr">
              <a:lnSpc>
                <a:spcPct val="30000"/>
              </a:lnSpc>
              <a:spcBef>
                <a:spcPct val="50000"/>
              </a:spcBef>
              <a:defRPr/>
            </a:pPr>
            <a:r>
              <a:rPr lang="ja-JP" altLang="en-US" sz="2400">
                <a:solidFill>
                  <a:srgbClr val="FFFF00"/>
                </a:solidFill>
                <a:latin typeface="宋体" charset="0"/>
                <a:ea typeface="宋体" charset="0"/>
                <a:cs typeface="宋体" charset="0"/>
              </a:rPr>
              <a:t>巴比伦古</a:t>
            </a:r>
            <a:r>
              <a:rPr lang="zh-CN" altLang="en-US" sz="2400">
                <a:solidFill>
                  <a:srgbClr val="FFFF00"/>
                </a:solidFill>
                <a:latin typeface="宋体" charset="0"/>
                <a:ea typeface="宋体" charset="0"/>
                <a:cs typeface="宋体" charset="0"/>
              </a:rPr>
              <a:t>城</a:t>
            </a:r>
            <a:r>
              <a:rPr lang="en-US" altLang="zh-CN" sz="2400">
                <a:solidFill>
                  <a:srgbClr val="FFFF00"/>
                </a:solidFill>
                <a:latin typeface="宋体" charset="0"/>
                <a:ea typeface="宋体" charset="0"/>
                <a:cs typeface="宋体" charset="0"/>
              </a:rPr>
              <a:t>(</a:t>
            </a:r>
            <a:r>
              <a:rPr lang="zh-CN" altLang="en-US" sz="2400">
                <a:solidFill>
                  <a:srgbClr val="FFFF00"/>
                </a:solidFill>
                <a:latin typeface="宋体" charset="0"/>
                <a:ea typeface="宋体" charset="0"/>
                <a:cs typeface="宋体" charset="0"/>
              </a:rPr>
              <a:t>取自</a:t>
            </a:r>
            <a:r>
              <a:rPr lang="ja-JP" altLang="en-US" sz="2400">
                <a:solidFill>
                  <a:srgbClr val="FFFF00"/>
                </a:solidFill>
                <a:latin typeface="宋体" charset="0"/>
                <a:ea typeface="宋体" charset="0"/>
                <a:cs typeface="宋体" charset="0"/>
              </a:rPr>
              <a:t>早期的电影</a:t>
            </a:r>
            <a:r>
              <a:rPr lang="zh-CN" altLang="en-US" sz="2400">
                <a:solidFill>
                  <a:srgbClr val="FFFF00"/>
                </a:solidFill>
                <a:latin typeface="宋体" charset="0"/>
                <a:ea typeface="宋体" charset="0"/>
                <a:cs typeface="宋体" charset="0"/>
              </a:rPr>
              <a:t>”</a:t>
            </a:r>
            <a:r>
              <a:rPr lang="ja-JP" altLang="en-US" sz="2400">
                <a:solidFill>
                  <a:srgbClr val="FFFF00"/>
                </a:solidFill>
                <a:latin typeface="宋体" charset="0"/>
                <a:ea typeface="宋体" charset="0"/>
                <a:cs typeface="宋体" charset="0"/>
              </a:rPr>
              <a:t>不宽容</a:t>
            </a:r>
            <a:r>
              <a:rPr lang="zh-CN" altLang="en-US" sz="2400">
                <a:solidFill>
                  <a:srgbClr val="FFFF00"/>
                </a:solidFill>
                <a:latin typeface="宋体" charset="0"/>
                <a:ea typeface="宋体" charset="0"/>
                <a:cs typeface="宋体" charset="0"/>
              </a:rPr>
              <a:t>”</a:t>
            </a:r>
            <a:r>
              <a:rPr lang="en-US" altLang="zh-CN" sz="2400">
                <a:solidFill>
                  <a:srgbClr val="FFFF00"/>
                </a:solidFill>
                <a:latin typeface="宋体" charset="0"/>
                <a:ea typeface="宋体" charset="0"/>
                <a:cs typeface="宋体" charset="0"/>
              </a:rPr>
              <a:t>)</a:t>
            </a:r>
          </a:p>
        </p:txBody>
      </p:sp>
      <p:sp>
        <p:nvSpPr>
          <p:cNvPr id="466094" name="Text Box 174"/>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B VAG Rounded Bold" charset="0"/>
                <a:ea typeface="宋体" charset="0"/>
                <a:cs typeface="宋体" charset="0"/>
              </a:rPr>
              <a:t> </a:t>
            </a:r>
          </a:p>
        </p:txBody>
      </p:sp>
      <p:sp>
        <p:nvSpPr>
          <p:cNvPr id="466128" name="Rectangle 208"/>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52</a:t>
            </a:r>
          </a:p>
        </p:txBody>
      </p:sp>
      <p:sp>
        <p:nvSpPr>
          <p:cNvPr id="466129" name="Text Box 209"/>
          <p:cNvSpPr txBox="1">
            <a:spLocks noChangeArrowheads="1"/>
          </p:cNvSpPr>
          <p:nvPr/>
        </p:nvSpPr>
        <p:spPr bwMode="auto">
          <a:xfrm>
            <a:off x="1665288" y="0"/>
            <a:ext cx="2794000" cy="33655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ja-JP" altLang="en-US" sz="1600">
                <a:solidFill>
                  <a:srgbClr val="FFFFFF"/>
                </a:solidFill>
                <a:latin typeface="Comic Sans MS" charset="0"/>
                <a:ea typeface="MS PGothic" charset="0"/>
                <a:cs typeface="MS PGothic" charset="0"/>
              </a:rPr>
              <a:t> </a:t>
            </a:r>
            <a:r>
              <a:rPr lang="ja-JP" altLang="en-US" sz="1400">
                <a:solidFill>
                  <a:srgbClr val="FFFFFF"/>
                </a:solidFill>
                <a:latin typeface="宋体" charset="0"/>
                <a:ea typeface="宋体" charset="0"/>
                <a:cs typeface="宋体" charset="0"/>
              </a:rPr>
              <a:t>王下</a:t>
            </a: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 1-21</a:t>
            </a:r>
          </a:p>
        </p:txBody>
      </p:sp>
      <p:grpSp>
        <p:nvGrpSpPr>
          <p:cNvPr id="110599" name="Group 1612"/>
          <p:cNvGrpSpPr>
            <a:grpSpLocks/>
          </p:cNvGrpSpPr>
          <p:nvPr/>
        </p:nvGrpSpPr>
        <p:grpSpPr bwMode="auto">
          <a:xfrm>
            <a:off x="7842250" y="3436938"/>
            <a:ext cx="1200150" cy="2109787"/>
            <a:chOff x="4940" y="2165"/>
            <a:chExt cx="756" cy="1329"/>
          </a:xfrm>
        </p:grpSpPr>
        <p:grpSp>
          <p:nvGrpSpPr>
            <p:cNvPr id="110601" name="Group 1613"/>
            <p:cNvGrpSpPr>
              <a:grpSpLocks/>
            </p:cNvGrpSpPr>
            <p:nvPr/>
          </p:nvGrpSpPr>
          <p:grpSpPr bwMode="auto">
            <a:xfrm>
              <a:off x="4940" y="2165"/>
              <a:ext cx="756" cy="1329"/>
              <a:chOff x="4940" y="2165"/>
              <a:chExt cx="756" cy="1329"/>
            </a:xfrm>
          </p:grpSpPr>
          <p:grpSp>
            <p:nvGrpSpPr>
              <p:cNvPr id="110604" name="Group 1614"/>
              <p:cNvGrpSpPr>
                <a:grpSpLocks/>
              </p:cNvGrpSpPr>
              <p:nvPr/>
            </p:nvGrpSpPr>
            <p:grpSpPr bwMode="auto">
              <a:xfrm>
                <a:off x="4940" y="2165"/>
                <a:ext cx="756" cy="1329"/>
                <a:chOff x="4940" y="2165"/>
                <a:chExt cx="756" cy="1329"/>
              </a:xfrm>
            </p:grpSpPr>
            <p:grpSp>
              <p:nvGrpSpPr>
                <p:cNvPr id="110607" name="Group 1615"/>
                <p:cNvGrpSpPr>
                  <a:grpSpLocks/>
                </p:cNvGrpSpPr>
                <p:nvPr/>
              </p:nvGrpSpPr>
              <p:grpSpPr bwMode="auto">
                <a:xfrm>
                  <a:off x="4940" y="2165"/>
                  <a:ext cx="756" cy="1329"/>
                  <a:chOff x="4940" y="2165"/>
                  <a:chExt cx="756" cy="1329"/>
                </a:xfrm>
              </p:grpSpPr>
              <p:grpSp>
                <p:nvGrpSpPr>
                  <p:cNvPr id="110609" name="Group 1616"/>
                  <p:cNvGrpSpPr>
                    <a:grpSpLocks/>
                  </p:cNvGrpSpPr>
                  <p:nvPr/>
                </p:nvGrpSpPr>
                <p:grpSpPr bwMode="auto">
                  <a:xfrm>
                    <a:off x="4940" y="2165"/>
                    <a:ext cx="756" cy="1329"/>
                    <a:chOff x="4940" y="2165"/>
                    <a:chExt cx="756" cy="1329"/>
                  </a:xfrm>
                </p:grpSpPr>
                <p:grpSp>
                  <p:nvGrpSpPr>
                    <p:cNvPr id="110611" name="Group 1617"/>
                    <p:cNvGrpSpPr>
                      <a:grpSpLocks/>
                    </p:cNvGrpSpPr>
                    <p:nvPr/>
                  </p:nvGrpSpPr>
                  <p:grpSpPr bwMode="auto">
                    <a:xfrm>
                      <a:off x="4940" y="2165"/>
                      <a:ext cx="756" cy="1329"/>
                      <a:chOff x="4940" y="2165"/>
                      <a:chExt cx="756" cy="1329"/>
                    </a:xfrm>
                  </p:grpSpPr>
                  <p:grpSp>
                    <p:nvGrpSpPr>
                      <p:cNvPr id="110613" name="Group 1618"/>
                      <p:cNvGrpSpPr>
                        <a:grpSpLocks/>
                      </p:cNvGrpSpPr>
                      <p:nvPr/>
                    </p:nvGrpSpPr>
                    <p:grpSpPr bwMode="auto">
                      <a:xfrm>
                        <a:off x="4940" y="2165"/>
                        <a:ext cx="756" cy="1329"/>
                        <a:chOff x="4940" y="2165"/>
                        <a:chExt cx="756" cy="1329"/>
                      </a:xfrm>
                    </p:grpSpPr>
                    <p:grpSp>
                      <p:nvGrpSpPr>
                        <p:cNvPr id="110615" name="Group 1619"/>
                        <p:cNvGrpSpPr>
                          <a:grpSpLocks/>
                        </p:cNvGrpSpPr>
                        <p:nvPr/>
                      </p:nvGrpSpPr>
                      <p:grpSpPr bwMode="auto">
                        <a:xfrm>
                          <a:off x="4940" y="2165"/>
                          <a:ext cx="756" cy="1329"/>
                          <a:chOff x="4940" y="2165"/>
                          <a:chExt cx="756" cy="1329"/>
                        </a:xfrm>
                      </p:grpSpPr>
                      <p:grpSp>
                        <p:nvGrpSpPr>
                          <p:cNvPr id="110618" name="Group 1620"/>
                          <p:cNvGrpSpPr>
                            <a:grpSpLocks/>
                          </p:cNvGrpSpPr>
                          <p:nvPr/>
                        </p:nvGrpSpPr>
                        <p:grpSpPr bwMode="auto">
                          <a:xfrm>
                            <a:off x="4940" y="2165"/>
                            <a:ext cx="756" cy="1329"/>
                            <a:chOff x="4940" y="2165"/>
                            <a:chExt cx="756" cy="1329"/>
                          </a:xfrm>
                        </p:grpSpPr>
                        <p:sp>
                          <p:nvSpPr>
                            <p:cNvPr id="619093" name="AutoShape 1621"/>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4" name="Rectangle 1622"/>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5" name="Line 1623"/>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6" name="Rectangle 1624"/>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7" name="Rectangle 1625"/>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8" name="Line 1626"/>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099" name="Line 1627"/>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0" name="Line 1628"/>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1" name="Line 1629"/>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2" name="Line 1630"/>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3" name="Line 1631"/>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4" name="Line 1632"/>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5" name="Line 1633"/>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6" name="Line 1634"/>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7" name="Line 1635"/>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619108" name="Rectangle 1636"/>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sz="1200">
                                  <a:solidFill>
                                    <a:srgbClr val="1A0004"/>
                                  </a:solidFill>
                                  <a:latin typeface="Times" charset="0"/>
                                  <a:ea typeface="宋体" charset="0"/>
                                  <a:cs typeface="宋体" charset="0"/>
                                </a:rPr>
                                <a:t>   </a:t>
                              </a:r>
                              <a:r>
                                <a:rPr lang="zh-CN" altLang="en-US" sz="1000">
                                  <a:solidFill>
                                    <a:srgbClr val="1A0004"/>
                                  </a:solidFill>
                                  <a:latin typeface="Times" charset="0"/>
                                  <a:ea typeface="宋体" charset="0"/>
                                  <a:cs typeface="宋体" charset="0"/>
                                </a:rPr>
                                <a:t>王朝</a:t>
                              </a:r>
                              <a:endParaRPr lang="zh-CN" altLang="en-US" sz="2800" b="0">
                                <a:solidFill>
                                  <a:srgbClr val="00DFCA"/>
                                </a:solidFill>
                                <a:latin typeface="Comic Sans MS" charset="0"/>
                                <a:ea typeface="宋体" charset="0"/>
                                <a:cs typeface="宋体" charset="0"/>
                              </a:endParaRPr>
                            </a:p>
                          </p:txBody>
                        </p:sp>
                        <p:sp>
                          <p:nvSpPr>
                            <p:cNvPr id="619109" name="Rectangle 1637"/>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0" name="Rectangle 1638"/>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1" name="Rectangle 1639"/>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2" name="Rectangle 1640"/>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3" name="Text Box 1641"/>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4" name="Text Box 1642"/>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5" name="Text Box 1643"/>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6" name="Text Box 1644"/>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7" name="Text Box 1645"/>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619118" name="Text Box 1646"/>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grpSp>
                      <p:sp>
                        <p:nvSpPr>
                          <p:cNvPr id="619119" name="Rectangle 1647"/>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宋体" charset="0"/>
                                <a:cs typeface="宋体" charset="0"/>
                              </a:rPr>
                              <a:t>扫</a:t>
                            </a:r>
                            <a:r>
                              <a:rPr lang="en-US" altLang="zh-CN" sz="1000">
                                <a:solidFill>
                                  <a:srgbClr val="1A0004"/>
                                </a:solidFill>
                                <a:latin typeface="Comic Sans MS" charset="0"/>
                                <a:ea typeface="宋体" charset="0"/>
                                <a:cs typeface="宋体" charset="0"/>
                              </a:rPr>
                              <a:t>—</a:t>
                            </a:r>
                            <a:r>
                              <a:rPr lang="zh-CN" altLang="en-US" sz="1000">
                                <a:solidFill>
                                  <a:srgbClr val="1A0004"/>
                                </a:solidFill>
                                <a:latin typeface="Comic Sans MS" charset="0"/>
                                <a:ea typeface="宋体" charset="0"/>
                                <a:cs typeface="宋体" charset="0"/>
                              </a:rPr>
                              <a:t>卫</a:t>
                            </a:r>
                            <a:r>
                              <a:rPr lang="en-US" altLang="zh-CN" sz="1000">
                                <a:solidFill>
                                  <a:srgbClr val="1A0004"/>
                                </a:solidFill>
                                <a:latin typeface="Comic Sans MS" charset="0"/>
                                <a:ea typeface="宋体" charset="0"/>
                                <a:cs typeface="宋体" charset="0"/>
                              </a:rPr>
                              <a:t>—</a:t>
                            </a:r>
                            <a:r>
                              <a:rPr lang="zh-CN" altLang="en-US" sz="1000">
                                <a:solidFill>
                                  <a:srgbClr val="1A0004"/>
                                </a:solidFill>
                                <a:latin typeface="Comic Sans MS" charset="0"/>
                                <a:ea typeface="宋体" charset="0"/>
                                <a:cs typeface="宋体" charset="0"/>
                              </a:rPr>
                              <a:t>罗</a:t>
                            </a:r>
                            <a:endParaRPr lang="zh-CN" altLang="en-US" sz="2800" b="0">
                              <a:solidFill>
                                <a:srgbClr val="00DFCA"/>
                              </a:solidFill>
                              <a:latin typeface="Comic Sans MS" charset="0"/>
                              <a:ea typeface="宋体" charset="0"/>
                              <a:cs typeface="宋体" charset="0"/>
                            </a:endParaRPr>
                          </a:p>
                        </p:txBody>
                      </p:sp>
                    </p:grpSp>
                    <p:sp>
                      <p:nvSpPr>
                        <p:cNvPr id="619120" name="Rectangle 1648"/>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r>
                            <a:rPr lang="zh-CN" altLang="en-US" sz="1000">
                              <a:solidFill>
                                <a:srgbClr val="000000"/>
                              </a:solidFill>
                              <a:effectLst>
                                <a:outerShdw blurRad="38100" dist="38100" dir="2700000" algn="tl">
                                  <a:srgbClr val="FFFFFF"/>
                                </a:outerShdw>
                              </a:effectLst>
                              <a:latin typeface="宋体" charset="0"/>
                              <a:ea typeface="宋体" charset="0"/>
                              <a:cs typeface="宋体" charset="0"/>
                            </a:rPr>
                            <a:t>分裂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p>
                      </p:txBody>
                    </p:sp>
                    <p:sp>
                      <p:nvSpPr>
                        <p:cNvPr id="619121" name="Rectangle 1649"/>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1000">
                              <a:solidFill>
                                <a:srgbClr val="1A0004"/>
                              </a:solidFill>
                              <a:latin typeface="宋体" charset="0"/>
                              <a:ea typeface="宋体" charset="0"/>
                              <a:cs typeface="宋体" charset="0"/>
                            </a:rPr>
                            <a:t>北</a:t>
                          </a:r>
                          <a:r>
                            <a:rPr lang="zh-CN" altLang="en-US" sz="1000">
                              <a:solidFill>
                                <a:srgbClr val="1A0004"/>
                              </a:solidFill>
                              <a:latin typeface="宋体" charset="0"/>
                              <a:ea typeface="宋体" charset="0"/>
                              <a:cs typeface="宋体" charset="0"/>
                            </a:rPr>
                            <a:t>     </a:t>
                          </a:r>
                          <a:r>
                            <a:rPr lang="ja-JP" altLang="en-US" sz="1000">
                              <a:solidFill>
                                <a:srgbClr val="1A0004"/>
                              </a:solidFill>
                              <a:latin typeface="宋体" charset="0"/>
                              <a:ea typeface="宋体" charset="0"/>
                              <a:cs typeface="宋体" charset="0"/>
                            </a:rPr>
                            <a:t>南</a:t>
                          </a:r>
                          <a:endParaRPr lang="zh-CN" altLang="en-US" sz="1000">
                            <a:solidFill>
                              <a:srgbClr val="000000"/>
                            </a:solidFill>
                            <a:latin typeface="宋体" charset="0"/>
                            <a:ea typeface="宋体" charset="0"/>
                            <a:cs typeface="宋体" charset="0"/>
                          </a:endParaRPr>
                        </a:p>
                      </p:txBody>
                    </p:sp>
                  </p:grpSp>
                  <p:sp>
                    <p:nvSpPr>
                      <p:cNvPr id="619122" name="Rectangle 1650"/>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sz="1000">
                            <a:solidFill>
                              <a:srgbClr val="1A0004"/>
                            </a:solidFill>
                            <a:latin typeface="宋体" charset="0"/>
                            <a:ea typeface="宋体" charset="0"/>
                            <a:cs typeface="宋体" charset="0"/>
                          </a:rPr>
                          <a:t>以色列</a:t>
                        </a:r>
                        <a:r>
                          <a:rPr lang="zh-CN" altLang="en-US" sz="1000">
                            <a:solidFill>
                              <a:srgbClr val="1A0004"/>
                            </a:solidFill>
                            <a:latin typeface="宋体" charset="0"/>
                            <a:ea typeface="宋体" charset="0"/>
                            <a:cs typeface="宋体" charset="0"/>
                          </a:rPr>
                          <a:t>  </a:t>
                        </a:r>
                        <a:r>
                          <a:rPr lang="ja-JP" altLang="en-US" sz="1000">
                            <a:solidFill>
                              <a:srgbClr val="1A0004"/>
                            </a:solidFill>
                            <a:latin typeface="宋体" charset="0"/>
                            <a:ea typeface="宋体" charset="0"/>
                            <a:cs typeface="宋体" charset="0"/>
                          </a:rPr>
                          <a:t>犹大</a:t>
                        </a:r>
                        <a:endParaRPr lang="zh-CN" altLang="en-US" sz="1000">
                          <a:solidFill>
                            <a:srgbClr val="1A0004"/>
                          </a:solidFill>
                          <a:latin typeface="宋体" charset="0"/>
                          <a:ea typeface="宋体" charset="0"/>
                          <a:cs typeface="宋体" charset="0"/>
                        </a:endParaRPr>
                      </a:p>
                    </p:txBody>
                  </p:sp>
                </p:grpSp>
                <p:sp>
                  <p:nvSpPr>
                    <p:cNvPr id="619123" name="Text Box 1651"/>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10      2</a:t>
                      </a:r>
                    </a:p>
                  </p:txBody>
                </p:sp>
              </p:grpSp>
              <p:sp>
                <p:nvSpPr>
                  <p:cNvPr id="619124" name="Rectangle 1652"/>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先知</a:t>
                    </a:r>
                    <a:endParaRPr lang="en-US" altLang="zh-CN" sz="1000">
                      <a:solidFill>
                        <a:srgbClr val="000000"/>
                      </a:solidFill>
                      <a:effectLst>
                        <a:outerShdw blurRad="38100" dist="38100" dir="2700000" algn="tl">
                          <a:srgbClr val="FFFFFF"/>
                        </a:outerShdw>
                      </a:effectLst>
                      <a:latin typeface="宋体" charset="0"/>
                      <a:ea typeface="宋体" charset="0"/>
                      <a:cs typeface="宋体" charset="0"/>
                    </a:endParaRPr>
                  </a:p>
                </p:txBody>
              </p:sp>
            </p:grpSp>
            <p:sp>
              <p:nvSpPr>
                <p:cNvPr id="619125" name="Text Box 1653"/>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20</a:t>
                  </a:r>
                  <a:r>
                    <a:rPr lang="ja-JP" altLang="en-US" sz="1000">
                      <a:solidFill>
                        <a:srgbClr val="1A0004"/>
                      </a:solidFill>
                      <a:latin typeface="宋体" charset="0"/>
                      <a:ea typeface="宋体" charset="0"/>
                      <a:cs typeface="宋体" charset="0"/>
                    </a:rPr>
                    <a:t>耶</a:t>
                  </a:r>
                  <a:r>
                    <a:rPr lang="zh-CN" altLang="en-US" sz="1000">
                      <a:solidFill>
                        <a:srgbClr val="1A0004"/>
                      </a:solidFill>
                      <a:latin typeface="宋体" charset="0"/>
                      <a:ea typeface="宋体" charset="0"/>
                      <a:cs typeface="宋体" charset="0"/>
                    </a:rPr>
                    <a:t>   </a:t>
                  </a:r>
                  <a:r>
                    <a:rPr lang="en-US" altLang="zh-CN" sz="1000">
                      <a:solidFill>
                        <a:srgbClr val="1A0004"/>
                      </a:solidFill>
                      <a:latin typeface="宋体" charset="0"/>
                      <a:ea typeface="宋体" charset="0"/>
                      <a:cs typeface="宋体" charset="0"/>
                    </a:rPr>
                    <a:t>20</a:t>
                  </a:r>
                  <a:r>
                    <a:rPr lang="ja-JP" altLang="en-US" sz="1000">
                      <a:solidFill>
                        <a:srgbClr val="1A0004"/>
                      </a:solidFill>
                      <a:latin typeface="宋体" charset="0"/>
                      <a:ea typeface="宋体" charset="0"/>
                      <a:cs typeface="宋体" charset="0"/>
                    </a:rPr>
                    <a:t>罗</a:t>
                  </a:r>
                  <a:endParaRPr lang="zh-CN" altLang="en-US" sz="2800" b="0">
                    <a:solidFill>
                      <a:srgbClr val="00DFCA"/>
                    </a:solidFill>
                    <a:latin typeface="宋体" charset="0"/>
                    <a:ea typeface="宋体" charset="0"/>
                    <a:cs typeface="宋体" charset="0"/>
                  </a:endParaRPr>
                </a:p>
              </p:txBody>
            </p:sp>
          </p:grpSp>
          <p:sp>
            <p:nvSpPr>
              <p:cNvPr id="619126" name="Text Box 1654"/>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200</a:t>
                </a:r>
                <a:endParaRPr lang="zh-CN" altLang="en-US" sz="1000">
                  <a:solidFill>
                    <a:srgbClr val="1A0004"/>
                  </a:solidFill>
                  <a:latin typeface="宋体" charset="0"/>
                  <a:ea typeface="宋体" charset="0"/>
                  <a:cs typeface="宋体" charset="0"/>
                </a:endParaRPr>
              </a:p>
            </p:txBody>
          </p:sp>
          <p:sp>
            <p:nvSpPr>
              <p:cNvPr id="619127" name="Text Box 1655"/>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ja-JP" altLang="en-US" sz="1000">
                    <a:solidFill>
                      <a:srgbClr val="1A0004"/>
                    </a:solidFill>
                    <a:latin typeface="宋体" charset="0"/>
                    <a:ea typeface="宋体" charset="0"/>
                    <a:cs typeface="宋体" charset="0"/>
                  </a:rPr>
                  <a:t>亚述</a:t>
                </a:r>
                <a:endParaRPr lang="zh-CN" altLang="en-US" sz="1000" b="0">
                  <a:solidFill>
                    <a:srgbClr val="00DFCA"/>
                  </a:solidFill>
                  <a:latin typeface="Comic Sans MS" charset="0"/>
                  <a:ea typeface="宋体" charset="0"/>
                  <a:cs typeface="宋体" charset="0"/>
                </a:endParaRPr>
              </a:p>
            </p:txBody>
          </p:sp>
        </p:grpSp>
        <p:sp>
          <p:nvSpPr>
            <p:cNvPr id="619128" name="Text Box 1656"/>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350</a:t>
              </a:r>
            </a:p>
          </p:txBody>
        </p:sp>
        <p:sp>
          <p:nvSpPr>
            <p:cNvPr id="619129" name="Text Box 1657"/>
            <p:cNvSpPr txBox="1">
              <a:spLocks noChangeArrowheads="1"/>
            </p:cNvSpPr>
            <p:nvPr/>
          </p:nvSpPr>
          <p:spPr bwMode="auto">
            <a:xfrm>
              <a:off x="5233" y="3172"/>
              <a:ext cx="430"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spcBef>
                  <a:spcPct val="50000"/>
                </a:spcBef>
                <a:defRPr/>
              </a:pPr>
              <a:r>
                <a:rPr lang="ja-JP" altLang="en-US" sz="1000">
                  <a:solidFill>
                    <a:srgbClr val="1A0004"/>
                  </a:solidFill>
                  <a:latin typeface="Times New Roman" charset="0"/>
                  <a:ea typeface="宋体" charset="0"/>
                  <a:cs typeface="宋体" charset="0"/>
                </a:rPr>
                <a:t>巴比伦</a:t>
              </a:r>
              <a:endParaRPr lang="zh-CN" altLang="en-US" sz="1000">
                <a:solidFill>
                  <a:srgbClr val="1A0004"/>
                </a:solidFill>
                <a:latin typeface="Times New Roman" charset="0"/>
                <a:ea typeface="宋体" charset="0"/>
                <a:cs typeface="宋体" charset="0"/>
              </a:endParaRPr>
            </a:p>
          </p:txBody>
        </p:sp>
      </p:grpSp>
      <p:sp>
        <p:nvSpPr>
          <p:cNvPr id="619130" name="Text Box 165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32-37</a:t>
            </a:r>
            <a:r>
              <a:rPr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818002089"/>
      </p:ext>
    </p:extLst>
  </p:cSld>
  <p:clrMapOvr>
    <a:masterClrMapping/>
  </p:clrMapOvr>
  <p:transition spd="med">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8594" name="Freeform 2"/>
          <p:cNvSpPr>
            <a:spLocks/>
          </p:cNvSpPr>
          <p:nvPr/>
        </p:nvSpPr>
        <p:spPr bwMode="auto">
          <a:xfrm>
            <a:off x="5002213" y="2144713"/>
            <a:ext cx="204787" cy="77787"/>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4D4D4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595" name="AutoShape 3"/>
          <p:cNvSpPr>
            <a:spLocks noChangeArrowheads="1"/>
          </p:cNvSpPr>
          <p:nvPr/>
        </p:nvSpPr>
        <p:spPr bwMode="auto">
          <a:xfrm>
            <a:off x="4291013" y="2036763"/>
            <a:ext cx="730250" cy="903287"/>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596" name="Rectangle 4"/>
          <p:cNvSpPr>
            <a:spLocks noChangeArrowheads="1"/>
          </p:cNvSpPr>
          <p:nvPr/>
        </p:nvSpPr>
        <p:spPr bwMode="auto">
          <a:xfrm>
            <a:off x="4289425" y="2193925"/>
            <a:ext cx="952500" cy="1049338"/>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597" name="Freeform 5"/>
          <p:cNvSpPr>
            <a:spLocks/>
          </p:cNvSpPr>
          <p:nvPr/>
        </p:nvSpPr>
        <p:spPr bwMode="auto">
          <a:xfrm>
            <a:off x="4884738" y="3557588"/>
            <a:ext cx="204787" cy="77787"/>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598" name="Rectangle 6"/>
          <p:cNvSpPr>
            <a:spLocks noChangeArrowheads="1"/>
          </p:cNvSpPr>
          <p:nvPr/>
        </p:nvSpPr>
        <p:spPr bwMode="auto">
          <a:xfrm>
            <a:off x="4465638" y="3887788"/>
            <a:ext cx="304800" cy="11430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599" name="Freeform 7"/>
          <p:cNvSpPr>
            <a:spLocks/>
          </p:cNvSpPr>
          <p:nvPr/>
        </p:nvSpPr>
        <p:spPr bwMode="auto">
          <a:xfrm>
            <a:off x="4879975" y="3517900"/>
            <a:ext cx="234950" cy="120650"/>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4D4D4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00" name="AutoShape 8"/>
          <p:cNvSpPr>
            <a:spLocks noChangeArrowheads="1"/>
          </p:cNvSpPr>
          <p:nvPr/>
        </p:nvSpPr>
        <p:spPr bwMode="auto">
          <a:xfrm>
            <a:off x="4302125" y="3432175"/>
            <a:ext cx="730250" cy="290513"/>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1" name="Rectangle 9"/>
          <p:cNvSpPr>
            <a:spLocks noChangeArrowheads="1"/>
          </p:cNvSpPr>
          <p:nvPr/>
        </p:nvSpPr>
        <p:spPr bwMode="auto">
          <a:xfrm>
            <a:off x="4303713" y="3579813"/>
            <a:ext cx="952500" cy="498475"/>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2" name="AutoShape 10"/>
          <p:cNvSpPr>
            <a:spLocks noChangeArrowheads="1"/>
          </p:cNvSpPr>
          <p:nvPr/>
        </p:nvSpPr>
        <p:spPr bwMode="auto">
          <a:xfrm>
            <a:off x="4249738" y="552450"/>
            <a:ext cx="730250" cy="1090613"/>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3" name="Rectangle 11"/>
          <p:cNvSpPr>
            <a:spLocks noChangeArrowheads="1"/>
          </p:cNvSpPr>
          <p:nvPr/>
        </p:nvSpPr>
        <p:spPr bwMode="auto">
          <a:xfrm>
            <a:off x="4248150" y="736600"/>
            <a:ext cx="952500" cy="1131888"/>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4" name="AutoShape 12"/>
          <p:cNvSpPr>
            <a:spLocks noChangeArrowheads="1"/>
          </p:cNvSpPr>
          <p:nvPr/>
        </p:nvSpPr>
        <p:spPr bwMode="auto">
          <a:xfrm>
            <a:off x="4265613" y="574675"/>
            <a:ext cx="695325" cy="1089025"/>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5" name="AutoShape 13"/>
          <p:cNvSpPr>
            <a:spLocks noChangeArrowheads="1"/>
          </p:cNvSpPr>
          <p:nvPr/>
        </p:nvSpPr>
        <p:spPr bwMode="auto">
          <a:xfrm>
            <a:off x="4306888" y="2062163"/>
            <a:ext cx="695325" cy="903287"/>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altLang="zh-CN" sz="1600">
                <a:solidFill>
                  <a:srgbClr val="00DFCA"/>
                </a:solidFill>
                <a:latin typeface="Comic Sans MS" charset="0"/>
                <a:ea typeface="宋体" charset="0"/>
                <a:cs typeface="宋体" charset="0"/>
              </a:rPr>
              <a:t> </a:t>
            </a:r>
            <a:endParaRPr lang="zh-CN" altLang="en-US" sz="1600">
              <a:solidFill>
                <a:srgbClr val="00DFCA"/>
              </a:solidFill>
              <a:latin typeface="Comic Sans MS" charset="0"/>
              <a:ea typeface="宋体" charset="0"/>
              <a:cs typeface="宋体" charset="0"/>
            </a:endParaRPr>
          </a:p>
        </p:txBody>
      </p:sp>
      <p:sp>
        <p:nvSpPr>
          <p:cNvPr id="878606" name="AutoShape 14"/>
          <p:cNvSpPr>
            <a:spLocks noChangeArrowheads="1"/>
          </p:cNvSpPr>
          <p:nvPr/>
        </p:nvSpPr>
        <p:spPr bwMode="auto">
          <a:xfrm>
            <a:off x="4324350" y="3463925"/>
            <a:ext cx="688975" cy="290513"/>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7" name="Rectangle 15"/>
          <p:cNvSpPr>
            <a:spLocks noChangeArrowheads="1"/>
          </p:cNvSpPr>
          <p:nvPr/>
        </p:nvSpPr>
        <p:spPr bwMode="auto">
          <a:xfrm>
            <a:off x="4529138" y="5208588"/>
            <a:ext cx="254000" cy="115887"/>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08" name="Rectangle 16"/>
          <p:cNvSpPr>
            <a:spLocks noChangeArrowheads="1"/>
          </p:cNvSpPr>
          <p:nvPr/>
        </p:nvSpPr>
        <p:spPr bwMode="auto">
          <a:xfrm>
            <a:off x="4473575" y="5160963"/>
            <a:ext cx="295275" cy="211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800">
                <a:solidFill>
                  <a:srgbClr val="000000"/>
                </a:solidFill>
                <a:latin typeface="Helvetica" charset="0"/>
                <a:ea typeface="宋体" charset="0"/>
                <a:cs typeface="宋体" charset="0"/>
              </a:rPr>
              <a:t>40</a:t>
            </a:r>
          </a:p>
        </p:txBody>
      </p:sp>
      <p:sp>
        <p:nvSpPr>
          <p:cNvPr id="878609" name="AutoShape 17"/>
          <p:cNvSpPr>
            <a:spLocks noChangeArrowheads="1"/>
          </p:cNvSpPr>
          <p:nvPr/>
        </p:nvSpPr>
        <p:spPr bwMode="auto">
          <a:xfrm>
            <a:off x="4302125" y="4262438"/>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0" name="Rectangle 18"/>
          <p:cNvSpPr>
            <a:spLocks noChangeArrowheads="1"/>
          </p:cNvSpPr>
          <p:nvPr/>
        </p:nvSpPr>
        <p:spPr bwMode="auto">
          <a:xfrm>
            <a:off x="4300538" y="4421188"/>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1" name="AutoShape 19"/>
          <p:cNvSpPr>
            <a:spLocks noChangeArrowheads="1"/>
          </p:cNvSpPr>
          <p:nvPr/>
        </p:nvSpPr>
        <p:spPr bwMode="auto">
          <a:xfrm>
            <a:off x="4321175" y="4291013"/>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2" name="Freeform 20"/>
          <p:cNvSpPr>
            <a:spLocks/>
          </p:cNvSpPr>
          <p:nvPr/>
        </p:nvSpPr>
        <p:spPr bwMode="auto">
          <a:xfrm>
            <a:off x="4887913" y="5776913"/>
            <a:ext cx="204787" cy="77787"/>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13" name="Rectangle 21"/>
          <p:cNvSpPr>
            <a:spLocks noChangeArrowheads="1"/>
          </p:cNvSpPr>
          <p:nvPr/>
        </p:nvSpPr>
        <p:spPr bwMode="auto">
          <a:xfrm>
            <a:off x="4468813" y="6107113"/>
            <a:ext cx="304800" cy="11430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4" name="Freeform 22"/>
          <p:cNvSpPr>
            <a:spLocks/>
          </p:cNvSpPr>
          <p:nvPr/>
        </p:nvSpPr>
        <p:spPr bwMode="auto">
          <a:xfrm>
            <a:off x="4883150" y="5737225"/>
            <a:ext cx="234950" cy="120650"/>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4D4D4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15" name="AutoShape 23"/>
          <p:cNvSpPr>
            <a:spLocks noChangeArrowheads="1"/>
          </p:cNvSpPr>
          <p:nvPr/>
        </p:nvSpPr>
        <p:spPr bwMode="auto">
          <a:xfrm>
            <a:off x="4311650" y="5651500"/>
            <a:ext cx="736600" cy="290513"/>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6" name="Rectangle 24"/>
          <p:cNvSpPr>
            <a:spLocks noChangeArrowheads="1"/>
          </p:cNvSpPr>
          <p:nvPr/>
        </p:nvSpPr>
        <p:spPr bwMode="auto">
          <a:xfrm>
            <a:off x="4306888" y="5799138"/>
            <a:ext cx="952500" cy="498475"/>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7" name="AutoShape 25"/>
          <p:cNvSpPr>
            <a:spLocks noChangeArrowheads="1"/>
          </p:cNvSpPr>
          <p:nvPr/>
        </p:nvSpPr>
        <p:spPr bwMode="auto">
          <a:xfrm>
            <a:off x="4327525" y="5676900"/>
            <a:ext cx="711200" cy="290513"/>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8" name="Line 26"/>
          <p:cNvSpPr>
            <a:spLocks noChangeShapeType="1"/>
          </p:cNvSpPr>
          <p:nvPr/>
        </p:nvSpPr>
        <p:spPr bwMode="auto">
          <a:xfrm>
            <a:off x="4294188" y="10112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19" name="Line 27"/>
          <p:cNvSpPr>
            <a:spLocks noChangeShapeType="1"/>
          </p:cNvSpPr>
          <p:nvPr/>
        </p:nvSpPr>
        <p:spPr bwMode="auto">
          <a:xfrm>
            <a:off x="4294188" y="11763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20" name="Line 28"/>
          <p:cNvSpPr>
            <a:spLocks noChangeShapeType="1"/>
          </p:cNvSpPr>
          <p:nvPr/>
        </p:nvSpPr>
        <p:spPr bwMode="auto">
          <a:xfrm>
            <a:off x="4294188" y="13287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21" name="Line 29"/>
          <p:cNvSpPr>
            <a:spLocks noChangeShapeType="1"/>
          </p:cNvSpPr>
          <p:nvPr/>
        </p:nvSpPr>
        <p:spPr bwMode="auto">
          <a:xfrm>
            <a:off x="4298950" y="14938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22" name="Line 30"/>
          <p:cNvSpPr>
            <a:spLocks noChangeShapeType="1"/>
          </p:cNvSpPr>
          <p:nvPr/>
        </p:nvSpPr>
        <p:spPr bwMode="auto">
          <a:xfrm>
            <a:off x="4294188" y="16589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23" name="Line 31"/>
          <p:cNvSpPr>
            <a:spLocks noChangeShapeType="1"/>
          </p:cNvSpPr>
          <p:nvPr/>
        </p:nvSpPr>
        <p:spPr bwMode="auto">
          <a:xfrm>
            <a:off x="4294188" y="18113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24" name="Rectangle 32"/>
          <p:cNvSpPr>
            <a:spLocks noChangeArrowheads="1"/>
          </p:cNvSpPr>
          <p:nvPr/>
        </p:nvSpPr>
        <p:spPr bwMode="auto">
          <a:xfrm>
            <a:off x="4360863" y="842963"/>
            <a:ext cx="638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首</a:t>
            </a:r>
            <a:r>
              <a:rPr lang="zh-CN" altLang="en-US" sz="900">
                <a:solidFill>
                  <a:srgbClr val="000000"/>
                </a:solidFill>
                <a:latin typeface="Helvetica" charset="0"/>
                <a:ea typeface="宋体" charset="0"/>
                <a:cs typeface="宋体" charset="0"/>
              </a:rPr>
              <a:t>次犯罪</a:t>
            </a:r>
          </a:p>
        </p:txBody>
      </p:sp>
      <p:sp>
        <p:nvSpPr>
          <p:cNvPr id="878625" name="Rectangle 33"/>
          <p:cNvSpPr>
            <a:spLocks noChangeArrowheads="1"/>
          </p:cNvSpPr>
          <p:nvPr/>
        </p:nvSpPr>
        <p:spPr bwMode="auto">
          <a:xfrm>
            <a:off x="4356100" y="995363"/>
            <a:ext cx="638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福</a:t>
            </a:r>
            <a:r>
              <a:rPr lang="zh-CN" altLang="en-US" sz="900">
                <a:solidFill>
                  <a:srgbClr val="000000"/>
                </a:solidFill>
                <a:latin typeface="Helvetica" charset="0"/>
                <a:ea typeface="宋体" charset="0"/>
                <a:cs typeface="宋体" charset="0"/>
              </a:rPr>
              <a:t>音初现</a:t>
            </a:r>
          </a:p>
        </p:txBody>
      </p:sp>
      <p:sp>
        <p:nvSpPr>
          <p:cNvPr id="878626" name="Rectangle 34"/>
          <p:cNvSpPr>
            <a:spLocks noChangeArrowheads="1"/>
          </p:cNvSpPr>
          <p:nvPr/>
        </p:nvSpPr>
        <p:spPr bwMode="auto">
          <a:xfrm>
            <a:off x="4351338" y="1160463"/>
            <a:ext cx="638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首</a:t>
            </a:r>
            <a:r>
              <a:rPr lang="zh-CN" altLang="en-US" sz="900">
                <a:solidFill>
                  <a:srgbClr val="000000"/>
                </a:solidFill>
                <a:latin typeface="Helvetica" charset="0"/>
                <a:ea typeface="宋体" charset="0"/>
                <a:cs typeface="宋体" charset="0"/>
              </a:rPr>
              <a:t>个家庭</a:t>
            </a:r>
          </a:p>
        </p:txBody>
      </p:sp>
      <p:sp>
        <p:nvSpPr>
          <p:cNvPr id="878627" name="Rectangle 35"/>
          <p:cNvSpPr>
            <a:spLocks noChangeArrowheads="1"/>
          </p:cNvSpPr>
          <p:nvPr/>
        </p:nvSpPr>
        <p:spPr bwMode="auto">
          <a:xfrm>
            <a:off x="4356100" y="1325563"/>
            <a:ext cx="638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首起</a:t>
            </a:r>
            <a:r>
              <a:rPr lang="zh-CN" altLang="en-US" sz="900">
                <a:solidFill>
                  <a:srgbClr val="000000"/>
                </a:solidFill>
                <a:latin typeface="Helvetica" charset="0"/>
                <a:ea typeface="宋体" charset="0"/>
                <a:cs typeface="宋体" charset="0"/>
              </a:rPr>
              <a:t>谋杀</a:t>
            </a:r>
          </a:p>
        </p:txBody>
      </p:sp>
      <p:sp>
        <p:nvSpPr>
          <p:cNvPr id="878628" name="Rectangle 36"/>
          <p:cNvSpPr>
            <a:spLocks noChangeArrowheads="1"/>
          </p:cNvSpPr>
          <p:nvPr/>
        </p:nvSpPr>
        <p:spPr bwMode="auto">
          <a:xfrm>
            <a:off x="4167188" y="1490663"/>
            <a:ext cx="8604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      洪</a:t>
            </a:r>
            <a:r>
              <a:rPr lang="zh-CN" altLang="en-US" sz="900">
                <a:solidFill>
                  <a:srgbClr val="000000"/>
                </a:solidFill>
                <a:latin typeface="Helvetica" charset="0"/>
                <a:ea typeface="宋体" charset="0"/>
                <a:cs typeface="宋体" charset="0"/>
              </a:rPr>
              <a:t>水</a:t>
            </a:r>
            <a:r>
              <a:rPr lang="en-US" altLang="zh-CN" sz="900">
                <a:solidFill>
                  <a:srgbClr val="000000"/>
                </a:solidFill>
                <a:latin typeface="Helvetica" charset="0"/>
                <a:ea typeface="宋体" charset="0"/>
                <a:cs typeface="宋体" charset="0"/>
              </a:rPr>
              <a:t>/</a:t>
            </a:r>
            <a:r>
              <a:rPr lang="zh-CN" altLang="en-US" sz="900">
                <a:solidFill>
                  <a:srgbClr val="000000"/>
                </a:solidFill>
                <a:latin typeface="Helvetica" charset="0"/>
                <a:ea typeface="宋体" charset="0"/>
                <a:cs typeface="宋体" charset="0"/>
              </a:rPr>
              <a:t>彩虹</a:t>
            </a:r>
          </a:p>
        </p:txBody>
      </p:sp>
      <p:sp>
        <p:nvSpPr>
          <p:cNvPr id="878629" name="Rectangle 37"/>
          <p:cNvSpPr>
            <a:spLocks noChangeArrowheads="1"/>
          </p:cNvSpPr>
          <p:nvPr/>
        </p:nvSpPr>
        <p:spPr bwMode="auto">
          <a:xfrm>
            <a:off x="4398963" y="1630363"/>
            <a:ext cx="5238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900">
                <a:solidFill>
                  <a:srgbClr val="000000"/>
                </a:solidFill>
                <a:latin typeface="Helvetica" charset="0"/>
                <a:ea typeface="宋体" charset="0"/>
                <a:cs typeface="宋体" charset="0"/>
              </a:rPr>
              <a:t>巴别塔</a:t>
            </a:r>
          </a:p>
        </p:txBody>
      </p:sp>
      <p:sp>
        <p:nvSpPr>
          <p:cNvPr id="878630" name="Rectangle 38"/>
          <p:cNvSpPr>
            <a:spLocks noChangeArrowheads="1"/>
          </p:cNvSpPr>
          <p:nvPr/>
        </p:nvSpPr>
        <p:spPr bwMode="auto">
          <a:xfrm>
            <a:off x="4364038" y="522288"/>
            <a:ext cx="4095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创造</a:t>
            </a:r>
            <a:endParaRPr lang="zh-CN" altLang="en-US" sz="900">
              <a:solidFill>
                <a:srgbClr val="000000"/>
              </a:solidFill>
              <a:latin typeface="Chicago" charset="0"/>
              <a:ea typeface="宋体" charset="0"/>
              <a:cs typeface="宋体" charset="0"/>
            </a:endParaRPr>
          </a:p>
        </p:txBody>
      </p:sp>
      <p:sp>
        <p:nvSpPr>
          <p:cNvPr id="878631" name="Rectangle 39"/>
          <p:cNvSpPr>
            <a:spLocks noChangeArrowheads="1"/>
          </p:cNvSpPr>
          <p:nvPr/>
        </p:nvSpPr>
        <p:spPr bwMode="auto">
          <a:xfrm>
            <a:off x="4165600" y="715963"/>
            <a:ext cx="86995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800">
                <a:solidFill>
                  <a:srgbClr val="000000"/>
                </a:solidFill>
                <a:latin typeface="Helvetica" charset="0"/>
                <a:ea typeface="宋体" charset="0"/>
                <a:cs typeface="宋体" charset="0"/>
              </a:rPr>
              <a:t>       </a:t>
            </a:r>
            <a:r>
              <a:rPr lang="en-US" altLang="zh-CN" sz="900">
                <a:solidFill>
                  <a:srgbClr val="000000"/>
                </a:solidFill>
                <a:latin typeface="Helvetica" charset="0"/>
                <a:ea typeface="宋体" charset="0"/>
                <a:cs typeface="宋体" charset="0"/>
              </a:rPr>
              <a:t>首</a:t>
            </a:r>
            <a:r>
              <a:rPr lang="zh-CN" altLang="en-US" sz="900">
                <a:solidFill>
                  <a:srgbClr val="000000"/>
                </a:solidFill>
                <a:latin typeface="Helvetica" charset="0"/>
                <a:ea typeface="宋体" charset="0"/>
                <a:cs typeface="宋体" charset="0"/>
              </a:rPr>
              <a:t>对男</a:t>
            </a:r>
            <a:r>
              <a:rPr lang="en-US" altLang="zh-CN" sz="900">
                <a:solidFill>
                  <a:srgbClr val="000000"/>
                </a:solidFill>
                <a:latin typeface="Helvetica" charset="0"/>
                <a:ea typeface="宋体" charset="0"/>
                <a:cs typeface="宋体" charset="0"/>
              </a:rPr>
              <a:t>/</a:t>
            </a:r>
            <a:r>
              <a:rPr lang="zh-CN" altLang="en-US" sz="900">
                <a:solidFill>
                  <a:srgbClr val="000000"/>
                </a:solidFill>
                <a:latin typeface="Helvetica" charset="0"/>
                <a:ea typeface="宋体" charset="0"/>
                <a:cs typeface="宋体" charset="0"/>
              </a:rPr>
              <a:t>女</a:t>
            </a:r>
          </a:p>
        </p:txBody>
      </p:sp>
      <p:sp>
        <p:nvSpPr>
          <p:cNvPr id="878632" name="Line 40"/>
          <p:cNvSpPr>
            <a:spLocks noChangeShapeType="1"/>
          </p:cNvSpPr>
          <p:nvPr/>
        </p:nvSpPr>
        <p:spPr bwMode="auto">
          <a:xfrm>
            <a:off x="4351338" y="2595563"/>
            <a:ext cx="838200" cy="635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33" name="Line 41"/>
          <p:cNvSpPr>
            <a:spLocks noChangeShapeType="1"/>
          </p:cNvSpPr>
          <p:nvPr/>
        </p:nvSpPr>
        <p:spPr bwMode="auto">
          <a:xfrm>
            <a:off x="4351338" y="2798763"/>
            <a:ext cx="838200" cy="635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34" name="Rectangle 42"/>
          <p:cNvSpPr>
            <a:spLocks noChangeArrowheads="1"/>
          </p:cNvSpPr>
          <p:nvPr/>
        </p:nvSpPr>
        <p:spPr bwMode="auto">
          <a:xfrm>
            <a:off x="4373563" y="2419350"/>
            <a:ext cx="7524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地</a:t>
            </a:r>
            <a:r>
              <a:rPr lang="zh-CN" altLang="en-US" sz="900">
                <a:solidFill>
                  <a:srgbClr val="000000"/>
                </a:solidFill>
                <a:latin typeface="Helvetica" charset="0"/>
                <a:ea typeface="宋体" charset="0"/>
                <a:cs typeface="宋体" charset="0"/>
              </a:rPr>
              <a:t>－裔－福</a:t>
            </a:r>
          </a:p>
        </p:txBody>
      </p:sp>
      <p:sp>
        <p:nvSpPr>
          <p:cNvPr id="878635" name="Rectangle 43"/>
          <p:cNvSpPr>
            <a:spLocks noChangeArrowheads="1"/>
          </p:cNvSpPr>
          <p:nvPr/>
        </p:nvSpPr>
        <p:spPr bwMode="auto">
          <a:xfrm>
            <a:off x="4448175" y="2800350"/>
            <a:ext cx="5238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雅</a:t>
            </a:r>
            <a:r>
              <a:rPr lang="zh-CN" altLang="en-US" sz="900">
                <a:solidFill>
                  <a:srgbClr val="000000"/>
                </a:solidFill>
                <a:latin typeface="Helvetica" charset="0"/>
                <a:ea typeface="宋体" charset="0"/>
                <a:cs typeface="宋体" charset="0"/>
              </a:rPr>
              <a:t>－以</a:t>
            </a:r>
          </a:p>
        </p:txBody>
      </p:sp>
      <p:sp>
        <p:nvSpPr>
          <p:cNvPr id="878636" name="Rectangle 44"/>
          <p:cNvSpPr>
            <a:spLocks noChangeArrowheads="1"/>
          </p:cNvSpPr>
          <p:nvPr/>
        </p:nvSpPr>
        <p:spPr bwMode="auto">
          <a:xfrm>
            <a:off x="4552950" y="3003550"/>
            <a:ext cx="2952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宋体" charset="0"/>
                <a:ea typeface="宋体" charset="0"/>
                <a:cs typeface="宋体" charset="0"/>
              </a:rPr>
              <a:t>12</a:t>
            </a:r>
          </a:p>
        </p:txBody>
      </p:sp>
      <p:sp>
        <p:nvSpPr>
          <p:cNvPr id="878637" name="Rectangle 45"/>
          <p:cNvSpPr>
            <a:spLocks noChangeArrowheads="1"/>
          </p:cNvSpPr>
          <p:nvPr/>
        </p:nvSpPr>
        <p:spPr bwMode="auto">
          <a:xfrm>
            <a:off x="4476750" y="2233613"/>
            <a:ext cx="4095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呼</a:t>
            </a:r>
            <a:r>
              <a:rPr lang="zh-CN" altLang="en-US" sz="900">
                <a:solidFill>
                  <a:srgbClr val="000000"/>
                </a:solidFill>
                <a:latin typeface="Helvetica" charset="0"/>
                <a:ea typeface="宋体" charset="0"/>
                <a:cs typeface="宋体" charset="0"/>
              </a:rPr>
              <a:t>召</a:t>
            </a:r>
          </a:p>
        </p:txBody>
      </p:sp>
      <p:sp>
        <p:nvSpPr>
          <p:cNvPr id="878638" name="Rectangle 46"/>
          <p:cNvSpPr>
            <a:spLocks noChangeArrowheads="1"/>
          </p:cNvSpPr>
          <p:nvPr/>
        </p:nvSpPr>
        <p:spPr bwMode="auto">
          <a:xfrm>
            <a:off x="4343400" y="2049463"/>
            <a:ext cx="638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亚</a:t>
            </a:r>
            <a:r>
              <a:rPr lang="zh-CN" altLang="en-US" sz="900">
                <a:solidFill>
                  <a:srgbClr val="000000"/>
                </a:solidFill>
                <a:latin typeface="Chicago" charset="0"/>
                <a:ea typeface="宋体" charset="0"/>
                <a:cs typeface="宋体" charset="0"/>
              </a:rPr>
              <a:t>伯拉罕</a:t>
            </a:r>
          </a:p>
        </p:txBody>
      </p:sp>
      <p:sp>
        <p:nvSpPr>
          <p:cNvPr id="878639" name="Rectangle 47"/>
          <p:cNvSpPr>
            <a:spLocks noChangeArrowheads="1"/>
          </p:cNvSpPr>
          <p:nvPr/>
        </p:nvSpPr>
        <p:spPr bwMode="auto">
          <a:xfrm>
            <a:off x="4445000" y="2613025"/>
            <a:ext cx="5238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以</a:t>
            </a:r>
            <a:r>
              <a:rPr lang="zh-CN" altLang="en-US" sz="900">
                <a:solidFill>
                  <a:srgbClr val="000000"/>
                </a:solidFill>
                <a:latin typeface="Helvetica" charset="0"/>
                <a:ea typeface="宋体" charset="0"/>
                <a:cs typeface="宋体" charset="0"/>
              </a:rPr>
              <a:t>－以</a:t>
            </a:r>
          </a:p>
        </p:txBody>
      </p:sp>
      <p:sp>
        <p:nvSpPr>
          <p:cNvPr id="878640" name="Line 48"/>
          <p:cNvSpPr>
            <a:spLocks noChangeShapeType="1"/>
          </p:cNvSpPr>
          <p:nvPr/>
        </p:nvSpPr>
        <p:spPr bwMode="auto">
          <a:xfrm>
            <a:off x="4348163" y="3816350"/>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1" name="Line 49"/>
          <p:cNvSpPr>
            <a:spLocks noChangeShapeType="1"/>
          </p:cNvSpPr>
          <p:nvPr/>
        </p:nvSpPr>
        <p:spPr bwMode="auto">
          <a:xfrm>
            <a:off x="4344988" y="400208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2" name="Rectangle 50"/>
          <p:cNvSpPr>
            <a:spLocks noChangeArrowheads="1"/>
          </p:cNvSpPr>
          <p:nvPr/>
        </p:nvSpPr>
        <p:spPr bwMode="auto">
          <a:xfrm>
            <a:off x="4413250" y="3405188"/>
            <a:ext cx="4095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约</a:t>
            </a:r>
            <a:r>
              <a:rPr lang="zh-CN" altLang="en-US" sz="900">
                <a:solidFill>
                  <a:srgbClr val="000000"/>
                </a:solidFill>
                <a:latin typeface="Chicago" charset="0"/>
                <a:ea typeface="宋体" charset="0"/>
                <a:cs typeface="宋体" charset="0"/>
              </a:rPr>
              <a:t>瑟</a:t>
            </a:r>
          </a:p>
        </p:txBody>
      </p:sp>
      <p:sp>
        <p:nvSpPr>
          <p:cNvPr id="878643" name="Line 51"/>
          <p:cNvSpPr>
            <a:spLocks noChangeShapeType="1"/>
          </p:cNvSpPr>
          <p:nvPr/>
        </p:nvSpPr>
        <p:spPr bwMode="auto">
          <a:xfrm>
            <a:off x="4344988" y="2405063"/>
            <a:ext cx="838200" cy="635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4" name="Line 52"/>
          <p:cNvSpPr>
            <a:spLocks noChangeShapeType="1"/>
          </p:cNvSpPr>
          <p:nvPr/>
        </p:nvSpPr>
        <p:spPr bwMode="auto">
          <a:xfrm>
            <a:off x="4344988" y="2982913"/>
            <a:ext cx="838200" cy="635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5" name="Line 53"/>
          <p:cNvSpPr>
            <a:spLocks noChangeShapeType="1"/>
          </p:cNvSpPr>
          <p:nvPr/>
        </p:nvSpPr>
        <p:spPr bwMode="auto">
          <a:xfrm>
            <a:off x="4344988" y="3179763"/>
            <a:ext cx="838200" cy="635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6" name="Line 54"/>
          <p:cNvSpPr>
            <a:spLocks noChangeShapeType="1"/>
          </p:cNvSpPr>
          <p:nvPr/>
        </p:nvSpPr>
        <p:spPr bwMode="auto">
          <a:xfrm>
            <a:off x="4344988" y="4579938"/>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7" name="Line 55"/>
          <p:cNvSpPr>
            <a:spLocks noChangeShapeType="1"/>
          </p:cNvSpPr>
          <p:nvPr/>
        </p:nvSpPr>
        <p:spPr bwMode="auto">
          <a:xfrm>
            <a:off x="4344988" y="4757738"/>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8" name="Line 56"/>
          <p:cNvSpPr>
            <a:spLocks noChangeShapeType="1"/>
          </p:cNvSpPr>
          <p:nvPr/>
        </p:nvSpPr>
        <p:spPr bwMode="auto">
          <a:xfrm>
            <a:off x="4344988" y="4935538"/>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49" name="Line 57"/>
          <p:cNvSpPr>
            <a:spLocks noChangeShapeType="1"/>
          </p:cNvSpPr>
          <p:nvPr/>
        </p:nvSpPr>
        <p:spPr bwMode="auto">
          <a:xfrm>
            <a:off x="4344988" y="5113338"/>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0" name="Line 58"/>
          <p:cNvSpPr>
            <a:spLocks noChangeShapeType="1"/>
          </p:cNvSpPr>
          <p:nvPr/>
        </p:nvSpPr>
        <p:spPr bwMode="auto">
          <a:xfrm>
            <a:off x="4357688" y="5291138"/>
            <a:ext cx="8509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1" name="Rectangle 59"/>
          <p:cNvSpPr>
            <a:spLocks noChangeArrowheads="1"/>
          </p:cNvSpPr>
          <p:nvPr/>
        </p:nvSpPr>
        <p:spPr bwMode="auto">
          <a:xfrm>
            <a:off x="4473575" y="4235450"/>
            <a:ext cx="4095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摩</a:t>
            </a:r>
            <a:r>
              <a:rPr lang="zh-CN" altLang="en-US" sz="900">
                <a:solidFill>
                  <a:srgbClr val="000000"/>
                </a:solidFill>
                <a:latin typeface="Chicago" charset="0"/>
                <a:ea typeface="宋体" charset="0"/>
                <a:cs typeface="宋体" charset="0"/>
              </a:rPr>
              <a:t>西</a:t>
            </a:r>
          </a:p>
        </p:txBody>
      </p:sp>
      <p:sp>
        <p:nvSpPr>
          <p:cNvPr id="878652" name="Line 60"/>
          <p:cNvSpPr>
            <a:spLocks noChangeShapeType="1"/>
          </p:cNvSpPr>
          <p:nvPr/>
        </p:nvSpPr>
        <p:spPr bwMode="auto">
          <a:xfrm>
            <a:off x="4338638" y="546893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3" name="Line 61"/>
          <p:cNvSpPr>
            <a:spLocks noChangeShapeType="1"/>
          </p:cNvSpPr>
          <p:nvPr/>
        </p:nvSpPr>
        <p:spPr bwMode="auto">
          <a:xfrm>
            <a:off x="4294188" y="877888"/>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4" name="Line 62"/>
          <p:cNvSpPr>
            <a:spLocks noChangeShapeType="1"/>
          </p:cNvSpPr>
          <p:nvPr/>
        </p:nvSpPr>
        <p:spPr bwMode="auto">
          <a:xfrm>
            <a:off x="4338638" y="6021388"/>
            <a:ext cx="8763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5" name="Line 63"/>
          <p:cNvSpPr>
            <a:spLocks noChangeShapeType="1"/>
          </p:cNvSpPr>
          <p:nvPr/>
        </p:nvSpPr>
        <p:spPr bwMode="auto">
          <a:xfrm>
            <a:off x="4338638" y="6211888"/>
            <a:ext cx="8763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6" name="Rectangle 64"/>
          <p:cNvSpPr>
            <a:spLocks noChangeArrowheads="1"/>
          </p:cNvSpPr>
          <p:nvPr/>
        </p:nvSpPr>
        <p:spPr bwMode="auto">
          <a:xfrm>
            <a:off x="4379913" y="5624513"/>
            <a:ext cx="5238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en-US" altLang="zh-CN" sz="900">
                <a:solidFill>
                  <a:srgbClr val="000000"/>
                </a:solidFill>
                <a:latin typeface="Chicago" charset="0"/>
                <a:ea typeface="宋体" charset="0"/>
                <a:cs typeface="宋体" charset="0"/>
              </a:rPr>
              <a:t>约书亚</a:t>
            </a:r>
            <a:endParaRPr lang="zh-CN" altLang="en-US" sz="900">
              <a:solidFill>
                <a:srgbClr val="000000"/>
              </a:solidFill>
              <a:latin typeface="Chicago" charset="0"/>
              <a:ea typeface="宋体" charset="0"/>
              <a:cs typeface="宋体" charset="0"/>
            </a:endParaRPr>
          </a:p>
        </p:txBody>
      </p:sp>
      <p:sp>
        <p:nvSpPr>
          <p:cNvPr id="878657" name="AutoShape 65"/>
          <p:cNvSpPr>
            <a:spLocks noChangeArrowheads="1"/>
          </p:cNvSpPr>
          <p:nvPr/>
        </p:nvSpPr>
        <p:spPr bwMode="auto">
          <a:xfrm>
            <a:off x="6604000" y="5110163"/>
            <a:ext cx="682625" cy="357187"/>
          </a:xfrm>
          <a:prstGeom prst="roundRect">
            <a:avLst>
              <a:gd name="adj" fmla="val 16667"/>
            </a:avLst>
          </a:prstGeom>
          <a:solidFill>
            <a:schemeClr val="tx1"/>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658" name="Freeform 66"/>
          <p:cNvSpPr>
            <a:spLocks/>
          </p:cNvSpPr>
          <p:nvPr/>
        </p:nvSpPr>
        <p:spPr bwMode="auto">
          <a:xfrm>
            <a:off x="6424613" y="41910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59" name="Freeform 67"/>
          <p:cNvSpPr>
            <a:spLocks/>
          </p:cNvSpPr>
          <p:nvPr/>
        </p:nvSpPr>
        <p:spPr bwMode="auto">
          <a:xfrm>
            <a:off x="6424613" y="41529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0" name="Freeform 68"/>
          <p:cNvSpPr>
            <a:spLocks/>
          </p:cNvSpPr>
          <p:nvPr/>
        </p:nvSpPr>
        <p:spPr bwMode="auto">
          <a:xfrm>
            <a:off x="6424613" y="40259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1" name="Freeform 69"/>
          <p:cNvSpPr>
            <a:spLocks/>
          </p:cNvSpPr>
          <p:nvPr/>
        </p:nvSpPr>
        <p:spPr bwMode="auto">
          <a:xfrm>
            <a:off x="6424613" y="39878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2" name="Freeform 70"/>
          <p:cNvSpPr>
            <a:spLocks/>
          </p:cNvSpPr>
          <p:nvPr/>
        </p:nvSpPr>
        <p:spPr bwMode="auto">
          <a:xfrm>
            <a:off x="6424613" y="38608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3" name="Freeform 71"/>
          <p:cNvSpPr>
            <a:spLocks/>
          </p:cNvSpPr>
          <p:nvPr/>
        </p:nvSpPr>
        <p:spPr bwMode="auto">
          <a:xfrm>
            <a:off x="6424613" y="38227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4" name="Freeform 72"/>
          <p:cNvSpPr>
            <a:spLocks/>
          </p:cNvSpPr>
          <p:nvPr/>
        </p:nvSpPr>
        <p:spPr bwMode="auto">
          <a:xfrm>
            <a:off x="6424613" y="36957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5" name="Freeform 73"/>
          <p:cNvSpPr>
            <a:spLocks/>
          </p:cNvSpPr>
          <p:nvPr/>
        </p:nvSpPr>
        <p:spPr bwMode="auto">
          <a:xfrm>
            <a:off x="6424613" y="36576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6" name="Freeform 74"/>
          <p:cNvSpPr>
            <a:spLocks/>
          </p:cNvSpPr>
          <p:nvPr/>
        </p:nvSpPr>
        <p:spPr bwMode="auto">
          <a:xfrm>
            <a:off x="6424613" y="35306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7" name="Freeform 75"/>
          <p:cNvSpPr>
            <a:spLocks/>
          </p:cNvSpPr>
          <p:nvPr/>
        </p:nvSpPr>
        <p:spPr bwMode="auto">
          <a:xfrm>
            <a:off x="6424613" y="3479800"/>
            <a:ext cx="26987" cy="39688"/>
          </a:xfrm>
          <a:custGeom>
            <a:avLst/>
            <a:gdLst>
              <a:gd name="T0" fmla="*/ 0 w 17"/>
              <a:gd name="T1" fmla="*/ 24 h 25"/>
              <a:gd name="T2" fmla="*/ 0 w 17"/>
              <a:gd name="T3" fmla="*/ 0 h 25"/>
              <a:gd name="T4" fmla="*/ 5 w 17"/>
              <a:gd name="T5" fmla="*/ 0 h 25"/>
              <a:gd name="T6" fmla="*/ 16 w 17"/>
              <a:gd name="T7" fmla="*/ 0 h 25"/>
              <a:gd name="T8" fmla="*/ 16 w 17"/>
              <a:gd name="T9" fmla="*/ 24 h 25"/>
              <a:gd name="T10" fmla="*/ 5 w 17"/>
              <a:gd name="T11" fmla="*/ 24 h 25"/>
              <a:gd name="T12" fmla="*/ 0 w 1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0" y="24"/>
                </a:moveTo>
                <a:lnTo>
                  <a:pt x="0" y="0"/>
                </a:lnTo>
                <a:lnTo>
                  <a:pt x="5" y="0"/>
                </a:lnTo>
                <a:lnTo>
                  <a:pt x="16" y="0"/>
                </a:lnTo>
                <a:lnTo>
                  <a:pt x="16" y="24"/>
                </a:lnTo>
                <a:lnTo>
                  <a:pt x="5" y="24"/>
                </a:lnTo>
                <a:lnTo>
                  <a:pt x="0" y="24"/>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8" name="Freeform 76"/>
          <p:cNvSpPr>
            <a:spLocks/>
          </p:cNvSpPr>
          <p:nvPr/>
        </p:nvSpPr>
        <p:spPr bwMode="auto">
          <a:xfrm>
            <a:off x="6424613" y="33528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69" name="Freeform 77"/>
          <p:cNvSpPr>
            <a:spLocks/>
          </p:cNvSpPr>
          <p:nvPr/>
        </p:nvSpPr>
        <p:spPr bwMode="auto">
          <a:xfrm>
            <a:off x="6424613" y="33147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0" name="Freeform 78"/>
          <p:cNvSpPr>
            <a:spLocks/>
          </p:cNvSpPr>
          <p:nvPr/>
        </p:nvSpPr>
        <p:spPr bwMode="auto">
          <a:xfrm>
            <a:off x="6424613" y="31877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1" name="Freeform 79"/>
          <p:cNvSpPr>
            <a:spLocks/>
          </p:cNvSpPr>
          <p:nvPr/>
        </p:nvSpPr>
        <p:spPr bwMode="auto">
          <a:xfrm>
            <a:off x="6424613" y="31496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2" name="Freeform 80"/>
          <p:cNvSpPr>
            <a:spLocks/>
          </p:cNvSpPr>
          <p:nvPr/>
        </p:nvSpPr>
        <p:spPr bwMode="auto">
          <a:xfrm>
            <a:off x="6424613" y="30226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3" name="Freeform 81"/>
          <p:cNvSpPr>
            <a:spLocks/>
          </p:cNvSpPr>
          <p:nvPr/>
        </p:nvSpPr>
        <p:spPr bwMode="auto">
          <a:xfrm>
            <a:off x="6424613" y="29845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4" name="Freeform 82"/>
          <p:cNvSpPr>
            <a:spLocks/>
          </p:cNvSpPr>
          <p:nvPr/>
        </p:nvSpPr>
        <p:spPr bwMode="auto">
          <a:xfrm>
            <a:off x="6424613" y="28575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5" name="Freeform 83"/>
          <p:cNvSpPr>
            <a:spLocks/>
          </p:cNvSpPr>
          <p:nvPr/>
        </p:nvSpPr>
        <p:spPr bwMode="auto">
          <a:xfrm>
            <a:off x="6424613" y="28194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6" name="Freeform 84"/>
          <p:cNvSpPr>
            <a:spLocks/>
          </p:cNvSpPr>
          <p:nvPr/>
        </p:nvSpPr>
        <p:spPr bwMode="auto">
          <a:xfrm>
            <a:off x="6424613" y="26924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7" name="Freeform 85"/>
          <p:cNvSpPr>
            <a:spLocks/>
          </p:cNvSpPr>
          <p:nvPr/>
        </p:nvSpPr>
        <p:spPr bwMode="auto">
          <a:xfrm>
            <a:off x="6424613" y="2641600"/>
            <a:ext cx="26987" cy="39688"/>
          </a:xfrm>
          <a:custGeom>
            <a:avLst/>
            <a:gdLst>
              <a:gd name="T0" fmla="*/ 0 w 17"/>
              <a:gd name="T1" fmla="*/ 24 h 25"/>
              <a:gd name="T2" fmla="*/ 0 w 17"/>
              <a:gd name="T3" fmla="*/ 0 h 25"/>
              <a:gd name="T4" fmla="*/ 5 w 17"/>
              <a:gd name="T5" fmla="*/ 0 h 25"/>
              <a:gd name="T6" fmla="*/ 16 w 17"/>
              <a:gd name="T7" fmla="*/ 0 h 25"/>
              <a:gd name="T8" fmla="*/ 16 w 17"/>
              <a:gd name="T9" fmla="*/ 24 h 25"/>
              <a:gd name="T10" fmla="*/ 5 w 17"/>
              <a:gd name="T11" fmla="*/ 24 h 25"/>
              <a:gd name="T12" fmla="*/ 0 w 1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0" y="24"/>
                </a:moveTo>
                <a:lnTo>
                  <a:pt x="0" y="0"/>
                </a:lnTo>
                <a:lnTo>
                  <a:pt x="5" y="0"/>
                </a:lnTo>
                <a:lnTo>
                  <a:pt x="16" y="0"/>
                </a:lnTo>
                <a:lnTo>
                  <a:pt x="16" y="24"/>
                </a:lnTo>
                <a:lnTo>
                  <a:pt x="5" y="24"/>
                </a:lnTo>
                <a:lnTo>
                  <a:pt x="0" y="24"/>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8" name="Freeform 86"/>
          <p:cNvSpPr>
            <a:spLocks/>
          </p:cNvSpPr>
          <p:nvPr/>
        </p:nvSpPr>
        <p:spPr bwMode="auto">
          <a:xfrm>
            <a:off x="6424613" y="25146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79" name="Freeform 87"/>
          <p:cNvSpPr>
            <a:spLocks/>
          </p:cNvSpPr>
          <p:nvPr/>
        </p:nvSpPr>
        <p:spPr bwMode="auto">
          <a:xfrm>
            <a:off x="6424613" y="24765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0" name="Freeform 88"/>
          <p:cNvSpPr>
            <a:spLocks/>
          </p:cNvSpPr>
          <p:nvPr/>
        </p:nvSpPr>
        <p:spPr bwMode="auto">
          <a:xfrm>
            <a:off x="6424613" y="23495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1" name="Freeform 89"/>
          <p:cNvSpPr>
            <a:spLocks/>
          </p:cNvSpPr>
          <p:nvPr/>
        </p:nvSpPr>
        <p:spPr bwMode="auto">
          <a:xfrm>
            <a:off x="6424613" y="23114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2" name="Freeform 90"/>
          <p:cNvSpPr>
            <a:spLocks/>
          </p:cNvSpPr>
          <p:nvPr/>
        </p:nvSpPr>
        <p:spPr bwMode="auto">
          <a:xfrm>
            <a:off x="6424613" y="21844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3" name="Freeform 91"/>
          <p:cNvSpPr>
            <a:spLocks/>
          </p:cNvSpPr>
          <p:nvPr/>
        </p:nvSpPr>
        <p:spPr bwMode="auto">
          <a:xfrm>
            <a:off x="6424613" y="21463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4" name="Freeform 92"/>
          <p:cNvSpPr>
            <a:spLocks/>
          </p:cNvSpPr>
          <p:nvPr/>
        </p:nvSpPr>
        <p:spPr bwMode="auto">
          <a:xfrm>
            <a:off x="6424613" y="20193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5" name="Freeform 93"/>
          <p:cNvSpPr>
            <a:spLocks/>
          </p:cNvSpPr>
          <p:nvPr/>
        </p:nvSpPr>
        <p:spPr bwMode="auto">
          <a:xfrm>
            <a:off x="6424613" y="19812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6" name="Freeform 94"/>
          <p:cNvSpPr>
            <a:spLocks/>
          </p:cNvSpPr>
          <p:nvPr/>
        </p:nvSpPr>
        <p:spPr bwMode="auto">
          <a:xfrm>
            <a:off x="6424613" y="18542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7" name="Freeform 95"/>
          <p:cNvSpPr>
            <a:spLocks/>
          </p:cNvSpPr>
          <p:nvPr/>
        </p:nvSpPr>
        <p:spPr bwMode="auto">
          <a:xfrm>
            <a:off x="6424613" y="18161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8" name="Freeform 96"/>
          <p:cNvSpPr>
            <a:spLocks/>
          </p:cNvSpPr>
          <p:nvPr/>
        </p:nvSpPr>
        <p:spPr bwMode="auto">
          <a:xfrm>
            <a:off x="6424613" y="16891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89" name="Freeform 97"/>
          <p:cNvSpPr>
            <a:spLocks/>
          </p:cNvSpPr>
          <p:nvPr/>
        </p:nvSpPr>
        <p:spPr bwMode="auto">
          <a:xfrm>
            <a:off x="6424613" y="1638300"/>
            <a:ext cx="26987" cy="39688"/>
          </a:xfrm>
          <a:custGeom>
            <a:avLst/>
            <a:gdLst>
              <a:gd name="T0" fmla="*/ 0 w 17"/>
              <a:gd name="T1" fmla="*/ 24 h 25"/>
              <a:gd name="T2" fmla="*/ 0 w 17"/>
              <a:gd name="T3" fmla="*/ 0 h 25"/>
              <a:gd name="T4" fmla="*/ 5 w 17"/>
              <a:gd name="T5" fmla="*/ 0 h 25"/>
              <a:gd name="T6" fmla="*/ 16 w 17"/>
              <a:gd name="T7" fmla="*/ 0 h 25"/>
              <a:gd name="T8" fmla="*/ 16 w 17"/>
              <a:gd name="T9" fmla="*/ 24 h 25"/>
              <a:gd name="T10" fmla="*/ 5 w 17"/>
              <a:gd name="T11" fmla="*/ 24 h 25"/>
              <a:gd name="T12" fmla="*/ 0 w 1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0" y="24"/>
                </a:moveTo>
                <a:lnTo>
                  <a:pt x="0" y="0"/>
                </a:lnTo>
                <a:lnTo>
                  <a:pt x="5" y="0"/>
                </a:lnTo>
                <a:lnTo>
                  <a:pt x="16" y="0"/>
                </a:lnTo>
                <a:lnTo>
                  <a:pt x="16" y="24"/>
                </a:lnTo>
                <a:lnTo>
                  <a:pt x="5" y="24"/>
                </a:lnTo>
                <a:lnTo>
                  <a:pt x="0" y="24"/>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0" name="Freeform 98"/>
          <p:cNvSpPr>
            <a:spLocks/>
          </p:cNvSpPr>
          <p:nvPr/>
        </p:nvSpPr>
        <p:spPr bwMode="auto">
          <a:xfrm>
            <a:off x="6424613" y="15113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1" name="Freeform 99"/>
          <p:cNvSpPr>
            <a:spLocks/>
          </p:cNvSpPr>
          <p:nvPr/>
        </p:nvSpPr>
        <p:spPr bwMode="auto">
          <a:xfrm>
            <a:off x="6424613" y="14732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2" name="Freeform 100"/>
          <p:cNvSpPr>
            <a:spLocks/>
          </p:cNvSpPr>
          <p:nvPr/>
        </p:nvSpPr>
        <p:spPr bwMode="auto">
          <a:xfrm>
            <a:off x="6424613" y="13462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3" name="Freeform 101"/>
          <p:cNvSpPr>
            <a:spLocks/>
          </p:cNvSpPr>
          <p:nvPr/>
        </p:nvSpPr>
        <p:spPr bwMode="auto">
          <a:xfrm>
            <a:off x="6424613" y="130810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4" name="Freeform 102"/>
          <p:cNvSpPr>
            <a:spLocks/>
          </p:cNvSpPr>
          <p:nvPr/>
        </p:nvSpPr>
        <p:spPr bwMode="auto">
          <a:xfrm>
            <a:off x="6424613" y="118110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5" name="Freeform 103"/>
          <p:cNvSpPr>
            <a:spLocks/>
          </p:cNvSpPr>
          <p:nvPr/>
        </p:nvSpPr>
        <p:spPr bwMode="auto">
          <a:xfrm>
            <a:off x="6424613" y="120015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6" name="Freeform 104"/>
          <p:cNvSpPr>
            <a:spLocks/>
          </p:cNvSpPr>
          <p:nvPr/>
        </p:nvSpPr>
        <p:spPr bwMode="auto">
          <a:xfrm>
            <a:off x="6424613" y="107315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7" name="Freeform 105"/>
          <p:cNvSpPr>
            <a:spLocks/>
          </p:cNvSpPr>
          <p:nvPr/>
        </p:nvSpPr>
        <p:spPr bwMode="auto">
          <a:xfrm>
            <a:off x="6424613" y="1035050"/>
            <a:ext cx="26987" cy="26988"/>
          </a:xfrm>
          <a:custGeom>
            <a:avLst/>
            <a:gdLst>
              <a:gd name="T0" fmla="*/ 0 w 17"/>
              <a:gd name="T1" fmla="*/ 16 h 17"/>
              <a:gd name="T2" fmla="*/ 0 w 17"/>
              <a:gd name="T3" fmla="*/ 0 h 17"/>
              <a:gd name="T4" fmla="*/ 5 w 17"/>
              <a:gd name="T5" fmla="*/ 0 h 17"/>
              <a:gd name="T6" fmla="*/ 16 w 17"/>
              <a:gd name="T7" fmla="*/ 0 h 17"/>
              <a:gd name="T8" fmla="*/ 16 w 17"/>
              <a:gd name="T9" fmla="*/ 16 h 17"/>
              <a:gd name="T10" fmla="*/ 5 w 17"/>
              <a:gd name="T11" fmla="*/ 16 h 17"/>
              <a:gd name="T12" fmla="*/ 0 w 1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0" y="16"/>
                </a:moveTo>
                <a:lnTo>
                  <a:pt x="0" y="0"/>
                </a:lnTo>
                <a:lnTo>
                  <a:pt x="5" y="0"/>
                </a:lnTo>
                <a:lnTo>
                  <a:pt x="16" y="0"/>
                </a:lnTo>
                <a:lnTo>
                  <a:pt x="16" y="16"/>
                </a:lnTo>
                <a:lnTo>
                  <a:pt x="5" y="16"/>
                </a:lnTo>
                <a:lnTo>
                  <a:pt x="0" y="16"/>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8" name="Freeform 106"/>
          <p:cNvSpPr>
            <a:spLocks/>
          </p:cNvSpPr>
          <p:nvPr/>
        </p:nvSpPr>
        <p:spPr bwMode="auto">
          <a:xfrm>
            <a:off x="6424613" y="90805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699" name="Freeform 107"/>
          <p:cNvSpPr>
            <a:spLocks/>
          </p:cNvSpPr>
          <p:nvPr/>
        </p:nvSpPr>
        <p:spPr bwMode="auto">
          <a:xfrm>
            <a:off x="6424613" y="857250"/>
            <a:ext cx="26987" cy="39688"/>
          </a:xfrm>
          <a:custGeom>
            <a:avLst/>
            <a:gdLst>
              <a:gd name="T0" fmla="*/ 0 w 17"/>
              <a:gd name="T1" fmla="*/ 24 h 25"/>
              <a:gd name="T2" fmla="*/ 0 w 17"/>
              <a:gd name="T3" fmla="*/ 0 h 25"/>
              <a:gd name="T4" fmla="*/ 5 w 17"/>
              <a:gd name="T5" fmla="*/ 0 h 25"/>
              <a:gd name="T6" fmla="*/ 16 w 17"/>
              <a:gd name="T7" fmla="*/ 0 h 25"/>
              <a:gd name="T8" fmla="*/ 16 w 17"/>
              <a:gd name="T9" fmla="*/ 24 h 25"/>
              <a:gd name="T10" fmla="*/ 5 w 17"/>
              <a:gd name="T11" fmla="*/ 24 h 25"/>
              <a:gd name="T12" fmla="*/ 0 w 1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7" h="25">
                <a:moveTo>
                  <a:pt x="0" y="24"/>
                </a:moveTo>
                <a:lnTo>
                  <a:pt x="0" y="0"/>
                </a:lnTo>
                <a:lnTo>
                  <a:pt x="5" y="0"/>
                </a:lnTo>
                <a:lnTo>
                  <a:pt x="16" y="0"/>
                </a:lnTo>
                <a:lnTo>
                  <a:pt x="16" y="24"/>
                </a:lnTo>
                <a:lnTo>
                  <a:pt x="5" y="24"/>
                </a:lnTo>
                <a:lnTo>
                  <a:pt x="0" y="24"/>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00" name="Freeform 108"/>
          <p:cNvSpPr>
            <a:spLocks/>
          </p:cNvSpPr>
          <p:nvPr/>
        </p:nvSpPr>
        <p:spPr bwMode="auto">
          <a:xfrm>
            <a:off x="6424613" y="730250"/>
            <a:ext cx="26987" cy="115888"/>
          </a:xfrm>
          <a:custGeom>
            <a:avLst/>
            <a:gdLst>
              <a:gd name="T0" fmla="*/ 0 w 17"/>
              <a:gd name="T1" fmla="*/ 72 h 73"/>
              <a:gd name="T2" fmla="*/ 0 w 17"/>
              <a:gd name="T3" fmla="*/ 0 h 73"/>
              <a:gd name="T4" fmla="*/ 5 w 17"/>
              <a:gd name="T5" fmla="*/ 0 h 73"/>
              <a:gd name="T6" fmla="*/ 16 w 17"/>
              <a:gd name="T7" fmla="*/ 0 h 73"/>
              <a:gd name="T8" fmla="*/ 16 w 17"/>
              <a:gd name="T9" fmla="*/ 72 h 73"/>
              <a:gd name="T10" fmla="*/ 5 w 17"/>
              <a:gd name="T11" fmla="*/ 72 h 73"/>
              <a:gd name="T12" fmla="*/ 0 w 17"/>
              <a:gd name="T13" fmla="*/ 72 h 73"/>
            </a:gdLst>
            <a:ahLst/>
            <a:cxnLst>
              <a:cxn ang="0">
                <a:pos x="T0" y="T1"/>
              </a:cxn>
              <a:cxn ang="0">
                <a:pos x="T2" y="T3"/>
              </a:cxn>
              <a:cxn ang="0">
                <a:pos x="T4" y="T5"/>
              </a:cxn>
              <a:cxn ang="0">
                <a:pos x="T6" y="T7"/>
              </a:cxn>
              <a:cxn ang="0">
                <a:pos x="T8" y="T9"/>
              </a:cxn>
              <a:cxn ang="0">
                <a:pos x="T10" y="T11"/>
              </a:cxn>
              <a:cxn ang="0">
                <a:pos x="T12" y="T13"/>
              </a:cxn>
            </a:cxnLst>
            <a:rect l="0" t="0" r="r" b="b"/>
            <a:pathLst>
              <a:path w="17" h="73">
                <a:moveTo>
                  <a:pt x="0" y="72"/>
                </a:moveTo>
                <a:lnTo>
                  <a:pt x="0" y="0"/>
                </a:lnTo>
                <a:lnTo>
                  <a:pt x="5" y="0"/>
                </a:lnTo>
                <a:lnTo>
                  <a:pt x="16" y="0"/>
                </a:lnTo>
                <a:lnTo>
                  <a:pt x="16" y="72"/>
                </a:lnTo>
                <a:lnTo>
                  <a:pt x="5" y="72"/>
                </a:lnTo>
                <a:lnTo>
                  <a:pt x="0" y="72"/>
                </a:lnTo>
              </a:path>
            </a:pathLst>
          </a:custGeom>
          <a:solidFill>
            <a:srgbClr val="00000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01" name="Freeform 109"/>
          <p:cNvSpPr>
            <a:spLocks/>
          </p:cNvSpPr>
          <p:nvPr/>
        </p:nvSpPr>
        <p:spPr bwMode="auto">
          <a:xfrm>
            <a:off x="7326313" y="3429000"/>
            <a:ext cx="204787" cy="65088"/>
          </a:xfrm>
          <a:custGeom>
            <a:avLst/>
            <a:gdLst>
              <a:gd name="T0" fmla="*/ 128 w 129"/>
              <a:gd name="T1" fmla="*/ 40 h 41"/>
              <a:gd name="T2" fmla="*/ 0 w 129"/>
              <a:gd name="T3" fmla="*/ 40 h 41"/>
              <a:gd name="T4" fmla="*/ 0 w 129"/>
              <a:gd name="T5" fmla="*/ 0 h 41"/>
              <a:gd name="T6" fmla="*/ 128 w 129"/>
              <a:gd name="T7" fmla="*/ 40 h 41"/>
            </a:gdLst>
            <a:ahLst/>
            <a:cxnLst>
              <a:cxn ang="0">
                <a:pos x="T0" y="T1"/>
              </a:cxn>
              <a:cxn ang="0">
                <a:pos x="T2" y="T3"/>
              </a:cxn>
              <a:cxn ang="0">
                <a:pos x="T4" y="T5"/>
              </a:cxn>
              <a:cxn ang="0">
                <a:pos x="T6" y="T7"/>
              </a:cxn>
            </a:cxnLst>
            <a:rect l="0" t="0" r="r" b="b"/>
            <a:pathLst>
              <a:path w="129" h="41">
                <a:moveTo>
                  <a:pt x="128" y="40"/>
                </a:moveTo>
                <a:lnTo>
                  <a:pt x="0" y="40"/>
                </a:lnTo>
                <a:lnTo>
                  <a:pt x="0" y="0"/>
                </a:lnTo>
                <a:lnTo>
                  <a:pt x="128" y="40"/>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pic>
        <p:nvPicPr>
          <p:cNvPr id="878703" name="Picture 111"/>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17913" y="3022600"/>
            <a:ext cx="342900" cy="1930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8704" name="Line 112"/>
          <p:cNvSpPr>
            <a:spLocks noChangeShapeType="1"/>
          </p:cNvSpPr>
          <p:nvPr/>
        </p:nvSpPr>
        <p:spPr bwMode="auto">
          <a:xfrm>
            <a:off x="6615113" y="1447800"/>
            <a:ext cx="736600" cy="0"/>
          </a:xfrm>
          <a:prstGeom prst="line">
            <a:avLst/>
          </a:prstGeom>
          <a:noFill/>
          <a:ln>
            <a:noFill/>
          </a:ln>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rgbClr val="F0FF63"/>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05" name="Freeform 113"/>
          <p:cNvSpPr>
            <a:spLocks/>
          </p:cNvSpPr>
          <p:nvPr/>
        </p:nvSpPr>
        <p:spPr bwMode="auto">
          <a:xfrm>
            <a:off x="7351713" y="1397000"/>
            <a:ext cx="204787" cy="77788"/>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06" name="Rectangle 114"/>
          <p:cNvSpPr>
            <a:spLocks noChangeArrowheads="1"/>
          </p:cNvSpPr>
          <p:nvPr/>
        </p:nvSpPr>
        <p:spPr bwMode="auto">
          <a:xfrm>
            <a:off x="3038475" y="434975"/>
            <a:ext cx="219075" cy="271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200">
                <a:solidFill>
                  <a:srgbClr val="000000"/>
                </a:solidFill>
                <a:latin typeface="Times" charset="0"/>
                <a:ea typeface="宋体" charset="0"/>
                <a:cs typeface="宋体" charset="0"/>
              </a:rPr>
              <a:t> </a:t>
            </a:r>
          </a:p>
        </p:txBody>
      </p:sp>
      <p:sp>
        <p:nvSpPr>
          <p:cNvPr id="878707" name="Rectangle 115"/>
          <p:cNvSpPr>
            <a:spLocks noChangeArrowheads="1"/>
          </p:cNvSpPr>
          <p:nvPr/>
        </p:nvSpPr>
        <p:spPr bwMode="auto">
          <a:xfrm>
            <a:off x="3189288" y="433388"/>
            <a:ext cx="2603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08" name="Rectangle 116"/>
          <p:cNvSpPr>
            <a:spLocks noChangeArrowheads="1"/>
          </p:cNvSpPr>
          <p:nvPr/>
        </p:nvSpPr>
        <p:spPr bwMode="auto">
          <a:xfrm>
            <a:off x="4281488" y="20638"/>
            <a:ext cx="325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09" name="Rectangle 117"/>
          <p:cNvSpPr>
            <a:spLocks noChangeArrowheads="1"/>
          </p:cNvSpPr>
          <p:nvPr/>
        </p:nvSpPr>
        <p:spPr bwMode="auto">
          <a:xfrm>
            <a:off x="5310188" y="519113"/>
            <a:ext cx="766762"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10" name="Rectangle 118"/>
          <p:cNvSpPr>
            <a:spLocks noChangeArrowheads="1"/>
          </p:cNvSpPr>
          <p:nvPr/>
        </p:nvSpPr>
        <p:spPr bwMode="auto">
          <a:xfrm>
            <a:off x="5894388" y="519113"/>
            <a:ext cx="13906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11" name="Rectangle 119"/>
          <p:cNvSpPr>
            <a:spLocks noChangeArrowheads="1"/>
          </p:cNvSpPr>
          <p:nvPr/>
        </p:nvSpPr>
        <p:spPr bwMode="auto">
          <a:xfrm>
            <a:off x="6238875" y="4462463"/>
            <a:ext cx="350838" cy="454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2400">
                <a:solidFill>
                  <a:srgbClr val="000000"/>
                </a:solidFill>
                <a:latin typeface="Times" charset="0"/>
                <a:ea typeface="宋体" charset="0"/>
                <a:cs typeface="宋体" charset="0"/>
              </a:rPr>
              <a:t>S</a:t>
            </a:r>
          </a:p>
        </p:txBody>
      </p:sp>
      <p:sp>
        <p:nvSpPr>
          <p:cNvPr id="878712" name="Rectangle 1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rgbClr val="FFD34A"/>
                </a:solidFill>
                <a:latin typeface="Times" charset="0"/>
                <a:ea typeface="宋体" charset="0"/>
                <a:cs typeface="宋体" charset="0"/>
              </a:rPr>
              <a:t>7</a:t>
            </a:r>
          </a:p>
        </p:txBody>
      </p:sp>
      <p:sp>
        <p:nvSpPr>
          <p:cNvPr id="878713" name="Line 121"/>
          <p:cNvSpPr>
            <a:spLocks noChangeShapeType="1"/>
          </p:cNvSpPr>
          <p:nvPr/>
        </p:nvSpPr>
        <p:spPr bwMode="auto">
          <a:xfrm>
            <a:off x="787400" y="838200"/>
            <a:ext cx="406400"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sp>
        <p:nvSpPr>
          <p:cNvPr id="878714" name="Rectangle 122"/>
          <p:cNvSpPr>
            <a:spLocks noChangeArrowheads="1"/>
          </p:cNvSpPr>
          <p:nvPr/>
        </p:nvSpPr>
        <p:spPr bwMode="auto">
          <a:xfrm>
            <a:off x="771525" y="311150"/>
            <a:ext cx="742950" cy="1433513"/>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878715" name="Rectangle 123"/>
          <p:cNvSpPr>
            <a:spLocks noChangeArrowheads="1"/>
          </p:cNvSpPr>
          <p:nvPr/>
        </p:nvSpPr>
        <p:spPr bwMode="auto">
          <a:xfrm>
            <a:off x="5930900" y="549275"/>
            <a:ext cx="511175" cy="3749675"/>
          </a:xfrm>
          <a:prstGeom prst="rect">
            <a:avLst/>
          </a:prstGeom>
          <a:solidFill>
            <a:schemeClr val="accent1"/>
          </a:solidFill>
          <a:ln w="5715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16" name="Text Box 124"/>
          <p:cNvSpPr txBox="1">
            <a:spLocks noChangeArrowheads="1"/>
          </p:cNvSpPr>
          <p:nvPr/>
        </p:nvSpPr>
        <p:spPr bwMode="auto">
          <a:xfrm rot="16200000">
            <a:off x="4975225" y="2311401"/>
            <a:ext cx="2427287"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38100">
                <a:solidFill>
                  <a:schemeClr val="bg2"/>
                </a:solidFill>
                <a:miter lim="800000"/>
                <a:headEnd/>
                <a:tailEnd/>
              </a14:hiddenLine>
            </a:ext>
          </a:extLst>
        </p:spPr>
        <p:txBody>
          <a:bodyPr>
            <a:spAutoFit/>
          </a:bodyPr>
          <a:lstStyle/>
          <a:p>
            <a:pPr>
              <a:spcBef>
                <a:spcPct val="50000"/>
              </a:spcBef>
              <a:defRPr/>
            </a:pPr>
            <a:r>
              <a:rPr lang="en-US" altLang="zh-CN" sz="2800">
                <a:solidFill>
                  <a:srgbClr val="EEFF4B"/>
                </a:solidFill>
                <a:latin typeface="Times" charset="0"/>
                <a:ea typeface="宋体" charset="0"/>
                <a:cs typeface="宋体" charset="0"/>
              </a:rPr>
              <a:t>3 </a:t>
            </a:r>
            <a:r>
              <a:rPr lang="zh-CN" altLang="en-US" sz="2800">
                <a:solidFill>
                  <a:srgbClr val="EEFF4B"/>
                </a:solidFill>
                <a:latin typeface="Times" charset="0"/>
                <a:ea typeface="宋体" charset="0"/>
                <a:cs typeface="宋体" charset="0"/>
              </a:rPr>
              <a:t>个时期</a:t>
            </a:r>
          </a:p>
        </p:txBody>
      </p:sp>
      <p:sp>
        <p:nvSpPr>
          <p:cNvPr id="878717" name="Rectangle 125"/>
          <p:cNvSpPr>
            <a:spLocks noChangeArrowheads="1"/>
          </p:cNvSpPr>
          <p:nvPr/>
        </p:nvSpPr>
        <p:spPr bwMode="auto">
          <a:xfrm rot="-5400000">
            <a:off x="5967413" y="5407025"/>
            <a:ext cx="511175" cy="523875"/>
          </a:xfrm>
          <a:prstGeom prst="rect">
            <a:avLst/>
          </a:prstGeom>
          <a:solidFill>
            <a:schemeClr val="accent1"/>
          </a:solidFill>
          <a:ln w="5715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18" name="Rectangle 126"/>
          <p:cNvSpPr>
            <a:spLocks noChangeArrowheads="1"/>
          </p:cNvSpPr>
          <p:nvPr/>
        </p:nvSpPr>
        <p:spPr bwMode="auto">
          <a:xfrm rot="-5400000">
            <a:off x="5964238" y="4408488"/>
            <a:ext cx="511175" cy="536575"/>
          </a:xfrm>
          <a:prstGeom prst="rect">
            <a:avLst/>
          </a:prstGeom>
          <a:solidFill>
            <a:schemeClr val="accent1"/>
          </a:solidFill>
          <a:ln w="5715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19" name="Text Box 127"/>
          <p:cNvSpPr txBox="1">
            <a:spLocks noChangeArrowheads="1"/>
          </p:cNvSpPr>
          <p:nvPr/>
        </p:nvSpPr>
        <p:spPr bwMode="auto">
          <a:xfrm rot="-5385664">
            <a:off x="5925344" y="4448969"/>
            <a:ext cx="476250"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bg2"/>
                </a:solidFill>
                <a:miter lim="800000"/>
                <a:headEnd/>
                <a:tailEnd/>
              </a14:hiddenLine>
            </a:ext>
          </a:extLst>
        </p:spPr>
        <p:txBody>
          <a:bodyPr>
            <a:spAutoFit/>
          </a:bodyPr>
          <a:lstStyle/>
          <a:p>
            <a:pPr>
              <a:spcBef>
                <a:spcPct val="50000"/>
              </a:spcBef>
              <a:defRPr/>
            </a:pPr>
            <a:r>
              <a:rPr lang="en-US" altLang="zh-CN" sz="2800">
                <a:solidFill>
                  <a:srgbClr val="EEFF4B"/>
                </a:solidFill>
                <a:latin typeface="Times" charset="0"/>
                <a:ea typeface="宋体" charset="0"/>
                <a:cs typeface="宋体" charset="0"/>
              </a:rPr>
              <a:t>默</a:t>
            </a:r>
            <a:endParaRPr lang="zh-CN" altLang="en-US" sz="2800">
              <a:solidFill>
                <a:srgbClr val="EEFF4B"/>
              </a:solidFill>
              <a:latin typeface="Times" charset="0"/>
              <a:ea typeface="宋体" charset="0"/>
              <a:cs typeface="宋体" charset="0"/>
            </a:endParaRPr>
          </a:p>
        </p:txBody>
      </p:sp>
      <p:sp>
        <p:nvSpPr>
          <p:cNvPr id="878720" name="Text Box 128"/>
          <p:cNvSpPr txBox="1">
            <a:spLocks noChangeArrowheads="1"/>
          </p:cNvSpPr>
          <p:nvPr/>
        </p:nvSpPr>
        <p:spPr bwMode="auto">
          <a:xfrm rot="-5400000">
            <a:off x="5985669" y="5479256"/>
            <a:ext cx="403225" cy="51911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bg2"/>
                </a:solidFill>
                <a:miter lim="800000"/>
                <a:headEnd/>
                <a:tailEnd/>
              </a14:hiddenLine>
            </a:ext>
          </a:extLst>
        </p:spPr>
        <p:txBody>
          <a:bodyPr>
            <a:spAutoFit/>
          </a:bodyPr>
          <a:lstStyle/>
          <a:p>
            <a:pPr>
              <a:spcBef>
                <a:spcPct val="50000"/>
              </a:spcBef>
              <a:defRPr/>
            </a:pPr>
            <a:r>
              <a:rPr lang="en-US" altLang="zh-CN" sz="2800">
                <a:solidFill>
                  <a:srgbClr val="EEFF4B"/>
                </a:solidFill>
                <a:latin typeface="Times" charset="0"/>
                <a:ea typeface="宋体" charset="0"/>
                <a:cs typeface="宋体" charset="0"/>
              </a:rPr>
              <a:t>主</a:t>
            </a:r>
            <a:endParaRPr lang="zh-CN" altLang="en-US" sz="2800">
              <a:solidFill>
                <a:srgbClr val="EEFF4B"/>
              </a:solidFill>
              <a:latin typeface="Times" charset="0"/>
              <a:ea typeface="宋体" charset="0"/>
              <a:cs typeface="宋体" charset="0"/>
            </a:endParaRPr>
          </a:p>
        </p:txBody>
      </p:sp>
      <p:sp>
        <p:nvSpPr>
          <p:cNvPr id="878721" name="Rectangle 129"/>
          <p:cNvSpPr>
            <a:spLocks noChangeArrowheads="1"/>
          </p:cNvSpPr>
          <p:nvPr/>
        </p:nvSpPr>
        <p:spPr bwMode="auto">
          <a:xfrm>
            <a:off x="3494088" y="2744788"/>
            <a:ext cx="511175" cy="2778125"/>
          </a:xfrm>
          <a:prstGeom prst="rect">
            <a:avLst/>
          </a:prstGeom>
          <a:solidFill>
            <a:schemeClr val="accent1"/>
          </a:solidFill>
          <a:ln w="5715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22" name="Text Box 130"/>
          <p:cNvSpPr txBox="1">
            <a:spLocks noChangeArrowheads="1"/>
          </p:cNvSpPr>
          <p:nvPr/>
        </p:nvSpPr>
        <p:spPr bwMode="auto">
          <a:xfrm rot="-5388536">
            <a:off x="2743200" y="3609975"/>
            <a:ext cx="1966913" cy="51911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38100">
                <a:solidFill>
                  <a:schemeClr val="bg2"/>
                </a:solidFill>
                <a:miter lim="800000"/>
                <a:headEnd/>
                <a:tailEnd/>
              </a14:hiddenLine>
            </a:ext>
          </a:extLst>
        </p:spPr>
        <p:txBody>
          <a:bodyPr>
            <a:spAutoFit/>
          </a:bodyPr>
          <a:lstStyle/>
          <a:p>
            <a:pPr>
              <a:spcBef>
                <a:spcPct val="50000"/>
              </a:spcBef>
              <a:defRPr/>
            </a:pPr>
            <a:r>
              <a:rPr lang="en-US" altLang="zh-CN" sz="2800">
                <a:solidFill>
                  <a:srgbClr val="EEFF4B"/>
                </a:solidFill>
                <a:latin typeface="宋体" charset="0"/>
                <a:ea typeface="宋体" charset="0"/>
                <a:cs typeface="宋体" charset="0"/>
              </a:rPr>
              <a:t>4 个</a:t>
            </a:r>
            <a:r>
              <a:rPr lang="zh-CN" altLang="en-US" sz="2800">
                <a:solidFill>
                  <a:srgbClr val="EEFF4B"/>
                </a:solidFill>
                <a:latin typeface="宋体" charset="0"/>
                <a:ea typeface="宋体" charset="0"/>
                <a:cs typeface="宋体" charset="0"/>
              </a:rPr>
              <a:t>人物</a:t>
            </a:r>
          </a:p>
        </p:txBody>
      </p:sp>
      <p:sp>
        <p:nvSpPr>
          <p:cNvPr id="878723" name="Rectangle 131"/>
          <p:cNvSpPr>
            <a:spLocks noChangeArrowheads="1"/>
          </p:cNvSpPr>
          <p:nvPr/>
        </p:nvSpPr>
        <p:spPr bwMode="auto">
          <a:xfrm>
            <a:off x="3151188" y="5438775"/>
            <a:ext cx="274637" cy="765175"/>
          </a:xfrm>
          <a:prstGeom prst="rect">
            <a:avLst/>
          </a:prstGeom>
          <a:solidFill>
            <a:srgbClr val="4C545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24" name="Rectangle 132"/>
          <p:cNvSpPr>
            <a:spLocks noChangeArrowheads="1"/>
          </p:cNvSpPr>
          <p:nvPr/>
        </p:nvSpPr>
        <p:spPr bwMode="auto">
          <a:xfrm rot="-5400000">
            <a:off x="3462338" y="895350"/>
            <a:ext cx="603250" cy="574675"/>
          </a:xfrm>
          <a:prstGeom prst="rect">
            <a:avLst/>
          </a:prstGeom>
          <a:solidFill>
            <a:schemeClr val="accent1"/>
          </a:solidFill>
          <a:ln w="5715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25" name="Text Box 133"/>
          <p:cNvSpPr txBox="1">
            <a:spLocks noChangeArrowheads="1"/>
          </p:cNvSpPr>
          <p:nvPr/>
        </p:nvSpPr>
        <p:spPr bwMode="auto">
          <a:xfrm rot="-5400000">
            <a:off x="3560763" y="1023938"/>
            <a:ext cx="341312"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bg2"/>
                </a:solidFill>
                <a:miter lim="800000"/>
                <a:headEnd/>
                <a:tailEnd/>
              </a14:hiddenLine>
            </a:ext>
          </a:extLst>
        </p:spPr>
        <p:txBody>
          <a:bodyPr>
            <a:spAutoFit/>
          </a:bodyPr>
          <a:lstStyle/>
          <a:p>
            <a:pPr>
              <a:spcBef>
                <a:spcPct val="50000"/>
              </a:spcBef>
              <a:defRPr/>
            </a:pPr>
            <a:r>
              <a:rPr lang="en-US" altLang="zh-CN" sz="2800">
                <a:solidFill>
                  <a:srgbClr val="EEFF4B"/>
                </a:solidFill>
                <a:latin typeface="Times" charset="0"/>
                <a:ea typeface="宋体" charset="0"/>
                <a:cs typeface="宋体" charset="0"/>
              </a:rPr>
              <a:t>造</a:t>
            </a:r>
            <a:endParaRPr lang="zh-CN" altLang="en-US" sz="2800">
              <a:solidFill>
                <a:srgbClr val="EEFF4B"/>
              </a:solidFill>
              <a:latin typeface="Times" charset="0"/>
              <a:ea typeface="宋体" charset="0"/>
              <a:cs typeface="宋体" charset="0"/>
            </a:endParaRPr>
          </a:p>
        </p:txBody>
      </p:sp>
      <p:sp>
        <p:nvSpPr>
          <p:cNvPr id="878726" name="Freeform 134"/>
          <p:cNvSpPr>
            <a:spLocks/>
          </p:cNvSpPr>
          <p:nvPr/>
        </p:nvSpPr>
        <p:spPr bwMode="auto">
          <a:xfrm>
            <a:off x="7326313" y="3416300"/>
            <a:ext cx="204787" cy="77788"/>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27" name="Rectangle 135"/>
          <p:cNvSpPr>
            <a:spLocks noChangeArrowheads="1"/>
          </p:cNvSpPr>
          <p:nvPr/>
        </p:nvSpPr>
        <p:spPr bwMode="auto">
          <a:xfrm>
            <a:off x="6330950" y="590550"/>
            <a:ext cx="193675" cy="904875"/>
          </a:xfrm>
          <a:prstGeom prst="rect">
            <a:avLst/>
          </a:prstGeom>
          <a:solidFill>
            <a:srgbClr val="545454"/>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28" name="AutoShape 136"/>
          <p:cNvSpPr>
            <a:spLocks noChangeArrowheads="1"/>
          </p:cNvSpPr>
          <p:nvPr/>
        </p:nvSpPr>
        <p:spPr bwMode="auto">
          <a:xfrm>
            <a:off x="6597650" y="3235325"/>
            <a:ext cx="730250" cy="420688"/>
          </a:xfrm>
          <a:prstGeom prst="roundRect">
            <a:avLst>
              <a:gd name="adj" fmla="val 16667"/>
            </a:avLst>
          </a:prstGeom>
          <a:solidFill>
            <a:schemeClr val="tx1"/>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29" name="Freeform 137"/>
          <p:cNvSpPr>
            <a:spLocks/>
          </p:cNvSpPr>
          <p:nvPr/>
        </p:nvSpPr>
        <p:spPr bwMode="auto">
          <a:xfrm>
            <a:off x="7339013" y="5200650"/>
            <a:ext cx="204787" cy="77788"/>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33" name="Rectangle 141"/>
          <p:cNvSpPr>
            <a:spLocks noChangeArrowheads="1"/>
          </p:cNvSpPr>
          <p:nvPr/>
        </p:nvSpPr>
        <p:spPr bwMode="auto">
          <a:xfrm>
            <a:off x="6596063" y="3414713"/>
            <a:ext cx="969962" cy="906462"/>
          </a:xfrm>
          <a:prstGeom prst="rect">
            <a:avLst/>
          </a:prstGeom>
          <a:solidFill>
            <a:schemeClr val="tx1"/>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34" name="AutoShape 142"/>
          <p:cNvSpPr>
            <a:spLocks noChangeArrowheads="1"/>
          </p:cNvSpPr>
          <p:nvPr/>
        </p:nvSpPr>
        <p:spPr bwMode="auto">
          <a:xfrm>
            <a:off x="6610350" y="3254375"/>
            <a:ext cx="704850" cy="706438"/>
          </a:xfrm>
          <a:prstGeom prst="roundRect">
            <a:avLst>
              <a:gd name="adj" fmla="val 16667"/>
            </a:avLst>
          </a:prstGeom>
          <a:solidFill>
            <a:schemeClr val="tx1"/>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35" name="AutoShape 143"/>
          <p:cNvSpPr>
            <a:spLocks noChangeArrowheads="1"/>
          </p:cNvSpPr>
          <p:nvPr/>
        </p:nvSpPr>
        <p:spPr bwMode="auto">
          <a:xfrm>
            <a:off x="6592888" y="4418013"/>
            <a:ext cx="730250" cy="358775"/>
          </a:xfrm>
          <a:prstGeom prst="roundRect">
            <a:avLst>
              <a:gd name="adj" fmla="val 16667"/>
            </a:avLst>
          </a:prstGeom>
          <a:solidFill>
            <a:schemeClr val="tx1"/>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36" name="Rectangle 144"/>
          <p:cNvSpPr>
            <a:spLocks noChangeArrowheads="1"/>
          </p:cNvSpPr>
          <p:nvPr/>
        </p:nvSpPr>
        <p:spPr bwMode="auto">
          <a:xfrm>
            <a:off x="6591300" y="4549775"/>
            <a:ext cx="952500" cy="395288"/>
          </a:xfrm>
          <a:prstGeom prst="rect">
            <a:avLst/>
          </a:prstGeom>
          <a:solidFill>
            <a:schemeClr val="tx1"/>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37" name="AutoShape 145"/>
          <p:cNvSpPr>
            <a:spLocks noChangeArrowheads="1"/>
          </p:cNvSpPr>
          <p:nvPr/>
        </p:nvSpPr>
        <p:spPr bwMode="auto">
          <a:xfrm>
            <a:off x="6611938" y="4443413"/>
            <a:ext cx="692150" cy="358775"/>
          </a:xfrm>
          <a:prstGeom prst="roundRect">
            <a:avLst>
              <a:gd name="adj" fmla="val 16667"/>
            </a:avLst>
          </a:prstGeom>
          <a:solidFill>
            <a:schemeClr val="tx1"/>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38" name="Rectangle 146"/>
          <p:cNvSpPr>
            <a:spLocks noChangeArrowheads="1"/>
          </p:cNvSpPr>
          <p:nvPr/>
        </p:nvSpPr>
        <p:spPr bwMode="auto">
          <a:xfrm>
            <a:off x="7269163" y="4330700"/>
            <a:ext cx="1006475" cy="2413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defRPr/>
            </a:pPr>
            <a:r>
              <a:rPr lang="en-US" altLang="zh-CN" sz="1000">
                <a:solidFill>
                  <a:srgbClr val="FFFF00"/>
                </a:solidFill>
                <a:latin typeface="宋体" charset="0"/>
                <a:ea typeface="宋体" charset="0"/>
                <a:cs typeface="宋体" charset="0"/>
              </a:rPr>
              <a:t>(</a:t>
            </a:r>
            <a:r>
              <a:rPr lang="zh-CN" altLang="en-US" sz="1000">
                <a:solidFill>
                  <a:srgbClr val="FFFF00"/>
                </a:solidFill>
                <a:latin typeface="宋体" charset="0"/>
                <a:ea typeface="宋体" charset="0"/>
                <a:cs typeface="宋体" charset="0"/>
              </a:rPr>
              <a:t>约主前</a:t>
            </a:r>
            <a:r>
              <a:rPr lang="en-US" altLang="zh-CN" sz="1000">
                <a:solidFill>
                  <a:srgbClr val="FFFF00"/>
                </a:solidFill>
                <a:latin typeface="宋体" charset="0"/>
                <a:ea typeface="宋体" charset="0"/>
                <a:cs typeface="宋体" charset="0"/>
              </a:rPr>
              <a:t>500</a:t>
            </a:r>
            <a:r>
              <a:rPr lang="zh-CN" altLang="en-US" sz="1000">
                <a:solidFill>
                  <a:srgbClr val="FFFF00"/>
                </a:solidFill>
                <a:latin typeface="宋体" charset="0"/>
                <a:ea typeface="宋体" charset="0"/>
                <a:cs typeface="宋体" charset="0"/>
              </a:rPr>
              <a:t>年</a:t>
            </a:r>
            <a:r>
              <a:rPr lang="en-US" altLang="zh-CN" sz="1000">
                <a:solidFill>
                  <a:srgbClr val="FFFF00"/>
                </a:solidFill>
                <a:latin typeface="宋体" charset="0"/>
                <a:ea typeface="宋体" charset="0"/>
                <a:cs typeface="宋体" charset="0"/>
              </a:rPr>
              <a:t>)</a:t>
            </a:r>
          </a:p>
        </p:txBody>
      </p:sp>
      <p:sp>
        <p:nvSpPr>
          <p:cNvPr id="878739" name="Rectangle 147"/>
          <p:cNvSpPr>
            <a:spLocks noChangeArrowheads="1"/>
          </p:cNvSpPr>
          <p:nvPr/>
        </p:nvSpPr>
        <p:spPr bwMode="auto">
          <a:xfrm>
            <a:off x="7262813" y="1219200"/>
            <a:ext cx="1028700" cy="2413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defRPr/>
            </a:pPr>
            <a:r>
              <a:rPr lang="en-US" altLang="zh-CN" sz="1000">
                <a:solidFill>
                  <a:srgbClr val="FFFF00"/>
                </a:solidFill>
                <a:latin typeface="Times" charset="0"/>
                <a:ea typeface="宋体" charset="0"/>
                <a:cs typeface="宋体" charset="0"/>
              </a:rPr>
              <a:t>(</a:t>
            </a:r>
            <a:r>
              <a:rPr lang="zh-CN" altLang="en-US" sz="1000">
                <a:solidFill>
                  <a:srgbClr val="FFFF00"/>
                </a:solidFill>
                <a:latin typeface="Times" charset="0"/>
                <a:ea typeface="宋体" charset="0"/>
                <a:cs typeface="宋体" charset="0"/>
              </a:rPr>
              <a:t>约主前</a:t>
            </a:r>
            <a:r>
              <a:rPr lang="en-US" altLang="zh-CN" sz="1000">
                <a:solidFill>
                  <a:srgbClr val="FFFF00"/>
                </a:solidFill>
                <a:latin typeface="Times" charset="0"/>
                <a:ea typeface="宋体" charset="0"/>
                <a:cs typeface="宋体" charset="0"/>
              </a:rPr>
              <a:t>1000</a:t>
            </a:r>
            <a:r>
              <a:rPr lang="zh-CN" altLang="en-US" sz="1000">
                <a:solidFill>
                  <a:srgbClr val="FFFF00"/>
                </a:solidFill>
                <a:latin typeface="Times" charset="0"/>
                <a:ea typeface="宋体" charset="0"/>
                <a:cs typeface="宋体" charset="0"/>
              </a:rPr>
              <a:t>年</a:t>
            </a:r>
            <a:r>
              <a:rPr lang="en-US" altLang="zh-CN" sz="1000">
                <a:solidFill>
                  <a:srgbClr val="FFFF00"/>
                </a:solidFill>
                <a:latin typeface="Times" charset="0"/>
                <a:ea typeface="宋体" charset="0"/>
                <a:cs typeface="宋体" charset="0"/>
              </a:rPr>
              <a:t>)</a:t>
            </a:r>
          </a:p>
        </p:txBody>
      </p:sp>
      <p:sp>
        <p:nvSpPr>
          <p:cNvPr id="878750" name="Line 158"/>
          <p:cNvSpPr>
            <a:spLocks noChangeShapeType="1"/>
          </p:cNvSpPr>
          <p:nvPr/>
        </p:nvSpPr>
        <p:spPr bwMode="auto">
          <a:xfrm>
            <a:off x="6646863" y="3663950"/>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1" name="Line 159"/>
          <p:cNvSpPr>
            <a:spLocks noChangeShapeType="1"/>
          </p:cNvSpPr>
          <p:nvPr/>
        </p:nvSpPr>
        <p:spPr bwMode="auto">
          <a:xfrm>
            <a:off x="6646863" y="3857625"/>
            <a:ext cx="863600" cy="635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2" name="Rectangle 160"/>
          <p:cNvSpPr>
            <a:spLocks noChangeArrowheads="1"/>
          </p:cNvSpPr>
          <p:nvPr/>
        </p:nvSpPr>
        <p:spPr bwMode="auto">
          <a:xfrm>
            <a:off x="6523038" y="3213100"/>
            <a:ext cx="409575" cy="225425"/>
          </a:xfrm>
          <a:prstGeom prst="rect">
            <a:avLst/>
          </a:prstGeom>
          <a:noFill/>
          <a:ln>
            <a:noFill/>
          </a:ln>
          <a:effectLst/>
          <a:extLst>
            <a:ext uri="{909E8E84-426E-40dd-AFC4-6F175D3DCCD1}">
              <a14:hiddenFill xmlns:a14="http://schemas.microsoft.com/office/drawing/2010/main" xmlns="">
                <a:solidFill>
                  <a:srgbClr val="E7EC26"/>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被</a:t>
            </a:r>
            <a:r>
              <a:rPr lang="zh-CN" altLang="en-US" sz="900">
                <a:solidFill>
                  <a:srgbClr val="000000"/>
                </a:solidFill>
                <a:latin typeface="Chicago" charset="0"/>
                <a:ea typeface="宋体" charset="0"/>
                <a:cs typeface="宋体" charset="0"/>
              </a:rPr>
              <a:t>掳</a:t>
            </a:r>
          </a:p>
        </p:txBody>
      </p:sp>
      <p:sp>
        <p:nvSpPr>
          <p:cNvPr id="878753" name="Line 161"/>
          <p:cNvSpPr>
            <a:spLocks noChangeShapeType="1"/>
          </p:cNvSpPr>
          <p:nvPr/>
        </p:nvSpPr>
        <p:spPr bwMode="auto">
          <a:xfrm>
            <a:off x="6646863" y="4235450"/>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4" name="Line 162"/>
          <p:cNvSpPr>
            <a:spLocks noChangeShapeType="1"/>
          </p:cNvSpPr>
          <p:nvPr/>
        </p:nvSpPr>
        <p:spPr bwMode="auto">
          <a:xfrm>
            <a:off x="6634163" y="4705350"/>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5" name="Line 163"/>
          <p:cNvSpPr>
            <a:spLocks noChangeShapeType="1"/>
          </p:cNvSpPr>
          <p:nvPr/>
        </p:nvSpPr>
        <p:spPr bwMode="auto">
          <a:xfrm>
            <a:off x="6634163" y="4857750"/>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6" name="Rectangle 164"/>
          <p:cNvSpPr>
            <a:spLocks noChangeArrowheads="1"/>
          </p:cNvSpPr>
          <p:nvPr/>
        </p:nvSpPr>
        <p:spPr bwMode="auto">
          <a:xfrm>
            <a:off x="6726238" y="4394200"/>
            <a:ext cx="4095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静</a:t>
            </a:r>
            <a:r>
              <a:rPr lang="zh-CN" altLang="en-US" sz="900">
                <a:solidFill>
                  <a:srgbClr val="000000"/>
                </a:solidFill>
                <a:latin typeface="Chicago" charset="0"/>
                <a:ea typeface="宋体" charset="0"/>
                <a:cs typeface="宋体" charset="0"/>
              </a:rPr>
              <a:t>默</a:t>
            </a:r>
          </a:p>
        </p:txBody>
      </p:sp>
      <p:sp>
        <p:nvSpPr>
          <p:cNvPr id="878757" name="Line 165"/>
          <p:cNvSpPr>
            <a:spLocks noChangeShapeType="1"/>
          </p:cNvSpPr>
          <p:nvPr/>
        </p:nvSpPr>
        <p:spPr bwMode="auto">
          <a:xfrm flipV="1">
            <a:off x="6646863" y="4044950"/>
            <a:ext cx="857250" cy="317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59" name="Rectangle 167"/>
          <p:cNvSpPr>
            <a:spLocks noChangeArrowheads="1"/>
          </p:cNvSpPr>
          <p:nvPr/>
        </p:nvSpPr>
        <p:spPr bwMode="auto">
          <a:xfrm>
            <a:off x="6605588" y="5318125"/>
            <a:ext cx="952500" cy="1028700"/>
          </a:xfrm>
          <a:prstGeom prst="rect">
            <a:avLst/>
          </a:prstGeom>
          <a:solidFill>
            <a:schemeClr val="tx1"/>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0" name="AutoShape 168"/>
          <p:cNvSpPr>
            <a:spLocks noChangeArrowheads="1"/>
          </p:cNvSpPr>
          <p:nvPr/>
        </p:nvSpPr>
        <p:spPr bwMode="auto">
          <a:xfrm>
            <a:off x="6621463" y="5154613"/>
            <a:ext cx="647700" cy="363537"/>
          </a:xfrm>
          <a:prstGeom prst="roundRect">
            <a:avLst>
              <a:gd name="adj" fmla="val 16667"/>
            </a:avLst>
          </a:prstGeom>
          <a:solidFill>
            <a:schemeClr val="tx1"/>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1" name="Rectangle 169"/>
          <p:cNvSpPr>
            <a:spLocks noChangeArrowheads="1"/>
          </p:cNvSpPr>
          <p:nvPr/>
        </p:nvSpPr>
        <p:spPr bwMode="auto">
          <a:xfrm>
            <a:off x="6610350" y="5102225"/>
            <a:ext cx="638175" cy="271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200">
                <a:solidFill>
                  <a:srgbClr val="000000"/>
                </a:solidFill>
                <a:latin typeface="Chicago" charset="0"/>
                <a:ea typeface="宋体" charset="0"/>
                <a:cs typeface="宋体" charset="0"/>
              </a:rPr>
              <a:t>主耶稣</a:t>
            </a:r>
          </a:p>
        </p:txBody>
      </p:sp>
      <p:sp>
        <p:nvSpPr>
          <p:cNvPr id="878762" name="Line 170"/>
          <p:cNvSpPr>
            <a:spLocks noChangeShapeType="1"/>
          </p:cNvSpPr>
          <p:nvPr/>
        </p:nvSpPr>
        <p:spPr bwMode="auto">
          <a:xfrm>
            <a:off x="6651625" y="544195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3" name="Line 171"/>
          <p:cNvSpPr>
            <a:spLocks noChangeShapeType="1"/>
          </p:cNvSpPr>
          <p:nvPr/>
        </p:nvSpPr>
        <p:spPr bwMode="auto">
          <a:xfrm flipV="1">
            <a:off x="6653213" y="558165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4" name="Line 172"/>
          <p:cNvSpPr>
            <a:spLocks noChangeShapeType="1"/>
          </p:cNvSpPr>
          <p:nvPr/>
        </p:nvSpPr>
        <p:spPr bwMode="auto">
          <a:xfrm flipV="1">
            <a:off x="6654800" y="572135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5" name="Line 173"/>
          <p:cNvSpPr>
            <a:spLocks noChangeShapeType="1"/>
          </p:cNvSpPr>
          <p:nvPr/>
        </p:nvSpPr>
        <p:spPr bwMode="auto">
          <a:xfrm>
            <a:off x="6656388" y="586740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6" name="Line 174"/>
          <p:cNvSpPr>
            <a:spLocks noChangeShapeType="1"/>
          </p:cNvSpPr>
          <p:nvPr/>
        </p:nvSpPr>
        <p:spPr bwMode="auto">
          <a:xfrm>
            <a:off x="6659563" y="6156325"/>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7" name="Line 175"/>
          <p:cNvSpPr>
            <a:spLocks noChangeShapeType="1"/>
          </p:cNvSpPr>
          <p:nvPr/>
        </p:nvSpPr>
        <p:spPr bwMode="auto">
          <a:xfrm flipV="1">
            <a:off x="6659563" y="629920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8" name="AutoShape 176"/>
          <p:cNvSpPr>
            <a:spLocks noChangeArrowheads="1"/>
          </p:cNvSpPr>
          <p:nvPr/>
        </p:nvSpPr>
        <p:spPr bwMode="auto">
          <a:xfrm>
            <a:off x="6594475" y="581025"/>
            <a:ext cx="730250" cy="249238"/>
          </a:xfrm>
          <a:prstGeom prst="roundRect">
            <a:avLst>
              <a:gd name="adj" fmla="val 16667"/>
            </a:avLst>
          </a:prstGeom>
          <a:solidFill>
            <a:schemeClr val="tx1"/>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69" name="Rectangle 177"/>
          <p:cNvSpPr>
            <a:spLocks noChangeArrowheads="1"/>
          </p:cNvSpPr>
          <p:nvPr/>
        </p:nvSpPr>
        <p:spPr bwMode="auto">
          <a:xfrm>
            <a:off x="6592888" y="741363"/>
            <a:ext cx="952500" cy="442912"/>
          </a:xfrm>
          <a:prstGeom prst="rect">
            <a:avLst/>
          </a:prstGeom>
          <a:solidFill>
            <a:schemeClr val="tx1"/>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0" name="AutoShape 178"/>
          <p:cNvSpPr>
            <a:spLocks noChangeArrowheads="1"/>
          </p:cNvSpPr>
          <p:nvPr/>
        </p:nvSpPr>
        <p:spPr bwMode="auto">
          <a:xfrm>
            <a:off x="6613525" y="647700"/>
            <a:ext cx="692150" cy="250825"/>
          </a:xfrm>
          <a:prstGeom prst="roundRect">
            <a:avLst>
              <a:gd name="adj" fmla="val 16667"/>
            </a:avLst>
          </a:prstGeom>
          <a:solidFill>
            <a:schemeClr val="tx1"/>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1" name="Rectangle 179"/>
          <p:cNvSpPr>
            <a:spLocks noChangeArrowheads="1"/>
          </p:cNvSpPr>
          <p:nvPr/>
        </p:nvSpPr>
        <p:spPr bwMode="auto">
          <a:xfrm>
            <a:off x="6570663" y="561975"/>
            <a:ext cx="5238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Chicago" charset="0"/>
                <a:ea typeface="宋体" charset="0"/>
                <a:cs typeface="宋体" charset="0"/>
              </a:rPr>
              <a:t>无</a:t>
            </a:r>
            <a:r>
              <a:rPr lang="zh-CN" altLang="en-US" sz="900">
                <a:solidFill>
                  <a:srgbClr val="000000"/>
                </a:solidFill>
                <a:latin typeface="Chicago" charset="0"/>
                <a:ea typeface="宋体" charset="0"/>
                <a:cs typeface="宋体" charset="0"/>
              </a:rPr>
              <a:t>政府</a:t>
            </a:r>
          </a:p>
        </p:txBody>
      </p:sp>
      <p:sp>
        <p:nvSpPr>
          <p:cNvPr id="878772" name="Line 180"/>
          <p:cNvSpPr>
            <a:spLocks noChangeShapeType="1"/>
          </p:cNvSpPr>
          <p:nvPr/>
        </p:nvSpPr>
        <p:spPr bwMode="auto">
          <a:xfrm>
            <a:off x="6630988" y="1117600"/>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3" name="Line 181"/>
          <p:cNvSpPr>
            <a:spLocks noChangeShapeType="1"/>
          </p:cNvSpPr>
          <p:nvPr/>
        </p:nvSpPr>
        <p:spPr bwMode="auto">
          <a:xfrm flipV="1">
            <a:off x="6630988" y="928688"/>
            <a:ext cx="863600" cy="158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5" name="Line 183"/>
          <p:cNvSpPr>
            <a:spLocks noChangeShapeType="1"/>
          </p:cNvSpPr>
          <p:nvPr/>
        </p:nvSpPr>
        <p:spPr bwMode="auto">
          <a:xfrm>
            <a:off x="6665913" y="6019800"/>
            <a:ext cx="838200" cy="1588"/>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6" name="Text Box 184"/>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endParaRPr lang="zh-CN" altLang="en-US" sz="1600">
              <a:solidFill>
                <a:srgbClr val="FFFFFF"/>
              </a:solidFill>
              <a:latin typeface="Comic Sans MS" charset="0"/>
              <a:ea typeface="宋体" charset="0"/>
              <a:cs typeface="宋体" charset="0"/>
            </a:endParaRPr>
          </a:p>
        </p:txBody>
      </p:sp>
      <p:sp>
        <p:nvSpPr>
          <p:cNvPr id="878777" name="Text Box 185"/>
          <p:cNvSpPr txBox="1">
            <a:spLocks noChangeArrowheads="1"/>
          </p:cNvSpPr>
          <p:nvPr/>
        </p:nvSpPr>
        <p:spPr bwMode="auto">
          <a:xfrm>
            <a:off x="8720138" y="90488"/>
            <a:ext cx="2603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Comic Sans MS" charset="0"/>
                <a:ea typeface="宋体" charset="0"/>
                <a:cs typeface="宋体" charset="0"/>
              </a:rPr>
              <a:t> </a:t>
            </a:r>
          </a:p>
        </p:txBody>
      </p:sp>
      <p:sp>
        <p:nvSpPr>
          <p:cNvPr id="878778" name="Freeform 186"/>
          <p:cNvSpPr>
            <a:spLocks/>
          </p:cNvSpPr>
          <p:nvPr/>
        </p:nvSpPr>
        <p:spPr bwMode="auto">
          <a:xfrm>
            <a:off x="5280025" y="2857500"/>
            <a:ext cx="15875" cy="58738"/>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79" name="Freeform 187"/>
          <p:cNvSpPr>
            <a:spLocks/>
          </p:cNvSpPr>
          <p:nvPr/>
        </p:nvSpPr>
        <p:spPr bwMode="auto">
          <a:xfrm>
            <a:off x="5284788" y="5881688"/>
            <a:ext cx="15875" cy="58737"/>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0" name="Freeform 188"/>
          <p:cNvSpPr>
            <a:spLocks/>
          </p:cNvSpPr>
          <p:nvPr/>
        </p:nvSpPr>
        <p:spPr bwMode="auto">
          <a:xfrm>
            <a:off x="7348538" y="708025"/>
            <a:ext cx="204787" cy="65088"/>
          </a:xfrm>
          <a:custGeom>
            <a:avLst/>
            <a:gdLst>
              <a:gd name="T0" fmla="*/ 128 w 129"/>
              <a:gd name="T1" fmla="*/ 40 h 41"/>
              <a:gd name="T2" fmla="*/ 0 w 129"/>
              <a:gd name="T3" fmla="*/ 40 h 41"/>
              <a:gd name="T4" fmla="*/ 0 w 129"/>
              <a:gd name="T5" fmla="*/ 0 h 41"/>
              <a:gd name="T6" fmla="*/ 128 w 129"/>
              <a:gd name="T7" fmla="*/ 40 h 41"/>
            </a:gdLst>
            <a:ahLst/>
            <a:cxnLst>
              <a:cxn ang="0">
                <a:pos x="T0" y="T1"/>
              </a:cxn>
              <a:cxn ang="0">
                <a:pos x="T2" y="T3"/>
              </a:cxn>
              <a:cxn ang="0">
                <a:pos x="T4" y="T5"/>
              </a:cxn>
              <a:cxn ang="0">
                <a:pos x="T6" y="T7"/>
              </a:cxn>
            </a:cxnLst>
            <a:rect l="0" t="0" r="r" b="b"/>
            <a:pathLst>
              <a:path w="129" h="41">
                <a:moveTo>
                  <a:pt x="128" y="40"/>
                </a:moveTo>
                <a:lnTo>
                  <a:pt x="0" y="40"/>
                </a:lnTo>
                <a:lnTo>
                  <a:pt x="0" y="0"/>
                </a:lnTo>
                <a:lnTo>
                  <a:pt x="128" y="40"/>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81" name="Freeform 189"/>
          <p:cNvSpPr>
            <a:spLocks/>
          </p:cNvSpPr>
          <p:nvPr/>
        </p:nvSpPr>
        <p:spPr bwMode="auto">
          <a:xfrm>
            <a:off x="7335838" y="708025"/>
            <a:ext cx="217487" cy="77788"/>
          </a:xfrm>
          <a:custGeom>
            <a:avLst/>
            <a:gdLst>
              <a:gd name="T0" fmla="*/ 136 w 137"/>
              <a:gd name="T1" fmla="*/ 48 h 49"/>
              <a:gd name="T2" fmla="*/ 0 w 137"/>
              <a:gd name="T3" fmla="*/ 48 h 49"/>
              <a:gd name="T4" fmla="*/ 0 w 137"/>
              <a:gd name="T5" fmla="*/ 0 h 49"/>
            </a:gdLst>
            <a:ahLst/>
            <a:cxnLst>
              <a:cxn ang="0">
                <a:pos x="T0" y="T1"/>
              </a:cxn>
              <a:cxn ang="0">
                <a:pos x="T2" y="T3"/>
              </a:cxn>
              <a:cxn ang="0">
                <a:pos x="T4" y="T5"/>
              </a:cxn>
            </a:cxnLst>
            <a:rect l="0" t="0" r="r" b="b"/>
            <a:pathLst>
              <a:path w="137" h="49">
                <a:moveTo>
                  <a:pt x="136" y="48"/>
                </a:moveTo>
                <a:lnTo>
                  <a:pt x="0" y="48"/>
                </a:lnTo>
                <a:lnTo>
                  <a:pt x="0" y="0"/>
                </a:lnTo>
              </a:path>
            </a:pathLst>
          </a:custGeom>
          <a:noFill/>
          <a:ln w="25400" cap="rnd" cmpd="sng">
            <a:solidFill>
              <a:srgbClr val="000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82" name="Rectangle 190"/>
          <p:cNvSpPr>
            <a:spLocks noChangeArrowheads="1"/>
          </p:cNvSpPr>
          <p:nvPr/>
        </p:nvSpPr>
        <p:spPr bwMode="auto">
          <a:xfrm>
            <a:off x="6880225" y="971550"/>
            <a:ext cx="352425"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800">
                <a:solidFill>
                  <a:srgbClr val="000000"/>
                </a:solidFill>
                <a:latin typeface="Helvetica" charset="0"/>
                <a:ea typeface="宋体" charset="0"/>
                <a:cs typeface="宋体" charset="0"/>
              </a:rPr>
              <a:t>350</a:t>
            </a:r>
          </a:p>
        </p:txBody>
      </p:sp>
      <p:sp>
        <p:nvSpPr>
          <p:cNvPr id="878783" name="Freeform 191"/>
          <p:cNvSpPr>
            <a:spLocks/>
          </p:cNvSpPr>
          <p:nvPr/>
        </p:nvSpPr>
        <p:spPr bwMode="auto">
          <a:xfrm>
            <a:off x="7348538" y="695325"/>
            <a:ext cx="204787" cy="77788"/>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784" name="AutoShape 192"/>
          <p:cNvSpPr>
            <a:spLocks noChangeArrowheads="1"/>
          </p:cNvSpPr>
          <p:nvPr/>
        </p:nvSpPr>
        <p:spPr bwMode="auto">
          <a:xfrm>
            <a:off x="6569075" y="568325"/>
            <a:ext cx="730250" cy="244475"/>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5" name="Rectangle 193"/>
          <p:cNvSpPr>
            <a:spLocks noChangeArrowheads="1"/>
          </p:cNvSpPr>
          <p:nvPr/>
        </p:nvSpPr>
        <p:spPr bwMode="auto">
          <a:xfrm>
            <a:off x="6567488" y="725488"/>
            <a:ext cx="952500" cy="433387"/>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6" name="AutoShape 194"/>
          <p:cNvSpPr>
            <a:spLocks noChangeArrowheads="1"/>
          </p:cNvSpPr>
          <p:nvPr/>
        </p:nvSpPr>
        <p:spPr bwMode="auto">
          <a:xfrm>
            <a:off x="6588125" y="593725"/>
            <a:ext cx="692150" cy="244475"/>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7" name="Line 195"/>
          <p:cNvSpPr>
            <a:spLocks noChangeShapeType="1"/>
          </p:cNvSpPr>
          <p:nvPr/>
        </p:nvSpPr>
        <p:spPr bwMode="auto">
          <a:xfrm>
            <a:off x="6618288" y="9302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8" name="Line 196"/>
          <p:cNvSpPr>
            <a:spLocks noChangeShapeType="1"/>
          </p:cNvSpPr>
          <p:nvPr/>
        </p:nvSpPr>
        <p:spPr bwMode="auto">
          <a:xfrm>
            <a:off x="6611938" y="110172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789" name="Rectangle 197"/>
          <p:cNvSpPr>
            <a:spLocks noChangeArrowheads="1"/>
          </p:cNvSpPr>
          <p:nvPr/>
        </p:nvSpPr>
        <p:spPr bwMode="auto">
          <a:xfrm>
            <a:off x="6697663" y="549275"/>
            <a:ext cx="409575" cy="225425"/>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1A0004"/>
                </a:solidFill>
                <a:latin typeface="Sand" charset="0"/>
                <a:ea typeface="宋体" charset="0"/>
                <a:cs typeface="宋体" charset="0"/>
              </a:rPr>
              <a:t>无</a:t>
            </a:r>
            <a:r>
              <a:rPr lang="zh-CN" altLang="en-US" sz="900">
                <a:solidFill>
                  <a:srgbClr val="1A0004"/>
                </a:solidFill>
                <a:latin typeface="Sand" charset="0"/>
                <a:ea typeface="宋体" charset="0"/>
                <a:cs typeface="宋体" charset="0"/>
              </a:rPr>
              <a:t>王</a:t>
            </a:r>
            <a:endParaRPr lang="zh-CN" altLang="en-US" sz="900">
              <a:solidFill>
                <a:srgbClr val="000000"/>
              </a:solidFill>
              <a:latin typeface="Chicago" charset="0"/>
              <a:ea typeface="宋体" charset="0"/>
              <a:cs typeface="宋体" charset="0"/>
            </a:endParaRPr>
          </a:p>
        </p:txBody>
      </p:sp>
      <p:sp>
        <p:nvSpPr>
          <p:cNvPr id="878790" name="Freeform 198"/>
          <p:cNvSpPr>
            <a:spLocks/>
          </p:cNvSpPr>
          <p:nvPr/>
        </p:nvSpPr>
        <p:spPr bwMode="auto">
          <a:xfrm>
            <a:off x="7332663" y="1392238"/>
            <a:ext cx="204787" cy="77787"/>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807" name="Freeform 215"/>
          <p:cNvSpPr>
            <a:spLocks/>
          </p:cNvSpPr>
          <p:nvPr/>
        </p:nvSpPr>
        <p:spPr bwMode="auto">
          <a:xfrm>
            <a:off x="7343775" y="3446463"/>
            <a:ext cx="204788" cy="65087"/>
          </a:xfrm>
          <a:custGeom>
            <a:avLst/>
            <a:gdLst>
              <a:gd name="T0" fmla="*/ 128 w 129"/>
              <a:gd name="T1" fmla="*/ 40 h 41"/>
              <a:gd name="T2" fmla="*/ 0 w 129"/>
              <a:gd name="T3" fmla="*/ 40 h 41"/>
              <a:gd name="T4" fmla="*/ 0 w 129"/>
              <a:gd name="T5" fmla="*/ 0 h 41"/>
              <a:gd name="T6" fmla="*/ 128 w 129"/>
              <a:gd name="T7" fmla="*/ 40 h 41"/>
            </a:gdLst>
            <a:ahLst/>
            <a:cxnLst>
              <a:cxn ang="0">
                <a:pos x="T0" y="T1"/>
              </a:cxn>
              <a:cxn ang="0">
                <a:pos x="T2" y="T3"/>
              </a:cxn>
              <a:cxn ang="0">
                <a:pos x="T4" y="T5"/>
              </a:cxn>
              <a:cxn ang="0">
                <a:pos x="T6" y="T7"/>
              </a:cxn>
            </a:cxnLst>
            <a:rect l="0" t="0" r="r" b="b"/>
            <a:pathLst>
              <a:path w="129" h="41">
                <a:moveTo>
                  <a:pt x="128" y="40"/>
                </a:moveTo>
                <a:lnTo>
                  <a:pt x="0" y="40"/>
                </a:lnTo>
                <a:lnTo>
                  <a:pt x="0" y="0"/>
                </a:lnTo>
                <a:lnTo>
                  <a:pt x="128" y="40"/>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808" name="Freeform 216"/>
          <p:cNvSpPr>
            <a:spLocks/>
          </p:cNvSpPr>
          <p:nvPr/>
        </p:nvSpPr>
        <p:spPr bwMode="auto">
          <a:xfrm>
            <a:off x="7343775" y="3433763"/>
            <a:ext cx="204788" cy="77787"/>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809" name="AutoShape 217"/>
          <p:cNvSpPr>
            <a:spLocks noChangeArrowheads="1"/>
          </p:cNvSpPr>
          <p:nvPr/>
        </p:nvSpPr>
        <p:spPr bwMode="auto">
          <a:xfrm>
            <a:off x="6615113" y="3252788"/>
            <a:ext cx="730250" cy="420687"/>
          </a:xfrm>
          <a:prstGeom prst="roundRect">
            <a:avLst>
              <a:gd name="adj" fmla="val 16667"/>
            </a:avLst>
          </a:prstGeom>
          <a:solidFill>
            <a:schemeClr val="tx1"/>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0" name="Rectangle 218"/>
          <p:cNvSpPr>
            <a:spLocks noChangeArrowheads="1"/>
          </p:cNvSpPr>
          <p:nvPr/>
        </p:nvSpPr>
        <p:spPr bwMode="auto">
          <a:xfrm>
            <a:off x="6613525" y="3432175"/>
            <a:ext cx="969963" cy="906463"/>
          </a:xfrm>
          <a:prstGeom prst="rect">
            <a:avLst/>
          </a:prstGeom>
          <a:solidFill>
            <a:schemeClr val="tx1"/>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1" name="Line 219"/>
          <p:cNvSpPr>
            <a:spLocks noChangeShapeType="1"/>
          </p:cNvSpPr>
          <p:nvPr/>
        </p:nvSpPr>
        <p:spPr bwMode="auto">
          <a:xfrm>
            <a:off x="6664325" y="3681413"/>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2" name="Line 220"/>
          <p:cNvSpPr>
            <a:spLocks noChangeShapeType="1"/>
          </p:cNvSpPr>
          <p:nvPr/>
        </p:nvSpPr>
        <p:spPr bwMode="auto">
          <a:xfrm>
            <a:off x="6664325" y="3859213"/>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3" name="Rectangle 221"/>
          <p:cNvSpPr>
            <a:spLocks noChangeArrowheads="1"/>
          </p:cNvSpPr>
          <p:nvPr/>
        </p:nvSpPr>
        <p:spPr bwMode="auto">
          <a:xfrm>
            <a:off x="6724650" y="3195638"/>
            <a:ext cx="485775" cy="252412"/>
          </a:xfrm>
          <a:prstGeom prst="rect">
            <a:avLst/>
          </a:prstGeom>
          <a:noFill/>
          <a:ln>
            <a:noFill/>
          </a:ln>
          <a:effectLst/>
          <a:extLst>
            <a:ext uri="{909E8E84-426E-40dd-AFC4-6F175D3DCCD1}">
              <a14:hiddenFill xmlns:a14="http://schemas.microsoft.com/office/drawing/2010/main" xmlns="">
                <a:solidFill>
                  <a:srgbClr val="E7EC26"/>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20000"/>
              </a:lnSpc>
              <a:defRPr/>
            </a:pPr>
            <a:r>
              <a:rPr lang="en-US" altLang="zh-CN" sz="900">
                <a:solidFill>
                  <a:srgbClr val="1A0004"/>
                </a:solidFill>
                <a:latin typeface="Times" charset="0"/>
                <a:ea typeface="宋体" charset="0"/>
                <a:cs typeface="宋体" charset="0"/>
              </a:rPr>
              <a:t>被</a:t>
            </a:r>
            <a:r>
              <a:rPr lang="zh-CN" altLang="en-US" sz="900">
                <a:solidFill>
                  <a:srgbClr val="1A0004"/>
                </a:solidFill>
                <a:latin typeface="Times" charset="0"/>
                <a:ea typeface="宋体" charset="0"/>
                <a:cs typeface="宋体" charset="0"/>
              </a:rPr>
              <a:t>掳</a:t>
            </a:r>
          </a:p>
        </p:txBody>
      </p:sp>
      <p:sp>
        <p:nvSpPr>
          <p:cNvPr id="878814" name="Line 222"/>
          <p:cNvSpPr>
            <a:spLocks noChangeShapeType="1"/>
          </p:cNvSpPr>
          <p:nvPr/>
        </p:nvSpPr>
        <p:spPr bwMode="auto">
          <a:xfrm>
            <a:off x="6664325" y="4252913"/>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5" name="Line 223"/>
          <p:cNvSpPr>
            <a:spLocks noChangeShapeType="1"/>
          </p:cNvSpPr>
          <p:nvPr/>
        </p:nvSpPr>
        <p:spPr bwMode="auto">
          <a:xfrm>
            <a:off x="6664325" y="4056063"/>
            <a:ext cx="8636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6" name="Rectangle 224"/>
          <p:cNvSpPr>
            <a:spLocks noChangeArrowheads="1"/>
          </p:cNvSpPr>
          <p:nvPr/>
        </p:nvSpPr>
        <p:spPr bwMode="auto">
          <a:xfrm>
            <a:off x="6737350" y="3409950"/>
            <a:ext cx="592138" cy="111125"/>
          </a:xfrm>
          <a:prstGeom prst="rect">
            <a:avLst/>
          </a:prstGeom>
          <a:solidFill>
            <a:schemeClr val="tx1"/>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7" name="Rectangle 225"/>
          <p:cNvSpPr>
            <a:spLocks noChangeArrowheads="1"/>
          </p:cNvSpPr>
          <p:nvPr/>
        </p:nvSpPr>
        <p:spPr bwMode="auto">
          <a:xfrm>
            <a:off x="6637338" y="3408363"/>
            <a:ext cx="592137" cy="111125"/>
          </a:xfrm>
          <a:prstGeom prst="rect">
            <a:avLst/>
          </a:prstGeom>
          <a:solidFill>
            <a:schemeClr val="tx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18" name="Text Box 226"/>
          <p:cNvSpPr txBox="1">
            <a:spLocks noChangeArrowheads="1"/>
          </p:cNvSpPr>
          <p:nvPr/>
        </p:nvSpPr>
        <p:spPr bwMode="auto">
          <a:xfrm>
            <a:off x="8658225" y="6405563"/>
            <a:ext cx="1841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endParaRPr lang="zh-CN" altLang="en-US" b="0">
              <a:solidFill>
                <a:srgbClr val="FFA27C"/>
              </a:solidFill>
              <a:latin typeface="Kosher-Normal" charset="0"/>
              <a:ea typeface="宋体" charset="0"/>
              <a:cs typeface="宋体" charset="0"/>
            </a:endParaRPr>
          </a:p>
        </p:txBody>
      </p:sp>
      <p:sp>
        <p:nvSpPr>
          <p:cNvPr id="878821" name="Rectangle 229"/>
          <p:cNvSpPr>
            <a:spLocks noChangeArrowheads="1"/>
          </p:cNvSpPr>
          <p:nvPr/>
        </p:nvSpPr>
        <p:spPr bwMode="auto">
          <a:xfrm>
            <a:off x="557213" y="2457450"/>
            <a:ext cx="3121025" cy="94615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5400" b="0">
                <a:solidFill>
                  <a:srgbClr val="FAFD00"/>
                </a:solidFill>
                <a:latin typeface="Times" charset="0"/>
                <a:ea typeface="宋体" charset="0"/>
                <a:cs typeface="宋体" charset="0"/>
              </a:rPr>
              <a:t>造 7 默主 </a:t>
            </a:r>
          </a:p>
        </p:txBody>
      </p:sp>
      <p:sp>
        <p:nvSpPr>
          <p:cNvPr id="878822" name="Rectangle 230"/>
          <p:cNvSpPr>
            <a:spLocks noChangeArrowheads="1"/>
          </p:cNvSpPr>
          <p:nvPr/>
        </p:nvSpPr>
        <p:spPr bwMode="auto">
          <a:xfrm>
            <a:off x="725488" y="3506788"/>
            <a:ext cx="3463925" cy="9112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en-US" altLang="zh-CN" sz="5400" b="0">
                <a:solidFill>
                  <a:srgbClr val="00FF00"/>
                </a:solidFill>
                <a:latin typeface="Times" charset="0"/>
                <a:ea typeface="宋体" charset="0"/>
                <a:cs typeface="宋体" charset="0"/>
              </a:rPr>
              <a:t>7 = 4 + 3 </a:t>
            </a:r>
          </a:p>
        </p:txBody>
      </p:sp>
      <p:sp>
        <p:nvSpPr>
          <p:cNvPr id="878823" name="Line 231"/>
          <p:cNvSpPr>
            <a:spLocks noChangeShapeType="1"/>
          </p:cNvSpPr>
          <p:nvPr/>
        </p:nvSpPr>
        <p:spPr bwMode="auto">
          <a:xfrm>
            <a:off x="1566863" y="2924175"/>
            <a:ext cx="279400" cy="0"/>
          </a:xfrm>
          <a:prstGeom prst="line">
            <a:avLst/>
          </a:prstGeom>
          <a:noFill/>
          <a:ln w="25400">
            <a:solidFill>
              <a:srgbClr val="FAFD00"/>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grpSp>
        <p:nvGrpSpPr>
          <p:cNvPr id="112837" name="Group 232"/>
          <p:cNvGrpSpPr>
            <a:grpSpLocks/>
          </p:cNvGrpSpPr>
          <p:nvPr/>
        </p:nvGrpSpPr>
        <p:grpSpPr bwMode="auto">
          <a:xfrm>
            <a:off x="5102225" y="2236788"/>
            <a:ext cx="673100" cy="412750"/>
            <a:chOff x="3198" y="1473"/>
            <a:chExt cx="424" cy="260"/>
          </a:xfrm>
        </p:grpSpPr>
        <p:grpSp>
          <p:nvGrpSpPr>
            <p:cNvPr id="112984" name="Group 233"/>
            <p:cNvGrpSpPr>
              <a:grpSpLocks/>
            </p:cNvGrpSpPr>
            <p:nvPr/>
          </p:nvGrpSpPr>
          <p:grpSpPr bwMode="auto">
            <a:xfrm>
              <a:off x="3243" y="1473"/>
              <a:ext cx="306" cy="260"/>
              <a:chOff x="3243" y="1473"/>
              <a:chExt cx="306" cy="260"/>
            </a:xfrm>
          </p:grpSpPr>
          <p:grpSp>
            <p:nvGrpSpPr>
              <p:cNvPr id="112986" name="Group 234"/>
              <p:cNvGrpSpPr>
                <a:grpSpLocks/>
              </p:cNvGrpSpPr>
              <p:nvPr/>
            </p:nvGrpSpPr>
            <p:grpSpPr bwMode="auto">
              <a:xfrm>
                <a:off x="3311" y="1473"/>
                <a:ext cx="236" cy="260"/>
                <a:chOff x="1557" y="1004"/>
                <a:chExt cx="2105" cy="1951"/>
              </a:xfrm>
            </p:grpSpPr>
            <p:grpSp>
              <p:nvGrpSpPr>
                <p:cNvPr id="112988" name="Group 236"/>
                <p:cNvGrpSpPr>
                  <a:grpSpLocks/>
                </p:cNvGrpSpPr>
                <p:nvPr/>
              </p:nvGrpSpPr>
              <p:grpSpPr bwMode="auto">
                <a:xfrm>
                  <a:off x="1557" y="1209"/>
                  <a:ext cx="2105" cy="1421"/>
                  <a:chOff x="578" y="2316"/>
                  <a:chExt cx="2105" cy="1421"/>
                </a:xfrm>
              </p:grpSpPr>
              <p:sp>
                <p:nvSpPr>
                  <p:cNvPr id="878829" name="Freeform 237" descr="Cork"/>
                  <p:cNvSpPr>
                    <a:spLocks/>
                  </p:cNvSpPr>
                  <p:nvPr/>
                </p:nvSpPr>
                <p:spPr bwMode="auto">
                  <a:xfrm>
                    <a:off x="632" y="2314"/>
                    <a:ext cx="2051" cy="255"/>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30" name="Freeform 238" descr="Cork"/>
                  <p:cNvSpPr>
                    <a:spLocks/>
                  </p:cNvSpPr>
                  <p:nvPr/>
                </p:nvSpPr>
                <p:spPr bwMode="auto">
                  <a:xfrm>
                    <a:off x="578" y="2501"/>
                    <a:ext cx="2078" cy="123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32" name="Freeform 240"/>
                <p:cNvSpPr>
                  <a:spLocks/>
                </p:cNvSpPr>
                <p:nvPr/>
              </p:nvSpPr>
              <p:spPr bwMode="auto">
                <a:xfrm>
                  <a:off x="1619" y="2647"/>
                  <a:ext cx="89" cy="278"/>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33" name="Freeform 241"/>
                <p:cNvSpPr>
                  <a:spLocks/>
                </p:cNvSpPr>
                <p:nvPr/>
              </p:nvSpPr>
              <p:spPr bwMode="auto">
                <a:xfrm>
                  <a:off x="1637" y="2647"/>
                  <a:ext cx="107" cy="308"/>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34" name="Freeform 242"/>
                <p:cNvSpPr>
                  <a:spLocks/>
                </p:cNvSpPr>
                <p:nvPr/>
              </p:nvSpPr>
              <p:spPr bwMode="auto">
                <a:xfrm>
                  <a:off x="3011" y="2580"/>
                  <a:ext cx="152" cy="330"/>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35" name="Freeform 243"/>
                <p:cNvSpPr>
                  <a:spLocks/>
                </p:cNvSpPr>
                <p:nvPr/>
              </p:nvSpPr>
              <p:spPr bwMode="auto">
                <a:xfrm>
                  <a:off x="1718" y="1019"/>
                  <a:ext cx="98" cy="443"/>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36" name="Freeform 244"/>
                <p:cNvSpPr>
                  <a:spLocks/>
                </p:cNvSpPr>
                <p:nvPr/>
              </p:nvSpPr>
              <p:spPr bwMode="auto">
                <a:xfrm>
                  <a:off x="3430" y="1004"/>
                  <a:ext cx="161" cy="360"/>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37" name="Rectangle 245"/>
              <p:cNvSpPr>
                <a:spLocks noChangeArrowheads="1"/>
              </p:cNvSpPr>
              <p:nvPr/>
            </p:nvSpPr>
            <p:spPr bwMode="auto">
              <a:xfrm>
                <a:off x="3243" y="1479"/>
                <a:ext cx="306" cy="1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46662" dir="2115817" algn="ctr" rotWithShape="0">
                        <a:schemeClr val="bg2">
                          <a:alpha val="74998"/>
                        </a:schemeClr>
                      </a:outerShdw>
                    </a:effectLst>
                  </a14:hiddenEffects>
                </a:ext>
              </a:extLst>
            </p:spPr>
            <p:txBody>
              <a:bodyPr wrap="none" lIns="90487" tIns="44450" rIns="90487" bIns="44450">
                <a:spAutoFit/>
              </a:bodyPr>
              <a:lstStyle/>
              <a:p>
                <a:pPr>
                  <a:defRPr/>
                </a:pPr>
                <a:r>
                  <a:rPr lang="zh-CN" altLang="en-US" sz="1200" i="1">
                    <a:solidFill>
                      <a:srgbClr val="1A0004"/>
                    </a:solidFill>
                    <a:latin typeface="Arial Black" charset="0"/>
                    <a:ea typeface="宋体" charset="0"/>
                    <a:cs typeface="宋体" charset="0"/>
                  </a:rPr>
                  <a:t>亚约</a:t>
                </a:r>
                <a:endParaRPr lang="en-US" altLang="zh-CN" sz="1200" i="1">
                  <a:solidFill>
                    <a:srgbClr val="1A0004"/>
                  </a:solidFill>
                  <a:latin typeface="Arial Black" charset="0"/>
                  <a:ea typeface="宋体" charset="0"/>
                  <a:cs typeface="宋体" charset="0"/>
                </a:endParaRPr>
              </a:p>
            </p:txBody>
          </p:sp>
        </p:grpSp>
        <p:sp>
          <p:nvSpPr>
            <p:cNvPr id="878838" name="Text Box 246"/>
            <p:cNvSpPr txBox="1">
              <a:spLocks noChangeArrowheads="1"/>
            </p:cNvSpPr>
            <p:nvPr/>
          </p:nvSpPr>
          <p:spPr bwMode="auto">
            <a:xfrm>
              <a:off x="3198" y="1480"/>
              <a:ext cx="424"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29783" dir="1514402" algn="ctr" rotWithShape="0">
                      <a:schemeClr val="bg2">
                        <a:alpha val="74998"/>
                      </a:schemeClr>
                    </a:outerShdw>
                  </a:effectLst>
                </a14:hiddenEffects>
              </a:ext>
            </a:extLst>
          </p:spPr>
          <p:txBody>
            <a:bodyPr>
              <a:spAutoFit/>
            </a:bodyPr>
            <a:lstStyle/>
            <a:p>
              <a:pPr algn="ctr">
                <a:spcBef>
                  <a:spcPct val="50000"/>
                </a:spcBef>
                <a:defRPr/>
              </a:pPr>
              <a:endParaRPr lang="en-US" altLang="zh-CN" sz="1200" i="1">
                <a:solidFill>
                  <a:srgbClr val="1A0004"/>
                </a:solidFill>
                <a:latin typeface="Arial Black" charset="0"/>
                <a:ea typeface="宋体" charset="0"/>
                <a:cs typeface="宋体" charset="0"/>
              </a:endParaRPr>
            </a:p>
          </p:txBody>
        </p:sp>
      </p:grpSp>
      <p:grpSp>
        <p:nvGrpSpPr>
          <p:cNvPr id="112838" name="Group 247"/>
          <p:cNvGrpSpPr>
            <a:grpSpLocks/>
          </p:cNvGrpSpPr>
          <p:nvPr/>
        </p:nvGrpSpPr>
        <p:grpSpPr bwMode="auto">
          <a:xfrm>
            <a:off x="7410450" y="1341438"/>
            <a:ext cx="685800" cy="503237"/>
            <a:chOff x="4716" y="845"/>
            <a:chExt cx="432" cy="317"/>
          </a:xfrm>
        </p:grpSpPr>
        <p:grpSp>
          <p:nvGrpSpPr>
            <p:cNvPr id="112971" name="Group 248"/>
            <p:cNvGrpSpPr>
              <a:grpSpLocks/>
            </p:cNvGrpSpPr>
            <p:nvPr/>
          </p:nvGrpSpPr>
          <p:grpSpPr bwMode="auto">
            <a:xfrm>
              <a:off x="4836" y="914"/>
              <a:ext cx="227" cy="231"/>
              <a:chOff x="1557" y="1006"/>
              <a:chExt cx="2105" cy="1950"/>
            </a:xfrm>
          </p:grpSpPr>
          <p:grpSp>
            <p:nvGrpSpPr>
              <p:cNvPr id="112976" name="Group 250"/>
              <p:cNvGrpSpPr>
                <a:grpSpLocks/>
              </p:cNvGrpSpPr>
              <p:nvPr/>
            </p:nvGrpSpPr>
            <p:grpSpPr bwMode="auto">
              <a:xfrm>
                <a:off x="1557" y="1209"/>
                <a:ext cx="2105" cy="1421"/>
                <a:chOff x="578" y="2316"/>
                <a:chExt cx="2105" cy="1421"/>
              </a:xfrm>
            </p:grpSpPr>
            <p:sp>
              <p:nvSpPr>
                <p:cNvPr id="878843" name="Freeform 251" descr="Cork"/>
                <p:cNvSpPr>
                  <a:spLocks/>
                </p:cNvSpPr>
                <p:nvPr/>
              </p:nvSpPr>
              <p:spPr bwMode="auto">
                <a:xfrm>
                  <a:off x="634" y="2316"/>
                  <a:ext cx="2049" cy="253"/>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44" name="Freeform 252" descr="Cork"/>
                <p:cNvSpPr>
                  <a:spLocks/>
                </p:cNvSpPr>
                <p:nvPr/>
              </p:nvSpPr>
              <p:spPr bwMode="auto">
                <a:xfrm>
                  <a:off x="578" y="2501"/>
                  <a:ext cx="2077" cy="123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46" name="Freeform 254"/>
              <p:cNvSpPr>
                <a:spLocks/>
              </p:cNvSpPr>
              <p:nvPr/>
            </p:nvSpPr>
            <p:spPr bwMode="auto">
              <a:xfrm>
                <a:off x="1613" y="2652"/>
                <a:ext cx="93" cy="270"/>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47" name="Freeform 255"/>
              <p:cNvSpPr>
                <a:spLocks/>
              </p:cNvSpPr>
              <p:nvPr/>
            </p:nvSpPr>
            <p:spPr bwMode="auto">
              <a:xfrm>
                <a:off x="1631" y="2644"/>
                <a:ext cx="111" cy="312"/>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48" name="Freeform 256"/>
              <p:cNvSpPr>
                <a:spLocks/>
              </p:cNvSpPr>
              <p:nvPr/>
            </p:nvSpPr>
            <p:spPr bwMode="auto">
              <a:xfrm>
                <a:off x="3004" y="2585"/>
                <a:ext cx="158" cy="329"/>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49" name="Freeform 257"/>
              <p:cNvSpPr>
                <a:spLocks/>
              </p:cNvSpPr>
              <p:nvPr/>
            </p:nvSpPr>
            <p:spPr bwMode="auto">
              <a:xfrm>
                <a:off x="1715" y="1023"/>
                <a:ext cx="102" cy="439"/>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50" name="Freeform 258"/>
              <p:cNvSpPr>
                <a:spLocks/>
              </p:cNvSpPr>
              <p:nvPr/>
            </p:nvSpPr>
            <p:spPr bwMode="auto">
              <a:xfrm>
                <a:off x="3430" y="1006"/>
                <a:ext cx="158" cy="355"/>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grpSp>
          <p:nvGrpSpPr>
            <p:cNvPr id="112972" name="Group 259"/>
            <p:cNvGrpSpPr>
              <a:grpSpLocks/>
            </p:cNvGrpSpPr>
            <p:nvPr/>
          </p:nvGrpSpPr>
          <p:grpSpPr bwMode="auto">
            <a:xfrm>
              <a:off x="4716" y="845"/>
              <a:ext cx="432" cy="317"/>
              <a:chOff x="4704" y="908"/>
              <a:chExt cx="506" cy="311"/>
            </a:xfrm>
          </p:grpSpPr>
          <p:sp>
            <p:nvSpPr>
              <p:cNvPr id="878852" name="Freeform 260"/>
              <p:cNvSpPr>
                <a:spLocks/>
              </p:cNvSpPr>
              <p:nvPr/>
            </p:nvSpPr>
            <p:spPr bwMode="auto">
              <a:xfrm>
                <a:off x="4823" y="1072"/>
                <a:ext cx="129" cy="49"/>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78853" name="Text Box 261"/>
              <p:cNvSpPr txBox="1">
                <a:spLocks noChangeArrowheads="1"/>
              </p:cNvSpPr>
              <p:nvPr/>
            </p:nvSpPr>
            <p:spPr bwMode="auto">
              <a:xfrm>
                <a:off x="4729" y="953"/>
                <a:ext cx="423" cy="189"/>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spcBef>
                    <a:spcPct val="50000"/>
                  </a:spcBef>
                  <a:defRPr/>
                </a:pPr>
                <a:endParaRPr lang="zh-CN" altLang="en-US" sz="1400" i="1">
                  <a:solidFill>
                    <a:srgbClr val="00DFCA"/>
                  </a:solidFill>
                  <a:latin typeface="Comic Sans MS" charset="0"/>
                  <a:ea typeface="宋体" charset="0"/>
                  <a:cs typeface="宋体" charset="0"/>
                </a:endParaRPr>
              </a:p>
            </p:txBody>
          </p:sp>
          <p:sp>
            <p:nvSpPr>
              <p:cNvPr id="878854" name="AutoShape 262"/>
              <p:cNvSpPr>
                <a:spLocks noChangeArrowheads="1"/>
              </p:cNvSpPr>
              <p:nvPr/>
            </p:nvSpPr>
            <p:spPr bwMode="auto">
              <a:xfrm>
                <a:off x="4704" y="908"/>
                <a:ext cx="506" cy="311"/>
              </a:xfrm>
              <a:prstGeom prst="roundRect">
                <a:avLst>
                  <a:gd name="adj" fmla="val 16667"/>
                </a:avLst>
              </a:prstGeom>
              <a:noFill/>
              <a:ln>
                <a:noFill/>
              </a:ln>
              <a:effectLst>
                <a:outerShdw blurRad="63500" dist="63500" dir="2212194"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38100">
                    <a:solidFill>
                      <a:schemeClr val="tx1"/>
                    </a:solidFill>
                    <a:round/>
                    <a:headEnd/>
                    <a:tailEnd/>
                  </a14:hiddenLine>
                </a:ext>
              </a:extLst>
            </p:spPr>
            <p:txBody>
              <a:bodyPr lIns="90487" tIns="44450" rIns="90487" bIns="44450" anchor="ctr">
                <a:spAutoFit/>
              </a:bodyPr>
              <a:lstStyle/>
              <a:p>
                <a:pPr>
                  <a:defRPr/>
                </a:pPr>
                <a:endParaRPr lang="en-US" sz="2800">
                  <a:solidFill>
                    <a:srgbClr val="00DFCA"/>
                  </a:solidFill>
                  <a:latin typeface="Comic Sans MS" charset="0"/>
                  <a:cs typeface="+mn-cs"/>
                </a:endParaRPr>
              </a:p>
            </p:txBody>
          </p:sp>
        </p:grpSp>
      </p:grpSp>
      <p:grpSp>
        <p:nvGrpSpPr>
          <p:cNvPr id="112839" name="Group 263"/>
          <p:cNvGrpSpPr>
            <a:grpSpLocks/>
          </p:cNvGrpSpPr>
          <p:nvPr/>
        </p:nvGrpSpPr>
        <p:grpSpPr bwMode="auto">
          <a:xfrm>
            <a:off x="5219700" y="5151438"/>
            <a:ext cx="458788" cy="412750"/>
            <a:chOff x="3288" y="3197"/>
            <a:chExt cx="289" cy="260"/>
          </a:xfrm>
        </p:grpSpPr>
        <p:grpSp>
          <p:nvGrpSpPr>
            <p:cNvPr id="112961" name="Group 264"/>
            <p:cNvGrpSpPr>
              <a:grpSpLocks/>
            </p:cNvGrpSpPr>
            <p:nvPr/>
          </p:nvGrpSpPr>
          <p:grpSpPr bwMode="auto">
            <a:xfrm>
              <a:off x="3341" y="3197"/>
              <a:ext cx="236" cy="260"/>
              <a:chOff x="1557" y="1004"/>
              <a:chExt cx="2105" cy="1951"/>
            </a:xfrm>
          </p:grpSpPr>
          <p:grpSp>
            <p:nvGrpSpPr>
              <p:cNvPr id="112963" name="Group 266"/>
              <p:cNvGrpSpPr>
                <a:grpSpLocks/>
              </p:cNvGrpSpPr>
              <p:nvPr/>
            </p:nvGrpSpPr>
            <p:grpSpPr bwMode="auto">
              <a:xfrm>
                <a:off x="1557" y="1209"/>
                <a:ext cx="2105" cy="1421"/>
                <a:chOff x="578" y="2316"/>
                <a:chExt cx="2105" cy="1421"/>
              </a:xfrm>
            </p:grpSpPr>
            <p:sp>
              <p:nvSpPr>
                <p:cNvPr id="878859" name="Freeform 267" descr="Cork"/>
                <p:cNvSpPr>
                  <a:spLocks/>
                </p:cNvSpPr>
                <p:nvPr/>
              </p:nvSpPr>
              <p:spPr bwMode="auto">
                <a:xfrm>
                  <a:off x="632" y="2314"/>
                  <a:ext cx="2051" cy="255"/>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60" name="Freeform 268" descr="Cork"/>
                <p:cNvSpPr>
                  <a:spLocks/>
                </p:cNvSpPr>
                <p:nvPr/>
              </p:nvSpPr>
              <p:spPr bwMode="auto">
                <a:xfrm>
                  <a:off x="578" y="2501"/>
                  <a:ext cx="2078" cy="123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62" name="Freeform 270"/>
              <p:cNvSpPr>
                <a:spLocks/>
              </p:cNvSpPr>
              <p:nvPr/>
            </p:nvSpPr>
            <p:spPr bwMode="auto">
              <a:xfrm>
                <a:off x="1619" y="2647"/>
                <a:ext cx="89" cy="278"/>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63" name="Freeform 271"/>
              <p:cNvSpPr>
                <a:spLocks/>
              </p:cNvSpPr>
              <p:nvPr/>
            </p:nvSpPr>
            <p:spPr bwMode="auto">
              <a:xfrm>
                <a:off x="1637" y="2647"/>
                <a:ext cx="107" cy="308"/>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64" name="Freeform 272"/>
              <p:cNvSpPr>
                <a:spLocks/>
              </p:cNvSpPr>
              <p:nvPr/>
            </p:nvSpPr>
            <p:spPr bwMode="auto">
              <a:xfrm>
                <a:off x="3011" y="2580"/>
                <a:ext cx="152" cy="330"/>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65" name="Freeform 273"/>
              <p:cNvSpPr>
                <a:spLocks/>
              </p:cNvSpPr>
              <p:nvPr/>
            </p:nvSpPr>
            <p:spPr bwMode="auto">
              <a:xfrm>
                <a:off x="1718" y="1019"/>
                <a:ext cx="98" cy="443"/>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66" name="Freeform 274"/>
              <p:cNvSpPr>
                <a:spLocks/>
              </p:cNvSpPr>
              <p:nvPr/>
            </p:nvSpPr>
            <p:spPr bwMode="auto">
              <a:xfrm>
                <a:off x="3430" y="1004"/>
                <a:ext cx="161" cy="360"/>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67" name="Rectangle 275"/>
            <p:cNvSpPr>
              <a:spLocks noChangeArrowheads="1"/>
            </p:cNvSpPr>
            <p:nvPr/>
          </p:nvSpPr>
          <p:spPr bwMode="auto">
            <a:xfrm>
              <a:off x="3288" y="3203"/>
              <a:ext cx="114" cy="19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0487" tIns="44450" rIns="90487" bIns="44450">
              <a:spAutoFit/>
            </a:bodyPr>
            <a:lstStyle/>
            <a:p>
              <a:pPr>
                <a:defRPr/>
              </a:pPr>
              <a:endParaRPr lang="en-US" altLang="zh-CN" sz="1400" i="1">
                <a:solidFill>
                  <a:srgbClr val="FFFFFF"/>
                </a:solidFill>
                <a:latin typeface="Arial Black" charset="0"/>
                <a:ea typeface="宋体" charset="0"/>
                <a:cs typeface="宋体" charset="0"/>
              </a:endParaRPr>
            </a:p>
          </p:txBody>
        </p:sp>
      </p:grpSp>
      <p:grpSp>
        <p:nvGrpSpPr>
          <p:cNvPr id="112840" name="Group 276"/>
          <p:cNvGrpSpPr>
            <a:grpSpLocks/>
          </p:cNvGrpSpPr>
          <p:nvPr/>
        </p:nvGrpSpPr>
        <p:grpSpPr bwMode="auto">
          <a:xfrm>
            <a:off x="7448550" y="2257425"/>
            <a:ext cx="673100" cy="412750"/>
            <a:chOff x="4740" y="1422"/>
            <a:chExt cx="424" cy="260"/>
          </a:xfrm>
        </p:grpSpPr>
        <p:grpSp>
          <p:nvGrpSpPr>
            <p:cNvPr id="112949" name="Group 277"/>
            <p:cNvGrpSpPr>
              <a:grpSpLocks/>
            </p:cNvGrpSpPr>
            <p:nvPr/>
          </p:nvGrpSpPr>
          <p:grpSpPr bwMode="auto">
            <a:xfrm>
              <a:off x="4824" y="1422"/>
              <a:ext cx="247" cy="260"/>
              <a:chOff x="1609" y="1231"/>
              <a:chExt cx="247" cy="260"/>
            </a:xfrm>
          </p:grpSpPr>
          <p:grpSp>
            <p:nvGrpSpPr>
              <p:cNvPr id="112951" name="Group 278"/>
              <p:cNvGrpSpPr>
                <a:grpSpLocks/>
              </p:cNvGrpSpPr>
              <p:nvPr/>
            </p:nvGrpSpPr>
            <p:grpSpPr bwMode="auto">
              <a:xfrm>
                <a:off x="1620" y="1231"/>
                <a:ext cx="236" cy="260"/>
                <a:chOff x="1557" y="1004"/>
                <a:chExt cx="2105" cy="1951"/>
              </a:xfrm>
            </p:grpSpPr>
            <p:grpSp>
              <p:nvGrpSpPr>
                <p:cNvPr id="112953" name="Group 280"/>
                <p:cNvGrpSpPr>
                  <a:grpSpLocks/>
                </p:cNvGrpSpPr>
                <p:nvPr/>
              </p:nvGrpSpPr>
              <p:grpSpPr bwMode="auto">
                <a:xfrm>
                  <a:off x="1557" y="1209"/>
                  <a:ext cx="2105" cy="1421"/>
                  <a:chOff x="578" y="2316"/>
                  <a:chExt cx="2105" cy="1421"/>
                </a:xfrm>
              </p:grpSpPr>
              <p:sp>
                <p:nvSpPr>
                  <p:cNvPr id="878873" name="Freeform 281" descr="Cork"/>
                  <p:cNvSpPr>
                    <a:spLocks/>
                  </p:cNvSpPr>
                  <p:nvPr/>
                </p:nvSpPr>
                <p:spPr bwMode="auto">
                  <a:xfrm>
                    <a:off x="632" y="2314"/>
                    <a:ext cx="2051" cy="255"/>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74" name="Freeform 282" descr="Cork"/>
                  <p:cNvSpPr>
                    <a:spLocks/>
                  </p:cNvSpPr>
                  <p:nvPr/>
                </p:nvSpPr>
                <p:spPr bwMode="auto">
                  <a:xfrm>
                    <a:off x="578" y="2501"/>
                    <a:ext cx="2078" cy="1238"/>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ffectLst/>
                  <a:extLst>
                    <a:ext uri="{91240B29-F687-4f45-9708-019B960494DF}">
                      <a14:hiddenLine xmlns:a14="http://schemas.microsoft.com/office/drawing/2010/main" xmlns="" w="381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76" name="Freeform 284"/>
                <p:cNvSpPr>
                  <a:spLocks/>
                </p:cNvSpPr>
                <p:nvPr/>
              </p:nvSpPr>
              <p:spPr bwMode="auto">
                <a:xfrm>
                  <a:off x="1619" y="2647"/>
                  <a:ext cx="89" cy="278"/>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77" name="Freeform 285"/>
                <p:cNvSpPr>
                  <a:spLocks/>
                </p:cNvSpPr>
                <p:nvPr/>
              </p:nvSpPr>
              <p:spPr bwMode="auto">
                <a:xfrm>
                  <a:off x="1637" y="2647"/>
                  <a:ext cx="107" cy="308"/>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78" name="Freeform 286"/>
                <p:cNvSpPr>
                  <a:spLocks/>
                </p:cNvSpPr>
                <p:nvPr/>
              </p:nvSpPr>
              <p:spPr bwMode="auto">
                <a:xfrm>
                  <a:off x="3011" y="2580"/>
                  <a:ext cx="152" cy="330"/>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79" name="Freeform 287"/>
                <p:cNvSpPr>
                  <a:spLocks/>
                </p:cNvSpPr>
                <p:nvPr/>
              </p:nvSpPr>
              <p:spPr bwMode="auto">
                <a:xfrm>
                  <a:off x="1718" y="1019"/>
                  <a:ext cx="98" cy="443"/>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880" name="Freeform 288"/>
                <p:cNvSpPr>
                  <a:spLocks/>
                </p:cNvSpPr>
                <p:nvPr/>
              </p:nvSpPr>
              <p:spPr bwMode="auto">
                <a:xfrm>
                  <a:off x="3430" y="1004"/>
                  <a:ext cx="161" cy="360"/>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grpSp>
          <p:sp>
            <p:nvSpPr>
              <p:cNvPr id="878881" name="Rectangle 289"/>
              <p:cNvSpPr>
                <a:spLocks noChangeArrowheads="1"/>
              </p:cNvSpPr>
              <p:nvPr/>
            </p:nvSpPr>
            <p:spPr bwMode="auto">
              <a:xfrm>
                <a:off x="1609" y="1237"/>
                <a:ext cx="114" cy="2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46662" dir="2115817" algn="ctr" rotWithShape="0">
                        <a:schemeClr val="bg2">
                          <a:alpha val="74998"/>
                        </a:schemeClr>
                      </a:outerShdw>
                    </a:effectLst>
                  </a14:hiddenEffects>
                </a:ext>
              </a:extLst>
            </p:spPr>
            <p:txBody>
              <a:bodyPr wrap="none" lIns="90487" tIns="44450" rIns="90487" bIns="44450">
                <a:spAutoFit/>
              </a:bodyPr>
              <a:lstStyle/>
              <a:p>
                <a:pPr>
                  <a:defRPr/>
                </a:pPr>
                <a:endParaRPr lang="en-US" altLang="zh-CN" sz="1600" b="0" i="1">
                  <a:solidFill>
                    <a:srgbClr val="1A0004"/>
                  </a:solidFill>
                  <a:latin typeface="Helvetica" charset="0"/>
                  <a:ea typeface="宋体" charset="0"/>
                  <a:cs typeface="宋体" charset="0"/>
                </a:endParaRPr>
              </a:p>
            </p:txBody>
          </p:sp>
        </p:grpSp>
        <p:sp>
          <p:nvSpPr>
            <p:cNvPr id="878882" name="Text Box 290"/>
            <p:cNvSpPr txBox="1">
              <a:spLocks noChangeArrowheads="1"/>
            </p:cNvSpPr>
            <p:nvPr/>
          </p:nvSpPr>
          <p:spPr bwMode="auto">
            <a:xfrm>
              <a:off x="4740" y="1434"/>
              <a:ext cx="424" cy="192"/>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spcBef>
                  <a:spcPct val="50000"/>
                </a:spcBef>
                <a:defRPr/>
              </a:pPr>
              <a:endParaRPr lang="en-US" altLang="zh-CN" sz="1400" i="1">
                <a:solidFill>
                  <a:srgbClr val="FFFFFF"/>
                </a:solidFill>
                <a:latin typeface="Arial Black" charset="0"/>
                <a:ea typeface="宋体" charset="0"/>
                <a:cs typeface="宋体" charset="0"/>
              </a:endParaRPr>
            </a:p>
          </p:txBody>
        </p:sp>
      </p:grpSp>
      <p:sp>
        <p:nvSpPr>
          <p:cNvPr id="878883" name="Rectangle 291"/>
          <p:cNvSpPr>
            <a:spLocks noChangeArrowheads="1"/>
          </p:cNvSpPr>
          <p:nvPr/>
        </p:nvSpPr>
        <p:spPr bwMode="auto">
          <a:xfrm>
            <a:off x="5221288" y="5180013"/>
            <a:ext cx="485775" cy="271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46662" dir="2115817" algn="ctr" rotWithShape="0">
                    <a:schemeClr val="bg2">
                      <a:alpha val="74998"/>
                    </a:schemeClr>
                  </a:outerShdw>
                </a:effectLst>
              </a14:hiddenEffects>
            </a:ext>
          </a:extLst>
        </p:spPr>
        <p:txBody>
          <a:bodyPr wrap="none" lIns="90487" tIns="44450" rIns="90487" bIns="44450">
            <a:spAutoFit/>
          </a:bodyPr>
          <a:lstStyle/>
          <a:p>
            <a:pPr>
              <a:defRPr/>
            </a:pPr>
            <a:r>
              <a:rPr lang="en-US" altLang="zh-CN" sz="1200" i="1">
                <a:solidFill>
                  <a:srgbClr val="1A0004"/>
                </a:solidFill>
                <a:latin typeface="Kosher-Normal" charset="0"/>
                <a:ea typeface="宋体" charset="0"/>
                <a:cs typeface="宋体" charset="0"/>
              </a:rPr>
              <a:t>地</a:t>
            </a:r>
            <a:r>
              <a:rPr lang="zh-CN" altLang="en-US" sz="1200" i="1">
                <a:solidFill>
                  <a:srgbClr val="1A0004"/>
                </a:solidFill>
                <a:latin typeface="Kosher-Normal" charset="0"/>
                <a:ea typeface="宋体" charset="0"/>
                <a:cs typeface="宋体" charset="0"/>
              </a:rPr>
              <a:t>约</a:t>
            </a:r>
            <a:endParaRPr lang="zh-CN" altLang="en-US" sz="1200" i="1">
              <a:solidFill>
                <a:srgbClr val="1A0004"/>
              </a:solidFill>
              <a:latin typeface="Helvetica" charset="0"/>
              <a:ea typeface="宋体" charset="0"/>
              <a:cs typeface="宋体" charset="0"/>
            </a:endParaRPr>
          </a:p>
        </p:txBody>
      </p:sp>
      <p:sp>
        <p:nvSpPr>
          <p:cNvPr id="878884" name="Rectangle 292"/>
          <p:cNvSpPr>
            <a:spLocks noChangeArrowheads="1"/>
          </p:cNvSpPr>
          <p:nvPr/>
        </p:nvSpPr>
        <p:spPr bwMode="auto">
          <a:xfrm>
            <a:off x="4422775" y="3641725"/>
            <a:ext cx="504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900">
                <a:solidFill>
                  <a:srgbClr val="000000"/>
                </a:solidFill>
                <a:latin typeface="Helvetica" charset="0"/>
                <a:ea typeface="宋体" charset="0"/>
                <a:cs typeface="宋体" charset="0"/>
              </a:rPr>
              <a:t>   </a:t>
            </a:r>
            <a:r>
              <a:rPr lang="en-US" altLang="zh-CN" sz="900">
                <a:solidFill>
                  <a:srgbClr val="000000"/>
                </a:solidFill>
                <a:latin typeface="Helvetica" charset="0"/>
                <a:ea typeface="宋体" charset="0"/>
                <a:cs typeface="宋体" charset="0"/>
              </a:rPr>
              <a:t>为</a:t>
            </a:r>
            <a:r>
              <a:rPr lang="zh-CN" altLang="en-US" sz="900">
                <a:solidFill>
                  <a:srgbClr val="000000"/>
                </a:solidFill>
                <a:latin typeface="Helvetica" charset="0"/>
                <a:ea typeface="宋体" charset="0"/>
                <a:cs typeface="宋体" charset="0"/>
              </a:rPr>
              <a:t>奴</a:t>
            </a:r>
          </a:p>
        </p:txBody>
      </p:sp>
      <p:sp>
        <p:nvSpPr>
          <p:cNvPr id="878885" name="Rectangle 293"/>
          <p:cNvSpPr>
            <a:spLocks noChangeArrowheads="1"/>
          </p:cNvSpPr>
          <p:nvPr/>
        </p:nvSpPr>
        <p:spPr bwMode="auto">
          <a:xfrm>
            <a:off x="4543425" y="3830638"/>
            <a:ext cx="3524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宋体" charset="0"/>
                <a:ea typeface="宋体" charset="0"/>
                <a:cs typeface="宋体" charset="0"/>
              </a:rPr>
              <a:t>430</a:t>
            </a:r>
          </a:p>
        </p:txBody>
      </p:sp>
      <p:sp>
        <p:nvSpPr>
          <p:cNvPr id="878886" name="Rectangle 294"/>
          <p:cNvSpPr>
            <a:spLocks noChangeArrowheads="1"/>
          </p:cNvSpPr>
          <p:nvPr/>
        </p:nvSpPr>
        <p:spPr bwMode="auto">
          <a:xfrm>
            <a:off x="4471988" y="4398963"/>
            <a:ext cx="5238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出</a:t>
            </a:r>
            <a:r>
              <a:rPr lang="zh-CN" altLang="en-US" sz="900">
                <a:solidFill>
                  <a:srgbClr val="000000"/>
                </a:solidFill>
                <a:latin typeface="Helvetica" charset="0"/>
                <a:ea typeface="宋体" charset="0"/>
                <a:cs typeface="宋体" charset="0"/>
              </a:rPr>
              <a:t>埃及</a:t>
            </a:r>
          </a:p>
        </p:txBody>
      </p:sp>
      <p:sp>
        <p:nvSpPr>
          <p:cNvPr id="878887" name="Rectangle 295"/>
          <p:cNvSpPr>
            <a:spLocks noChangeArrowheads="1"/>
          </p:cNvSpPr>
          <p:nvPr/>
        </p:nvSpPr>
        <p:spPr bwMode="auto">
          <a:xfrm>
            <a:off x="4483100" y="4570413"/>
            <a:ext cx="5238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西</a:t>
            </a:r>
            <a:r>
              <a:rPr lang="zh-CN" altLang="en-US" sz="900">
                <a:solidFill>
                  <a:srgbClr val="000000"/>
                </a:solidFill>
                <a:latin typeface="Helvetica" charset="0"/>
                <a:ea typeface="宋体" charset="0"/>
                <a:cs typeface="宋体" charset="0"/>
              </a:rPr>
              <a:t>奈山</a:t>
            </a:r>
          </a:p>
        </p:txBody>
      </p:sp>
      <p:sp>
        <p:nvSpPr>
          <p:cNvPr id="878888" name="Rectangle 296"/>
          <p:cNvSpPr>
            <a:spLocks noChangeArrowheads="1"/>
          </p:cNvSpPr>
          <p:nvPr/>
        </p:nvSpPr>
        <p:spPr bwMode="auto">
          <a:xfrm>
            <a:off x="4327525" y="4926013"/>
            <a:ext cx="8667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加</a:t>
            </a:r>
            <a:r>
              <a:rPr lang="zh-CN" altLang="en-US" sz="900">
                <a:solidFill>
                  <a:srgbClr val="000000"/>
                </a:solidFill>
                <a:latin typeface="Helvetica" charset="0"/>
                <a:ea typeface="宋体" charset="0"/>
                <a:cs typeface="宋体" charset="0"/>
              </a:rPr>
              <a:t>低斯巴尼亚</a:t>
            </a:r>
          </a:p>
        </p:txBody>
      </p:sp>
      <p:sp>
        <p:nvSpPr>
          <p:cNvPr id="878889" name="Rectangle 297"/>
          <p:cNvSpPr>
            <a:spLocks noChangeArrowheads="1"/>
          </p:cNvSpPr>
          <p:nvPr/>
        </p:nvSpPr>
        <p:spPr bwMode="auto">
          <a:xfrm>
            <a:off x="4371975" y="5294313"/>
            <a:ext cx="6699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 </a:t>
            </a:r>
            <a:r>
              <a:rPr lang="en-US" altLang="zh-CN" sz="900">
                <a:solidFill>
                  <a:srgbClr val="000000"/>
                </a:solidFill>
                <a:latin typeface="宋体" charset="0"/>
                <a:ea typeface="宋体" charset="0"/>
                <a:cs typeface="宋体" charset="0"/>
              </a:rPr>
              <a:t> 5</a:t>
            </a:r>
            <a:r>
              <a:rPr lang="zh-CN" altLang="en-US" sz="900">
                <a:solidFill>
                  <a:srgbClr val="000000"/>
                </a:solidFill>
                <a:latin typeface="宋体" charset="0"/>
                <a:ea typeface="宋体" charset="0"/>
                <a:cs typeface="宋体" charset="0"/>
              </a:rPr>
              <a:t>篇讲章</a:t>
            </a:r>
            <a:endParaRPr lang="en-US" altLang="zh-CN" sz="900">
              <a:solidFill>
                <a:srgbClr val="000000"/>
              </a:solidFill>
              <a:latin typeface="宋体" charset="0"/>
              <a:ea typeface="宋体" charset="0"/>
              <a:cs typeface="宋体" charset="0"/>
            </a:endParaRPr>
          </a:p>
        </p:txBody>
      </p:sp>
      <p:sp>
        <p:nvSpPr>
          <p:cNvPr id="878890" name="Rectangle 298"/>
          <p:cNvSpPr>
            <a:spLocks noChangeArrowheads="1"/>
          </p:cNvSpPr>
          <p:nvPr/>
        </p:nvSpPr>
        <p:spPr bwMode="auto">
          <a:xfrm>
            <a:off x="4414838" y="4754563"/>
            <a:ext cx="7524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德</a:t>
            </a:r>
            <a:r>
              <a:rPr lang="zh-CN" altLang="en-US" sz="900">
                <a:solidFill>
                  <a:srgbClr val="000000"/>
                </a:solidFill>
                <a:latin typeface="Helvetica" charset="0"/>
                <a:ea typeface="宋体" charset="0"/>
                <a:cs typeface="宋体" charset="0"/>
              </a:rPr>
              <a:t>－民－礼</a:t>
            </a:r>
          </a:p>
        </p:txBody>
      </p:sp>
      <p:sp>
        <p:nvSpPr>
          <p:cNvPr id="878891" name="Rectangle 299"/>
          <p:cNvSpPr>
            <a:spLocks noChangeArrowheads="1"/>
          </p:cNvSpPr>
          <p:nvPr/>
        </p:nvSpPr>
        <p:spPr bwMode="auto">
          <a:xfrm>
            <a:off x="4619625" y="5110163"/>
            <a:ext cx="2952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宋体" charset="0"/>
                <a:ea typeface="宋体" charset="0"/>
                <a:cs typeface="宋体" charset="0"/>
              </a:rPr>
              <a:t>40</a:t>
            </a:r>
          </a:p>
        </p:txBody>
      </p:sp>
      <p:sp>
        <p:nvSpPr>
          <p:cNvPr id="878892" name="Rectangle 300"/>
          <p:cNvSpPr>
            <a:spLocks noChangeArrowheads="1"/>
          </p:cNvSpPr>
          <p:nvPr/>
        </p:nvSpPr>
        <p:spPr bwMode="auto">
          <a:xfrm>
            <a:off x="4900613" y="2006600"/>
            <a:ext cx="1028700" cy="2413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defRPr/>
            </a:pPr>
            <a:r>
              <a:rPr lang="en-US" altLang="zh-CN" sz="1000">
                <a:solidFill>
                  <a:srgbClr val="FFFF00"/>
                </a:solidFill>
                <a:latin typeface="Times" charset="0"/>
                <a:ea typeface="宋体" charset="0"/>
                <a:cs typeface="宋体" charset="0"/>
              </a:rPr>
              <a:t>(</a:t>
            </a:r>
            <a:r>
              <a:rPr lang="zh-CN" altLang="en-US" sz="1000">
                <a:solidFill>
                  <a:srgbClr val="FFFF00"/>
                </a:solidFill>
                <a:latin typeface="Times" charset="0"/>
                <a:ea typeface="宋体" charset="0"/>
                <a:cs typeface="宋体" charset="0"/>
              </a:rPr>
              <a:t>约主前</a:t>
            </a:r>
            <a:r>
              <a:rPr lang="en-US" altLang="zh-CN" sz="1000">
                <a:solidFill>
                  <a:srgbClr val="FFFF00"/>
                </a:solidFill>
                <a:latin typeface="Times" charset="0"/>
                <a:ea typeface="宋体" charset="0"/>
                <a:cs typeface="宋体" charset="0"/>
              </a:rPr>
              <a:t>2000</a:t>
            </a:r>
            <a:r>
              <a:rPr lang="zh-CN" altLang="en-US" sz="1000">
                <a:solidFill>
                  <a:srgbClr val="FFFF00"/>
                </a:solidFill>
                <a:latin typeface="Times" charset="0"/>
                <a:ea typeface="宋体" charset="0"/>
                <a:cs typeface="宋体" charset="0"/>
              </a:rPr>
              <a:t>年</a:t>
            </a:r>
            <a:r>
              <a:rPr lang="en-US" altLang="zh-CN" sz="1000">
                <a:solidFill>
                  <a:srgbClr val="FFFF00"/>
                </a:solidFill>
                <a:latin typeface="Times" charset="0"/>
                <a:ea typeface="宋体" charset="0"/>
                <a:cs typeface="宋体" charset="0"/>
              </a:rPr>
              <a:t>)</a:t>
            </a:r>
          </a:p>
        </p:txBody>
      </p:sp>
      <p:sp>
        <p:nvSpPr>
          <p:cNvPr id="878893" name="Rectangle 301"/>
          <p:cNvSpPr>
            <a:spLocks noChangeArrowheads="1"/>
          </p:cNvSpPr>
          <p:nvPr/>
        </p:nvSpPr>
        <p:spPr bwMode="auto">
          <a:xfrm>
            <a:off x="4913313" y="4241800"/>
            <a:ext cx="1028700" cy="2413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defRPr/>
            </a:pPr>
            <a:r>
              <a:rPr lang="en-US" altLang="zh-CN" sz="1000">
                <a:solidFill>
                  <a:srgbClr val="FFFF00"/>
                </a:solidFill>
                <a:latin typeface="Times" charset="0"/>
                <a:ea typeface="宋体" charset="0"/>
                <a:cs typeface="宋体" charset="0"/>
              </a:rPr>
              <a:t>(</a:t>
            </a:r>
            <a:r>
              <a:rPr lang="zh-CN" altLang="en-US" sz="1000">
                <a:solidFill>
                  <a:srgbClr val="FFFF00"/>
                </a:solidFill>
                <a:latin typeface="Times" charset="0"/>
                <a:ea typeface="宋体" charset="0"/>
                <a:cs typeface="宋体" charset="0"/>
              </a:rPr>
              <a:t>约主前</a:t>
            </a:r>
            <a:r>
              <a:rPr lang="en-US" altLang="zh-CN" sz="1000">
                <a:solidFill>
                  <a:srgbClr val="FFFF00"/>
                </a:solidFill>
                <a:latin typeface="Times" charset="0"/>
                <a:ea typeface="宋体" charset="0"/>
                <a:cs typeface="宋体" charset="0"/>
              </a:rPr>
              <a:t>1500</a:t>
            </a:r>
            <a:r>
              <a:rPr lang="zh-CN" altLang="en-US" sz="1000">
                <a:solidFill>
                  <a:srgbClr val="FFFF00"/>
                </a:solidFill>
                <a:latin typeface="Times" charset="0"/>
                <a:ea typeface="宋体" charset="0"/>
                <a:cs typeface="宋体" charset="0"/>
              </a:rPr>
              <a:t>年</a:t>
            </a:r>
            <a:r>
              <a:rPr lang="en-US" altLang="zh-CN" sz="1000">
                <a:solidFill>
                  <a:srgbClr val="FFFF00"/>
                </a:solidFill>
                <a:latin typeface="Times" charset="0"/>
                <a:ea typeface="宋体" charset="0"/>
                <a:cs typeface="宋体" charset="0"/>
              </a:rPr>
              <a:t>)</a:t>
            </a:r>
          </a:p>
        </p:txBody>
      </p:sp>
      <p:sp>
        <p:nvSpPr>
          <p:cNvPr id="878894" name="Rectangle 302"/>
          <p:cNvSpPr>
            <a:spLocks noChangeArrowheads="1"/>
          </p:cNvSpPr>
          <p:nvPr/>
        </p:nvSpPr>
        <p:spPr bwMode="auto">
          <a:xfrm>
            <a:off x="4368800" y="5837238"/>
            <a:ext cx="7842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900">
                <a:solidFill>
                  <a:srgbClr val="000000"/>
                </a:solidFill>
                <a:latin typeface="Helvetica" charset="0"/>
                <a:ea typeface="宋体" charset="0"/>
                <a:cs typeface="宋体" charset="0"/>
              </a:rPr>
              <a:t>耶利哥</a:t>
            </a:r>
            <a:r>
              <a:rPr lang="en-US" altLang="zh-CN" sz="900">
                <a:solidFill>
                  <a:srgbClr val="000000"/>
                </a:solidFill>
                <a:latin typeface="Helvetica" charset="0"/>
                <a:ea typeface="宋体" charset="0"/>
                <a:cs typeface="宋体" charset="0"/>
              </a:rPr>
              <a:t>/</a:t>
            </a:r>
            <a:r>
              <a:rPr lang="zh-CN" altLang="en-US" sz="900">
                <a:solidFill>
                  <a:srgbClr val="000000"/>
                </a:solidFill>
                <a:latin typeface="Helvetica" charset="0"/>
                <a:ea typeface="宋体" charset="0"/>
                <a:cs typeface="宋体" charset="0"/>
              </a:rPr>
              <a:t>艾城</a:t>
            </a:r>
          </a:p>
        </p:txBody>
      </p:sp>
      <p:sp>
        <p:nvSpPr>
          <p:cNvPr id="878895" name="Rectangle 303"/>
          <p:cNvSpPr>
            <a:spLocks noChangeArrowheads="1"/>
          </p:cNvSpPr>
          <p:nvPr/>
        </p:nvSpPr>
        <p:spPr bwMode="auto">
          <a:xfrm>
            <a:off x="4298950" y="6027738"/>
            <a:ext cx="7651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Helvetica" charset="0"/>
                <a:ea typeface="宋体" charset="0"/>
                <a:cs typeface="宋体" charset="0"/>
              </a:rPr>
              <a:t>    分</a:t>
            </a:r>
            <a:r>
              <a:rPr lang="zh-CN" altLang="en-US" sz="900">
                <a:solidFill>
                  <a:srgbClr val="000000"/>
                </a:solidFill>
                <a:latin typeface="Helvetica" charset="0"/>
                <a:ea typeface="宋体" charset="0"/>
                <a:cs typeface="宋体" charset="0"/>
              </a:rPr>
              <a:t>配土地</a:t>
            </a:r>
          </a:p>
        </p:txBody>
      </p:sp>
      <p:sp>
        <p:nvSpPr>
          <p:cNvPr id="878896" name="Rectangle 304"/>
          <p:cNvSpPr>
            <a:spLocks noChangeArrowheads="1"/>
          </p:cNvSpPr>
          <p:nvPr/>
        </p:nvSpPr>
        <p:spPr bwMode="auto">
          <a:xfrm>
            <a:off x="8091488" y="65532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53</a:t>
            </a:r>
          </a:p>
        </p:txBody>
      </p:sp>
      <p:sp>
        <p:nvSpPr>
          <p:cNvPr id="878897" name="Rectangle 305"/>
          <p:cNvSpPr>
            <a:spLocks noChangeArrowheads="1"/>
          </p:cNvSpPr>
          <p:nvPr/>
        </p:nvSpPr>
        <p:spPr bwMode="auto">
          <a:xfrm>
            <a:off x="6796088" y="738188"/>
            <a:ext cx="444500" cy="241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900">
                <a:solidFill>
                  <a:srgbClr val="1A0004"/>
                </a:solidFill>
                <a:latin typeface="Comic Sans MS" charset="0"/>
                <a:ea typeface="宋体" charset="0"/>
                <a:cs typeface="宋体" charset="0"/>
              </a:rPr>
              <a:t>士师</a:t>
            </a:r>
            <a:r>
              <a:rPr lang="zh-CN" altLang="en-US" sz="1000">
                <a:solidFill>
                  <a:srgbClr val="1A0004"/>
                </a:solidFill>
                <a:latin typeface="Helvetica" charset="0"/>
                <a:ea typeface="宋体" charset="0"/>
                <a:cs typeface="宋体" charset="0"/>
              </a:rPr>
              <a:t> </a:t>
            </a:r>
          </a:p>
        </p:txBody>
      </p:sp>
      <p:sp>
        <p:nvSpPr>
          <p:cNvPr id="878898" name="Rectangle 306"/>
          <p:cNvSpPr>
            <a:spLocks noChangeArrowheads="1"/>
          </p:cNvSpPr>
          <p:nvPr/>
        </p:nvSpPr>
        <p:spPr bwMode="auto">
          <a:xfrm>
            <a:off x="6797675" y="920750"/>
            <a:ext cx="3524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900">
                <a:solidFill>
                  <a:srgbClr val="000000"/>
                </a:solidFill>
                <a:latin typeface="宋体" charset="0"/>
                <a:ea typeface="宋体" charset="0"/>
                <a:cs typeface="宋体" charset="0"/>
              </a:rPr>
              <a:t>350</a:t>
            </a:r>
          </a:p>
        </p:txBody>
      </p:sp>
      <p:sp>
        <p:nvSpPr>
          <p:cNvPr id="878905" name="Text Box 313"/>
          <p:cNvSpPr txBox="1">
            <a:spLocks noChangeArrowheads="1"/>
          </p:cNvSpPr>
          <p:nvPr/>
        </p:nvSpPr>
        <p:spPr bwMode="auto">
          <a:xfrm>
            <a:off x="1762125" y="0"/>
            <a:ext cx="3563938"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zh-CN" altLang="en-US" sz="1400">
                <a:solidFill>
                  <a:srgbClr val="FFFFFF"/>
                </a:solidFill>
                <a:latin typeface="宋体" charset="0"/>
                <a:ea typeface="宋体" charset="0"/>
                <a:cs typeface="宋体" charset="0"/>
              </a:rPr>
              <a:t>创世记 </a:t>
            </a:r>
            <a:r>
              <a:rPr lang="en-US" altLang="zh-CN" sz="1400">
                <a:solidFill>
                  <a:srgbClr val="FFFFFF"/>
                </a:solidFill>
                <a:latin typeface="宋体" charset="0"/>
                <a:ea typeface="宋体" charset="0"/>
                <a:cs typeface="宋体" charset="0"/>
              </a:rPr>
              <a:t>– </a:t>
            </a:r>
            <a:r>
              <a:rPr lang="zh-CN" altLang="en-US" sz="1400">
                <a:solidFill>
                  <a:srgbClr val="FFFFFF"/>
                </a:solidFill>
                <a:latin typeface="宋体" charset="0"/>
                <a:ea typeface="宋体" charset="0"/>
                <a:cs typeface="宋体" charset="0"/>
              </a:rPr>
              <a:t>尼希米</a:t>
            </a:r>
            <a:r>
              <a:rPr lang="ja-JP" altLang="en-US" sz="1400">
                <a:solidFill>
                  <a:srgbClr val="FFFFFF"/>
                </a:solidFill>
                <a:latin typeface="宋体" charset="0"/>
                <a:ea typeface="宋体" charset="0"/>
                <a:cs typeface="宋体" charset="0"/>
              </a:rPr>
              <a:t>记</a:t>
            </a:r>
            <a:endParaRPr lang="zh-CN" altLang="en-US" sz="1400">
              <a:solidFill>
                <a:srgbClr val="FFFFFF"/>
              </a:solidFill>
              <a:latin typeface="宋体" charset="0"/>
              <a:ea typeface="宋体" charset="0"/>
              <a:cs typeface="宋体" charset="0"/>
            </a:endParaRPr>
          </a:p>
        </p:txBody>
      </p:sp>
      <p:grpSp>
        <p:nvGrpSpPr>
          <p:cNvPr id="112858" name="Group 364"/>
          <p:cNvGrpSpPr>
            <a:grpSpLocks/>
          </p:cNvGrpSpPr>
          <p:nvPr/>
        </p:nvGrpSpPr>
        <p:grpSpPr bwMode="auto">
          <a:xfrm>
            <a:off x="6505575" y="1270000"/>
            <a:ext cx="1200150" cy="1855788"/>
            <a:chOff x="4098" y="800"/>
            <a:chExt cx="756" cy="1169"/>
          </a:xfrm>
        </p:grpSpPr>
        <p:grpSp>
          <p:nvGrpSpPr>
            <p:cNvPr id="112921" name="Group 363"/>
            <p:cNvGrpSpPr>
              <a:grpSpLocks/>
            </p:cNvGrpSpPr>
            <p:nvPr/>
          </p:nvGrpSpPr>
          <p:grpSpPr bwMode="auto">
            <a:xfrm>
              <a:off x="4098" y="800"/>
              <a:ext cx="756" cy="1169"/>
              <a:chOff x="4098" y="800"/>
              <a:chExt cx="756" cy="1169"/>
            </a:xfrm>
          </p:grpSpPr>
          <p:sp>
            <p:nvSpPr>
              <p:cNvPr id="878918" name="AutoShape 326"/>
              <p:cNvSpPr>
                <a:spLocks noChangeArrowheads="1"/>
              </p:cNvSpPr>
              <p:nvPr/>
            </p:nvSpPr>
            <p:spPr bwMode="auto">
              <a:xfrm>
                <a:off x="4150" y="815"/>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19" name="Rectangle 327"/>
              <p:cNvSpPr>
                <a:spLocks noChangeArrowheads="1"/>
              </p:cNvSpPr>
              <p:nvPr/>
            </p:nvSpPr>
            <p:spPr bwMode="auto">
              <a:xfrm>
                <a:off x="4148" y="916"/>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0" name="Line 328"/>
              <p:cNvSpPr>
                <a:spLocks noChangeShapeType="1"/>
              </p:cNvSpPr>
              <p:nvPr/>
            </p:nvSpPr>
            <p:spPr bwMode="auto">
              <a:xfrm>
                <a:off x="4188" y="1015"/>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1" name="Rectangle 329"/>
              <p:cNvSpPr>
                <a:spLocks noChangeArrowheads="1"/>
              </p:cNvSpPr>
              <p:nvPr/>
            </p:nvSpPr>
            <p:spPr bwMode="auto">
              <a:xfrm>
                <a:off x="4382" y="883"/>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2" name="Rectangle 330"/>
              <p:cNvSpPr>
                <a:spLocks noChangeArrowheads="1"/>
              </p:cNvSpPr>
              <p:nvPr/>
            </p:nvSpPr>
            <p:spPr bwMode="auto">
              <a:xfrm>
                <a:off x="4162" y="869"/>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3" name="Line 331"/>
              <p:cNvSpPr>
                <a:spLocks noChangeShapeType="1"/>
              </p:cNvSpPr>
              <p:nvPr/>
            </p:nvSpPr>
            <p:spPr bwMode="auto">
              <a:xfrm>
                <a:off x="4188" y="1131"/>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4" name="Line 332"/>
              <p:cNvSpPr>
                <a:spLocks noChangeShapeType="1"/>
              </p:cNvSpPr>
              <p:nvPr/>
            </p:nvSpPr>
            <p:spPr bwMode="auto">
              <a:xfrm>
                <a:off x="4188" y="1243"/>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5" name="Line 333"/>
              <p:cNvSpPr>
                <a:spLocks noChangeShapeType="1"/>
              </p:cNvSpPr>
              <p:nvPr/>
            </p:nvSpPr>
            <p:spPr bwMode="auto">
              <a:xfrm>
                <a:off x="4188" y="1355"/>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6" name="Line 334"/>
              <p:cNvSpPr>
                <a:spLocks noChangeShapeType="1"/>
              </p:cNvSpPr>
              <p:nvPr/>
            </p:nvSpPr>
            <p:spPr bwMode="auto">
              <a:xfrm>
                <a:off x="4189" y="1683"/>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7" name="Line 335"/>
              <p:cNvSpPr>
                <a:spLocks noChangeShapeType="1"/>
              </p:cNvSpPr>
              <p:nvPr/>
            </p:nvSpPr>
            <p:spPr bwMode="auto">
              <a:xfrm>
                <a:off x="4188" y="1459"/>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8" name="Line 336"/>
              <p:cNvSpPr>
                <a:spLocks noChangeShapeType="1"/>
              </p:cNvSpPr>
              <p:nvPr/>
            </p:nvSpPr>
            <p:spPr bwMode="auto">
              <a:xfrm>
                <a:off x="4188" y="1795"/>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29" name="Line 337"/>
              <p:cNvSpPr>
                <a:spLocks noChangeShapeType="1"/>
              </p:cNvSpPr>
              <p:nvPr/>
            </p:nvSpPr>
            <p:spPr bwMode="auto">
              <a:xfrm>
                <a:off x="4188" y="1907"/>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30" name="Line 338"/>
              <p:cNvSpPr>
                <a:spLocks noChangeShapeType="1"/>
              </p:cNvSpPr>
              <p:nvPr/>
            </p:nvSpPr>
            <p:spPr bwMode="auto">
              <a:xfrm>
                <a:off x="4188" y="1571"/>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31" name="Line 339"/>
              <p:cNvSpPr>
                <a:spLocks noChangeShapeType="1"/>
              </p:cNvSpPr>
              <p:nvPr/>
            </p:nvSpPr>
            <p:spPr bwMode="auto">
              <a:xfrm>
                <a:off x="4453" y="1183"/>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32" name="Line 340"/>
              <p:cNvSpPr>
                <a:spLocks noChangeShapeType="1"/>
              </p:cNvSpPr>
              <p:nvPr/>
            </p:nvSpPr>
            <p:spPr bwMode="auto">
              <a:xfrm>
                <a:off x="4445" y="1139"/>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33" name="Rectangle 341"/>
              <p:cNvSpPr>
                <a:spLocks noChangeArrowheads="1"/>
              </p:cNvSpPr>
              <p:nvPr/>
            </p:nvSpPr>
            <p:spPr bwMode="auto">
              <a:xfrm>
                <a:off x="4170" y="800"/>
                <a:ext cx="527" cy="14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sz="900">
                    <a:solidFill>
                      <a:srgbClr val="1A0004"/>
                    </a:solidFill>
                    <a:latin typeface="Times" charset="0"/>
                    <a:ea typeface="宋体" charset="0"/>
                    <a:cs typeface="宋体" charset="0"/>
                  </a:rPr>
                  <a:t>   王朝</a:t>
                </a:r>
                <a:endParaRPr lang="zh-CN" altLang="en-US" sz="900" b="0">
                  <a:solidFill>
                    <a:srgbClr val="00DFCA"/>
                  </a:solidFill>
                  <a:latin typeface="Comic Sans MS" charset="0"/>
                  <a:ea typeface="宋体" charset="0"/>
                  <a:cs typeface="宋体" charset="0"/>
                </a:endParaRPr>
              </a:p>
            </p:txBody>
          </p:sp>
          <p:sp>
            <p:nvSpPr>
              <p:cNvPr id="878934" name="Rectangle 342"/>
              <p:cNvSpPr>
                <a:spLocks noChangeArrowheads="1"/>
              </p:cNvSpPr>
              <p:nvPr/>
            </p:nvSpPr>
            <p:spPr bwMode="auto">
              <a:xfrm>
                <a:off x="4229" y="870"/>
                <a:ext cx="114"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35" name="Rectangle 343"/>
              <p:cNvSpPr>
                <a:spLocks noChangeArrowheads="1"/>
              </p:cNvSpPr>
              <p:nvPr/>
            </p:nvSpPr>
            <p:spPr bwMode="auto">
              <a:xfrm>
                <a:off x="4098" y="1008"/>
                <a:ext cx="756"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36" name="Rectangle 344"/>
              <p:cNvSpPr>
                <a:spLocks noChangeArrowheads="1"/>
              </p:cNvSpPr>
              <p:nvPr/>
            </p:nvSpPr>
            <p:spPr bwMode="auto">
              <a:xfrm>
                <a:off x="4189" y="1116"/>
                <a:ext cx="114"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37" name="Rectangle 345"/>
              <p:cNvSpPr>
                <a:spLocks noChangeArrowheads="1"/>
              </p:cNvSpPr>
              <p:nvPr/>
            </p:nvSpPr>
            <p:spPr bwMode="auto">
              <a:xfrm>
                <a:off x="4127" y="1225"/>
                <a:ext cx="654"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38" name="Text Box 346"/>
              <p:cNvSpPr txBox="1">
                <a:spLocks noChangeArrowheads="1"/>
              </p:cNvSpPr>
              <p:nvPr/>
            </p:nvSpPr>
            <p:spPr bwMode="auto">
              <a:xfrm>
                <a:off x="4189" y="1343"/>
                <a:ext cx="536"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39" name="Text Box 347"/>
              <p:cNvSpPr txBox="1">
                <a:spLocks noChangeArrowheads="1"/>
              </p:cNvSpPr>
              <p:nvPr/>
            </p:nvSpPr>
            <p:spPr bwMode="auto">
              <a:xfrm>
                <a:off x="4185" y="1784"/>
                <a:ext cx="394"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40" name="Text Box 348"/>
              <p:cNvSpPr txBox="1">
                <a:spLocks noChangeArrowheads="1"/>
              </p:cNvSpPr>
              <p:nvPr/>
            </p:nvSpPr>
            <p:spPr bwMode="auto">
              <a:xfrm>
                <a:off x="4281" y="1437"/>
                <a:ext cx="406"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41" name="Text Box 349"/>
              <p:cNvSpPr txBox="1">
                <a:spLocks noChangeArrowheads="1"/>
              </p:cNvSpPr>
              <p:nvPr/>
            </p:nvSpPr>
            <p:spPr bwMode="auto">
              <a:xfrm>
                <a:off x="4171" y="1549"/>
                <a:ext cx="593"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42" name="Text Box 350"/>
              <p:cNvSpPr txBox="1">
                <a:spLocks noChangeArrowheads="1"/>
              </p:cNvSpPr>
              <p:nvPr/>
            </p:nvSpPr>
            <p:spPr bwMode="auto">
              <a:xfrm>
                <a:off x="4193" y="1669"/>
                <a:ext cx="527"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sp>
            <p:nvSpPr>
              <p:cNvPr id="878943" name="Text Box 351"/>
              <p:cNvSpPr txBox="1">
                <a:spLocks noChangeArrowheads="1"/>
              </p:cNvSpPr>
              <p:nvPr/>
            </p:nvSpPr>
            <p:spPr bwMode="auto">
              <a:xfrm>
                <a:off x="4393" y="1782"/>
                <a:ext cx="376"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900" b="0">
                  <a:solidFill>
                    <a:srgbClr val="00DFCA"/>
                  </a:solidFill>
                  <a:latin typeface="Comic Sans MS" charset="0"/>
                  <a:ea typeface="宋体" charset="0"/>
                  <a:cs typeface="宋体" charset="0"/>
                </a:endParaRPr>
              </a:p>
            </p:txBody>
          </p:sp>
        </p:grpSp>
        <p:sp>
          <p:nvSpPr>
            <p:cNvPr id="878944" name="Rectangle 352"/>
            <p:cNvSpPr>
              <a:spLocks noChangeArrowheads="1"/>
            </p:cNvSpPr>
            <p:nvPr/>
          </p:nvSpPr>
          <p:spPr bwMode="auto">
            <a:xfrm>
              <a:off x="4202" y="906"/>
              <a:ext cx="458"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900">
                  <a:solidFill>
                    <a:srgbClr val="1A0004"/>
                  </a:solidFill>
                  <a:latin typeface="Comic Sans MS" charset="0"/>
                  <a:ea typeface="宋体" charset="0"/>
                  <a:cs typeface="宋体" charset="0"/>
                </a:rPr>
                <a:t>扫</a:t>
              </a:r>
              <a:r>
                <a:rPr lang="en-US" altLang="zh-CN" sz="900">
                  <a:solidFill>
                    <a:srgbClr val="1A0004"/>
                  </a:solidFill>
                  <a:latin typeface="Comic Sans MS" charset="0"/>
                  <a:ea typeface="宋体" charset="0"/>
                  <a:cs typeface="宋体" charset="0"/>
                </a:rPr>
                <a:t>—</a:t>
              </a:r>
              <a:r>
                <a:rPr lang="zh-CN" altLang="en-US" sz="900">
                  <a:solidFill>
                    <a:srgbClr val="1A0004"/>
                  </a:solidFill>
                  <a:latin typeface="Comic Sans MS" charset="0"/>
                  <a:ea typeface="宋体" charset="0"/>
                  <a:cs typeface="宋体" charset="0"/>
                </a:rPr>
                <a:t>卫</a:t>
              </a:r>
              <a:r>
                <a:rPr lang="en-US" altLang="zh-CN" sz="900">
                  <a:solidFill>
                    <a:srgbClr val="1A0004"/>
                  </a:solidFill>
                  <a:latin typeface="Comic Sans MS" charset="0"/>
                  <a:ea typeface="宋体" charset="0"/>
                  <a:cs typeface="宋体" charset="0"/>
                </a:rPr>
                <a:t>—</a:t>
              </a:r>
              <a:r>
                <a:rPr lang="zh-CN" altLang="en-US" sz="900">
                  <a:solidFill>
                    <a:srgbClr val="1A0004"/>
                  </a:solidFill>
                  <a:latin typeface="Comic Sans MS" charset="0"/>
                  <a:ea typeface="宋体" charset="0"/>
                  <a:cs typeface="宋体" charset="0"/>
                </a:rPr>
                <a:t>罗</a:t>
              </a:r>
              <a:endParaRPr lang="zh-CN" altLang="en-US" sz="900" b="0">
                <a:solidFill>
                  <a:srgbClr val="00DFCA"/>
                </a:solidFill>
                <a:latin typeface="Comic Sans MS" charset="0"/>
                <a:ea typeface="宋体" charset="0"/>
                <a:cs typeface="宋体" charset="0"/>
              </a:endParaRPr>
            </a:p>
          </p:txBody>
        </p:sp>
      </p:grpSp>
      <p:sp>
        <p:nvSpPr>
          <p:cNvPr id="878945" name="Rectangle 353"/>
          <p:cNvSpPr>
            <a:spLocks noChangeArrowheads="1"/>
          </p:cNvSpPr>
          <p:nvPr/>
        </p:nvSpPr>
        <p:spPr bwMode="auto">
          <a:xfrm>
            <a:off x="6529388" y="1622425"/>
            <a:ext cx="9810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900">
                <a:solidFill>
                  <a:srgbClr val="000000"/>
                </a:solidFill>
                <a:effectLst>
                  <a:outerShdw blurRad="38100" dist="38100" dir="2700000" algn="tl">
                    <a:srgbClr val="FFFFFF"/>
                  </a:outerShdw>
                </a:effectLst>
                <a:latin typeface="宋体" charset="0"/>
                <a:ea typeface="宋体" charset="0"/>
                <a:cs typeface="宋体" charset="0"/>
              </a:rPr>
              <a:t> </a:t>
            </a:r>
            <a:r>
              <a:rPr lang="en-US" altLang="zh-CN" sz="900">
                <a:solidFill>
                  <a:srgbClr val="000000"/>
                </a:solidFill>
                <a:effectLst>
                  <a:outerShdw blurRad="38100" dist="38100" dir="2700000" algn="tl">
                    <a:srgbClr val="FFFFFF"/>
                  </a:outerShdw>
                </a:effectLst>
                <a:latin typeface="宋体" charset="0"/>
                <a:ea typeface="宋体" charset="0"/>
                <a:cs typeface="宋体" charset="0"/>
              </a:rPr>
              <a:t>••• </a:t>
            </a:r>
            <a:r>
              <a:rPr lang="zh-CN" altLang="en-US" sz="900">
                <a:solidFill>
                  <a:srgbClr val="000000"/>
                </a:solidFill>
                <a:effectLst>
                  <a:outerShdw blurRad="38100" dist="38100" dir="2700000" algn="tl">
                    <a:srgbClr val="FFFFFF"/>
                  </a:outerShdw>
                </a:effectLst>
                <a:latin typeface="宋体" charset="0"/>
                <a:ea typeface="宋体" charset="0"/>
                <a:cs typeface="宋体" charset="0"/>
              </a:rPr>
              <a:t>分裂 </a:t>
            </a:r>
            <a:r>
              <a:rPr lang="en-US" altLang="zh-CN" sz="900">
                <a:solidFill>
                  <a:srgbClr val="000000"/>
                </a:solidFill>
                <a:effectLst>
                  <a:outerShdw blurRad="38100" dist="38100" dir="2700000" algn="tl">
                    <a:srgbClr val="FFFFFF"/>
                  </a:outerShdw>
                </a:effectLst>
                <a:latin typeface="宋体" charset="0"/>
                <a:ea typeface="宋体" charset="0"/>
                <a:cs typeface="宋体" charset="0"/>
              </a:rPr>
              <a:t>••• </a:t>
            </a:r>
          </a:p>
        </p:txBody>
      </p:sp>
      <p:sp>
        <p:nvSpPr>
          <p:cNvPr id="878946" name="Rectangle 354"/>
          <p:cNvSpPr>
            <a:spLocks noChangeArrowheads="1"/>
          </p:cNvSpPr>
          <p:nvPr/>
        </p:nvSpPr>
        <p:spPr bwMode="auto">
          <a:xfrm>
            <a:off x="6694488" y="1782763"/>
            <a:ext cx="6953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900">
                <a:solidFill>
                  <a:srgbClr val="1A0004"/>
                </a:solidFill>
                <a:latin typeface="宋体" charset="0"/>
                <a:ea typeface="宋体" charset="0"/>
                <a:cs typeface="宋体" charset="0"/>
              </a:rPr>
              <a:t>北</a:t>
            </a:r>
            <a:r>
              <a:rPr lang="zh-CN" altLang="en-US" sz="900">
                <a:solidFill>
                  <a:srgbClr val="1A0004"/>
                </a:solidFill>
                <a:latin typeface="宋体" charset="0"/>
                <a:ea typeface="宋体" charset="0"/>
                <a:cs typeface="宋体" charset="0"/>
              </a:rPr>
              <a:t>     </a:t>
            </a:r>
            <a:r>
              <a:rPr lang="ja-JP" altLang="en-US" sz="900">
                <a:solidFill>
                  <a:srgbClr val="1A0004"/>
                </a:solidFill>
                <a:latin typeface="宋体" charset="0"/>
                <a:ea typeface="宋体" charset="0"/>
                <a:cs typeface="宋体" charset="0"/>
              </a:rPr>
              <a:t>南</a:t>
            </a:r>
            <a:endParaRPr lang="zh-CN" altLang="en-US" sz="900">
              <a:solidFill>
                <a:srgbClr val="000000"/>
              </a:solidFill>
              <a:latin typeface="宋体" charset="0"/>
              <a:ea typeface="宋体" charset="0"/>
              <a:cs typeface="宋体" charset="0"/>
            </a:endParaRPr>
          </a:p>
        </p:txBody>
      </p:sp>
      <p:sp>
        <p:nvSpPr>
          <p:cNvPr id="878947" name="Rectangle 355"/>
          <p:cNvSpPr>
            <a:spLocks noChangeArrowheads="1"/>
          </p:cNvSpPr>
          <p:nvPr/>
        </p:nvSpPr>
        <p:spPr bwMode="auto">
          <a:xfrm>
            <a:off x="6586538" y="1960563"/>
            <a:ext cx="10382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sz="900">
                <a:solidFill>
                  <a:srgbClr val="1A0004"/>
                </a:solidFill>
                <a:latin typeface="宋体" charset="0"/>
                <a:ea typeface="宋体" charset="0"/>
                <a:cs typeface="宋体" charset="0"/>
              </a:rPr>
              <a:t>以色列</a:t>
            </a:r>
            <a:r>
              <a:rPr lang="zh-CN" altLang="en-US" sz="900">
                <a:solidFill>
                  <a:srgbClr val="1A0004"/>
                </a:solidFill>
                <a:latin typeface="宋体" charset="0"/>
                <a:ea typeface="宋体" charset="0"/>
                <a:cs typeface="宋体" charset="0"/>
              </a:rPr>
              <a:t>  </a:t>
            </a:r>
            <a:r>
              <a:rPr lang="ja-JP" altLang="en-US" sz="900">
                <a:solidFill>
                  <a:srgbClr val="1A0004"/>
                </a:solidFill>
                <a:latin typeface="宋体" charset="0"/>
                <a:ea typeface="宋体" charset="0"/>
                <a:cs typeface="宋体" charset="0"/>
              </a:rPr>
              <a:t>犹大</a:t>
            </a:r>
            <a:endParaRPr lang="zh-CN" altLang="en-US" sz="900">
              <a:solidFill>
                <a:srgbClr val="1A0004"/>
              </a:solidFill>
              <a:latin typeface="宋体" charset="0"/>
              <a:ea typeface="宋体" charset="0"/>
              <a:cs typeface="宋体" charset="0"/>
            </a:endParaRPr>
          </a:p>
        </p:txBody>
      </p:sp>
      <p:sp>
        <p:nvSpPr>
          <p:cNvPr id="878948" name="Text Box 356"/>
          <p:cNvSpPr txBox="1">
            <a:spLocks noChangeArrowheads="1"/>
          </p:cNvSpPr>
          <p:nvPr/>
        </p:nvSpPr>
        <p:spPr bwMode="auto">
          <a:xfrm>
            <a:off x="6667500" y="2147888"/>
            <a:ext cx="850900"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900">
                <a:solidFill>
                  <a:srgbClr val="1A0004"/>
                </a:solidFill>
                <a:latin typeface="宋体" charset="0"/>
                <a:ea typeface="宋体" charset="0"/>
                <a:cs typeface="宋体" charset="0"/>
              </a:rPr>
              <a:t>10      2</a:t>
            </a:r>
          </a:p>
        </p:txBody>
      </p:sp>
      <p:sp>
        <p:nvSpPr>
          <p:cNvPr id="878949" name="Rectangle 357"/>
          <p:cNvSpPr>
            <a:spLocks noChangeArrowheads="1"/>
          </p:cNvSpPr>
          <p:nvPr/>
        </p:nvSpPr>
        <p:spPr bwMode="auto">
          <a:xfrm>
            <a:off x="6540500" y="2319338"/>
            <a:ext cx="106997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r>
              <a:rPr lang="zh-CN" altLang="en-US" sz="900">
                <a:solidFill>
                  <a:srgbClr val="000000"/>
                </a:solidFill>
                <a:effectLst>
                  <a:outerShdw blurRad="38100" dist="38100" dir="2700000" algn="tl">
                    <a:srgbClr val="FFFFFF"/>
                  </a:outerShdw>
                </a:effectLst>
                <a:latin typeface="宋体" charset="0"/>
                <a:ea typeface="宋体" charset="0"/>
                <a:cs typeface="宋体" charset="0"/>
              </a:rPr>
              <a:t>先知</a:t>
            </a:r>
            <a:endParaRPr lang="en-US" altLang="zh-CN" sz="900">
              <a:solidFill>
                <a:srgbClr val="000000"/>
              </a:solidFill>
              <a:effectLst>
                <a:outerShdw blurRad="38100" dist="38100" dir="2700000" algn="tl">
                  <a:srgbClr val="FFFFFF"/>
                </a:outerShdw>
              </a:effectLst>
              <a:latin typeface="宋体" charset="0"/>
              <a:ea typeface="宋体" charset="0"/>
              <a:cs typeface="宋体" charset="0"/>
            </a:endParaRPr>
          </a:p>
        </p:txBody>
      </p:sp>
      <p:sp>
        <p:nvSpPr>
          <p:cNvPr id="878950" name="Text Box 358"/>
          <p:cNvSpPr txBox="1">
            <a:spLocks noChangeArrowheads="1"/>
          </p:cNvSpPr>
          <p:nvPr/>
        </p:nvSpPr>
        <p:spPr bwMode="auto">
          <a:xfrm>
            <a:off x="6623050" y="2492375"/>
            <a:ext cx="9286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900">
                <a:solidFill>
                  <a:srgbClr val="1A0004"/>
                </a:solidFill>
                <a:latin typeface="宋体" charset="0"/>
                <a:ea typeface="宋体" charset="0"/>
                <a:cs typeface="宋体" charset="0"/>
              </a:rPr>
              <a:t>20</a:t>
            </a:r>
            <a:r>
              <a:rPr lang="ja-JP" altLang="en-US" sz="900">
                <a:solidFill>
                  <a:srgbClr val="1A0004"/>
                </a:solidFill>
                <a:latin typeface="宋体" charset="0"/>
                <a:ea typeface="宋体" charset="0"/>
                <a:cs typeface="宋体" charset="0"/>
              </a:rPr>
              <a:t>耶</a:t>
            </a:r>
            <a:r>
              <a:rPr lang="zh-CN" altLang="en-US" sz="900">
                <a:solidFill>
                  <a:srgbClr val="1A0004"/>
                </a:solidFill>
                <a:latin typeface="宋体" charset="0"/>
                <a:ea typeface="宋体" charset="0"/>
                <a:cs typeface="宋体" charset="0"/>
              </a:rPr>
              <a:t>   </a:t>
            </a:r>
            <a:r>
              <a:rPr lang="en-US" altLang="zh-CN" sz="900">
                <a:solidFill>
                  <a:srgbClr val="1A0004"/>
                </a:solidFill>
                <a:latin typeface="宋体" charset="0"/>
                <a:ea typeface="宋体" charset="0"/>
                <a:cs typeface="宋体" charset="0"/>
              </a:rPr>
              <a:t>20</a:t>
            </a:r>
            <a:r>
              <a:rPr lang="ja-JP" altLang="en-US" sz="900">
                <a:solidFill>
                  <a:srgbClr val="1A0004"/>
                </a:solidFill>
                <a:latin typeface="宋体" charset="0"/>
                <a:ea typeface="宋体" charset="0"/>
                <a:cs typeface="宋体" charset="0"/>
              </a:rPr>
              <a:t>罗</a:t>
            </a:r>
            <a:endParaRPr lang="zh-CN" altLang="en-US" sz="900" b="0">
              <a:solidFill>
                <a:srgbClr val="00DFCA"/>
              </a:solidFill>
              <a:latin typeface="宋体" charset="0"/>
              <a:ea typeface="宋体" charset="0"/>
              <a:cs typeface="宋体" charset="0"/>
            </a:endParaRPr>
          </a:p>
        </p:txBody>
      </p:sp>
      <p:sp>
        <p:nvSpPr>
          <p:cNvPr id="878951" name="Text Box 359"/>
          <p:cNvSpPr txBox="1">
            <a:spLocks noChangeArrowheads="1"/>
          </p:cNvSpPr>
          <p:nvPr/>
        </p:nvSpPr>
        <p:spPr bwMode="auto">
          <a:xfrm>
            <a:off x="6650038" y="2679700"/>
            <a:ext cx="403225"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900">
                <a:solidFill>
                  <a:srgbClr val="1A0004"/>
                </a:solidFill>
                <a:latin typeface="宋体" charset="0"/>
                <a:ea typeface="宋体" charset="0"/>
                <a:cs typeface="宋体" charset="0"/>
              </a:rPr>
              <a:t>200</a:t>
            </a:r>
            <a:endParaRPr lang="zh-CN" altLang="en-US" sz="900">
              <a:solidFill>
                <a:srgbClr val="1A0004"/>
              </a:solidFill>
              <a:latin typeface="宋体" charset="0"/>
              <a:ea typeface="宋体" charset="0"/>
              <a:cs typeface="宋体" charset="0"/>
            </a:endParaRPr>
          </a:p>
        </p:txBody>
      </p:sp>
      <p:sp>
        <p:nvSpPr>
          <p:cNvPr id="878952" name="Text Box 360"/>
          <p:cNvSpPr txBox="1">
            <a:spLocks noChangeArrowheads="1"/>
          </p:cNvSpPr>
          <p:nvPr/>
        </p:nvSpPr>
        <p:spPr bwMode="auto">
          <a:xfrm>
            <a:off x="6632575" y="2849563"/>
            <a:ext cx="608013"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ja-JP" altLang="en-US" sz="900">
                <a:solidFill>
                  <a:srgbClr val="1A0004"/>
                </a:solidFill>
                <a:latin typeface="宋体" charset="0"/>
                <a:ea typeface="宋体" charset="0"/>
                <a:cs typeface="宋体" charset="0"/>
              </a:rPr>
              <a:t>亚述</a:t>
            </a:r>
            <a:endParaRPr lang="zh-CN" altLang="en-US" sz="900" b="0">
              <a:solidFill>
                <a:srgbClr val="00DFCA"/>
              </a:solidFill>
              <a:latin typeface="Comic Sans MS" charset="0"/>
              <a:ea typeface="宋体" charset="0"/>
              <a:cs typeface="宋体" charset="0"/>
            </a:endParaRPr>
          </a:p>
        </p:txBody>
      </p:sp>
      <p:sp>
        <p:nvSpPr>
          <p:cNvPr id="878953" name="Text Box 361"/>
          <p:cNvSpPr txBox="1">
            <a:spLocks noChangeArrowheads="1"/>
          </p:cNvSpPr>
          <p:nvPr/>
        </p:nvSpPr>
        <p:spPr bwMode="auto">
          <a:xfrm rot="10800000" flipV="1">
            <a:off x="7073900" y="2670175"/>
            <a:ext cx="536575"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900">
                <a:solidFill>
                  <a:srgbClr val="1A0004"/>
                </a:solidFill>
                <a:latin typeface="宋体" charset="0"/>
                <a:ea typeface="宋体" charset="0"/>
                <a:cs typeface="宋体" charset="0"/>
              </a:rPr>
              <a:t>350</a:t>
            </a:r>
          </a:p>
        </p:txBody>
      </p:sp>
      <p:sp>
        <p:nvSpPr>
          <p:cNvPr id="878954" name="Text Box 362"/>
          <p:cNvSpPr txBox="1">
            <a:spLocks noChangeArrowheads="1"/>
          </p:cNvSpPr>
          <p:nvPr/>
        </p:nvSpPr>
        <p:spPr bwMode="auto">
          <a:xfrm>
            <a:off x="6970713" y="2868613"/>
            <a:ext cx="682625" cy="2143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spcBef>
                <a:spcPct val="50000"/>
              </a:spcBef>
              <a:defRPr/>
            </a:pPr>
            <a:r>
              <a:rPr lang="ja-JP" altLang="en-US" sz="900">
                <a:solidFill>
                  <a:srgbClr val="1A0004"/>
                </a:solidFill>
                <a:latin typeface="Times New Roman" charset="0"/>
                <a:ea typeface="宋体" charset="0"/>
                <a:cs typeface="宋体" charset="0"/>
              </a:rPr>
              <a:t>巴比伦</a:t>
            </a:r>
            <a:endParaRPr lang="zh-CN" altLang="en-US" sz="900">
              <a:solidFill>
                <a:srgbClr val="1A0004"/>
              </a:solidFill>
              <a:latin typeface="Times New Roman" charset="0"/>
              <a:ea typeface="宋体" charset="0"/>
              <a:cs typeface="宋体" charset="0"/>
            </a:endParaRPr>
          </a:p>
        </p:txBody>
      </p:sp>
      <p:sp>
        <p:nvSpPr>
          <p:cNvPr id="878959" name="Rectangle 367"/>
          <p:cNvSpPr>
            <a:spLocks noChangeArrowheads="1"/>
          </p:cNvSpPr>
          <p:nvPr/>
        </p:nvSpPr>
        <p:spPr bwMode="auto">
          <a:xfrm>
            <a:off x="7485063" y="1470025"/>
            <a:ext cx="4889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zh-CN" altLang="en-US" sz="1200" i="1" dirty="0">
                <a:solidFill>
                  <a:srgbClr val="1A0004"/>
                </a:solidFill>
                <a:latin typeface="Kosher-Normal" charset="0"/>
                <a:ea typeface="宋体" charset="0"/>
                <a:cs typeface="宋体" charset="0"/>
              </a:rPr>
              <a:t>卫约</a:t>
            </a:r>
          </a:p>
        </p:txBody>
      </p:sp>
      <p:sp>
        <p:nvSpPr>
          <p:cNvPr id="878960" name="Rectangle 368"/>
          <p:cNvSpPr>
            <a:spLocks noChangeArrowheads="1"/>
          </p:cNvSpPr>
          <p:nvPr/>
        </p:nvSpPr>
        <p:spPr bwMode="auto">
          <a:xfrm>
            <a:off x="7496175" y="2300288"/>
            <a:ext cx="488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zh-CN" altLang="en-US" sz="1200" i="1">
                <a:solidFill>
                  <a:srgbClr val="1A0004"/>
                </a:solidFill>
                <a:latin typeface="Kosher-Normal" charset="0"/>
                <a:ea typeface="宋体" charset="0"/>
                <a:cs typeface="宋体" charset="0"/>
              </a:rPr>
              <a:t>新约</a:t>
            </a:r>
          </a:p>
        </p:txBody>
      </p:sp>
      <p:sp>
        <p:nvSpPr>
          <p:cNvPr id="878961" name="Rectangle 369"/>
          <p:cNvSpPr>
            <a:spLocks noChangeArrowheads="1"/>
          </p:cNvSpPr>
          <p:nvPr/>
        </p:nvSpPr>
        <p:spPr bwMode="auto">
          <a:xfrm>
            <a:off x="4032250" y="482600"/>
            <a:ext cx="1625600" cy="1414463"/>
          </a:xfrm>
          <a:prstGeom prst="rect">
            <a:avLst/>
          </a:prstGeom>
          <a:noFill/>
          <a:ln w="76200">
            <a:solidFill>
              <a:srgbClr val="EEFF4B"/>
            </a:solidFill>
            <a:miter lim="800000"/>
            <a:headEnd/>
            <a:tailEnd/>
          </a:ln>
          <a:effectLst>
            <a:outerShdw blurRad="63500" dist="74053" dir="3542175" algn="ctr" rotWithShape="0">
              <a:schemeClr val="bg2">
                <a:alpha val="74998"/>
              </a:schemeClr>
            </a:outerShdw>
          </a:effectLst>
          <a:extLst>
            <a:ext uri="{909E8E84-426E-40dd-AFC4-6F175D3DCCD1}">
              <a14:hiddenFill xmlns:a14="http://schemas.microsoft.com/office/drawing/2010/main" xmlns="">
                <a:solidFill>
                  <a:srgbClr val="FCEB6E"/>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878962" name="Rectangle 370"/>
          <p:cNvSpPr>
            <a:spLocks noChangeArrowheads="1"/>
          </p:cNvSpPr>
          <p:nvPr/>
        </p:nvSpPr>
        <p:spPr bwMode="auto">
          <a:xfrm>
            <a:off x="4038600" y="1951038"/>
            <a:ext cx="1625600" cy="4340225"/>
          </a:xfrm>
          <a:prstGeom prst="rect">
            <a:avLst/>
          </a:prstGeom>
          <a:noFill/>
          <a:ln w="76200">
            <a:solidFill>
              <a:srgbClr val="70FABF"/>
            </a:solidFill>
            <a:miter lim="800000"/>
            <a:headEnd/>
            <a:tailEnd/>
          </a:ln>
          <a:effectLst>
            <a:outerShdw blurRad="63500" dist="74053" dir="3542175" algn="ctr" rotWithShape="0">
              <a:schemeClr val="bg2">
                <a:alpha val="74998"/>
              </a:schemeClr>
            </a:outerShdw>
          </a:effectLst>
          <a:extLst>
            <a:ext uri="{909E8E84-426E-40dd-AFC4-6F175D3DCCD1}">
              <a14:hiddenFill xmlns:a14="http://schemas.microsoft.com/office/drawing/2010/main" xmlns="">
                <a:solidFill>
                  <a:srgbClr val="FCEB6E"/>
                </a:solidFill>
              </a14:hiddenFill>
            </a:ext>
          </a:extLst>
        </p:spPr>
        <p:txBody>
          <a:bodyPr wrap="none" anchor="ctr"/>
          <a:lstStyle/>
          <a:p>
            <a:pPr>
              <a:defRPr/>
            </a:pPr>
            <a:endParaRPr lang="en-US" sz="2800">
              <a:solidFill>
                <a:srgbClr val="00DFCA"/>
              </a:solidFill>
              <a:latin typeface="Comic Sans MS" charset="0"/>
              <a:cs typeface="+mn-cs"/>
            </a:endParaRPr>
          </a:p>
        </p:txBody>
      </p:sp>
      <p:grpSp>
        <p:nvGrpSpPr>
          <p:cNvPr id="112873" name="Group 371"/>
          <p:cNvGrpSpPr>
            <a:grpSpLocks/>
          </p:cNvGrpSpPr>
          <p:nvPr/>
        </p:nvGrpSpPr>
        <p:grpSpPr bwMode="auto">
          <a:xfrm>
            <a:off x="7842250" y="3436938"/>
            <a:ext cx="1200150" cy="2109787"/>
            <a:chOff x="4940" y="2165"/>
            <a:chExt cx="756" cy="1329"/>
          </a:xfrm>
        </p:grpSpPr>
        <p:grpSp>
          <p:nvGrpSpPr>
            <p:cNvPr id="112876" name="Group 372"/>
            <p:cNvGrpSpPr>
              <a:grpSpLocks/>
            </p:cNvGrpSpPr>
            <p:nvPr/>
          </p:nvGrpSpPr>
          <p:grpSpPr bwMode="auto">
            <a:xfrm>
              <a:off x="4940" y="2165"/>
              <a:ext cx="756" cy="1329"/>
              <a:chOff x="4940" y="2165"/>
              <a:chExt cx="756" cy="1329"/>
            </a:xfrm>
          </p:grpSpPr>
          <p:grpSp>
            <p:nvGrpSpPr>
              <p:cNvPr id="112879" name="Group 373"/>
              <p:cNvGrpSpPr>
                <a:grpSpLocks/>
              </p:cNvGrpSpPr>
              <p:nvPr/>
            </p:nvGrpSpPr>
            <p:grpSpPr bwMode="auto">
              <a:xfrm>
                <a:off x="4940" y="2165"/>
                <a:ext cx="756" cy="1329"/>
                <a:chOff x="4940" y="2165"/>
                <a:chExt cx="756" cy="1329"/>
              </a:xfrm>
            </p:grpSpPr>
            <p:grpSp>
              <p:nvGrpSpPr>
                <p:cNvPr id="112882" name="Group 374"/>
                <p:cNvGrpSpPr>
                  <a:grpSpLocks/>
                </p:cNvGrpSpPr>
                <p:nvPr/>
              </p:nvGrpSpPr>
              <p:grpSpPr bwMode="auto">
                <a:xfrm>
                  <a:off x="4940" y="2165"/>
                  <a:ext cx="756" cy="1329"/>
                  <a:chOff x="4940" y="2165"/>
                  <a:chExt cx="756" cy="1329"/>
                </a:xfrm>
              </p:grpSpPr>
              <p:grpSp>
                <p:nvGrpSpPr>
                  <p:cNvPr id="112884" name="Group 375"/>
                  <p:cNvGrpSpPr>
                    <a:grpSpLocks/>
                  </p:cNvGrpSpPr>
                  <p:nvPr/>
                </p:nvGrpSpPr>
                <p:grpSpPr bwMode="auto">
                  <a:xfrm>
                    <a:off x="4940" y="2165"/>
                    <a:ext cx="756" cy="1329"/>
                    <a:chOff x="4940" y="2165"/>
                    <a:chExt cx="756" cy="1329"/>
                  </a:xfrm>
                </p:grpSpPr>
                <p:grpSp>
                  <p:nvGrpSpPr>
                    <p:cNvPr id="112886" name="Group 376"/>
                    <p:cNvGrpSpPr>
                      <a:grpSpLocks/>
                    </p:cNvGrpSpPr>
                    <p:nvPr/>
                  </p:nvGrpSpPr>
                  <p:grpSpPr bwMode="auto">
                    <a:xfrm>
                      <a:off x="4940" y="2165"/>
                      <a:ext cx="756" cy="1329"/>
                      <a:chOff x="4940" y="2165"/>
                      <a:chExt cx="756" cy="1329"/>
                    </a:xfrm>
                  </p:grpSpPr>
                  <p:grpSp>
                    <p:nvGrpSpPr>
                      <p:cNvPr id="112888" name="Group 377"/>
                      <p:cNvGrpSpPr>
                        <a:grpSpLocks/>
                      </p:cNvGrpSpPr>
                      <p:nvPr/>
                    </p:nvGrpSpPr>
                    <p:grpSpPr bwMode="auto">
                      <a:xfrm>
                        <a:off x="4940" y="2165"/>
                        <a:ext cx="756" cy="1329"/>
                        <a:chOff x="4940" y="2165"/>
                        <a:chExt cx="756" cy="1329"/>
                      </a:xfrm>
                    </p:grpSpPr>
                    <p:grpSp>
                      <p:nvGrpSpPr>
                        <p:cNvPr id="112890" name="Group 378"/>
                        <p:cNvGrpSpPr>
                          <a:grpSpLocks/>
                        </p:cNvGrpSpPr>
                        <p:nvPr/>
                      </p:nvGrpSpPr>
                      <p:grpSpPr bwMode="auto">
                        <a:xfrm>
                          <a:off x="4940" y="2165"/>
                          <a:ext cx="756" cy="1329"/>
                          <a:chOff x="4940" y="2165"/>
                          <a:chExt cx="756" cy="1329"/>
                        </a:xfrm>
                      </p:grpSpPr>
                      <p:grpSp>
                        <p:nvGrpSpPr>
                          <p:cNvPr id="112893" name="Group 379"/>
                          <p:cNvGrpSpPr>
                            <a:grpSpLocks/>
                          </p:cNvGrpSpPr>
                          <p:nvPr/>
                        </p:nvGrpSpPr>
                        <p:grpSpPr bwMode="auto">
                          <a:xfrm>
                            <a:off x="4940" y="2165"/>
                            <a:ext cx="756" cy="1329"/>
                            <a:chOff x="4940" y="2165"/>
                            <a:chExt cx="756" cy="1329"/>
                          </a:xfrm>
                        </p:grpSpPr>
                        <p:sp>
                          <p:nvSpPr>
                            <p:cNvPr id="878972" name="AutoShape 380"/>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3" name="Rectangle 381"/>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4" name="Line 382"/>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5" name="Rectangle 383"/>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6" name="Rectangle 384"/>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7" name="Line 385"/>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8" name="Line 386"/>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79" name="Line 387"/>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0" name="Line 388"/>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1" name="Line 389"/>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2" name="Line 390"/>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3" name="Line 391"/>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4" name="Line 392"/>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5" name="Line 393"/>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6" name="Line 394"/>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78987" name="Rectangle 395"/>
                            <p:cNvSpPr>
                              <a:spLocks noChangeArrowheads="1"/>
                            </p:cNvSpPr>
                            <p:nvPr/>
                          </p:nvSpPr>
                          <p:spPr bwMode="auto">
                            <a:xfrm>
                              <a:off x="5012" y="2165"/>
                              <a:ext cx="527" cy="171"/>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zh-CN" altLang="en-US" sz="1200">
                                  <a:solidFill>
                                    <a:srgbClr val="1A0004"/>
                                  </a:solidFill>
                                  <a:latin typeface="Times" charset="0"/>
                                  <a:ea typeface="宋体" charset="0"/>
                                  <a:cs typeface="宋体" charset="0"/>
                                </a:rPr>
                                <a:t>   </a:t>
                              </a:r>
                              <a:r>
                                <a:rPr lang="zh-CN" altLang="en-US" sz="1000">
                                  <a:solidFill>
                                    <a:srgbClr val="1A0004"/>
                                  </a:solidFill>
                                  <a:latin typeface="Times" charset="0"/>
                                  <a:ea typeface="宋体" charset="0"/>
                                  <a:cs typeface="宋体" charset="0"/>
                                </a:rPr>
                                <a:t>王朝</a:t>
                              </a:r>
                              <a:endParaRPr lang="zh-CN" altLang="en-US" sz="2800" b="0">
                                <a:solidFill>
                                  <a:srgbClr val="00DFCA"/>
                                </a:solidFill>
                                <a:latin typeface="Comic Sans MS" charset="0"/>
                                <a:ea typeface="宋体" charset="0"/>
                                <a:cs typeface="宋体" charset="0"/>
                              </a:endParaRPr>
                            </a:p>
                          </p:txBody>
                        </p:sp>
                        <p:sp>
                          <p:nvSpPr>
                            <p:cNvPr id="878988" name="Rectangle 396"/>
                            <p:cNvSpPr>
                              <a:spLocks noChangeArrowheads="1"/>
                            </p:cNvSpPr>
                            <p:nvPr/>
                          </p:nvSpPr>
                          <p:spPr bwMode="auto">
                            <a:xfrm>
                              <a:off x="5071" y="2253"/>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89" name="Rectangle 397"/>
                            <p:cNvSpPr>
                              <a:spLocks noChangeArrowheads="1"/>
                            </p:cNvSpPr>
                            <p:nvPr/>
                          </p:nvSpPr>
                          <p:spPr bwMode="auto">
                            <a:xfrm>
                              <a:off x="4940" y="2391"/>
                              <a:ext cx="756"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0" name="Rectangle 398"/>
                            <p:cNvSpPr>
                              <a:spLocks noChangeArrowheads="1"/>
                            </p:cNvSpPr>
                            <p:nvPr/>
                          </p:nvSpPr>
                          <p:spPr bwMode="auto">
                            <a:xfrm>
                              <a:off x="5031" y="2499"/>
                              <a:ext cx="11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1" name="Rectangle 399"/>
                            <p:cNvSpPr>
                              <a:spLocks noChangeArrowheads="1"/>
                            </p:cNvSpPr>
                            <p:nvPr/>
                          </p:nvSpPr>
                          <p:spPr bwMode="auto">
                            <a:xfrm>
                              <a:off x="4969" y="2608"/>
                              <a:ext cx="654" cy="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2" name="Text Box 400"/>
                            <p:cNvSpPr txBox="1">
                              <a:spLocks noChangeArrowheads="1"/>
                            </p:cNvSpPr>
                            <p:nvPr/>
                          </p:nvSpPr>
                          <p:spPr bwMode="auto">
                            <a:xfrm>
                              <a:off x="5031" y="2726"/>
                              <a:ext cx="5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3" name="Text Box 401"/>
                            <p:cNvSpPr txBox="1">
                              <a:spLocks noChangeArrowheads="1"/>
                            </p:cNvSpPr>
                            <p:nvPr/>
                          </p:nvSpPr>
                          <p:spPr bwMode="auto">
                            <a:xfrm>
                              <a:off x="5027" y="3167"/>
                              <a:ext cx="394"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4" name="Text Box 402"/>
                            <p:cNvSpPr txBox="1">
                              <a:spLocks noChangeArrowheads="1"/>
                            </p:cNvSpPr>
                            <p:nvPr/>
                          </p:nvSpPr>
                          <p:spPr bwMode="auto">
                            <a:xfrm>
                              <a:off x="5123" y="2820"/>
                              <a:ext cx="40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5" name="Text Box 403"/>
                            <p:cNvSpPr txBox="1">
                              <a:spLocks noChangeArrowheads="1"/>
                            </p:cNvSpPr>
                            <p:nvPr/>
                          </p:nvSpPr>
                          <p:spPr bwMode="auto">
                            <a:xfrm>
                              <a:off x="5013" y="2932"/>
                              <a:ext cx="59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6" name="Text Box 404"/>
                            <p:cNvSpPr txBox="1">
                              <a:spLocks noChangeArrowheads="1"/>
                            </p:cNvSpPr>
                            <p:nvPr/>
                          </p:nvSpPr>
                          <p:spPr bwMode="auto">
                            <a:xfrm>
                              <a:off x="5035" y="3052"/>
                              <a:ext cx="52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sp>
                          <p:nvSpPr>
                            <p:cNvPr id="878997" name="Text Box 405"/>
                            <p:cNvSpPr txBox="1">
                              <a:spLocks noChangeArrowheads="1"/>
                            </p:cNvSpPr>
                            <p:nvPr/>
                          </p:nvSpPr>
                          <p:spPr bwMode="auto">
                            <a:xfrm>
                              <a:off x="5235" y="3165"/>
                              <a:ext cx="37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sz="2800" b="0">
                                <a:solidFill>
                                  <a:srgbClr val="00DFCA"/>
                                </a:solidFill>
                                <a:latin typeface="Comic Sans MS" charset="0"/>
                                <a:ea typeface="宋体" charset="0"/>
                                <a:cs typeface="宋体" charset="0"/>
                              </a:endParaRPr>
                            </a:p>
                          </p:txBody>
                        </p:sp>
                      </p:grpSp>
                      <p:sp>
                        <p:nvSpPr>
                          <p:cNvPr id="878998" name="Rectangle 406"/>
                          <p:cNvSpPr>
                            <a:spLocks noChangeArrowheads="1"/>
                          </p:cNvSpPr>
                          <p:nvPr/>
                        </p:nvSpPr>
                        <p:spPr bwMode="auto">
                          <a:xfrm>
                            <a:off x="5044" y="2289"/>
                            <a:ext cx="496"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1A0004"/>
                                </a:solidFill>
                                <a:latin typeface="Comic Sans MS" charset="0"/>
                                <a:ea typeface="宋体" charset="0"/>
                                <a:cs typeface="宋体" charset="0"/>
                              </a:rPr>
                              <a:t>扫</a:t>
                            </a:r>
                            <a:r>
                              <a:rPr lang="en-US" altLang="zh-CN" sz="1000">
                                <a:solidFill>
                                  <a:srgbClr val="1A0004"/>
                                </a:solidFill>
                                <a:latin typeface="Comic Sans MS" charset="0"/>
                                <a:ea typeface="宋体" charset="0"/>
                                <a:cs typeface="宋体" charset="0"/>
                              </a:rPr>
                              <a:t>—</a:t>
                            </a:r>
                            <a:r>
                              <a:rPr lang="zh-CN" altLang="en-US" sz="1000">
                                <a:solidFill>
                                  <a:srgbClr val="1A0004"/>
                                </a:solidFill>
                                <a:latin typeface="Comic Sans MS" charset="0"/>
                                <a:ea typeface="宋体" charset="0"/>
                                <a:cs typeface="宋体" charset="0"/>
                              </a:rPr>
                              <a:t>卫</a:t>
                            </a:r>
                            <a:r>
                              <a:rPr lang="en-US" altLang="zh-CN" sz="1000">
                                <a:solidFill>
                                  <a:srgbClr val="1A0004"/>
                                </a:solidFill>
                                <a:latin typeface="Comic Sans MS" charset="0"/>
                                <a:ea typeface="宋体" charset="0"/>
                                <a:cs typeface="宋体" charset="0"/>
                              </a:rPr>
                              <a:t>—</a:t>
                            </a:r>
                            <a:r>
                              <a:rPr lang="zh-CN" altLang="en-US" sz="1000">
                                <a:solidFill>
                                  <a:srgbClr val="1A0004"/>
                                </a:solidFill>
                                <a:latin typeface="Comic Sans MS" charset="0"/>
                                <a:ea typeface="宋体" charset="0"/>
                                <a:cs typeface="宋体" charset="0"/>
                              </a:rPr>
                              <a:t>罗</a:t>
                            </a:r>
                            <a:endParaRPr lang="zh-CN" altLang="en-US" sz="2800" b="0">
                              <a:solidFill>
                                <a:srgbClr val="00DFCA"/>
                              </a:solidFill>
                              <a:latin typeface="Comic Sans MS" charset="0"/>
                              <a:ea typeface="宋体" charset="0"/>
                              <a:cs typeface="宋体" charset="0"/>
                            </a:endParaRPr>
                          </a:p>
                        </p:txBody>
                      </p:sp>
                    </p:grpSp>
                    <p:sp>
                      <p:nvSpPr>
                        <p:cNvPr id="878999" name="Rectangle 407"/>
                        <p:cNvSpPr>
                          <a:spLocks noChangeArrowheads="1"/>
                        </p:cNvSpPr>
                        <p:nvPr/>
                      </p:nvSpPr>
                      <p:spPr bwMode="auto">
                        <a:xfrm>
                          <a:off x="4946" y="2387"/>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r>
                            <a:rPr lang="zh-CN" altLang="en-US" sz="1000">
                              <a:solidFill>
                                <a:srgbClr val="000000"/>
                              </a:solidFill>
                              <a:effectLst>
                                <a:outerShdw blurRad="38100" dist="38100" dir="2700000" algn="tl">
                                  <a:srgbClr val="FFFFFF"/>
                                </a:outerShdw>
                              </a:effectLst>
                              <a:latin typeface="宋体" charset="0"/>
                              <a:ea typeface="宋体" charset="0"/>
                              <a:cs typeface="宋体" charset="0"/>
                            </a:rPr>
                            <a:t>分裂 </a:t>
                          </a:r>
                          <a:r>
                            <a:rPr lang="en-US" altLang="zh-CN" sz="1000">
                              <a:solidFill>
                                <a:srgbClr val="000000"/>
                              </a:solidFill>
                              <a:effectLst>
                                <a:outerShdw blurRad="38100" dist="38100" dir="2700000" algn="tl">
                                  <a:srgbClr val="FFFFFF"/>
                                </a:outerShdw>
                              </a:effectLst>
                              <a:latin typeface="宋体" charset="0"/>
                              <a:ea typeface="宋体" charset="0"/>
                              <a:cs typeface="宋体" charset="0"/>
                            </a:rPr>
                            <a:t>••• </a:t>
                          </a:r>
                        </a:p>
                      </p:txBody>
                    </p:sp>
                    <p:sp>
                      <p:nvSpPr>
                        <p:cNvPr id="879000" name="Rectangle 408"/>
                        <p:cNvSpPr>
                          <a:spLocks noChangeArrowheads="1"/>
                        </p:cNvSpPr>
                        <p:nvPr/>
                      </p:nvSpPr>
                      <p:spPr bwMode="auto">
                        <a:xfrm>
                          <a:off x="5059" y="2497"/>
                          <a:ext cx="4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ja-JP" altLang="en-US" sz="1000">
                              <a:solidFill>
                                <a:srgbClr val="1A0004"/>
                              </a:solidFill>
                              <a:latin typeface="宋体" charset="0"/>
                              <a:ea typeface="宋体" charset="0"/>
                              <a:cs typeface="宋体" charset="0"/>
                            </a:rPr>
                            <a:t>北</a:t>
                          </a:r>
                          <a:r>
                            <a:rPr lang="zh-CN" altLang="en-US" sz="1000">
                              <a:solidFill>
                                <a:srgbClr val="1A0004"/>
                              </a:solidFill>
                              <a:latin typeface="宋体" charset="0"/>
                              <a:ea typeface="宋体" charset="0"/>
                              <a:cs typeface="宋体" charset="0"/>
                            </a:rPr>
                            <a:t>     </a:t>
                          </a:r>
                          <a:r>
                            <a:rPr lang="ja-JP" altLang="en-US" sz="1000">
                              <a:solidFill>
                                <a:srgbClr val="1A0004"/>
                              </a:solidFill>
                              <a:latin typeface="宋体" charset="0"/>
                              <a:ea typeface="宋体" charset="0"/>
                              <a:cs typeface="宋体" charset="0"/>
                            </a:rPr>
                            <a:t>南</a:t>
                          </a:r>
                          <a:endParaRPr lang="zh-CN" altLang="en-US" sz="1000">
                            <a:solidFill>
                              <a:srgbClr val="000000"/>
                            </a:solidFill>
                            <a:latin typeface="宋体" charset="0"/>
                            <a:ea typeface="宋体" charset="0"/>
                            <a:cs typeface="宋体" charset="0"/>
                          </a:endParaRPr>
                        </a:p>
                      </p:txBody>
                    </p:sp>
                  </p:grpSp>
                  <p:sp>
                    <p:nvSpPr>
                      <p:cNvPr id="879001" name="Rectangle 409"/>
                      <p:cNvSpPr>
                        <a:spLocks noChangeArrowheads="1"/>
                      </p:cNvSpPr>
                      <p:nvPr/>
                    </p:nvSpPr>
                    <p:spPr bwMode="auto">
                      <a:xfrm>
                        <a:off x="4982" y="2609"/>
                        <a:ext cx="65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r>
                          <a:rPr lang="ja-JP" altLang="en-US" sz="1000">
                            <a:solidFill>
                              <a:srgbClr val="1A0004"/>
                            </a:solidFill>
                            <a:latin typeface="宋体" charset="0"/>
                            <a:ea typeface="宋体" charset="0"/>
                            <a:cs typeface="宋体" charset="0"/>
                          </a:rPr>
                          <a:t>以色列</a:t>
                        </a:r>
                        <a:r>
                          <a:rPr lang="zh-CN" altLang="en-US" sz="1000">
                            <a:solidFill>
                              <a:srgbClr val="1A0004"/>
                            </a:solidFill>
                            <a:latin typeface="宋体" charset="0"/>
                            <a:ea typeface="宋体" charset="0"/>
                            <a:cs typeface="宋体" charset="0"/>
                          </a:rPr>
                          <a:t>  </a:t>
                        </a:r>
                        <a:r>
                          <a:rPr lang="ja-JP" altLang="en-US" sz="1000">
                            <a:solidFill>
                              <a:srgbClr val="1A0004"/>
                            </a:solidFill>
                            <a:latin typeface="宋体" charset="0"/>
                            <a:ea typeface="宋体" charset="0"/>
                            <a:cs typeface="宋体" charset="0"/>
                          </a:rPr>
                          <a:t>犹大</a:t>
                        </a:r>
                        <a:endParaRPr lang="zh-CN" altLang="en-US" sz="1000">
                          <a:solidFill>
                            <a:srgbClr val="1A0004"/>
                          </a:solidFill>
                          <a:latin typeface="宋体" charset="0"/>
                          <a:ea typeface="宋体" charset="0"/>
                          <a:cs typeface="宋体" charset="0"/>
                        </a:endParaRPr>
                      </a:p>
                    </p:txBody>
                  </p:sp>
                </p:grpSp>
                <p:sp>
                  <p:nvSpPr>
                    <p:cNvPr id="879002" name="Text Box 410"/>
                    <p:cNvSpPr txBox="1">
                      <a:spLocks noChangeArrowheads="1"/>
                    </p:cNvSpPr>
                    <p:nvPr/>
                  </p:nvSpPr>
                  <p:spPr bwMode="auto">
                    <a:xfrm>
                      <a:off x="5042" y="2727"/>
                      <a:ext cx="536"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10      2</a:t>
                      </a:r>
                    </a:p>
                  </p:txBody>
                </p:sp>
              </p:grpSp>
              <p:sp>
                <p:nvSpPr>
                  <p:cNvPr id="879003" name="Rectangle 411"/>
                  <p:cNvSpPr>
                    <a:spLocks noChangeArrowheads="1"/>
                  </p:cNvSpPr>
                  <p:nvPr/>
                </p:nvSpPr>
                <p:spPr bwMode="auto">
                  <a:xfrm>
                    <a:off x="4962" y="2826"/>
                    <a:ext cx="674" cy="1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r>
                      <a:rPr lang="zh-CN" altLang="en-US" sz="1000">
                        <a:solidFill>
                          <a:srgbClr val="000000"/>
                        </a:solidFill>
                        <a:effectLst>
                          <a:outerShdw blurRad="38100" dist="38100" dir="2700000" algn="tl">
                            <a:srgbClr val="FFFFFF"/>
                          </a:outerShdw>
                        </a:effectLst>
                        <a:latin typeface="宋体" charset="0"/>
                        <a:ea typeface="宋体" charset="0"/>
                        <a:cs typeface="宋体" charset="0"/>
                      </a:rPr>
                      <a:t>先知</a:t>
                    </a:r>
                    <a:endParaRPr lang="en-US" altLang="zh-CN" sz="1000">
                      <a:solidFill>
                        <a:srgbClr val="000000"/>
                      </a:solidFill>
                      <a:effectLst>
                        <a:outerShdw blurRad="38100" dist="38100" dir="2700000" algn="tl">
                          <a:srgbClr val="FFFFFF"/>
                        </a:outerShdw>
                      </a:effectLst>
                      <a:latin typeface="宋体" charset="0"/>
                      <a:ea typeface="宋体" charset="0"/>
                      <a:cs typeface="宋体" charset="0"/>
                    </a:endParaRPr>
                  </a:p>
                </p:txBody>
              </p:sp>
            </p:grpSp>
            <p:sp>
              <p:nvSpPr>
                <p:cNvPr id="879004" name="Text Box 412"/>
                <p:cNvSpPr txBox="1">
                  <a:spLocks noChangeArrowheads="1"/>
                </p:cNvSpPr>
                <p:nvPr/>
              </p:nvSpPr>
              <p:spPr bwMode="auto">
                <a:xfrm>
                  <a:off x="5014" y="2944"/>
                  <a:ext cx="5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20</a:t>
                  </a:r>
                  <a:r>
                    <a:rPr lang="ja-JP" altLang="en-US" sz="1000">
                      <a:solidFill>
                        <a:srgbClr val="1A0004"/>
                      </a:solidFill>
                      <a:latin typeface="宋体" charset="0"/>
                      <a:ea typeface="宋体" charset="0"/>
                      <a:cs typeface="宋体" charset="0"/>
                    </a:rPr>
                    <a:t>耶</a:t>
                  </a:r>
                  <a:r>
                    <a:rPr lang="zh-CN" altLang="en-US" sz="1000">
                      <a:solidFill>
                        <a:srgbClr val="1A0004"/>
                      </a:solidFill>
                      <a:latin typeface="宋体" charset="0"/>
                      <a:ea typeface="宋体" charset="0"/>
                      <a:cs typeface="宋体" charset="0"/>
                    </a:rPr>
                    <a:t>   </a:t>
                  </a:r>
                  <a:r>
                    <a:rPr lang="en-US" altLang="zh-CN" sz="1000">
                      <a:solidFill>
                        <a:srgbClr val="1A0004"/>
                      </a:solidFill>
                      <a:latin typeface="宋体" charset="0"/>
                      <a:ea typeface="宋体" charset="0"/>
                      <a:cs typeface="宋体" charset="0"/>
                    </a:rPr>
                    <a:t>20</a:t>
                  </a:r>
                  <a:r>
                    <a:rPr lang="ja-JP" altLang="en-US" sz="1000">
                      <a:solidFill>
                        <a:srgbClr val="1A0004"/>
                      </a:solidFill>
                      <a:latin typeface="宋体" charset="0"/>
                      <a:ea typeface="宋体" charset="0"/>
                      <a:cs typeface="宋体" charset="0"/>
                    </a:rPr>
                    <a:t>罗</a:t>
                  </a:r>
                  <a:endParaRPr lang="zh-CN" altLang="en-US" sz="2800" b="0">
                    <a:solidFill>
                      <a:srgbClr val="00DFCA"/>
                    </a:solidFill>
                    <a:latin typeface="宋体" charset="0"/>
                    <a:ea typeface="宋体" charset="0"/>
                    <a:cs typeface="宋体" charset="0"/>
                  </a:endParaRPr>
                </a:p>
              </p:txBody>
            </p:sp>
          </p:grpSp>
          <p:sp>
            <p:nvSpPr>
              <p:cNvPr id="879005" name="Text Box 413"/>
              <p:cNvSpPr txBox="1">
                <a:spLocks noChangeArrowheads="1"/>
              </p:cNvSpPr>
              <p:nvPr/>
            </p:nvSpPr>
            <p:spPr bwMode="auto">
              <a:xfrm>
                <a:off x="5031" y="3053"/>
                <a:ext cx="25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200</a:t>
                </a:r>
                <a:endParaRPr lang="zh-CN" altLang="en-US" sz="1000">
                  <a:solidFill>
                    <a:srgbClr val="1A0004"/>
                  </a:solidFill>
                  <a:latin typeface="宋体" charset="0"/>
                  <a:ea typeface="宋体" charset="0"/>
                  <a:cs typeface="宋体" charset="0"/>
                </a:endParaRPr>
              </a:p>
            </p:txBody>
          </p:sp>
          <p:sp>
            <p:nvSpPr>
              <p:cNvPr id="879006" name="Text Box 414"/>
              <p:cNvSpPr txBox="1">
                <a:spLocks noChangeArrowheads="1"/>
              </p:cNvSpPr>
              <p:nvPr/>
            </p:nvSpPr>
            <p:spPr bwMode="auto">
              <a:xfrm>
                <a:off x="5020" y="3160"/>
                <a:ext cx="38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ja-JP" altLang="en-US" sz="1000">
                    <a:solidFill>
                      <a:srgbClr val="1A0004"/>
                    </a:solidFill>
                    <a:latin typeface="宋体" charset="0"/>
                    <a:ea typeface="宋体" charset="0"/>
                    <a:cs typeface="宋体" charset="0"/>
                  </a:rPr>
                  <a:t>亚述</a:t>
                </a:r>
                <a:endParaRPr lang="zh-CN" altLang="en-US" sz="1000" b="0">
                  <a:solidFill>
                    <a:srgbClr val="00DFCA"/>
                  </a:solidFill>
                  <a:latin typeface="Comic Sans MS" charset="0"/>
                  <a:ea typeface="宋体" charset="0"/>
                  <a:cs typeface="宋体" charset="0"/>
                </a:endParaRPr>
              </a:p>
            </p:txBody>
          </p:sp>
        </p:grpSp>
        <p:sp>
          <p:nvSpPr>
            <p:cNvPr id="879007" name="Text Box 415"/>
            <p:cNvSpPr txBox="1">
              <a:spLocks noChangeArrowheads="1"/>
            </p:cNvSpPr>
            <p:nvPr/>
          </p:nvSpPr>
          <p:spPr bwMode="auto">
            <a:xfrm rot="10800000" flipV="1">
              <a:off x="5298" y="3056"/>
              <a:ext cx="338"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sz="1000">
                  <a:solidFill>
                    <a:srgbClr val="1A0004"/>
                  </a:solidFill>
                  <a:latin typeface="宋体" charset="0"/>
                  <a:ea typeface="宋体" charset="0"/>
                  <a:cs typeface="宋体" charset="0"/>
                </a:rPr>
                <a:t>350</a:t>
              </a:r>
            </a:p>
          </p:txBody>
        </p:sp>
        <p:sp>
          <p:nvSpPr>
            <p:cNvPr id="879008" name="Text Box 416"/>
            <p:cNvSpPr txBox="1">
              <a:spLocks noChangeArrowheads="1"/>
            </p:cNvSpPr>
            <p:nvPr/>
          </p:nvSpPr>
          <p:spPr bwMode="auto">
            <a:xfrm>
              <a:off x="5233" y="3172"/>
              <a:ext cx="430"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spcBef>
                  <a:spcPct val="50000"/>
                </a:spcBef>
                <a:defRPr/>
              </a:pPr>
              <a:r>
                <a:rPr lang="ja-JP" altLang="en-US" sz="1000">
                  <a:solidFill>
                    <a:srgbClr val="1A0004"/>
                  </a:solidFill>
                  <a:latin typeface="Times New Roman" charset="0"/>
                  <a:ea typeface="宋体" charset="0"/>
                  <a:cs typeface="宋体" charset="0"/>
                </a:rPr>
                <a:t>巴比伦</a:t>
              </a:r>
              <a:endParaRPr lang="zh-CN" altLang="en-US" sz="1000">
                <a:solidFill>
                  <a:srgbClr val="1A0004"/>
                </a:solidFill>
                <a:latin typeface="Times New Roman" charset="0"/>
                <a:ea typeface="宋体" charset="0"/>
                <a:cs typeface="宋体" charset="0"/>
              </a:endParaRPr>
            </a:p>
          </p:txBody>
        </p:sp>
      </p:grpSp>
      <p:sp>
        <p:nvSpPr>
          <p:cNvPr id="879009" name="Rectangle 417"/>
          <p:cNvSpPr>
            <a:spLocks noChangeArrowheads="1"/>
          </p:cNvSpPr>
          <p:nvPr/>
        </p:nvSpPr>
        <p:spPr bwMode="auto">
          <a:xfrm>
            <a:off x="6503988" y="460375"/>
            <a:ext cx="1625600" cy="2735263"/>
          </a:xfrm>
          <a:prstGeom prst="rect">
            <a:avLst/>
          </a:prstGeom>
          <a:noFill/>
          <a:ln w="76200">
            <a:solidFill>
              <a:srgbClr val="00FF00"/>
            </a:solidFill>
            <a:miter lim="800000"/>
            <a:headEnd/>
            <a:tailEnd/>
          </a:ln>
          <a:effectLst>
            <a:outerShdw blurRad="63500" dist="74053" dir="3542175" algn="ctr" rotWithShape="0">
              <a:schemeClr val="bg2">
                <a:alpha val="74998"/>
              </a:schemeClr>
            </a:outerShdw>
          </a:effectLst>
          <a:extLst>
            <a:ext uri="{909E8E84-426E-40dd-AFC4-6F175D3DCCD1}">
              <a14:hiddenFill xmlns:a14="http://schemas.microsoft.com/office/drawing/2010/main" xmlns="">
                <a:solidFill>
                  <a:srgbClr val="FCEB6E"/>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879010" name="AutoShape 418"/>
          <p:cNvSpPr>
            <a:spLocks noChangeArrowheads="1"/>
          </p:cNvSpPr>
          <p:nvPr/>
        </p:nvSpPr>
        <p:spPr bwMode="auto">
          <a:xfrm rot="-17879782">
            <a:off x="6877050" y="3232150"/>
            <a:ext cx="1676400" cy="463550"/>
          </a:xfrm>
          <a:prstGeom prst="leftArrow">
            <a:avLst>
              <a:gd name="adj1" fmla="val 50000"/>
              <a:gd name="adj2" fmla="val 90411"/>
            </a:avLst>
          </a:prstGeom>
          <a:solidFill>
            <a:srgbClr val="FF0000"/>
          </a:solidFill>
          <a:ln w="57150">
            <a:solidFill>
              <a:schemeClr val="tx1"/>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800">
              <a:solidFill>
                <a:srgbClr val="00DFCA"/>
              </a:solidFill>
              <a:latin typeface="Comic Sans MS" charset="0"/>
              <a:cs typeface="+mn-cs"/>
            </a:endParaRPr>
          </a:p>
        </p:txBody>
      </p:sp>
    </p:spTree>
    <p:extLst>
      <p:ext uri="{BB962C8B-B14F-4D97-AF65-F5344CB8AC3E}">
        <p14:creationId xmlns:p14="http://schemas.microsoft.com/office/powerpoint/2010/main" val="18987108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78961"/>
                                        </p:tgtEl>
                                        <p:attrNameLst>
                                          <p:attrName>style.visibility</p:attrName>
                                        </p:attrNameLst>
                                      </p:cBhvr>
                                      <p:to>
                                        <p:strVal val="visible"/>
                                      </p:to>
                                    </p:set>
                                    <p:anim calcmode="lin" valueType="num">
                                      <p:cBhvr>
                                        <p:cTn id="7" dur="500" fill="hold"/>
                                        <p:tgtEl>
                                          <p:spTgt spid="878961"/>
                                        </p:tgtEl>
                                        <p:attrNameLst>
                                          <p:attrName>ppt_w</p:attrName>
                                        </p:attrNameLst>
                                      </p:cBhvr>
                                      <p:tavLst>
                                        <p:tav tm="0">
                                          <p:val>
                                            <p:fltVal val="0"/>
                                          </p:val>
                                        </p:tav>
                                        <p:tav tm="100000">
                                          <p:val>
                                            <p:strVal val="#ppt_w"/>
                                          </p:val>
                                        </p:tav>
                                      </p:tavLst>
                                    </p:anim>
                                    <p:anim calcmode="lin" valueType="num">
                                      <p:cBhvr>
                                        <p:cTn id="8" dur="500" fill="hold"/>
                                        <p:tgtEl>
                                          <p:spTgt spid="878961"/>
                                        </p:tgtEl>
                                        <p:attrNameLst>
                                          <p:attrName>ppt_h</p:attrName>
                                        </p:attrNameLst>
                                      </p:cBhvr>
                                      <p:tavLst>
                                        <p:tav tm="0">
                                          <p:val>
                                            <p:fltVal val="0"/>
                                          </p:val>
                                        </p:tav>
                                        <p:tav tm="100000">
                                          <p:val>
                                            <p:strVal val="#ppt_h"/>
                                          </p:val>
                                        </p:tav>
                                      </p:tavLst>
                                    </p:anim>
                                    <p:anim calcmode="lin" valueType="num">
                                      <p:cBhvr>
                                        <p:cTn id="9" dur="500" fill="hold"/>
                                        <p:tgtEl>
                                          <p:spTgt spid="878961"/>
                                        </p:tgtEl>
                                        <p:attrNameLst>
                                          <p:attrName>ppt_x</p:attrName>
                                        </p:attrNameLst>
                                      </p:cBhvr>
                                      <p:tavLst>
                                        <p:tav tm="0">
                                          <p:val>
                                            <p:fltVal val="0.5"/>
                                          </p:val>
                                        </p:tav>
                                        <p:tav tm="100000">
                                          <p:val>
                                            <p:strVal val="#ppt_x"/>
                                          </p:val>
                                        </p:tav>
                                      </p:tavLst>
                                    </p:anim>
                                    <p:anim calcmode="lin" valueType="num">
                                      <p:cBhvr>
                                        <p:cTn id="10" dur="500" fill="hold"/>
                                        <p:tgtEl>
                                          <p:spTgt spid="878961"/>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78962"/>
                                        </p:tgtEl>
                                        <p:attrNameLst>
                                          <p:attrName>style.visibility</p:attrName>
                                        </p:attrNameLst>
                                      </p:cBhvr>
                                      <p:to>
                                        <p:strVal val="visible"/>
                                      </p:to>
                                    </p:set>
                                    <p:anim calcmode="lin" valueType="num">
                                      <p:cBhvr>
                                        <p:cTn id="14" dur="500" fill="hold"/>
                                        <p:tgtEl>
                                          <p:spTgt spid="878962"/>
                                        </p:tgtEl>
                                        <p:attrNameLst>
                                          <p:attrName>ppt_w</p:attrName>
                                        </p:attrNameLst>
                                      </p:cBhvr>
                                      <p:tavLst>
                                        <p:tav tm="0">
                                          <p:val>
                                            <p:fltVal val="0"/>
                                          </p:val>
                                        </p:tav>
                                        <p:tav tm="100000">
                                          <p:val>
                                            <p:strVal val="#ppt_w"/>
                                          </p:val>
                                        </p:tav>
                                      </p:tavLst>
                                    </p:anim>
                                    <p:anim calcmode="lin" valueType="num">
                                      <p:cBhvr>
                                        <p:cTn id="15" dur="500" fill="hold"/>
                                        <p:tgtEl>
                                          <p:spTgt spid="878962"/>
                                        </p:tgtEl>
                                        <p:attrNameLst>
                                          <p:attrName>ppt_h</p:attrName>
                                        </p:attrNameLst>
                                      </p:cBhvr>
                                      <p:tavLst>
                                        <p:tav tm="0">
                                          <p:val>
                                            <p:fltVal val="0"/>
                                          </p:val>
                                        </p:tav>
                                        <p:tav tm="100000">
                                          <p:val>
                                            <p:strVal val="#ppt_h"/>
                                          </p:val>
                                        </p:tav>
                                      </p:tavLst>
                                    </p:anim>
                                    <p:anim calcmode="lin" valueType="num">
                                      <p:cBhvr>
                                        <p:cTn id="16" dur="500" fill="hold"/>
                                        <p:tgtEl>
                                          <p:spTgt spid="878962"/>
                                        </p:tgtEl>
                                        <p:attrNameLst>
                                          <p:attrName>ppt_x</p:attrName>
                                        </p:attrNameLst>
                                      </p:cBhvr>
                                      <p:tavLst>
                                        <p:tav tm="0">
                                          <p:val>
                                            <p:fltVal val="0.5"/>
                                          </p:val>
                                        </p:tav>
                                        <p:tav tm="100000">
                                          <p:val>
                                            <p:strVal val="#ppt_x"/>
                                          </p:val>
                                        </p:tav>
                                      </p:tavLst>
                                    </p:anim>
                                    <p:anim calcmode="lin" valueType="num">
                                      <p:cBhvr>
                                        <p:cTn id="17" dur="500" fill="hold"/>
                                        <p:tgtEl>
                                          <p:spTgt spid="878962"/>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879009"/>
                                        </p:tgtEl>
                                        <p:attrNameLst>
                                          <p:attrName>style.visibility</p:attrName>
                                        </p:attrNameLst>
                                      </p:cBhvr>
                                      <p:to>
                                        <p:strVal val="visible"/>
                                      </p:to>
                                    </p:set>
                                    <p:anim calcmode="lin" valueType="num">
                                      <p:cBhvr>
                                        <p:cTn id="21" dur="500" fill="hold"/>
                                        <p:tgtEl>
                                          <p:spTgt spid="879009"/>
                                        </p:tgtEl>
                                        <p:attrNameLst>
                                          <p:attrName>ppt_w</p:attrName>
                                        </p:attrNameLst>
                                      </p:cBhvr>
                                      <p:tavLst>
                                        <p:tav tm="0">
                                          <p:val>
                                            <p:fltVal val="0"/>
                                          </p:val>
                                        </p:tav>
                                        <p:tav tm="100000">
                                          <p:val>
                                            <p:strVal val="#ppt_w"/>
                                          </p:val>
                                        </p:tav>
                                      </p:tavLst>
                                    </p:anim>
                                    <p:anim calcmode="lin" valueType="num">
                                      <p:cBhvr>
                                        <p:cTn id="22" dur="500" fill="hold"/>
                                        <p:tgtEl>
                                          <p:spTgt spid="879009"/>
                                        </p:tgtEl>
                                        <p:attrNameLst>
                                          <p:attrName>ppt_h</p:attrName>
                                        </p:attrNameLst>
                                      </p:cBhvr>
                                      <p:tavLst>
                                        <p:tav tm="0">
                                          <p:val>
                                            <p:fltVal val="0"/>
                                          </p:val>
                                        </p:tav>
                                        <p:tav tm="100000">
                                          <p:val>
                                            <p:strVal val="#ppt_h"/>
                                          </p:val>
                                        </p:tav>
                                      </p:tavLst>
                                    </p:anim>
                                    <p:anim calcmode="lin" valueType="num">
                                      <p:cBhvr>
                                        <p:cTn id="23" dur="500" fill="hold"/>
                                        <p:tgtEl>
                                          <p:spTgt spid="879009"/>
                                        </p:tgtEl>
                                        <p:attrNameLst>
                                          <p:attrName>ppt_x</p:attrName>
                                        </p:attrNameLst>
                                      </p:cBhvr>
                                      <p:tavLst>
                                        <p:tav tm="0">
                                          <p:val>
                                            <p:fltVal val="0.5"/>
                                          </p:val>
                                        </p:tav>
                                        <p:tav tm="100000">
                                          <p:val>
                                            <p:strVal val="#ppt_x"/>
                                          </p:val>
                                        </p:tav>
                                      </p:tavLst>
                                    </p:anim>
                                    <p:anim calcmode="lin" valueType="num">
                                      <p:cBhvr>
                                        <p:cTn id="24" dur="500" fill="hold"/>
                                        <p:tgtEl>
                                          <p:spTgt spid="879009"/>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2" presetClass="entr" presetSubtype="2" fill="hold" grpId="0" nodeType="afterEffect">
                                  <p:stCondLst>
                                    <p:cond delay="0"/>
                                  </p:stCondLst>
                                  <p:childTnLst>
                                    <p:set>
                                      <p:cBhvr>
                                        <p:cTn id="27" dur="1" fill="hold">
                                          <p:stCondLst>
                                            <p:cond delay="0"/>
                                          </p:stCondLst>
                                        </p:cTn>
                                        <p:tgtEl>
                                          <p:spTgt spid="879010"/>
                                        </p:tgtEl>
                                        <p:attrNameLst>
                                          <p:attrName>style.visibility</p:attrName>
                                        </p:attrNameLst>
                                      </p:cBhvr>
                                      <p:to>
                                        <p:strVal val="visible"/>
                                      </p:to>
                                    </p:set>
                                    <p:animEffect transition="in" filter="wipe(right)">
                                      <p:cBhvr>
                                        <p:cTn id="28" dur="500"/>
                                        <p:tgtEl>
                                          <p:spTgt spid="879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961" grpId="0" animBg="1"/>
      <p:bldP spid="878962" grpId="0" animBg="1"/>
      <p:bldP spid="879009" grpId="0" animBg="1"/>
      <p:bldP spid="8790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4738" name="Oval 2"/>
          <p:cNvSpPr>
            <a:spLocks noChangeArrowheads="1"/>
          </p:cNvSpPr>
          <p:nvPr/>
        </p:nvSpPr>
        <p:spPr bwMode="auto">
          <a:xfrm>
            <a:off x="2154238" y="1104900"/>
            <a:ext cx="5054600" cy="4902200"/>
          </a:xfrm>
          <a:prstGeom prst="ellipse">
            <a:avLst/>
          </a:prstGeom>
          <a:noFill/>
          <a:ln w="76200">
            <a:solidFill>
              <a:srgbClr val="DDDDDD"/>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39" name="Rectangle 3"/>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rgbClr val="FFD34A"/>
                </a:solidFill>
                <a:latin typeface="Times" charset="0"/>
                <a:ea typeface="宋体" charset="0"/>
                <a:cs typeface="宋体" charset="0"/>
              </a:rPr>
              <a:t>7</a:t>
            </a:r>
          </a:p>
        </p:txBody>
      </p:sp>
      <p:sp>
        <p:nvSpPr>
          <p:cNvPr id="884740"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sp>
        <p:nvSpPr>
          <p:cNvPr id="884741" name="Freeform 5"/>
          <p:cNvSpPr>
            <a:spLocks/>
          </p:cNvSpPr>
          <p:nvPr/>
        </p:nvSpPr>
        <p:spPr bwMode="auto">
          <a:xfrm>
            <a:off x="4595813" y="942975"/>
            <a:ext cx="1262062" cy="517525"/>
          </a:xfrm>
          <a:custGeom>
            <a:avLst/>
            <a:gdLst>
              <a:gd name="T0" fmla="*/ 32 w 795"/>
              <a:gd name="T1" fmla="*/ 13 h 326"/>
              <a:gd name="T2" fmla="*/ 5 w 795"/>
              <a:gd name="T3" fmla="*/ 41 h 326"/>
              <a:gd name="T4" fmla="*/ 14 w 795"/>
              <a:gd name="T5" fmla="*/ 160 h 326"/>
              <a:gd name="T6" fmla="*/ 78 w 795"/>
              <a:gd name="T7" fmla="*/ 178 h 326"/>
              <a:gd name="T8" fmla="*/ 225 w 795"/>
              <a:gd name="T9" fmla="*/ 188 h 326"/>
              <a:gd name="T10" fmla="*/ 326 w 795"/>
              <a:gd name="T11" fmla="*/ 215 h 326"/>
              <a:gd name="T12" fmla="*/ 409 w 795"/>
              <a:gd name="T13" fmla="*/ 243 h 326"/>
              <a:gd name="T14" fmla="*/ 510 w 795"/>
              <a:gd name="T15" fmla="*/ 280 h 326"/>
              <a:gd name="T16" fmla="*/ 658 w 795"/>
              <a:gd name="T17" fmla="*/ 326 h 326"/>
              <a:gd name="T18" fmla="*/ 795 w 795"/>
              <a:gd name="T19" fmla="*/ 252 h 326"/>
              <a:gd name="T20" fmla="*/ 786 w 795"/>
              <a:gd name="T21" fmla="*/ 224 h 326"/>
              <a:gd name="T22" fmla="*/ 685 w 795"/>
              <a:gd name="T23" fmla="*/ 188 h 326"/>
              <a:gd name="T24" fmla="*/ 593 w 795"/>
              <a:gd name="T25" fmla="*/ 142 h 326"/>
              <a:gd name="T26" fmla="*/ 299 w 795"/>
              <a:gd name="T27" fmla="*/ 68 h 326"/>
              <a:gd name="T28" fmla="*/ 115 w 795"/>
              <a:gd name="T29" fmla="*/ 31 h 326"/>
              <a:gd name="T30" fmla="*/ 78 w 795"/>
              <a:gd name="T31" fmla="*/ 4 h 326"/>
              <a:gd name="T32" fmla="*/ 23 w 795"/>
              <a:gd name="T33" fmla="*/ 13 h 326"/>
              <a:gd name="T34" fmla="*/ 32 w 795"/>
              <a:gd name="T35" fmla="*/ 1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326">
                <a:moveTo>
                  <a:pt x="32" y="13"/>
                </a:moveTo>
                <a:cubicBezTo>
                  <a:pt x="23" y="22"/>
                  <a:pt x="6" y="28"/>
                  <a:pt x="5" y="41"/>
                </a:cubicBezTo>
                <a:cubicBezTo>
                  <a:pt x="0" y="80"/>
                  <a:pt x="3" y="121"/>
                  <a:pt x="14" y="160"/>
                </a:cubicBezTo>
                <a:cubicBezTo>
                  <a:pt x="14" y="160"/>
                  <a:pt x="62" y="176"/>
                  <a:pt x="78" y="178"/>
                </a:cubicBezTo>
                <a:cubicBezTo>
                  <a:pt x="126" y="183"/>
                  <a:pt x="176" y="184"/>
                  <a:pt x="225" y="188"/>
                </a:cubicBezTo>
                <a:cubicBezTo>
                  <a:pt x="308" y="208"/>
                  <a:pt x="274" y="197"/>
                  <a:pt x="326" y="215"/>
                </a:cubicBezTo>
                <a:cubicBezTo>
                  <a:pt x="374" y="247"/>
                  <a:pt x="335" y="227"/>
                  <a:pt x="409" y="243"/>
                </a:cubicBezTo>
                <a:cubicBezTo>
                  <a:pt x="444" y="250"/>
                  <a:pt x="475" y="270"/>
                  <a:pt x="510" y="280"/>
                </a:cubicBezTo>
                <a:cubicBezTo>
                  <a:pt x="551" y="318"/>
                  <a:pt x="604" y="318"/>
                  <a:pt x="658" y="326"/>
                </a:cubicBezTo>
                <a:cubicBezTo>
                  <a:pt x="747" y="316"/>
                  <a:pt x="759" y="325"/>
                  <a:pt x="795" y="252"/>
                </a:cubicBezTo>
                <a:cubicBezTo>
                  <a:pt x="792" y="242"/>
                  <a:pt x="793" y="229"/>
                  <a:pt x="786" y="224"/>
                </a:cubicBezTo>
                <a:cubicBezTo>
                  <a:pt x="756" y="203"/>
                  <a:pt x="718" y="201"/>
                  <a:pt x="685" y="188"/>
                </a:cubicBezTo>
                <a:cubicBezTo>
                  <a:pt x="659" y="160"/>
                  <a:pt x="628" y="155"/>
                  <a:pt x="593" y="142"/>
                </a:cubicBezTo>
                <a:cubicBezTo>
                  <a:pt x="510" y="55"/>
                  <a:pt x="414" y="73"/>
                  <a:pt x="299" y="68"/>
                </a:cubicBezTo>
                <a:cubicBezTo>
                  <a:pt x="234" y="61"/>
                  <a:pt x="175" y="52"/>
                  <a:pt x="115" y="31"/>
                </a:cubicBezTo>
                <a:cubicBezTo>
                  <a:pt x="102" y="22"/>
                  <a:pt x="92" y="6"/>
                  <a:pt x="78" y="4"/>
                </a:cubicBezTo>
                <a:cubicBezTo>
                  <a:pt x="59" y="0"/>
                  <a:pt x="41" y="9"/>
                  <a:pt x="23" y="13"/>
                </a:cubicBezTo>
                <a:cubicBezTo>
                  <a:pt x="20" y="13"/>
                  <a:pt x="29" y="13"/>
                  <a:pt x="32" y="13"/>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2" name="Freeform 6"/>
          <p:cNvSpPr>
            <a:spLocks/>
          </p:cNvSpPr>
          <p:nvPr/>
        </p:nvSpPr>
        <p:spPr bwMode="auto">
          <a:xfrm>
            <a:off x="5724525" y="1333500"/>
            <a:ext cx="898525" cy="617538"/>
          </a:xfrm>
          <a:custGeom>
            <a:avLst/>
            <a:gdLst>
              <a:gd name="T0" fmla="*/ 20 w 566"/>
              <a:gd name="T1" fmla="*/ 29 h 389"/>
              <a:gd name="T2" fmla="*/ 75 w 566"/>
              <a:gd name="T3" fmla="*/ 103 h 389"/>
              <a:gd name="T4" fmla="*/ 112 w 566"/>
              <a:gd name="T5" fmla="*/ 121 h 389"/>
              <a:gd name="T6" fmla="*/ 140 w 566"/>
              <a:gd name="T7" fmla="*/ 130 h 389"/>
              <a:gd name="T8" fmla="*/ 204 w 566"/>
              <a:gd name="T9" fmla="*/ 186 h 389"/>
              <a:gd name="T10" fmla="*/ 259 w 566"/>
              <a:gd name="T11" fmla="*/ 204 h 389"/>
              <a:gd name="T12" fmla="*/ 305 w 566"/>
              <a:gd name="T13" fmla="*/ 232 h 389"/>
              <a:gd name="T14" fmla="*/ 370 w 566"/>
              <a:gd name="T15" fmla="*/ 287 h 389"/>
              <a:gd name="T16" fmla="*/ 425 w 566"/>
              <a:gd name="T17" fmla="*/ 305 h 389"/>
              <a:gd name="T18" fmla="*/ 443 w 566"/>
              <a:gd name="T19" fmla="*/ 379 h 389"/>
              <a:gd name="T20" fmla="*/ 480 w 566"/>
              <a:gd name="T21" fmla="*/ 388 h 389"/>
              <a:gd name="T22" fmla="*/ 544 w 566"/>
              <a:gd name="T23" fmla="*/ 379 h 389"/>
              <a:gd name="T24" fmla="*/ 563 w 566"/>
              <a:gd name="T25" fmla="*/ 342 h 389"/>
              <a:gd name="T26" fmla="*/ 517 w 566"/>
              <a:gd name="T27" fmla="*/ 268 h 389"/>
              <a:gd name="T28" fmla="*/ 480 w 566"/>
              <a:gd name="T29" fmla="*/ 195 h 389"/>
              <a:gd name="T30" fmla="*/ 425 w 566"/>
              <a:gd name="T31" fmla="*/ 186 h 389"/>
              <a:gd name="T32" fmla="*/ 351 w 566"/>
              <a:gd name="T33" fmla="*/ 140 h 389"/>
              <a:gd name="T34" fmla="*/ 167 w 566"/>
              <a:gd name="T35" fmla="*/ 20 h 389"/>
              <a:gd name="T36" fmla="*/ 94 w 566"/>
              <a:gd name="T37" fmla="*/ 2 h 389"/>
              <a:gd name="T38" fmla="*/ 20 w 566"/>
              <a:gd name="T39" fmla="*/ 2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89">
                <a:moveTo>
                  <a:pt x="20" y="29"/>
                </a:moveTo>
                <a:cubicBezTo>
                  <a:pt x="0" y="89"/>
                  <a:pt x="29" y="86"/>
                  <a:pt x="75" y="103"/>
                </a:cubicBezTo>
                <a:cubicBezTo>
                  <a:pt x="87" y="107"/>
                  <a:pt x="99" y="115"/>
                  <a:pt x="112" y="121"/>
                </a:cubicBezTo>
                <a:cubicBezTo>
                  <a:pt x="121" y="124"/>
                  <a:pt x="130" y="127"/>
                  <a:pt x="140" y="130"/>
                </a:cubicBezTo>
                <a:cubicBezTo>
                  <a:pt x="158" y="149"/>
                  <a:pt x="179" y="173"/>
                  <a:pt x="204" y="186"/>
                </a:cubicBezTo>
                <a:cubicBezTo>
                  <a:pt x="221" y="194"/>
                  <a:pt x="259" y="204"/>
                  <a:pt x="259" y="204"/>
                </a:cubicBezTo>
                <a:cubicBezTo>
                  <a:pt x="307" y="249"/>
                  <a:pt x="245" y="195"/>
                  <a:pt x="305" y="232"/>
                </a:cubicBezTo>
                <a:cubicBezTo>
                  <a:pt x="327" y="245"/>
                  <a:pt x="346" y="275"/>
                  <a:pt x="370" y="287"/>
                </a:cubicBezTo>
                <a:cubicBezTo>
                  <a:pt x="387" y="295"/>
                  <a:pt x="425" y="305"/>
                  <a:pt x="425" y="305"/>
                </a:cubicBezTo>
                <a:cubicBezTo>
                  <a:pt x="432" y="329"/>
                  <a:pt x="426" y="359"/>
                  <a:pt x="443" y="379"/>
                </a:cubicBezTo>
                <a:cubicBezTo>
                  <a:pt x="451" y="388"/>
                  <a:pt x="467" y="385"/>
                  <a:pt x="480" y="388"/>
                </a:cubicBezTo>
                <a:cubicBezTo>
                  <a:pt x="501" y="385"/>
                  <a:pt x="525" y="389"/>
                  <a:pt x="544" y="379"/>
                </a:cubicBezTo>
                <a:cubicBezTo>
                  <a:pt x="556" y="372"/>
                  <a:pt x="566" y="355"/>
                  <a:pt x="563" y="342"/>
                </a:cubicBezTo>
                <a:cubicBezTo>
                  <a:pt x="556" y="313"/>
                  <a:pt x="528" y="294"/>
                  <a:pt x="517" y="268"/>
                </a:cubicBezTo>
                <a:cubicBezTo>
                  <a:pt x="515" y="264"/>
                  <a:pt x="492" y="201"/>
                  <a:pt x="480" y="195"/>
                </a:cubicBezTo>
                <a:cubicBezTo>
                  <a:pt x="463" y="186"/>
                  <a:pt x="443" y="189"/>
                  <a:pt x="425" y="186"/>
                </a:cubicBezTo>
                <a:cubicBezTo>
                  <a:pt x="401" y="162"/>
                  <a:pt x="376" y="161"/>
                  <a:pt x="351" y="140"/>
                </a:cubicBezTo>
                <a:cubicBezTo>
                  <a:pt x="290" y="87"/>
                  <a:pt x="250" y="42"/>
                  <a:pt x="167" y="20"/>
                </a:cubicBezTo>
                <a:cubicBezTo>
                  <a:pt x="142" y="13"/>
                  <a:pt x="119" y="0"/>
                  <a:pt x="94" y="2"/>
                </a:cubicBezTo>
                <a:cubicBezTo>
                  <a:pt x="67" y="3"/>
                  <a:pt x="44" y="20"/>
                  <a:pt x="20" y="29"/>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3" name="Freeform 7"/>
          <p:cNvSpPr>
            <a:spLocks/>
          </p:cNvSpPr>
          <p:nvPr/>
        </p:nvSpPr>
        <p:spPr bwMode="auto">
          <a:xfrm>
            <a:off x="7208838" y="2913063"/>
            <a:ext cx="352425" cy="855662"/>
          </a:xfrm>
          <a:custGeom>
            <a:avLst/>
            <a:gdLst>
              <a:gd name="T0" fmla="*/ 57 w 222"/>
              <a:gd name="T1" fmla="*/ 15 h 539"/>
              <a:gd name="T2" fmla="*/ 84 w 222"/>
              <a:gd name="T3" fmla="*/ 420 h 539"/>
              <a:gd name="T4" fmla="*/ 149 w 222"/>
              <a:gd name="T5" fmla="*/ 539 h 539"/>
              <a:gd name="T6" fmla="*/ 222 w 222"/>
              <a:gd name="T7" fmla="*/ 475 h 539"/>
              <a:gd name="T8" fmla="*/ 186 w 222"/>
              <a:gd name="T9" fmla="*/ 319 h 539"/>
              <a:gd name="T10" fmla="*/ 140 w 222"/>
              <a:gd name="T11" fmla="*/ 70 h 539"/>
              <a:gd name="T12" fmla="*/ 112 w 222"/>
              <a:gd name="T13" fmla="*/ 6 h 539"/>
              <a:gd name="T14" fmla="*/ 57 w 222"/>
              <a:gd name="T15" fmla="*/ 15 h 5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539">
                <a:moveTo>
                  <a:pt x="57" y="15"/>
                </a:moveTo>
                <a:cubicBezTo>
                  <a:pt x="24" y="149"/>
                  <a:pt x="0" y="305"/>
                  <a:pt x="84" y="420"/>
                </a:cubicBezTo>
                <a:cubicBezTo>
                  <a:pt x="72" y="524"/>
                  <a:pt x="48" y="525"/>
                  <a:pt x="149" y="539"/>
                </a:cubicBezTo>
                <a:cubicBezTo>
                  <a:pt x="202" y="525"/>
                  <a:pt x="208" y="529"/>
                  <a:pt x="222" y="475"/>
                </a:cubicBezTo>
                <a:cubicBezTo>
                  <a:pt x="215" y="411"/>
                  <a:pt x="213" y="373"/>
                  <a:pt x="186" y="319"/>
                </a:cubicBezTo>
                <a:cubicBezTo>
                  <a:pt x="180" y="228"/>
                  <a:pt x="189" y="146"/>
                  <a:pt x="140" y="70"/>
                </a:cubicBezTo>
                <a:cubicBezTo>
                  <a:pt x="137" y="61"/>
                  <a:pt x="128" y="10"/>
                  <a:pt x="112" y="6"/>
                </a:cubicBezTo>
                <a:cubicBezTo>
                  <a:pt x="94" y="0"/>
                  <a:pt x="75" y="15"/>
                  <a:pt x="57" y="15"/>
                </a:cubicBezTo>
                <a:close/>
              </a:path>
            </a:pathLst>
          </a:custGeom>
          <a:solidFill>
            <a:srgbClr val="656565"/>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4" name="Freeform 8"/>
          <p:cNvSpPr>
            <a:spLocks/>
          </p:cNvSpPr>
          <p:nvPr/>
        </p:nvSpPr>
        <p:spPr bwMode="auto">
          <a:xfrm>
            <a:off x="5959475" y="1300163"/>
            <a:ext cx="250825" cy="192087"/>
          </a:xfrm>
          <a:custGeom>
            <a:avLst/>
            <a:gdLst>
              <a:gd name="T0" fmla="*/ 50 w 158"/>
              <a:gd name="T1" fmla="*/ 5 h 121"/>
              <a:gd name="T2" fmla="*/ 22 w 158"/>
              <a:gd name="T3" fmla="*/ 101 h 121"/>
              <a:gd name="T4" fmla="*/ 70 w 158"/>
              <a:gd name="T5" fmla="*/ 121 h 121"/>
              <a:gd name="T6" fmla="*/ 150 w 158"/>
              <a:gd name="T7" fmla="*/ 61 h 121"/>
              <a:gd name="T8" fmla="*/ 150 w 158"/>
              <a:gd name="T9" fmla="*/ 25 h 121"/>
              <a:gd name="T10" fmla="*/ 50 w 158"/>
              <a:gd name="T11" fmla="*/ 5 h 121"/>
            </a:gdLst>
            <a:ahLst/>
            <a:cxnLst>
              <a:cxn ang="0">
                <a:pos x="T0" y="T1"/>
              </a:cxn>
              <a:cxn ang="0">
                <a:pos x="T2" y="T3"/>
              </a:cxn>
              <a:cxn ang="0">
                <a:pos x="T4" y="T5"/>
              </a:cxn>
              <a:cxn ang="0">
                <a:pos x="T6" y="T7"/>
              </a:cxn>
              <a:cxn ang="0">
                <a:pos x="T8" y="T9"/>
              </a:cxn>
              <a:cxn ang="0">
                <a:pos x="T10" y="T11"/>
              </a:cxn>
            </a:cxnLst>
            <a:rect l="0" t="0" r="r" b="b"/>
            <a:pathLst>
              <a:path w="158" h="121">
                <a:moveTo>
                  <a:pt x="50" y="5"/>
                </a:moveTo>
                <a:cubicBezTo>
                  <a:pt x="13" y="26"/>
                  <a:pt x="0" y="56"/>
                  <a:pt x="22" y="101"/>
                </a:cubicBezTo>
                <a:cubicBezTo>
                  <a:pt x="29" y="116"/>
                  <a:pt x="70" y="121"/>
                  <a:pt x="70" y="121"/>
                </a:cubicBezTo>
                <a:cubicBezTo>
                  <a:pt x="108" y="108"/>
                  <a:pt x="123" y="87"/>
                  <a:pt x="150" y="61"/>
                </a:cubicBezTo>
                <a:cubicBezTo>
                  <a:pt x="152" y="49"/>
                  <a:pt x="158" y="36"/>
                  <a:pt x="150" y="25"/>
                </a:cubicBezTo>
                <a:cubicBezTo>
                  <a:pt x="138" y="8"/>
                  <a:pt x="69" y="0"/>
                  <a:pt x="50" y="5"/>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5" name="Freeform 9"/>
          <p:cNvSpPr>
            <a:spLocks/>
          </p:cNvSpPr>
          <p:nvPr/>
        </p:nvSpPr>
        <p:spPr bwMode="auto">
          <a:xfrm>
            <a:off x="6786563" y="1905000"/>
            <a:ext cx="84137" cy="139700"/>
          </a:xfrm>
          <a:custGeom>
            <a:avLst/>
            <a:gdLst>
              <a:gd name="T0" fmla="*/ 13 w 53"/>
              <a:gd name="T1" fmla="*/ 24 h 88"/>
              <a:gd name="T2" fmla="*/ 5 w 53"/>
              <a:gd name="T3" fmla="*/ 88 h 88"/>
              <a:gd name="T4" fmla="*/ 53 w 53"/>
              <a:gd name="T5" fmla="*/ 48 h 88"/>
              <a:gd name="T6" fmla="*/ 13 w 53"/>
              <a:gd name="T7" fmla="*/ 24 h 88"/>
            </a:gdLst>
            <a:ahLst/>
            <a:cxnLst>
              <a:cxn ang="0">
                <a:pos x="T0" y="T1"/>
              </a:cxn>
              <a:cxn ang="0">
                <a:pos x="T2" y="T3"/>
              </a:cxn>
              <a:cxn ang="0">
                <a:pos x="T4" y="T5"/>
              </a:cxn>
              <a:cxn ang="0">
                <a:pos x="T6" y="T7"/>
              </a:cxn>
            </a:cxnLst>
            <a:rect l="0" t="0" r="r" b="b"/>
            <a:pathLst>
              <a:path w="53" h="88">
                <a:moveTo>
                  <a:pt x="13" y="24"/>
                </a:moveTo>
                <a:cubicBezTo>
                  <a:pt x="1" y="47"/>
                  <a:pt x="0" y="62"/>
                  <a:pt x="5" y="88"/>
                </a:cubicBezTo>
                <a:cubicBezTo>
                  <a:pt x="29" y="75"/>
                  <a:pt x="44" y="73"/>
                  <a:pt x="53" y="48"/>
                </a:cubicBezTo>
                <a:cubicBezTo>
                  <a:pt x="50" y="39"/>
                  <a:pt x="13" y="0"/>
                  <a:pt x="13" y="24"/>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6" name="Freeform 10"/>
          <p:cNvSpPr>
            <a:spLocks/>
          </p:cNvSpPr>
          <p:nvPr/>
        </p:nvSpPr>
        <p:spPr bwMode="auto">
          <a:xfrm>
            <a:off x="4787900" y="1201738"/>
            <a:ext cx="1109663" cy="639762"/>
          </a:xfrm>
          <a:custGeom>
            <a:avLst/>
            <a:gdLst>
              <a:gd name="T0" fmla="*/ 0 w 699"/>
              <a:gd name="T1" fmla="*/ 42 h 403"/>
              <a:gd name="T2" fmla="*/ 19 w 699"/>
              <a:gd name="T3" fmla="*/ 106 h 403"/>
              <a:gd name="T4" fmla="*/ 267 w 699"/>
              <a:gd name="T5" fmla="*/ 217 h 403"/>
              <a:gd name="T6" fmla="*/ 552 w 699"/>
              <a:gd name="T7" fmla="*/ 373 h 403"/>
              <a:gd name="T8" fmla="*/ 626 w 699"/>
              <a:gd name="T9" fmla="*/ 392 h 403"/>
              <a:gd name="T10" fmla="*/ 690 w 699"/>
              <a:gd name="T11" fmla="*/ 300 h 403"/>
              <a:gd name="T12" fmla="*/ 699 w 699"/>
              <a:gd name="T13" fmla="*/ 272 h 403"/>
              <a:gd name="T14" fmla="*/ 681 w 699"/>
              <a:gd name="T15" fmla="*/ 208 h 403"/>
              <a:gd name="T16" fmla="*/ 626 w 699"/>
              <a:gd name="T17" fmla="*/ 171 h 403"/>
              <a:gd name="T18" fmla="*/ 414 w 699"/>
              <a:gd name="T19" fmla="*/ 79 h 403"/>
              <a:gd name="T20" fmla="*/ 248 w 699"/>
              <a:gd name="T21" fmla="*/ 24 h 403"/>
              <a:gd name="T22" fmla="*/ 0 w 699"/>
              <a:gd name="T23" fmla="*/ 4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9" h="403">
                <a:moveTo>
                  <a:pt x="0" y="42"/>
                </a:moveTo>
                <a:cubicBezTo>
                  <a:pt x="6" y="63"/>
                  <a:pt x="9" y="85"/>
                  <a:pt x="19" y="106"/>
                </a:cubicBezTo>
                <a:cubicBezTo>
                  <a:pt x="47" y="171"/>
                  <a:pt x="205" y="191"/>
                  <a:pt x="267" y="217"/>
                </a:cubicBezTo>
                <a:cubicBezTo>
                  <a:pt x="363" y="313"/>
                  <a:pt x="413" y="356"/>
                  <a:pt x="552" y="373"/>
                </a:cubicBezTo>
                <a:cubicBezTo>
                  <a:pt x="577" y="400"/>
                  <a:pt x="590" y="403"/>
                  <a:pt x="626" y="392"/>
                </a:cubicBezTo>
                <a:cubicBezTo>
                  <a:pt x="670" y="360"/>
                  <a:pt x="671" y="356"/>
                  <a:pt x="690" y="300"/>
                </a:cubicBezTo>
                <a:cubicBezTo>
                  <a:pt x="693" y="290"/>
                  <a:pt x="699" y="272"/>
                  <a:pt x="699" y="272"/>
                </a:cubicBezTo>
                <a:cubicBezTo>
                  <a:pt x="697" y="265"/>
                  <a:pt x="686" y="217"/>
                  <a:pt x="681" y="208"/>
                </a:cubicBezTo>
                <a:cubicBezTo>
                  <a:pt x="667" y="185"/>
                  <a:pt x="647" y="183"/>
                  <a:pt x="626" y="171"/>
                </a:cubicBezTo>
                <a:cubicBezTo>
                  <a:pt x="553" y="129"/>
                  <a:pt x="498" y="92"/>
                  <a:pt x="414" y="79"/>
                </a:cubicBezTo>
                <a:cubicBezTo>
                  <a:pt x="361" y="46"/>
                  <a:pt x="308" y="35"/>
                  <a:pt x="248" y="24"/>
                </a:cubicBezTo>
                <a:cubicBezTo>
                  <a:pt x="11" y="33"/>
                  <a:pt x="88" y="0"/>
                  <a:pt x="0" y="42"/>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7" name="Freeform 11"/>
          <p:cNvSpPr>
            <a:spLocks/>
          </p:cNvSpPr>
          <p:nvPr/>
        </p:nvSpPr>
        <p:spPr bwMode="auto">
          <a:xfrm>
            <a:off x="6473825" y="1890713"/>
            <a:ext cx="773113" cy="1247775"/>
          </a:xfrm>
          <a:custGeom>
            <a:avLst/>
            <a:gdLst>
              <a:gd name="T0" fmla="*/ 14 w 487"/>
              <a:gd name="T1" fmla="*/ 96 h 786"/>
              <a:gd name="T2" fmla="*/ 78 w 487"/>
              <a:gd name="T3" fmla="*/ 5 h 786"/>
              <a:gd name="T4" fmla="*/ 134 w 487"/>
              <a:gd name="T5" fmla="*/ 14 h 786"/>
              <a:gd name="T6" fmla="*/ 161 w 487"/>
              <a:gd name="T7" fmla="*/ 32 h 786"/>
              <a:gd name="T8" fmla="*/ 235 w 487"/>
              <a:gd name="T9" fmla="*/ 133 h 786"/>
              <a:gd name="T10" fmla="*/ 308 w 487"/>
              <a:gd name="T11" fmla="*/ 216 h 786"/>
              <a:gd name="T12" fmla="*/ 456 w 487"/>
              <a:gd name="T13" fmla="*/ 501 h 786"/>
              <a:gd name="T14" fmla="*/ 465 w 487"/>
              <a:gd name="T15" fmla="*/ 749 h 786"/>
              <a:gd name="T16" fmla="*/ 373 w 487"/>
              <a:gd name="T17" fmla="*/ 786 h 786"/>
              <a:gd name="T18" fmla="*/ 308 w 487"/>
              <a:gd name="T19" fmla="*/ 667 h 786"/>
              <a:gd name="T20" fmla="*/ 235 w 487"/>
              <a:gd name="T21" fmla="*/ 529 h 786"/>
              <a:gd name="T22" fmla="*/ 124 w 487"/>
              <a:gd name="T23" fmla="*/ 372 h 786"/>
              <a:gd name="T24" fmla="*/ 33 w 487"/>
              <a:gd name="T25" fmla="*/ 152 h 786"/>
              <a:gd name="T26" fmla="*/ 23 w 487"/>
              <a:gd name="T27" fmla="*/ 106 h 786"/>
              <a:gd name="T28" fmla="*/ 5 w 487"/>
              <a:gd name="T29" fmla="*/ 78 h 786"/>
              <a:gd name="T30" fmla="*/ 14 w 487"/>
              <a:gd name="T31" fmla="*/ 96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7" h="786">
                <a:moveTo>
                  <a:pt x="14" y="96"/>
                </a:moveTo>
                <a:cubicBezTo>
                  <a:pt x="27" y="0"/>
                  <a:pt x="13" y="47"/>
                  <a:pt x="78" y="5"/>
                </a:cubicBezTo>
                <a:cubicBezTo>
                  <a:pt x="96" y="8"/>
                  <a:pt x="116" y="8"/>
                  <a:pt x="134" y="14"/>
                </a:cubicBezTo>
                <a:cubicBezTo>
                  <a:pt x="144" y="17"/>
                  <a:pt x="153" y="23"/>
                  <a:pt x="161" y="32"/>
                </a:cubicBezTo>
                <a:cubicBezTo>
                  <a:pt x="188" y="63"/>
                  <a:pt x="206" y="102"/>
                  <a:pt x="235" y="133"/>
                </a:cubicBezTo>
                <a:cubicBezTo>
                  <a:pt x="261" y="160"/>
                  <a:pt x="283" y="185"/>
                  <a:pt x="308" y="216"/>
                </a:cubicBezTo>
                <a:cubicBezTo>
                  <a:pt x="343" y="316"/>
                  <a:pt x="418" y="400"/>
                  <a:pt x="456" y="501"/>
                </a:cubicBezTo>
                <a:cubicBezTo>
                  <a:pt x="466" y="583"/>
                  <a:pt x="487" y="665"/>
                  <a:pt x="465" y="749"/>
                </a:cubicBezTo>
                <a:cubicBezTo>
                  <a:pt x="458" y="771"/>
                  <a:pt x="388" y="782"/>
                  <a:pt x="373" y="786"/>
                </a:cubicBezTo>
                <a:cubicBezTo>
                  <a:pt x="333" y="748"/>
                  <a:pt x="334" y="719"/>
                  <a:pt x="308" y="667"/>
                </a:cubicBezTo>
                <a:cubicBezTo>
                  <a:pt x="284" y="620"/>
                  <a:pt x="259" y="575"/>
                  <a:pt x="235" y="529"/>
                </a:cubicBezTo>
                <a:cubicBezTo>
                  <a:pt x="205" y="472"/>
                  <a:pt x="149" y="430"/>
                  <a:pt x="124" y="372"/>
                </a:cubicBezTo>
                <a:cubicBezTo>
                  <a:pt x="100" y="317"/>
                  <a:pt x="47" y="217"/>
                  <a:pt x="33" y="152"/>
                </a:cubicBezTo>
                <a:cubicBezTo>
                  <a:pt x="29" y="136"/>
                  <a:pt x="28" y="120"/>
                  <a:pt x="23" y="106"/>
                </a:cubicBezTo>
                <a:cubicBezTo>
                  <a:pt x="19" y="95"/>
                  <a:pt x="12" y="86"/>
                  <a:pt x="5" y="78"/>
                </a:cubicBezTo>
                <a:cubicBezTo>
                  <a:pt x="0" y="73"/>
                  <a:pt x="11" y="90"/>
                  <a:pt x="14" y="96"/>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8" name="Freeform 12"/>
          <p:cNvSpPr>
            <a:spLocks/>
          </p:cNvSpPr>
          <p:nvPr/>
        </p:nvSpPr>
        <p:spPr bwMode="auto">
          <a:xfrm>
            <a:off x="7065963" y="3036888"/>
            <a:ext cx="1587" cy="131762"/>
          </a:xfrm>
          <a:custGeom>
            <a:avLst/>
            <a:gdLst>
              <a:gd name="T0" fmla="*/ 0 w 1"/>
              <a:gd name="T1" fmla="*/ 0 h 83"/>
              <a:gd name="T2" fmla="*/ 0 w 1"/>
              <a:gd name="T3" fmla="*/ 83 h 83"/>
            </a:gdLst>
            <a:ahLst/>
            <a:cxnLst>
              <a:cxn ang="0">
                <a:pos x="T0" y="T1"/>
              </a:cxn>
              <a:cxn ang="0">
                <a:pos x="T2" y="T3"/>
              </a:cxn>
            </a:cxnLst>
            <a:rect l="0" t="0" r="r" b="b"/>
            <a:pathLst>
              <a:path w="1" h="83">
                <a:moveTo>
                  <a:pt x="0" y="0"/>
                </a:moveTo>
                <a:cubicBezTo>
                  <a:pt x="0" y="27"/>
                  <a:pt x="0" y="55"/>
                  <a:pt x="0" y="83"/>
                </a:cubicBezTo>
              </a:path>
            </a:pathLst>
          </a:custGeom>
          <a:noFill/>
          <a:ln w="12700" cap="flat" cmpd="sng">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49" name="Freeform 13"/>
          <p:cNvSpPr>
            <a:spLocks/>
          </p:cNvSpPr>
          <p:nvPr/>
        </p:nvSpPr>
        <p:spPr bwMode="auto">
          <a:xfrm>
            <a:off x="6740525" y="2822575"/>
            <a:ext cx="852488" cy="647700"/>
          </a:xfrm>
          <a:custGeom>
            <a:avLst/>
            <a:gdLst>
              <a:gd name="T0" fmla="*/ 4 w 537"/>
              <a:gd name="T1" fmla="*/ 80 h 408"/>
              <a:gd name="T2" fmla="*/ 41 w 537"/>
              <a:gd name="T3" fmla="*/ 135 h 408"/>
              <a:gd name="T4" fmla="*/ 78 w 537"/>
              <a:gd name="T5" fmla="*/ 190 h 408"/>
              <a:gd name="T6" fmla="*/ 188 w 537"/>
              <a:gd name="T7" fmla="*/ 383 h 408"/>
              <a:gd name="T8" fmla="*/ 261 w 537"/>
              <a:gd name="T9" fmla="*/ 402 h 408"/>
              <a:gd name="T10" fmla="*/ 436 w 537"/>
              <a:gd name="T11" fmla="*/ 356 h 408"/>
              <a:gd name="T12" fmla="*/ 445 w 537"/>
              <a:gd name="T13" fmla="*/ 282 h 408"/>
              <a:gd name="T14" fmla="*/ 537 w 537"/>
              <a:gd name="T15" fmla="*/ 172 h 408"/>
              <a:gd name="T16" fmla="*/ 519 w 537"/>
              <a:gd name="T17" fmla="*/ 98 h 408"/>
              <a:gd name="T18" fmla="*/ 188 w 537"/>
              <a:gd name="T19" fmla="*/ 6 h 408"/>
              <a:gd name="T20" fmla="*/ 22 w 537"/>
              <a:gd name="T21" fmla="*/ 43 h 408"/>
              <a:gd name="T22" fmla="*/ 4 w 537"/>
              <a:gd name="T23" fmla="*/ 8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7" h="408">
                <a:moveTo>
                  <a:pt x="4" y="80"/>
                </a:moveTo>
                <a:cubicBezTo>
                  <a:pt x="21" y="131"/>
                  <a:pt x="0" y="83"/>
                  <a:pt x="41" y="135"/>
                </a:cubicBezTo>
                <a:cubicBezTo>
                  <a:pt x="54" y="152"/>
                  <a:pt x="78" y="190"/>
                  <a:pt x="78" y="190"/>
                </a:cubicBezTo>
                <a:cubicBezTo>
                  <a:pt x="97" y="270"/>
                  <a:pt x="93" y="360"/>
                  <a:pt x="188" y="383"/>
                </a:cubicBezTo>
                <a:cubicBezTo>
                  <a:pt x="264" y="401"/>
                  <a:pt x="206" y="381"/>
                  <a:pt x="261" y="402"/>
                </a:cubicBezTo>
                <a:cubicBezTo>
                  <a:pt x="317" y="396"/>
                  <a:pt x="401" y="408"/>
                  <a:pt x="436" y="356"/>
                </a:cubicBezTo>
                <a:cubicBezTo>
                  <a:pt x="439" y="331"/>
                  <a:pt x="438" y="305"/>
                  <a:pt x="445" y="282"/>
                </a:cubicBezTo>
                <a:cubicBezTo>
                  <a:pt x="455" y="243"/>
                  <a:pt x="511" y="205"/>
                  <a:pt x="537" y="172"/>
                </a:cubicBezTo>
                <a:cubicBezTo>
                  <a:pt x="531" y="147"/>
                  <a:pt x="531" y="120"/>
                  <a:pt x="519" y="98"/>
                </a:cubicBezTo>
                <a:cubicBezTo>
                  <a:pt x="475" y="17"/>
                  <a:pt x="262" y="10"/>
                  <a:pt x="188" y="6"/>
                </a:cubicBezTo>
                <a:cubicBezTo>
                  <a:pt x="130" y="10"/>
                  <a:pt x="64" y="0"/>
                  <a:pt x="22" y="43"/>
                </a:cubicBezTo>
                <a:cubicBezTo>
                  <a:pt x="11" y="74"/>
                  <a:pt x="19" y="62"/>
                  <a:pt x="4" y="80"/>
                </a:cubicBezTo>
                <a:close/>
              </a:path>
            </a:pathLst>
          </a:custGeom>
          <a:solidFill>
            <a:srgbClr val="535353"/>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50" name="Oval 14"/>
          <p:cNvSpPr>
            <a:spLocks noChangeArrowheads="1"/>
          </p:cNvSpPr>
          <p:nvPr/>
        </p:nvSpPr>
        <p:spPr bwMode="auto">
          <a:xfrm>
            <a:off x="2168525" y="1103313"/>
            <a:ext cx="5054600" cy="4902200"/>
          </a:xfrm>
          <a:prstGeom prst="ellipse">
            <a:avLst/>
          </a:prstGeom>
          <a:noFill/>
          <a:ln w="50800">
            <a:solidFill>
              <a:srgbClr val="DDDDDD"/>
            </a:solidFill>
            <a:prstDash val="sysDot"/>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84754" name="Text Box 18"/>
          <p:cNvSpPr txBox="1">
            <a:spLocks noChangeArrowheads="1"/>
          </p:cNvSpPr>
          <p:nvPr/>
        </p:nvSpPr>
        <p:spPr bwMode="auto">
          <a:xfrm>
            <a:off x="8720138"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Kosher-Normal" charset="0"/>
                <a:ea typeface="宋体" charset="0"/>
                <a:cs typeface="宋体" charset="0"/>
              </a:rPr>
              <a:t> </a:t>
            </a:r>
          </a:p>
        </p:txBody>
      </p:sp>
      <p:sp>
        <p:nvSpPr>
          <p:cNvPr id="884755" name="Text Box 19"/>
          <p:cNvSpPr txBox="1">
            <a:spLocks noChangeArrowheads="1"/>
          </p:cNvSpPr>
          <p:nvPr/>
        </p:nvSpPr>
        <p:spPr bwMode="auto">
          <a:xfrm>
            <a:off x="8596313" y="6430963"/>
            <a:ext cx="3238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1800">
                <a:solidFill>
                  <a:srgbClr val="FFFFFF"/>
                </a:solidFill>
                <a:latin typeface="Comic Sans MS" charset="0"/>
                <a:ea typeface="宋体" charset="0"/>
                <a:cs typeface="宋体" charset="0"/>
              </a:rPr>
              <a:t>1</a:t>
            </a:r>
            <a:endParaRPr lang="en-US" altLang="zh-CN" b="0">
              <a:solidFill>
                <a:srgbClr val="FFA27C"/>
              </a:solidFill>
              <a:latin typeface="Kosher-Normal" charset="0"/>
              <a:ea typeface="宋体" charset="0"/>
              <a:cs typeface="宋体" charset="0"/>
            </a:endParaRPr>
          </a:p>
        </p:txBody>
      </p:sp>
      <p:sp>
        <p:nvSpPr>
          <p:cNvPr id="884756" name="Rectangle 20"/>
          <p:cNvSpPr>
            <a:spLocks noChangeArrowheads="1"/>
          </p:cNvSpPr>
          <p:nvPr/>
        </p:nvSpPr>
        <p:spPr bwMode="auto">
          <a:xfrm>
            <a:off x="8085138" y="6537325"/>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54</a:t>
            </a:r>
          </a:p>
        </p:txBody>
      </p:sp>
      <p:sp>
        <p:nvSpPr>
          <p:cNvPr id="884757" name="Text Box 21"/>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37-38</a:t>
            </a:r>
            <a:r>
              <a:rPr lang="zh-CN" altLang="en-US" sz="1200">
                <a:solidFill>
                  <a:srgbClr val="FFFFFF"/>
                </a:solidFill>
                <a:latin typeface="宋体" charset="0"/>
                <a:ea typeface="宋体" charset="0"/>
                <a:cs typeface="宋体" charset="0"/>
              </a:rPr>
              <a:t>页</a:t>
            </a:r>
          </a:p>
        </p:txBody>
      </p:sp>
      <p:sp>
        <p:nvSpPr>
          <p:cNvPr id="884758" name="Text Box 22"/>
          <p:cNvSpPr txBox="1">
            <a:spLocks noChangeArrowheads="1"/>
          </p:cNvSpPr>
          <p:nvPr/>
        </p:nvSpPr>
        <p:spPr bwMode="auto">
          <a:xfrm>
            <a:off x="5518150" y="1238250"/>
            <a:ext cx="2908300" cy="2835275"/>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en-US" altLang="zh-CN" sz="18000" b="0">
                <a:solidFill>
                  <a:srgbClr val="51DC00"/>
                </a:solidFill>
                <a:latin typeface="Times" charset="0"/>
                <a:ea typeface="宋体" charset="0"/>
                <a:cs typeface="宋体" charset="0"/>
              </a:rPr>
              <a:t>掳</a:t>
            </a:r>
            <a:endParaRPr lang="zh-CN" altLang="en-US" sz="18000" b="0">
              <a:solidFill>
                <a:srgbClr val="51DC00"/>
              </a:solidFill>
              <a:latin typeface="Times" charset="0"/>
              <a:ea typeface="宋体" charset="0"/>
              <a:cs typeface="宋体" charset="0"/>
            </a:endParaRPr>
          </a:p>
        </p:txBody>
      </p:sp>
      <p:sp>
        <p:nvSpPr>
          <p:cNvPr id="884759" name="Rectangle 23"/>
          <p:cNvSpPr>
            <a:spLocks noChangeArrowheads="1"/>
          </p:cNvSpPr>
          <p:nvPr/>
        </p:nvSpPr>
        <p:spPr bwMode="auto">
          <a:xfrm>
            <a:off x="2112963" y="2163763"/>
            <a:ext cx="3355975" cy="16129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defRPr/>
            </a:pPr>
            <a:r>
              <a:rPr lang="zh-CN" altLang="en-US" sz="10000" b="0">
                <a:solidFill>
                  <a:srgbClr val="FAFD00"/>
                </a:solidFill>
                <a:latin typeface="Times" charset="0"/>
                <a:ea typeface="宋体" charset="0"/>
                <a:cs typeface="宋体" charset="0"/>
              </a:rPr>
              <a:t>无</a:t>
            </a:r>
            <a:r>
              <a:rPr lang="zh-CN" altLang="en-US" sz="10000" b="0">
                <a:solidFill>
                  <a:srgbClr val="51DC00"/>
                </a:solidFill>
                <a:latin typeface="Times" charset="0"/>
                <a:ea typeface="宋体" charset="0"/>
                <a:cs typeface="宋体" charset="0"/>
              </a:rPr>
              <a:t>  </a:t>
            </a:r>
            <a:r>
              <a:rPr lang="zh-CN" altLang="en-US" sz="10000" b="0">
                <a:solidFill>
                  <a:srgbClr val="FAFD00"/>
                </a:solidFill>
                <a:latin typeface="Times" charset="0"/>
                <a:ea typeface="宋体" charset="0"/>
                <a:cs typeface="宋体" charset="0"/>
              </a:rPr>
              <a:t>王</a:t>
            </a:r>
            <a:endParaRPr lang="zh-CN" altLang="en-US" sz="10000" b="0">
              <a:solidFill>
                <a:srgbClr val="51DC00"/>
              </a:solidFill>
              <a:latin typeface="Times" charset="0"/>
              <a:ea typeface="宋体" charset="0"/>
              <a:cs typeface="宋体" charset="0"/>
            </a:endParaRPr>
          </a:p>
        </p:txBody>
      </p:sp>
      <p:sp>
        <p:nvSpPr>
          <p:cNvPr id="884760" name="Rectangle 24"/>
          <p:cNvSpPr>
            <a:spLocks noChangeArrowheads="1"/>
          </p:cNvSpPr>
          <p:nvPr/>
        </p:nvSpPr>
        <p:spPr bwMode="auto">
          <a:xfrm>
            <a:off x="2901950" y="4025900"/>
            <a:ext cx="3406775" cy="1185863"/>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ctr">
              <a:defRPr/>
            </a:pPr>
            <a:r>
              <a:rPr lang="zh-CN" altLang="en-US" sz="7200" b="0" i="1">
                <a:solidFill>
                  <a:srgbClr val="00FF00"/>
                </a:solidFill>
                <a:latin typeface="Times" charset="0"/>
                <a:ea typeface="宋体" charset="0"/>
                <a:cs typeface="宋体" charset="0"/>
              </a:rPr>
              <a:t>“</a:t>
            </a:r>
            <a:r>
              <a:rPr lang="en-US" altLang="zh-CN" sz="7200" b="0" i="1">
                <a:solidFill>
                  <a:srgbClr val="00FF00"/>
                </a:solidFill>
                <a:latin typeface="Times" charset="0"/>
                <a:ea typeface="宋体" charset="0"/>
                <a:cs typeface="宋体" charset="0"/>
              </a:rPr>
              <a:t>被</a:t>
            </a:r>
            <a:r>
              <a:rPr lang="zh-CN" altLang="en-US" sz="7200" b="0" i="1">
                <a:solidFill>
                  <a:srgbClr val="00FF00"/>
                </a:solidFill>
                <a:latin typeface="Times" charset="0"/>
                <a:ea typeface="宋体" charset="0"/>
                <a:cs typeface="宋体" charset="0"/>
              </a:rPr>
              <a:t>掳</a:t>
            </a:r>
            <a:r>
              <a:rPr lang="zh-CN" altLang="en-US" sz="7200" b="0" i="1">
                <a:solidFill>
                  <a:srgbClr val="00FF00"/>
                </a:solidFill>
                <a:latin typeface="Times New Roman"/>
                <a:ea typeface="宋体" charset="0"/>
                <a:cs typeface="宋体" charset="0"/>
              </a:rPr>
              <a:t>”</a:t>
            </a:r>
            <a:endParaRPr lang="zh-CN" altLang="en-US" sz="7200" b="0" i="1">
              <a:solidFill>
                <a:srgbClr val="00FF00"/>
              </a:solidFill>
              <a:latin typeface="Times" charset="0"/>
              <a:ea typeface="宋体" charset="0"/>
              <a:cs typeface="宋体" charset="0"/>
            </a:endParaRPr>
          </a:p>
        </p:txBody>
      </p:sp>
    </p:spTree>
    <p:extLst>
      <p:ext uri="{BB962C8B-B14F-4D97-AF65-F5344CB8AC3E}">
        <p14:creationId xmlns:p14="http://schemas.microsoft.com/office/powerpoint/2010/main" val="149390086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4750"/>
                                        </p:tgtEl>
                                        <p:attrNameLst>
                                          <p:attrName>style.visibility</p:attrName>
                                        </p:attrNameLst>
                                      </p:cBhvr>
                                      <p:to>
                                        <p:strVal val="visible"/>
                                      </p:to>
                                    </p:set>
                                    <p:animEffect transition="in" filter="wipe(down)">
                                      <p:cBhvr>
                                        <p:cTn id="7" dur="2000"/>
                                        <p:tgtEl>
                                          <p:spTgt spid="884750"/>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884758"/>
                                        </p:tgtEl>
                                        <p:attrNameLst>
                                          <p:attrName>style.visibility</p:attrName>
                                        </p:attrNameLst>
                                      </p:cBhvr>
                                      <p:to>
                                        <p:strVal val="visible"/>
                                      </p:to>
                                    </p:set>
                                    <p:anim calcmode="lin" valueType="num">
                                      <p:cBhvr>
                                        <p:cTn id="11" dur="500" fill="hold"/>
                                        <p:tgtEl>
                                          <p:spTgt spid="884758"/>
                                        </p:tgtEl>
                                        <p:attrNameLst>
                                          <p:attrName>ppt_w</p:attrName>
                                        </p:attrNameLst>
                                      </p:cBhvr>
                                      <p:tavLst>
                                        <p:tav tm="0">
                                          <p:val>
                                            <p:fltVal val="0"/>
                                          </p:val>
                                        </p:tav>
                                        <p:tav tm="100000">
                                          <p:val>
                                            <p:strVal val="#ppt_w"/>
                                          </p:val>
                                        </p:tav>
                                      </p:tavLst>
                                    </p:anim>
                                    <p:anim calcmode="lin" valueType="num">
                                      <p:cBhvr>
                                        <p:cTn id="12" dur="500" fill="hold"/>
                                        <p:tgtEl>
                                          <p:spTgt spid="884758"/>
                                        </p:tgtEl>
                                        <p:attrNameLst>
                                          <p:attrName>ppt_h</p:attrName>
                                        </p:attrNameLst>
                                      </p:cBhvr>
                                      <p:tavLst>
                                        <p:tav tm="0">
                                          <p:val>
                                            <p:fltVal val="0"/>
                                          </p:val>
                                        </p:tav>
                                        <p:tav tm="100000">
                                          <p:val>
                                            <p:strVal val="#ppt_h"/>
                                          </p:val>
                                        </p:tav>
                                      </p:tavLst>
                                    </p:anim>
                                    <p:anim calcmode="lin" valueType="num">
                                      <p:cBhvr>
                                        <p:cTn id="13" dur="500" fill="hold"/>
                                        <p:tgtEl>
                                          <p:spTgt spid="884758"/>
                                        </p:tgtEl>
                                        <p:attrNameLst>
                                          <p:attrName>ppt_x</p:attrName>
                                        </p:attrNameLst>
                                      </p:cBhvr>
                                      <p:tavLst>
                                        <p:tav tm="0">
                                          <p:val>
                                            <p:fltVal val="0.5"/>
                                          </p:val>
                                        </p:tav>
                                        <p:tav tm="100000">
                                          <p:val>
                                            <p:strVal val="#ppt_x"/>
                                          </p:val>
                                        </p:tav>
                                      </p:tavLst>
                                    </p:anim>
                                    <p:anim calcmode="lin" valueType="num">
                                      <p:cBhvr>
                                        <p:cTn id="14" dur="500" fill="hold"/>
                                        <p:tgtEl>
                                          <p:spTgt spid="88475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4750" grpId="0" animBg="1"/>
      <p:bldP spid="884758"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5042" name="Freeform 2"/>
          <p:cNvSpPr>
            <a:spLocks/>
          </p:cNvSpPr>
          <p:nvPr/>
        </p:nvSpPr>
        <p:spPr bwMode="auto">
          <a:xfrm>
            <a:off x="7448550" y="1431925"/>
            <a:ext cx="1103313" cy="1035050"/>
          </a:xfrm>
          <a:custGeom>
            <a:avLst/>
            <a:gdLst>
              <a:gd name="T0" fmla="*/ 112 w 695"/>
              <a:gd name="T1" fmla="*/ 111 h 652"/>
              <a:gd name="T2" fmla="*/ 89 w 695"/>
              <a:gd name="T3" fmla="*/ 181 h 652"/>
              <a:gd name="T4" fmla="*/ 73 w 695"/>
              <a:gd name="T5" fmla="*/ 228 h 652"/>
              <a:gd name="T6" fmla="*/ 26 w 695"/>
              <a:gd name="T7" fmla="*/ 260 h 652"/>
              <a:gd name="T8" fmla="*/ 41 w 695"/>
              <a:gd name="T9" fmla="*/ 432 h 652"/>
              <a:gd name="T10" fmla="*/ 34 w 695"/>
              <a:gd name="T11" fmla="*/ 464 h 652"/>
              <a:gd name="T12" fmla="*/ 18 w 695"/>
              <a:gd name="T13" fmla="*/ 511 h 652"/>
              <a:gd name="T14" fmla="*/ 96 w 695"/>
              <a:gd name="T15" fmla="*/ 628 h 652"/>
              <a:gd name="T16" fmla="*/ 143 w 695"/>
              <a:gd name="T17" fmla="*/ 644 h 652"/>
              <a:gd name="T18" fmla="*/ 167 w 695"/>
              <a:gd name="T19" fmla="*/ 652 h 652"/>
              <a:gd name="T20" fmla="*/ 410 w 695"/>
              <a:gd name="T21" fmla="*/ 613 h 652"/>
              <a:gd name="T22" fmla="*/ 426 w 695"/>
              <a:gd name="T23" fmla="*/ 589 h 652"/>
              <a:gd name="T24" fmla="*/ 457 w 695"/>
              <a:gd name="T25" fmla="*/ 558 h 652"/>
              <a:gd name="T26" fmla="*/ 465 w 695"/>
              <a:gd name="T27" fmla="*/ 534 h 652"/>
              <a:gd name="T28" fmla="*/ 512 w 695"/>
              <a:gd name="T29" fmla="*/ 503 h 652"/>
              <a:gd name="T30" fmla="*/ 559 w 695"/>
              <a:gd name="T31" fmla="*/ 487 h 652"/>
              <a:gd name="T32" fmla="*/ 583 w 695"/>
              <a:gd name="T33" fmla="*/ 479 h 652"/>
              <a:gd name="T34" fmla="*/ 645 w 695"/>
              <a:gd name="T35" fmla="*/ 432 h 652"/>
              <a:gd name="T36" fmla="*/ 614 w 695"/>
              <a:gd name="T37" fmla="*/ 291 h 652"/>
              <a:gd name="T38" fmla="*/ 496 w 695"/>
              <a:gd name="T39" fmla="*/ 268 h 652"/>
              <a:gd name="T40" fmla="*/ 449 w 695"/>
              <a:gd name="T41" fmla="*/ 150 h 652"/>
              <a:gd name="T42" fmla="*/ 426 w 695"/>
              <a:gd name="T43" fmla="*/ 142 h 652"/>
              <a:gd name="T44" fmla="*/ 379 w 695"/>
              <a:gd name="T45" fmla="*/ 111 h 652"/>
              <a:gd name="T46" fmla="*/ 379 w 695"/>
              <a:gd name="T47" fmla="*/ 111 h 652"/>
              <a:gd name="T48" fmla="*/ 324 w 695"/>
              <a:gd name="T49" fmla="*/ 64 h 652"/>
              <a:gd name="T50" fmla="*/ 269 w 695"/>
              <a:gd name="T51" fmla="*/ 1 h 652"/>
              <a:gd name="T52" fmla="*/ 151 w 695"/>
              <a:gd name="T53" fmla="*/ 9 h 652"/>
              <a:gd name="T54" fmla="*/ 120 w 695"/>
              <a:gd name="T55" fmla="*/ 119 h 652"/>
              <a:gd name="T56" fmla="*/ 104 w 695"/>
              <a:gd name="T57" fmla="*/ 142 h 652"/>
              <a:gd name="T58" fmla="*/ 112 w 695"/>
              <a:gd name="T59" fmla="*/ 111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5" h="652">
                <a:moveTo>
                  <a:pt x="112" y="111"/>
                </a:moveTo>
                <a:cubicBezTo>
                  <a:pt x="81" y="169"/>
                  <a:pt x="107" y="112"/>
                  <a:pt x="89" y="181"/>
                </a:cubicBezTo>
                <a:cubicBezTo>
                  <a:pt x="84" y="196"/>
                  <a:pt x="86" y="218"/>
                  <a:pt x="73" y="228"/>
                </a:cubicBezTo>
                <a:cubicBezTo>
                  <a:pt x="57" y="238"/>
                  <a:pt x="26" y="260"/>
                  <a:pt x="26" y="260"/>
                </a:cubicBezTo>
                <a:cubicBezTo>
                  <a:pt x="0" y="333"/>
                  <a:pt x="18" y="361"/>
                  <a:pt x="41" y="432"/>
                </a:cubicBezTo>
                <a:cubicBezTo>
                  <a:pt x="38" y="442"/>
                  <a:pt x="37" y="453"/>
                  <a:pt x="34" y="464"/>
                </a:cubicBezTo>
                <a:cubicBezTo>
                  <a:pt x="29" y="479"/>
                  <a:pt x="18" y="511"/>
                  <a:pt x="18" y="511"/>
                </a:cubicBezTo>
                <a:cubicBezTo>
                  <a:pt x="26" y="578"/>
                  <a:pt x="28" y="598"/>
                  <a:pt x="96" y="628"/>
                </a:cubicBezTo>
                <a:cubicBezTo>
                  <a:pt x="111" y="634"/>
                  <a:pt x="127" y="638"/>
                  <a:pt x="143" y="644"/>
                </a:cubicBezTo>
                <a:cubicBezTo>
                  <a:pt x="150" y="646"/>
                  <a:pt x="167" y="652"/>
                  <a:pt x="167" y="652"/>
                </a:cubicBezTo>
                <a:cubicBezTo>
                  <a:pt x="254" y="646"/>
                  <a:pt x="328" y="641"/>
                  <a:pt x="410" y="613"/>
                </a:cubicBezTo>
                <a:cubicBezTo>
                  <a:pt x="415" y="605"/>
                  <a:pt x="419" y="596"/>
                  <a:pt x="426" y="589"/>
                </a:cubicBezTo>
                <a:cubicBezTo>
                  <a:pt x="435" y="577"/>
                  <a:pt x="448" y="569"/>
                  <a:pt x="457" y="558"/>
                </a:cubicBezTo>
                <a:cubicBezTo>
                  <a:pt x="461" y="551"/>
                  <a:pt x="459" y="540"/>
                  <a:pt x="465" y="534"/>
                </a:cubicBezTo>
                <a:cubicBezTo>
                  <a:pt x="476" y="519"/>
                  <a:pt x="494" y="510"/>
                  <a:pt x="512" y="503"/>
                </a:cubicBezTo>
                <a:cubicBezTo>
                  <a:pt x="527" y="496"/>
                  <a:pt x="543" y="492"/>
                  <a:pt x="559" y="487"/>
                </a:cubicBezTo>
                <a:cubicBezTo>
                  <a:pt x="566" y="484"/>
                  <a:pt x="583" y="479"/>
                  <a:pt x="583" y="479"/>
                </a:cubicBezTo>
                <a:cubicBezTo>
                  <a:pt x="600" y="451"/>
                  <a:pt x="614" y="442"/>
                  <a:pt x="645" y="432"/>
                </a:cubicBezTo>
                <a:cubicBezTo>
                  <a:pt x="695" y="383"/>
                  <a:pt x="681" y="313"/>
                  <a:pt x="614" y="291"/>
                </a:cubicBezTo>
                <a:cubicBezTo>
                  <a:pt x="559" y="297"/>
                  <a:pt x="527" y="313"/>
                  <a:pt x="496" y="268"/>
                </a:cubicBezTo>
                <a:cubicBezTo>
                  <a:pt x="486" y="235"/>
                  <a:pt x="479" y="173"/>
                  <a:pt x="449" y="150"/>
                </a:cubicBezTo>
                <a:cubicBezTo>
                  <a:pt x="442" y="144"/>
                  <a:pt x="433" y="145"/>
                  <a:pt x="426" y="142"/>
                </a:cubicBezTo>
                <a:lnTo>
                  <a:pt x="379" y="111"/>
                </a:lnTo>
                <a:cubicBezTo>
                  <a:pt x="379" y="111"/>
                  <a:pt x="379" y="111"/>
                  <a:pt x="379" y="111"/>
                </a:cubicBezTo>
                <a:cubicBezTo>
                  <a:pt x="345" y="77"/>
                  <a:pt x="364" y="93"/>
                  <a:pt x="324" y="64"/>
                </a:cubicBezTo>
                <a:cubicBezTo>
                  <a:pt x="286" y="9"/>
                  <a:pt x="307" y="27"/>
                  <a:pt x="269" y="1"/>
                </a:cubicBezTo>
                <a:cubicBezTo>
                  <a:pt x="224" y="8"/>
                  <a:pt x="194" y="0"/>
                  <a:pt x="151" y="9"/>
                </a:cubicBezTo>
                <a:cubicBezTo>
                  <a:pt x="123" y="50"/>
                  <a:pt x="134" y="67"/>
                  <a:pt x="120" y="119"/>
                </a:cubicBezTo>
                <a:cubicBezTo>
                  <a:pt x="117" y="127"/>
                  <a:pt x="110" y="148"/>
                  <a:pt x="104" y="142"/>
                </a:cubicBezTo>
                <a:cubicBezTo>
                  <a:pt x="96" y="134"/>
                  <a:pt x="109" y="121"/>
                  <a:pt x="112" y="111"/>
                </a:cubicBezTo>
                <a:close/>
              </a:path>
            </a:pathLst>
          </a:custGeom>
          <a:solidFill>
            <a:srgbClr val="58595A"/>
          </a:solidFill>
          <a:ln>
            <a:noFill/>
          </a:ln>
          <a:effectLst/>
          <a:extLst>
            <a:ext uri="{91240B29-F687-4f45-9708-019B960494DF}">
              <a14:hiddenLine xmlns:a14="http://schemas.microsoft.com/office/drawing/2010/main" xmlns="" w="12700" cap="flat"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116738" name="Rectangle 4"/>
          <p:cNvSpPr>
            <a:spLocks noChangeArrowheads="1"/>
          </p:cNvSpPr>
          <p:nvPr/>
        </p:nvSpPr>
        <p:spPr bwMode="auto">
          <a:xfrm>
            <a:off x="2076450" y="141446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39" name="AutoShape 5"/>
          <p:cNvSpPr>
            <a:spLocks noChangeArrowheads="1"/>
          </p:cNvSpPr>
          <p:nvPr/>
        </p:nvSpPr>
        <p:spPr bwMode="auto">
          <a:xfrm>
            <a:off x="2076450" y="97155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40" name="Rectangle 6"/>
          <p:cNvSpPr>
            <a:spLocks noChangeArrowheads="1"/>
          </p:cNvSpPr>
          <p:nvPr/>
        </p:nvSpPr>
        <p:spPr bwMode="auto">
          <a:xfrm>
            <a:off x="2105025" y="144780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41" name="Rectangle 7"/>
          <p:cNvSpPr>
            <a:spLocks noChangeArrowheads="1"/>
          </p:cNvSpPr>
          <p:nvPr/>
        </p:nvSpPr>
        <p:spPr bwMode="auto">
          <a:xfrm>
            <a:off x="2365375" y="1012825"/>
            <a:ext cx="844550"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r>
              <a:rPr lang="zh-CN" altLang="en-US" sz="1800">
                <a:solidFill>
                  <a:srgbClr val="790015"/>
                </a:solidFill>
                <a:latin typeface="Helvetica" charset="0"/>
                <a:ea typeface="宋体" charset="0"/>
                <a:cs typeface="宋体" charset="0"/>
              </a:rPr>
              <a:t>   创造 </a:t>
            </a:r>
          </a:p>
        </p:txBody>
      </p:sp>
      <p:sp>
        <p:nvSpPr>
          <p:cNvPr id="116742" name="Line 8"/>
          <p:cNvSpPr>
            <a:spLocks noChangeShapeType="1"/>
          </p:cNvSpPr>
          <p:nvPr/>
        </p:nvSpPr>
        <p:spPr bwMode="auto">
          <a:xfrm>
            <a:off x="2076450" y="131921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43" name="Rectangle 9"/>
          <p:cNvSpPr>
            <a:spLocks noChangeArrowheads="1"/>
          </p:cNvSpPr>
          <p:nvPr/>
        </p:nvSpPr>
        <p:spPr bwMode="auto">
          <a:xfrm>
            <a:off x="2330450" y="1787525"/>
            <a:ext cx="2763838" cy="900113"/>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44" name="AutoShape 10"/>
          <p:cNvSpPr>
            <a:spLocks noChangeArrowheads="1"/>
          </p:cNvSpPr>
          <p:nvPr/>
        </p:nvSpPr>
        <p:spPr bwMode="auto">
          <a:xfrm>
            <a:off x="2330450" y="1344613"/>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45" name="Rectangle 11"/>
          <p:cNvSpPr>
            <a:spLocks noChangeArrowheads="1"/>
          </p:cNvSpPr>
          <p:nvPr/>
        </p:nvSpPr>
        <p:spPr bwMode="auto">
          <a:xfrm>
            <a:off x="2359025" y="1820863"/>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46" name="Rectangle 12"/>
          <p:cNvSpPr>
            <a:spLocks noChangeArrowheads="1"/>
          </p:cNvSpPr>
          <p:nvPr/>
        </p:nvSpPr>
        <p:spPr bwMode="auto">
          <a:xfrm>
            <a:off x="2622550" y="1385888"/>
            <a:ext cx="984250" cy="274637"/>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zh-CN" altLang="en-US" sz="1800">
                <a:solidFill>
                  <a:srgbClr val="790015"/>
                </a:solidFill>
                <a:latin typeface="Helvetica" charset="0"/>
                <a:ea typeface="宋体" charset="0"/>
                <a:cs typeface="宋体" charset="0"/>
              </a:rPr>
              <a:t> 亚伯拉罕</a:t>
            </a:r>
          </a:p>
        </p:txBody>
      </p:sp>
      <p:sp>
        <p:nvSpPr>
          <p:cNvPr id="116747" name="Line 13"/>
          <p:cNvSpPr>
            <a:spLocks noChangeShapeType="1"/>
          </p:cNvSpPr>
          <p:nvPr/>
        </p:nvSpPr>
        <p:spPr bwMode="auto">
          <a:xfrm>
            <a:off x="2330450" y="1692275"/>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48" name="Rectangle 14"/>
          <p:cNvSpPr>
            <a:spLocks noChangeArrowheads="1"/>
          </p:cNvSpPr>
          <p:nvPr/>
        </p:nvSpPr>
        <p:spPr bwMode="auto">
          <a:xfrm>
            <a:off x="2622550" y="215106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49" name="AutoShape 15"/>
          <p:cNvSpPr>
            <a:spLocks noChangeArrowheads="1"/>
          </p:cNvSpPr>
          <p:nvPr/>
        </p:nvSpPr>
        <p:spPr bwMode="auto">
          <a:xfrm>
            <a:off x="2622550" y="170815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50" name="Rectangle 16"/>
          <p:cNvSpPr>
            <a:spLocks noChangeArrowheads="1"/>
          </p:cNvSpPr>
          <p:nvPr/>
        </p:nvSpPr>
        <p:spPr bwMode="auto">
          <a:xfrm>
            <a:off x="2651125" y="218440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51" name="Rectangle 17"/>
          <p:cNvSpPr>
            <a:spLocks noChangeArrowheads="1"/>
          </p:cNvSpPr>
          <p:nvPr/>
        </p:nvSpPr>
        <p:spPr bwMode="auto">
          <a:xfrm>
            <a:off x="3024188" y="1749425"/>
            <a:ext cx="649287"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gn="ctr"/>
            <a:r>
              <a:rPr lang="zh-CN" altLang="en-US" sz="1800">
                <a:solidFill>
                  <a:srgbClr val="790015"/>
                </a:solidFill>
                <a:latin typeface="Helvetica" charset="0"/>
                <a:ea typeface="宋体" charset="0"/>
                <a:cs typeface="宋体" charset="0"/>
              </a:rPr>
              <a:t>约瑟</a:t>
            </a:r>
          </a:p>
        </p:txBody>
      </p:sp>
      <p:sp>
        <p:nvSpPr>
          <p:cNvPr id="116752" name="Line 18"/>
          <p:cNvSpPr>
            <a:spLocks noChangeShapeType="1"/>
          </p:cNvSpPr>
          <p:nvPr/>
        </p:nvSpPr>
        <p:spPr bwMode="auto">
          <a:xfrm>
            <a:off x="2622550" y="205581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53" name="Rectangle 19"/>
          <p:cNvSpPr>
            <a:spLocks noChangeArrowheads="1"/>
          </p:cNvSpPr>
          <p:nvPr/>
        </p:nvSpPr>
        <p:spPr bwMode="auto">
          <a:xfrm>
            <a:off x="2940050" y="251936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54" name="AutoShape 20"/>
          <p:cNvSpPr>
            <a:spLocks noChangeArrowheads="1"/>
          </p:cNvSpPr>
          <p:nvPr/>
        </p:nvSpPr>
        <p:spPr bwMode="auto">
          <a:xfrm>
            <a:off x="2940050" y="207645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55" name="Rectangle 21"/>
          <p:cNvSpPr>
            <a:spLocks noChangeArrowheads="1"/>
          </p:cNvSpPr>
          <p:nvPr/>
        </p:nvSpPr>
        <p:spPr bwMode="auto">
          <a:xfrm>
            <a:off x="2968625" y="255270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855062" name="Rectangle 22"/>
          <p:cNvSpPr>
            <a:spLocks noChangeArrowheads="1"/>
          </p:cNvSpPr>
          <p:nvPr/>
        </p:nvSpPr>
        <p:spPr bwMode="auto">
          <a:xfrm>
            <a:off x="3398838" y="2117725"/>
            <a:ext cx="620712"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gn="ctr">
              <a:defRPr/>
            </a:pPr>
            <a:r>
              <a:rPr lang="zh-CN" altLang="en-US" sz="1800">
                <a:solidFill>
                  <a:srgbClr val="790015"/>
                </a:solidFill>
                <a:latin typeface="Helvetica" charset="0"/>
                <a:ea typeface="宋体" charset="0"/>
                <a:cs typeface="宋体" charset="0"/>
              </a:rPr>
              <a:t>摩西</a:t>
            </a:r>
            <a:endParaRPr lang="zh-CN" altLang="en-US" sz="1800">
              <a:solidFill>
                <a:srgbClr val="FFA27C"/>
              </a:solidFill>
              <a:effectLst>
                <a:outerShdw blurRad="38100" dist="38100" dir="2700000" algn="tl">
                  <a:srgbClr val="000000"/>
                </a:outerShdw>
              </a:effectLst>
              <a:latin typeface="Helvetica" charset="0"/>
              <a:ea typeface="宋体" charset="0"/>
              <a:cs typeface="宋体" charset="0"/>
            </a:endParaRPr>
          </a:p>
        </p:txBody>
      </p:sp>
      <p:sp>
        <p:nvSpPr>
          <p:cNvPr id="116757" name="Line 23"/>
          <p:cNvSpPr>
            <a:spLocks noChangeShapeType="1"/>
          </p:cNvSpPr>
          <p:nvPr/>
        </p:nvSpPr>
        <p:spPr bwMode="auto">
          <a:xfrm>
            <a:off x="2940050" y="242411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58" name="Rectangle 24"/>
          <p:cNvSpPr>
            <a:spLocks noChangeArrowheads="1"/>
          </p:cNvSpPr>
          <p:nvPr/>
        </p:nvSpPr>
        <p:spPr bwMode="auto">
          <a:xfrm>
            <a:off x="3241675" y="2879725"/>
            <a:ext cx="2763838" cy="900113"/>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59" name="AutoShape 25"/>
          <p:cNvSpPr>
            <a:spLocks noChangeArrowheads="1"/>
          </p:cNvSpPr>
          <p:nvPr/>
        </p:nvSpPr>
        <p:spPr bwMode="auto">
          <a:xfrm>
            <a:off x="3241675" y="2436813"/>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60" name="Rectangle 26"/>
          <p:cNvSpPr>
            <a:spLocks noChangeArrowheads="1"/>
          </p:cNvSpPr>
          <p:nvPr/>
        </p:nvSpPr>
        <p:spPr bwMode="auto">
          <a:xfrm>
            <a:off x="3257550" y="2913063"/>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61" name="Rectangle 27"/>
          <p:cNvSpPr>
            <a:spLocks noChangeArrowheads="1"/>
          </p:cNvSpPr>
          <p:nvPr/>
        </p:nvSpPr>
        <p:spPr bwMode="auto">
          <a:xfrm>
            <a:off x="3582988" y="2478088"/>
            <a:ext cx="993775" cy="274637"/>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gn="ctr"/>
            <a:r>
              <a:rPr lang="zh-CN" altLang="en-US" sz="1800">
                <a:solidFill>
                  <a:srgbClr val="790015"/>
                </a:solidFill>
                <a:latin typeface="Helvetica" charset="0"/>
                <a:ea typeface="宋体" charset="0"/>
                <a:cs typeface="宋体" charset="0"/>
              </a:rPr>
              <a:t>约书亚 </a:t>
            </a:r>
          </a:p>
        </p:txBody>
      </p:sp>
      <p:sp>
        <p:nvSpPr>
          <p:cNvPr id="116762" name="Line 28"/>
          <p:cNvSpPr>
            <a:spLocks noChangeShapeType="1"/>
          </p:cNvSpPr>
          <p:nvPr/>
        </p:nvSpPr>
        <p:spPr bwMode="auto">
          <a:xfrm>
            <a:off x="3241675" y="2784475"/>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63" name="Rectangle 29"/>
          <p:cNvSpPr>
            <a:spLocks noChangeArrowheads="1"/>
          </p:cNvSpPr>
          <p:nvPr/>
        </p:nvSpPr>
        <p:spPr bwMode="auto">
          <a:xfrm>
            <a:off x="3527425" y="324961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64" name="AutoShape 30"/>
          <p:cNvSpPr>
            <a:spLocks noChangeArrowheads="1"/>
          </p:cNvSpPr>
          <p:nvPr/>
        </p:nvSpPr>
        <p:spPr bwMode="auto">
          <a:xfrm>
            <a:off x="3527425" y="280670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65" name="Rectangle 31"/>
          <p:cNvSpPr>
            <a:spLocks noChangeArrowheads="1"/>
          </p:cNvSpPr>
          <p:nvPr/>
        </p:nvSpPr>
        <p:spPr bwMode="auto">
          <a:xfrm>
            <a:off x="3556000" y="328295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66" name="Rectangle 32"/>
          <p:cNvSpPr>
            <a:spLocks noChangeArrowheads="1"/>
          </p:cNvSpPr>
          <p:nvPr/>
        </p:nvSpPr>
        <p:spPr bwMode="auto">
          <a:xfrm>
            <a:off x="3876675" y="2847975"/>
            <a:ext cx="947738"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r>
              <a:rPr lang="zh-CN" altLang="en-US" sz="1800">
                <a:solidFill>
                  <a:srgbClr val="790015"/>
                </a:solidFill>
                <a:latin typeface="Helvetica" charset="0"/>
                <a:ea typeface="宋体" charset="0"/>
                <a:cs typeface="宋体" charset="0"/>
              </a:rPr>
              <a:t>   无王</a:t>
            </a:r>
          </a:p>
        </p:txBody>
      </p:sp>
      <p:sp>
        <p:nvSpPr>
          <p:cNvPr id="116767" name="Line 33"/>
          <p:cNvSpPr>
            <a:spLocks noChangeShapeType="1"/>
          </p:cNvSpPr>
          <p:nvPr/>
        </p:nvSpPr>
        <p:spPr bwMode="auto">
          <a:xfrm>
            <a:off x="3527425" y="315436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68" name="Rectangle 34"/>
          <p:cNvSpPr>
            <a:spLocks noChangeArrowheads="1"/>
          </p:cNvSpPr>
          <p:nvPr/>
        </p:nvSpPr>
        <p:spPr bwMode="auto">
          <a:xfrm>
            <a:off x="3803650" y="362426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69" name="AutoShape 35"/>
          <p:cNvSpPr>
            <a:spLocks noChangeArrowheads="1"/>
          </p:cNvSpPr>
          <p:nvPr/>
        </p:nvSpPr>
        <p:spPr bwMode="auto">
          <a:xfrm>
            <a:off x="3803650" y="318135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70" name="Rectangle 36"/>
          <p:cNvSpPr>
            <a:spLocks noChangeArrowheads="1"/>
          </p:cNvSpPr>
          <p:nvPr/>
        </p:nvSpPr>
        <p:spPr bwMode="auto">
          <a:xfrm>
            <a:off x="3832225" y="365760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71" name="Rectangle 37"/>
          <p:cNvSpPr>
            <a:spLocks noChangeArrowheads="1"/>
          </p:cNvSpPr>
          <p:nvPr/>
        </p:nvSpPr>
        <p:spPr bwMode="auto">
          <a:xfrm>
            <a:off x="4198938" y="3222625"/>
            <a:ext cx="762000"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r>
              <a:rPr lang="zh-CN" altLang="en-US" sz="1800">
                <a:solidFill>
                  <a:srgbClr val="790015"/>
                </a:solidFill>
                <a:latin typeface="Helvetica" charset="0"/>
                <a:ea typeface="宋体" charset="0"/>
                <a:cs typeface="宋体" charset="0"/>
              </a:rPr>
              <a:t>  王朝</a:t>
            </a:r>
          </a:p>
        </p:txBody>
      </p:sp>
      <p:sp>
        <p:nvSpPr>
          <p:cNvPr id="116772" name="Line 38"/>
          <p:cNvSpPr>
            <a:spLocks noChangeShapeType="1"/>
          </p:cNvSpPr>
          <p:nvPr/>
        </p:nvSpPr>
        <p:spPr bwMode="auto">
          <a:xfrm>
            <a:off x="3803650" y="352901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73" name="Rectangle 39"/>
          <p:cNvSpPr>
            <a:spLocks noChangeArrowheads="1"/>
          </p:cNvSpPr>
          <p:nvPr/>
        </p:nvSpPr>
        <p:spPr bwMode="auto">
          <a:xfrm>
            <a:off x="4121150" y="3998913"/>
            <a:ext cx="2763838" cy="900112"/>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74" name="AutoShape 40"/>
          <p:cNvSpPr>
            <a:spLocks noChangeArrowheads="1"/>
          </p:cNvSpPr>
          <p:nvPr/>
        </p:nvSpPr>
        <p:spPr bwMode="auto">
          <a:xfrm>
            <a:off x="4121150" y="3556000"/>
            <a:ext cx="1625600" cy="1155700"/>
          </a:xfrm>
          <a:prstGeom prst="roundRect">
            <a:avLst>
              <a:gd name="adj" fmla="val 10495"/>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75" name="Rectangle 41"/>
          <p:cNvSpPr>
            <a:spLocks noChangeArrowheads="1"/>
          </p:cNvSpPr>
          <p:nvPr/>
        </p:nvSpPr>
        <p:spPr bwMode="auto">
          <a:xfrm>
            <a:off x="4149725" y="4032250"/>
            <a:ext cx="1978025"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76" name="Rectangle 42"/>
          <p:cNvSpPr>
            <a:spLocks noChangeArrowheads="1"/>
          </p:cNvSpPr>
          <p:nvPr/>
        </p:nvSpPr>
        <p:spPr bwMode="auto">
          <a:xfrm>
            <a:off x="4498975" y="3597275"/>
            <a:ext cx="985838"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r>
              <a:rPr lang="zh-CN" altLang="en-US" sz="1800">
                <a:solidFill>
                  <a:srgbClr val="790015"/>
                </a:solidFill>
                <a:latin typeface="Helvetica" charset="0"/>
                <a:ea typeface="宋体" charset="0"/>
                <a:cs typeface="宋体" charset="0"/>
              </a:rPr>
              <a:t>   被掳</a:t>
            </a:r>
          </a:p>
        </p:txBody>
      </p:sp>
      <p:sp>
        <p:nvSpPr>
          <p:cNvPr id="116777" name="Line 43"/>
          <p:cNvSpPr>
            <a:spLocks noChangeShapeType="1"/>
          </p:cNvSpPr>
          <p:nvPr/>
        </p:nvSpPr>
        <p:spPr bwMode="auto">
          <a:xfrm>
            <a:off x="4121150" y="3903663"/>
            <a:ext cx="3175"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78" name="Rectangle 44"/>
          <p:cNvSpPr>
            <a:spLocks noChangeArrowheads="1"/>
          </p:cNvSpPr>
          <p:nvPr/>
        </p:nvSpPr>
        <p:spPr bwMode="auto">
          <a:xfrm>
            <a:off x="4422775" y="4386263"/>
            <a:ext cx="2760663" cy="876300"/>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79" name="AutoShape 45"/>
          <p:cNvSpPr>
            <a:spLocks noChangeArrowheads="1"/>
          </p:cNvSpPr>
          <p:nvPr/>
        </p:nvSpPr>
        <p:spPr bwMode="auto">
          <a:xfrm>
            <a:off x="4422775" y="3929063"/>
            <a:ext cx="1597025" cy="1130300"/>
          </a:xfrm>
          <a:prstGeom prst="roundRect">
            <a:avLst>
              <a:gd name="adj" fmla="val 10727"/>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80" name="Rectangle 46"/>
          <p:cNvSpPr>
            <a:spLocks noChangeArrowheads="1"/>
          </p:cNvSpPr>
          <p:nvPr/>
        </p:nvSpPr>
        <p:spPr bwMode="auto">
          <a:xfrm>
            <a:off x="4438650" y="4478338"/>
            <a:ext cx="1947863" cy="7969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116781" name="Rectangle 47"/>
          <p:cNvSpPr>
            <a:spLocks noChangeArrowheads="1"/>
          </p:cNvSpPr>
          <p:nvPr/>
        </p:nvSpPr>
        <p:spPr bwMode="auto">
          <a:xfrm>
            <a:off x="4864100" y="3971925"/>
            <a:ext cx="776288" cy="274638"/>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r>
              <a:rPr lang="zh-CN" altLang="en-US" sz="1800">
                <a:solidFill>
                  <a:srgbClr val="790015"/>
                </a:solidFill>
                <a:latin typeface="Helvetica" charset="0"/>
                <a:ea typeface="宋体" charset="0"/>
                <a:cs typeface="宋体" charset="0"/>
              </a:rPr>
              <a:t>  静默</a:t>
            </a:r>
          </a:p>
        </p:txBody>
      </p:sp>
      <p:sp>
        <p:nvSpPr>
          <p:cNvPr id="116782" name="Rectangle 49"/>
          <p:cNvSpPr>
            <a:spLocks noChangeArrowheads="1"/>
          </p:cNvSpPr>
          <p:nvPr/>
        </p:nvSpPr>
        <p:spPr bwMode="auto">
          <a:xfrm>
            <a:off x="4756150" y="4883150"/>
            <a:ext cx="2762250" cy="900113"/>
          </a:xfrm>
          <a:prstGeom prst="rect">
            <a:avLst/>
          </a:prstGeom>
          <a:solidFill>
            <a:srgbClr val="F2FF00"/>
          </a:solidFill>
          <a:ln w="31750">
            <a:solidFill>
              <a:srgbClr val="1A0004"/>
            </a:solidFill>
            <a:miter lim="800000"/>
            <a:headEnd/>
            <a:tailEnd/>
          </a:ln>
        </p:spPr>
        <p:txBody>
          <a:bodyPr/>
          <a:lstStyle/>
          <a:p>
            <a:endParaRPr lang="en-US" sz="2800">
              <a:solidFill>
                <a:srgbClr val="00DFCA"/>
              </a:solidFill>
              <a:latin typeface="Comic Sans MS" charset="0"/>
            </a:endParaRPr>
          </a:p>
        </p:txBody>
      </p:sp>
      <p:sp>
        <p:nvSpPr>
          <p:cNvPr id="116783" name="AutoShape 50"/>
          <p:cNvSpPr>
            <a:spLocks noChangeArrowheads="1"/>
          </p:cNvSpPr>
          <p:nvPr/>
        </p:nvSpPr>
        <p:spPr bwMode="auto">
          <a:xfrm>
            <a:off x="4756150" y="4303713"/>
            <a:ext cx="1598613" cy="1130300"/>
          </a:xfrm>
          <a:prstGeom prst="roundRect">
            <a:avLst>
              <a:gd name="adj" fmla="val 10727"/>
            </a:avLst>
          </a:prstGeom>
          <a:solidFill>
            <a:srgbClr val="F2FF00"/>
          </a:solidFill>
          <a:ln w="31750">
            <a:solidFill>
              <a:srgbClr val="1A0004"/>
            </a:solidFill>
            <a:round/>
            <a:headEnd/>
            <a:tailEnd/>
          </a:ln>
        </p:spPr>
        <p:txBody>
          <a:bodyPr/>
          <a:lstStyle/>
          <a:p>
            <a:endParaRPr lang="en-US" sz="2800">
              <a:solidFill>
                <a:srgbClr val="00DFCA"/>
              </a:solidFill>
              <a:latin typeface="Comic Sans MS" charset="0"/>
            </a:endParaRPr>
          </a:p>
        </p:txBody>
      </p:sp>
      <p:sp>
        <p:nvSpPr>
          <p:cNvPr id="116784" name="Rectangle 51"/>
          <p:cNvSpPr>
            <a:spLocks noChangeArrowheads="1"/>
          </p:cNvSpPr>
          <p:nvPr/>
        </p:nvSpPr>
        <p:spPr bwMode="auto">
          <a:xfrm>
            <a:off x="4764088" y="4883150"/>
            <a:ext cx="1976437" cy="746125"/>
          </a:xfrm>
          <a:prstGeom prst="rect">
            <a:avLst/>
          </a:prstGeom>
          <a:solidFill>
            <a:srgbClr val="F2FF00"/>
          </a:solidFill>
          <a:ln>
            <a:noFill/>
          </a:ln>
          <a:extLst>
            <a:ext uri="{91240B29-F687-4f45-9708-019B960494DF}">
              <a14:hiddenLine xmlns:a14="http://schemas.microsoft.com/office/drawing/2010/main" xmlns="" w="31750">
                <a:solidFill>
                  <a:srgbClr val="FFD34A"/>
                </a:solidFill>
                <a:miter lim="800000"/>
                <a:headEnd/>
                <a:tailEnd/>
              </a14:hiddenLine>
            </a:ext>
          </a:extLst>
        </p:spPr>
        <p:txBody>
          <a:bodyPr/>
          <a:lstStyle/>
          <a:p>
            <a:endParaRPr lang="en-US" sz="2800">
              <a:solidFill>
                <a:srgbClr val="00DFCA"/>
              </a:solidFill>
              <a:latin typeface="Comic Sans MS" charset="0"/>
            </a:endParaRPr>
          </a:p>
        </p:txBody>
      </p:sp>
      <p:sp>
        <p:nvSpPr>
          <p:cNvPr id="855093" name="Rectangle 53"/>
          <p:cNvSpPr>
            <a:spLocks noChangeArrowheads="1"/>
          </p:cNvSpPr>
          <p:nvPr/>
        </p:nvSpPr>
        <p:spPr bwMode="auto">
          <a:xfrm>
            <a:off x="4933950" y="4364038"/>
            <a:ext cx="296863" cy="427037"/>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defRPr/>
            </a:pPr>
            <a:r>
              <a:rPr lang="zh-CN" altLang="en-US" sz="2800">
                <a:solidFill>
                  <a:srgbClr val="790015"/>
                </a:solidFill>
                <a:latin typeface="Helvetica" charset="0"/>
                <a:ea typeface="宋体" charset="0"/>
                <a:cs typeface="宋体" charset="0"/>
              </a:rPr>
              <a:t>   </a:t>
            </a:r>
            <a:endParaRPr lang="zh-CN" altLang="en-US" sz="4000">
              <a:solidFill>
                <a:srgbClr val="FFA27C"/>
              </a:solidFill>
              <a:effectLst>
                <a:outerShdw blurRad="38100" dist="38100" dir="2700000" algn="tl">
                  <a:srgbClr val="000000"/>
                </a:outerShdw>
              </a:effectLst>
              <a:latin typeface="Helvetica" charset="0"/>
              <a:ea typeface="宋体" charset="0"/>
              <a:cs typeface="宋体" charset="0"/>
            </a:endParaRPr>
          </a:p>
        </p:txBody>
      </p:sp>
      <p:sp>
        <p:nvSpPr>
          <p:cNvPr id="116786" name="Rectangle 54"/>
          <p:cNvSpPr>
            <a:spLocks noChangeArrowheads="1"/>
          </p:cNvSpPr>
          <p:nvPr/>
        </p:nvSpPr>
        <p:spPr bwMode="auto">
          <a:xfrm>
            <a:off x="4976813" y="4340225"/>
            <a:ext cx="1168400" cy="365125"/>
          </a:xfrm>
          <a:prstGeom prst="rect">
            <a:avLst/>
          </a:prstGeom>
          <a:solidFill>
            <a:srgbClr val="F2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gn="ctr"/>
            <a:r>
              <a:rPr lang="zh-CN" altLang="en-US" sz="2400">
                <a:solidFill>
                  <a:srgbClr val="114FFB"/>
                </a:solidFill>
                <a:latin typeface="Helvetica" charset="0"/>
                <a:ea typeface="宋体" charset="0"/>
                <a:cs typeface="宋体" charset="0"/>
              </a:rPr>
              <a:t>主耶稣</a:t>
            </a:r>
          </a:p>
        </p:txBody>
      </p:sp>
      <p:sp>
        <p:nvSpPr>
          <p:cNvPr id="116787" name="Line 55"/>
          <p:cNvSpPr>
            <a:spLocks noChangeShapeType="1"/>
          </p:cNvSpPr>
          <p:nvPr/>
        </p:nvSpPr>
        <p:spPr bwMode="auto">
          <a:xfrm>
            <a:off x="4756150" y="4787900"/>
            <a:ext cx="1588" cy="87312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116788" name="Line 56"/>
          <p:cNvSpPr>
            <a:spLocks noChangeShapeType="1"/>
          </p:cNvSpPr>
          <p:nvPr/>
        </p:nvSpPr>
        <p:spPr bwMode="auto">
          <a:xfrm>
            <a:off x="6338888" y="4883150"/>
            <a:ext cx="865187" cy="3175"/>
          </a:xfrm>
          <a:prstGeom prst="line">
            <a:avLst/>
          </a:prstGeom>
          <a:noFill/>
          <a:ln w="31750">
            <a:solidFill>
              <a:srgbClr val="1A0004"/>
            </a:solidFill>
            <a:round/>
            <a:headEnd/>
            <a:tailEnd/>
          </a:ln>
          <a:extLst>
            <a:ext uri="{909E8E84-426E-40dd-AFC4-6F175D3DCCD1}">
              <a14:hiddenFill xmlns:a14="http://schemas.microsoft.com/office/drawing/2010/main" xmlns="">
                <a:noFill/>
              </a14:hiddenFill>
            </a:ext>
          </a:extLst>
        </p:spPr>
        <p:txBody>
          <a:bodyPr/>
          <a:lstStyle/>
          <a:p>
            <a:endParaRPr lang="en-US" sz="2800">
              <a:solidFill>
                <a:srgbClr val="00DFCA"/>
              </a:solidFill>
              <a:latin typeface="Comic Sans MS" charset="0"/>
            </a:endParaRPr>
          </a:p>
        </p:txBody>
      </p:sp>
      <p:sp>
        <p:nvSpPr>
          <p:cNvPr id="855097" name="Text Box 57"/>
          <p:cNvSpPr txBox="1">
            <a:spLocks noChangeArrowheads="1"/>
          </p:cNvSpPr>
          <p:nvPr/>
        </p:nvSpPr>
        <p:spPr bwMode="auto">
          <a:xfrm>
            <a:off x="8834438" y="6184900"/>
            <a:ext cx="1841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endParaRPr lang="zh-CN" altLang="en-US" b="0">
              <a:solidFill>
                <a:srgbClr val="FFFFFF"/>
              </a:solidFill>
              <a:ea typeface="宋体" charset="0"/>
              <a:cs typeface="宋体" charset="0"/>
            </a:endParaRPr>
          </a:p>
        </p:txBody>
      </p:sp>
      <p:sp>
        <p:nvSpPr>
          <p:cNvPr id="855098" name="Text Box 58"/>
          <p:cNvSpPr txBox="1">
            <a:spLocks noChangeArrowheads="1"/>
          </p:cNvSpPr>
          <p:nvPr/>
        </p:nvSpPr>
        <p:spPr bwMode="auto">
          <a:xfrm>
            <a:off x="8364538" y="6486525"/>
            <a:ext cx="1841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endParaRPr lang="zh-CN" altLang="en-US" sz="1400">
              <a:solidFill>
                <a:srgbClr val="FFFFFF"/>
              </a:solidFill>
              <a:ea typeface="宋体" charset="0"/>
              <a:cs typeface="宋体" charset="0"/>
            </a:endParaRPr>
          </a:p>
        </p:txBody>
      </p:sp>
      <p:sp>
        <p:nvSpPr>
          <p:cNvPr id="855099" name="Text Box 59"/>
          <p:cNvSpPr txBox="1">
            <a:spLocks noChangeArrowheads="1"/>
          </p:cNvSpPr>
          <p:nvPr/>
        </p:nvSpPr>
        <p:spPr bwMode="auto">
          <a:xfrm>
            <a:off x="8086725" y="6534150"/>
            <a:ext cx="3238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sz="1000">
                <a:solidFill>
                  <a:srgbClr val="FFFFFF"/>
                </a:solidFill>
                <a:ea typeface="宋体" charset="0"/>
                <a:cs typeface="宋体" charset="0"/>
              </a:rPr>
              <a:t>55</a:t>
            </a:r>
          </a:p>
        </p:txBody>
      </p:sp>
      <p:sp>
        <p:nvSpPr>
          <p:cNvPr id="855100" name="Freeform 60"/>
          <p:cNvSpPr>
            <a:spLocks/>
          </p:cNvSpPr>
          <p:nvPr/>
        </p:nvSpPr>
        <p:spPr bwMode="auto">
          <a:xfrm>
            <a:off x="6802438" y="1449388"/>
            <a:ext cx="846137" cy="763587"/>
          </a:xfrm>
          <a:custGeom>
            <a:avLst/>
            <a:gdLst>
              <a:gd name="T0" fmla="*/ 99 w 533"/>
              <a:gd name="T1" fmla="*/ 31 h 481"/>
              <a:gd name="T2" fmla="*/ 51 w 533"/>
              <a:gd name="T3" fmla="*/ 111 h 481"/>
              <a:gd name="T4" fmla="*/ 11 w 533"/>
              <a:gd name="T5" fmla="*/ 183 h 481"/>
              <a:gd name="T6" fmla="*/ 59 w 533"/>
              <a:gd name="T7" fmla="*/ 327 h 481"/>
              <a:gd name="T8" fmla="*/ 259 w 533"/>
              <a:gd name="T9" fmla="*/ 431 h 481"/>
              <a:gd name="T10" fmla="*/ 451 w 533"/>
              <a:gd name="T11" fmla="*/ 471 h 481"/>
              <a:gd name="T12" fmla="*/ 523 w 533"/>
              <a:gd name="T13" fmla="*/ 439 h 481"/>
              <a:gd name="T14" fmla="*/ 483 w 533"/>
              <a:gd name="T15" fmla="*/ 367 h 481"/>
              <a:gd name="T16" fmla="*/ 491 w 533"/>
              <a:gd name="T17" fmla="*/ 327 h 481"/>
              <a:gd name="T18" fmla="*/ 475 w 533"/>
              <a:gd name="T19" fmla="*/ 247 h 481"/>
              <a:gd name="T20" fmla="*/ 467 w 533"/>
              <a:gd name="T21" fmla="*/ 223 h 481"/>
              <a:gd name="T22" fmla="*/ 443 w 533"/>
              <a:gd name="T23" fmla="*/ 215 h 481"/>
              <a:gd name="T24" fmla="*/ 387 w 533"/>
              <a:gd name="T25" fmla="*/ 175 h 481"/>
              <a:gd name="T26" fmla="*/ 339 w 533"/>
              <a:gd name="T27" fmla="*/ 103 h 481"/>
              <a:gd name="T28" fmla="*/ 99 w 533"/>
              <a:gd name="T29"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3" h="481">
                <a:moveTo>
                  <a:pt x="99" y="31"/>
                </a:moveTo>
                <a:cubicBezTo>
                  <a:pt x="89" y="68"/>
                  <a:pt x="83" y="89"/>
                  <a:pt x="51" y="111"/>
                </a:cubicBezTo>
                <a:cubicBezTo>
                  <a:pt x="34" y="135"/>
                  <a:pt x="27" y="158"/>
                  <a:pt x="11" y="183"/>
                </a:cubicBezTo>
                <a:cubicBezTo>
                  <a:pt x="17" y="264"/>
                  <a:pt x="0" y="288"/>
                  <a:pt x="59" y="327"/>
                </a:cubicBezTo>
                <a:cubicBezTo>
                  <a:pt x="107" y="423"/>
                  <a:pt x="158" y="412"/>
                  <a:pt x="259" y="431"/>
                </a:cubicBezTo>
                <a:cubicBezTo>
                  <a:pt x="323" y="443"/>
                  <a:pt x="386" y="460"/>
                  <a:pt x="451" y="471"/>
                </a:cubicBezTo>
                <a:cubicBezTo>
                  <a:pt x="485" y="466"/>
                  <a:pt x="523" y="481"/>
                  <a:pt x="523" y="439"/>
                </a:cubicBezTo>
                <a:cubicBezTo>
                  <a:pt x="523" y="411"/>
                  <a:pt x="483" y="367"/>
                  <a:pt x="483" y="367"/>
                </a:cubicBezTo>
                <a:cubicBezTo>
                  <a:pt x="485" y="353"/>
                  <a:pt x="486" y="339"/>
                  <a:pt x="491" y="327"/>
                </a:cubicBezTo>
                <a:cubicBezTo>
                  <a:pt x="504" y="290"/>
                  <a:pt x="533" y="266"/>
                  <a:pt x="475" y="247"/>
                </a:cubicBezTo>
                <a:cubicBezTo>
                  <a:pt x="472" y="239"/>
                  <a:pt x="472" y="228"/>
                  <a:pt x="467" y="223"/>
                </a:cubicBezTo>
                <a:cubicBezTo>
                  <a:pt x="461" y="217"/>
                  <a:pt x="450" y="218"/>
                  <a:pt x="443" y="215"/>
                </a:cubicBezTo>
                <a:cubicBezTo>
                  <a:pt x="431" y="209"/>
                  <a:pt x="394" y="180"/>
                  <a:pt x="387" y="175"/>
                </a:cubicBezTo>
                <a:cubicBezTo>
                  <a:pt x="377" y="137"/>
                  <a:pt x="370" y="124"/>
                  <a:pt x="339" y="103"/>
                </a:cubicBezTo>
                <a:cubicBezTo>
                  <a:pt x="313" y="0"/>
                  <a:pt x="180" y="31"/>
                  <a:pt x="99" y="31"/>
                </a:cubicBezTo>
                <a:close/>
              </a:path>
            </a:pathLst>
          </a:custGeom>
          <a:solidFill>
            <a:srgbClr val="50505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5101" name="Oval 61"/>
          <p:cNvSpPr>
            <a:spLocks noChangeArrowheads="1"/>
          </p:cNvSpPr>
          <p:nvPr/>
        </p:nvSpPr>
        <p:spPr bwMode="auto">
          <a:xfrm>
            <a:off x="5932488" y="1398588"/>
            <a:ext cx="1738312" cy="1589087"/>
          </a:xfrm>
          <a:prstGeom prst="ellipse">
            <a:avLst/>
          </a:prstGeom>
          <a:noFill/>
          <a:ln w="50800">
            <a:solidFill>
              <a:srgbClr val="F2FF00"/>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855102" name="Freeform 62"/>
          <p:cNvSpPr>
            <a:spLocks/>
          </p:cNvSpPr>
          <p:nvPr/>
        </p:nvSpPr>
        <p:spPr bwMode="auto">
          <a:xfrm>
            <a:off x="6823075" y="1317625"/>
            <a:ext cx="1081088" cy="942975"/>
          </a:xfrm>
          <a:custGeom>
            <a:avLst/>
            <a:gdLst>
              <a:gd name="T0" fmla="*/ 12 w 637"/>
              <a:gd name="T1" fmla="*/ 24 h 601"/>
              <a:gd name="T2" fmla="*/ 12 w 637"/>
              <a:gd name="T3" fmla="*/ 72 h 601"/>
              <a:gd name="T4" fmla="*/ 12 w 637"/>
              <a:gd name="T5" fmla="*/ 120 h 601"/>
              <a:gd name="T6" fmla="*/ 36 w 637"/>
              <a:gd name="T7" fmla="*/ 144 h 601"/>
              <a:gd name="T8" fmla="*/ 96 w 637"/>
              <a:gd name="T9" fmla="*/ 168 h 601"/>
              <a:gd name="T10" fmla="*/ 144 w 637"/>
              <a:gd name="T11" fmla="*/ 192 h 601"/>
              <a:gd name="T12" fmla="*/ 192 w 637"/>
              <a:gd name="T13" fmla="*/ 204 h 601"/>
              <a:gd name="T14" fmla="*/ 240 w 637"/>
              <a:gd name="T15" fmla="*/ 228 h 601"/>
              <a:gd name="T16" fmla="*/ 288 w 637"/>
              <a:gd name="T17" fmla="*/ 264 h 601"/>
              <a:gd name="T18" fmla="*/ 336 w 637"/>
              <a:gd name="T19" fmla="*/ 300 h 601"/>
              <a:gd name="T20" fmla="*/ 360 w 637"/>
              <a:gd name="T21" fmla="*/ 348 h 601"/>
              <a:gd name="T22" fmla="*/ 384 w 637"/>
              <a:gd name="T23" fmla="*/ 396 h 601"/>
              <a:gd name="T24" fmla="*/ 420 w 637"/>
              <a:gd name="T25" fmla="*/ 432 h 601"/>
              <a:gd name="T26" fmla="*/ 444 w 637"/>
              <a:gd name="T27" fmla="*/ 480 h 601"/>
              <a:gd name="T28" fmla="*/ 456 w 637"/>
              <a:gd name="T29" fmla="*/ 528 h 601"/>
              <a:gd name="T30" fmla="*/ 456 w 637"/>
              <a:gd name="T31" fmla="*/ 576 h 601"/>
              <a:gd name="T32" fmla="*/ 480 w 637"/>
              <a:gd name="T33" fmla="*/ 600 h 601"/>
              <a:gd name="T34" fmla="*/ 528 w 637"/>
              <a:gd name="T35" fmla="*/ 600 h 601"/>
              <a:gd name="T36" fmla="*/ 588 w 637"/>
              <a:gd name="T37" fmla="*/ 600 h 601"/>
              <a:gd name="T38" fmla="*/ 636 w 637"/>
              <a:gd name="T39" fmla="*/ 600 h 601"/>
              <a:gd name="T40" fmla="*/ 624 w 637"/>
              <a:gd name="T41" fmla="*/ 552 h 601"/>
              <a:gd name="T42" fmla="*/ 612 w 637"/>
              <a:gd name="T43" fmla="*/ 504 h 601"/>
              <a:gd name="T44" fmla="*/ 588 w 637"/>
              <a:gd name="T45" fmla="*/ 456 h 601"/>
              <a:gd name="T46" fmla="*/ 564 w 637"/>
              <a:gd name="T47" fmla="*/ 408 h 601"/>
              <a:gd name="T48" fmla="*/ 540 w 637"/>
              <a:gd name="T49" fmla="*/ 360 h 601"/>
              <a:gd name="T50" fmla="*/ 504 w 637"/>
              <a:gd name="T51" fmla="*/ 312 h 601"/>
              <a:gd name="T52" fmla="*/ 492 w 637"/>
              <a:gd name="T53" fmla="*/ 264 h 601"/>
              <a:gd name="T54" fmla="*/ 456 w 637"/>
              <a:gd name="T55" fmla="*/ 228 h 601"/>
              <a:gd name="T56" fmla="*/ 420 w 637"/>
              <a:gd name="T57" fmla="*/ 192 h 601"/>
              <a:gd name="T58" fmla="*/ 384 w 637"/>
              <a:gd name="T59" fmla="*/ 156 h 601"/>
              <a:gd name="T60" fmla="*/ 348 w 637"/>
              <a:gd name="T61" fmla="*/ 120 h 601"/>
              <a:gd name="T62" fmla="*/ 300 w 637"/>
              <a:gd name="T63" fmla="*/ 96 h 601"/>
              <a:gd name="T64" fmla="*/ 252 w 637"/>
              <a:gd name="T65" fmla="*/ 72 h 601"/>
              <a:gd name="T66" fmla="*/ 204 w 637"/>
              <a:gd name="T67" fmla="*/ 48 h 601"/>
              <a:gd name="T68" fmla="*/ 156 w 637"/>
              <a:gd name="T69" fmla="*/ 36 h 601"/>
              <a:gd name="T70" fmla="*/ 108 w 637"/>
              <a:gd name="T71" fmla="*/ 24 h 601"/>
              <a:gd name="T72" fmla="*/ 60 w 637"/>
              <a:gd name="T73" fmla="*/ 0 h 601"/>
              <a:gd name="T74" fmla="*/ 12 w 637"/>
              <a:gd name="T7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5103" name="Freeform 63"/>
          <p:cNvSpPr>
            <a:spLocks/>
          </p:cNvSpPr>
          <p:nvPr/>
        </p:nvSpPr>
        <p:spPr bwMode="auto">
          <a:xfrm>
            <a:off x="7302500" y="1168400"/>
            <a:ext cx="614363" cy="812800"/>
          </a:xfrm>
          <a:custGeom>
            <a:avLst/>
            <a:gdLst>
              <a:gd name="T0" fmla="*/ 32 w 387"/>
              <a:gd name="T1" fmla="*/ 16 h 512"/>
              <a:gd name="T2" fmla="*/ 136 w 387"/>
              <a:gd name="T3" fmla="*/ 0 h 512"/>
              <a:gd name="T4" fmla="*/ 168 w 387"/>
              <a:gd name="T5" fmla="*/ 40 h 512"/>
              <a:gd name="T6" fmla="*/ 216 w 387"/>
              <a:gd name="T7" fmla="*/ 144 h 512"/>
              <a:gd name="T8" fmla="*/ 256 w 387"/>
              <a:gd name="T9" fmla="*/ 256 h 512"/>
              <a:gd name="T10" fmla="*/ 280 w 387"/>
              <a:gd name="T11" fmla="*/ 272 h 512"/>
              <a:gd name="T12" fmla="*/ 304 w 387"/>
              <a:gd name="T13" fmla="*/ 304 h 512"/>
              <a:gd name="T14" fmla="*/ 360 w 387"/>
              <a:gd name="T15" fmla="*/ 368 h 512"/>
              <a:gd name="T16" fmla="*/ 360 w 387"/>
              <a:gd name="T17" fmla="*/ 456 h 512"/>
              <a:gd name="T18" fmla="*/ 336 w 387"/>
              <a:gd name="T19" fmla="*/ 464 h 512"/>
              <a:gd name="T20" fmla="*/ 264 w 387"/>
              <a:gd name="T21" fmla="*/ 496 h 512"/>
              <a:gd name="T22" fmla="*/ 216 w 387"/>
              <a:gd name="T23" fmla="*/ 512 h 512"/>
              <a:gd name="T24" fmla="*/ 184 w 387"/>
              <a:gd name="T25" fmla="*/ 488 h 512"/>
              <a:gd name="T26" fmla="*/ 176 w 387"/>
              <a:gd name="T27" fmla="*/ 464 h 512"/>
              <a:gd name="T28" fmla="*/ 152 w 387"/>
              <a:gd name="T29" fmla="*/ 448 h 512"/>
              <a:gd name="T30" fmla="*/ 112 w 387"/>
              <a:gd name="T31" fmla="*/ 400 h 512"/>
              <a:gd name="T32" fmla="*/ 56 w 387"/>
              <a:gd name="T33" fmla="*/ 368 h 512"/>
              <a:gd name="T34" fmla="*/ 0 w 387"/>
              <a:gd name="T35" fmla="*/ 264 h 512"/>
              <a:gd name="T36" fmla="*/ 8 w 387"/>
              <a:gd name="T37" fmla="*/ 72 h 512"/>
              <a:gd name="T38" fmla="*/ 32 w 387"/>
              <a:gd name="T39" fmla="*/ 1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7" h="512">
                <a:moveTo>
                  <a:pt x="32" y="16"/>
                </a:moveTo>
                <a:cubicBezTo>
                  <a:pt x="66" y="10"/>
                  <a:pt x="100" y="0"/>
                  <a:pt x="136" y="0"/>
                </a:cubicBezTo>
                <a:cubicBezTo>
                  <a:pt x="158" y="0"/>
                  <a:pt x="164" y="25"/>
                  <a:pt x="168" y="40"/>
                </a:cubicBezTo>
                <a:cubicBezTo>
                  <a:pt x="179" y="85"/>
                  <a:pt x="176" y="117"/>
                  <a:pt x="216" y="144"/>
                </a:cubicBezTo>
                <a:cubicBezTo>
                  <a:pt x="224" y="178"/>
                  <a:pt x="231" y="227"/>
                  <a:pt x="256" y="256"/>
                </a:cubicBezTo>
                <a:cubicBezTo>
                  <a:pt x="262" y="263"/>
                  <a:pt x="273" y="265"/>
                  <a:pt x="280" y="272"/>
                </a:cubicBezTo>
                <a:cubicBezTo>
                  <a:pt x="289" y="281"/>
                  <a:pt x="296" y="293"/>
                  <a:pt x="304" y="304"/>
                </a:cubicBezTo>
                <a:cubicBezTo>
                  <a:pt x="344" y="362"/>
                  <a:pt x="318" y="340"/>
                  <a:pt x="360" y="368"/>
                </a:cubicBezTo>
                <a:cubicBezTo>
                  <a:pt x="362" y="384"/>
                  <a:pt x="376" y="435"/>
                  <a:pt x="360" y="456"/>
                </a:cubicBezTo>
                <a:cubicBezTo>
                  <a:pt x="354" y="462"/>
                  <a:pt x="343" y="460"/>
                  <a:pt x="336" y="464"/>
                </a:cubicBezTo>
                <a:cubicBezTo>
                  <a:pt x="259" y="502"/>
                  <a:pt x="387" y="454"/>
                  <a:pt x="264" y="496"/>
                </a:cubicBezTo>
                <a:cubicBezTo>
                  <a:pt x="248" y="501"/>
                  <a:pt x="216" y="512"/>
                  <a:pt x="216" y="512"/>
                </a:cubicBezTo>
                <a:cubicBezTo>
                  <a:pt x="205" y="504"/>
                  <a:pt x="192" y="498"/>
                  <a:pt x="184" y="488"/>
                </a:cubicBezTo>
                <a:cubicBezTo>
                  <a:pt x="178" y="481"/>
                  <a:pt x="181" y="470"/>
                  <a:pt x="176" y="464"/>
                </a:cubicBezTo>
                <a:cubicBezTo>
                  <a:pt x="169" y="456"/>
                  <a:pt x="159" y="454"/>
                  <a:pt x="152" y="448"/>
                </a:cubicBezTo>
                <a:cubicBezTo>
                  <a:pt x="73" y="382"/>
                  <a:pt x="174" y="462"/>
                  <a:pt x="112" y="400"/>
                </a:cubicBezTo>
                <a:cubicBezTo>
                  <a:pt x="100" y="388"/>
                  <a:pt x="68" y="374"/>
                  <a:pt x="56" y="368"/>
                </a:cubicBezTo>
                <a:cubicBezTo>
                  <a:pt x="30" y="329"/>
                  <a:pt x="20" y="304"/>
                  <a:pt x="0" y="264"/>
                </a:cubicBezTo>
                <a:cubicBezTo>
                  <a:pt x="6" y="187"/>
                  <a:pt x="16" y="146"/>
                  <a:pt x="8" y="72"/>
                </a:cubicBezTo>
                <a:cubicBezTo>
                  <a:pt x="16" y="18"/>
                  <a:pt x="1" y="31"/>
                  <a:pt x="32" y="16"/>
                </a:cubicBezTo>
                <a:close/>
              </a:path>
            </a:pathLst>
          </a:custGeom>
          <a:solidFill>
            <a:srgbClr val="505050"/>
          </a:solidFill>
          <a:ln>
            <a:noFill/>
          </a:ln>
          <a:effectLst/>
          <a:extLst>
            <a:ext uri="{91240B29-F687-4f45-9708-019B960494DF}">
              <a14:hiddenLine xmlns:a14="http://schemas.microsoft.com/office/drawing/2010/main" xmlns="" w="12700" cap="flat" cmpd="sng">
                <a:solidFill>
                  <a:schemeClr val="tx1"/>
                </a:solidFill>
                <a:prstDash val="solid"/>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5106" name="AutoShape 66"/>
          <p:cNvSpPr>
            <a:spLocks noChangeArrowheads="1"/>
          </p:cNvSpPr>
          <p:nvPr/>
        </p:nvSpPr>
        <p:spPr bwMode="auto">
          <a:xfrm rot="20160000">
            <a:off x="2840038" y="3825875"/>
            <a:ext cx="1517650" cy="660400"/>
          </a:xfrm>
          <a:prstGeom prst="rightArrow">
            <a:avLst>
              <a:gd name="adj1" fmla="val 75000"/>
              <a:gd name="adj2" fmla="val 114914"/>
            </a:avLst>
          </a:prstGeom>
          <a:gradFill rotWithShape="0">
            <a:gsLst>
              <a:gs pos="0">
                <a:srgbClr val="00FF00">
                  <a:gamma/>
                  <a:shade val="29804"/>
                  <a:invGamma/>
                </a:srgbClr>
              </a:gs>
              <a:gs pos="50000">
                <a:srgbClr val="00FF00"/>
              </a:gs>
              <a:gs pos="100000">
                <a:srgbClr val="00FF00">
                  <a:gamma/>
                  <a:shade val="29804"/>
                  <a:invGamma/>
                </a:srgbClr>
              </a:gs>
            </a:gsLst>
            <a:lin ang="5400000" scaled="1"/>
          </a:gradFill>
          <a:ln w="50800">
            <a:solidFill>
              <a:schemeClr val="bg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5107" name="Rectangle 67"/>
          <p:cNvSpPr>
            <a:spLocks noChangeArrowheads="1"/>
          </p:cNvSpPr>
          <p:nvPr/>
        </p:nvSpPr>
        <p:spPr bwMode="auto">
          <a:xfrm>
            <a:off x="6159500" y="1301750"/>
            <a:ext cx="1973263" cy="1003300"/>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defRPr/>
            </a:pPr>
            <a:r>
              <a:rPr lang="zh-CN" altLang="en-US" sz="3200" b="0">
                <a:solidFill>
                  <a:srgbClr val="FFFF00"/>
                </a:solidFill>
                <a:latin typeface="Times" charset="0"/>
                <a:ea typeface="宋体" charset="0"/>
                <a:cs typeface="宋体" charset="0"/>
              </a:rPr>
              <a:t>无</a:t>
            </a:r>
            <a:r>
              <a:rPr lang="zh-CN" altLang="en-US" sz="1600" b="0">
                <a:solidFill>
                  <a:srgbClr val="FFFF00"/>
                </a:solidFill>
                <a:latin typeface="Times" charset="0"/>
                <a:ea typeface="宋体" charset="0"/>
                <a:cs typeface="宋体" charset="0"/>
              </a:rPr>
              <a:t> </a:t>
            </a:r>
            <a:r>
              <a:rPr lang="zh-CN" altLang="en-US" sz="3200" b="0">
                <a:solidFill>
                  <a:srgbClr val="FFFF00"/>
                </a:solidFill>
                <a:latin typeface="Times" charset="0"/>
                <a:ea typeface="宋体" charset="0"/>
                <a:cs typeface="宋体" charset="0"/>
              </a:rPr>
              <a:t>王</a:t>
            </a:r>
            <a:r>
              <a:rPr lang="en-US" altLang="zh-CN" sz="6000" b="0">
                <a:solidFill>
                  <a:srgbClr val="00FF00"/>
                </a:solidFill>
                <a:latin typeface="Times" charset="0"/>
                <a:ea typeface="宋体" charset="0"/>
                <a:cs typeface="宋体" charset="0"/>
              </a:rPr>
              <a:t>掳</a:t>
            </a:r>
            <a:endParaRPr lang="zh-CN" altLang="en-US" sz="6000" b="0">
              <a:solidFill>
                <a:srgbClr val="00FF00"/>
              </a:solidFill>
              <a:latin typeface="Times" charset="0"/>
              <a:ea typeface="宋体" charset="0"/>
              <a:cs typeface="宋体" charset="0"/>
            </a:endParaRPr>
          </a:p>
        </p:txBody>
      </p:sp>
      <p:sp>
        <p:nvSpPr>
          <p:cNvPr id="855108" name="Text Box 68"/>
          <p:cNvSpPr txBox="1">
            <a:spLocks noChangeArrowheads="1"/>
          </p:cNvSpPr>
          <p:nvPr/>
        </p:nvSpPr>
        <p:spPr bwMode="auto">
          <a:xfrm>
            <a:off x="1749425" y="0"/>
            <a:ext cx="45466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ja-JP" altLang="en-US" sz="1400">
                <a:solidFill>
                  <a:srgbClr val="FFFFFF"/>
                </a:solidFill>
                <a:latin typeface="宋体" charset="0"/>
                <a:ea typeface="宋体" charset="0"/>
                <a:cs typeface="宋体" charset="0"/>
              </a:rPr>
              <a:t>王下</a:t>
            </a: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25:21 — </a:t>
            </a:r>
            <a:r>
              <a:rPr lang="ja-JP" altLang="en-US" sz="1400">
                <a:solidFill>
                  <a:srgbClr val="FFFFFF"/>
                </a:solidFill>
                <a:latin typeface="宋体" charset="0"/>
                <a:ea typeface="宋体" charset="0"/>
                <a:cs typeface="宋体" charset="0"/>
              </a:rPr>
              <a:t>拉 </a:t>
            </a:r>
            <a:r>
              <a:rPr lang="en-US" altLang="zh-CN" sz="1400">
                <a:solidFill>
                  <a:srgbClr val="FFFFFF"/>
                </a:solidFill>
                <a:latin typeface="宋体" charset="0"/>
                <a:ea typeface="宋体" charset="0"/>
                <a:cs typeface="宋体" charset="0"/>
              </a:rPr>
              <a:t>1:3</a:t>
            </a:r>
          </a:p>
        </p:txBody>
      </p:sp>
      <p:sp>
        <p:nvSpPr>
          <p:cNvPr id="855109" name="Text Box 69"/>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37-38</a:t>
            </a:r>
            <a:r>
              <a:rPr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7114050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500"/>
                                  </p:stCondLst>
                                  <p:childTnLst>
                                    <p:set>
                                      <p:cBhvr>
                                        <p:cTn id="6" dur="1" fill="hold">
                                          <p:stCondLst>
                                            <p:cond delay="0"/>
                                          </p:stCondLst>
                                        </p:cTn>
                                        <p:tgtEl>
                                          <p:spTgt spid="855106"/>
                                        </p:tgtEl>
                                        <p:attrNameLst>
                                          <p:attrName>style.visibility</p:attrName>
                                        </p:attrNameLst>
                                      </p:cBhvr>
                                      <p:to>
                                        <p:strVal val="visible"/>
                                      </p:to>
                                    </p:set>
                                    <p:anim calcmode="lin" valueType="num">
                                      <p:cBhvr additive="base">
                                        <p:cTn id="7" dur="500" fill="hold"/>
                                        <p:tgtEl>
                                          <p:spTgt spid="855106"/>
                                        </p:tgtEl>
                                        <p:attrNameLst>
                                          <p:attrName>ppt_x</p:attrName>
                                        </p:attrNameLst>
                                      </p:cBhvr>
                                      <p:tavLst>
                                        <p:tav tm="0">
                                          <p:val>
                                            <p:strVal val="0-#ppt_w/2"/>
                                          </p:val>
                                        </p:tav>
                                        <p:tav tm="100000">
                                          <p:val>
                                            <p:strVal val="#ppt_x"/>
                                          </p:val>
                                        </p:tav>
                                      </p:tavLst>
                                    </p:anim>
                                    <p:anim calcmode="lin" valueType="num">
                                      <p:cBhvr additive="base">
                                        <p:cTn id="8" dur="500" fill="hold"/>
                                        <p:tgtEl>
                                          <p:spTgt spid="855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510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Line 2"/>
          <p:cNvSpPr>
            <a:spLocks noChangeShapeType="1"/>
          </p:cNvSpPr>
          <p:nvPr/>
        </p:nvSpPr>
        <p:spPr bwMode="auto">
          <a:xfrm>
            <a:off x="787400" y="838200"/>
            <a:ext cx="406400"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sp>
        <p:nvSpPr>
          <p:cNvPr id="468995" name="Rectangle 3"/>
          <p:cNvSpPr>
            <a:spLocks noChangeArrowheads="1"/>
          </p:cNvSpPr>
          <p:nvPr/>
        </p:nvSpPr>
        <p:spPr bwMode="auto">
          <a:xfrm>
            <a:off x="565150" y="831850"/>
            <a:ext cx="7823200" cy="5097463"/>
          </a:xfrm>
          <a:prstGeom prst="rect">
            <a:avLst/>
          </a:prstGeom>
          <a:solidFill>
            <a:schemeClr val="accent2"/>
          </a:solidFill>
          <a:ln w="76200">
            <a:solidFill>
              <a:schemeClr val="accent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68996" name="Rectangle 4"/>
          <p:cNvSpPr>
            <a:spLocks noChangeArrowheads="1"/>
          </p:cNvSpPr>
          <p:nvPr/>
        </p:nvSpPr>
        <p:spPr bwMode="auto">
          <a:xfrm>
            <a:off x="738188" y="1065213"/>
            <a:ext cx="7921625" cy="45323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ctr">
              <a:lnSpc>
                <a:spcPct val="90000"/>
              </a:lnSpc>
              <a:defRPr/>
            </a:pPr>
            <a:r>
              <a:rPr lang="en-US" altLang="zh-CN" sz="3600">
                <a:solidFill>
                  <a:srgbClr val="FAFD00"/>
                </a:solidFill>
                <a:latin typeface="宋体" charset="0"/>
                <a:ea typeface="宋体" charset="0"/>
                <a:cs typeface="宋体" charset="0"/>
              </a:rPr>
              <a:t>大</a:t>
            </a:r>
            <a:r>
              <a:rPr lang="zh-CN" altLang="en-US" sz="3600">
                <a:solidFill>
                  <a:srgbClr val="FAFD00"/>
                </a:solidFill>
                <a:latin typeface="宋体" charset="0"/>
                <a:ea typeface="宋体" charset="0"/>
                <a:cs typeface="宋体" charset="0"/>
              </a:rPr>
              <a:t>约年代</a:t>
            </a:r>
          </a:p>
          <a:p>
            <a:pPr algn="ctr">
              <a:lnSpc>
                <a:spcPct val="90000"/>
              </a:lnSpc>
              <a:defRPr/>
            </a:pPr>
            <a:endParaRPr lang="zh-CN" altLang="en-US" sz="3600">
              <a:solidFill>
                <a:srgbClr val="FAFD00"/>
              </a:solidFill>
              <a:latin typeface="宋体" charset="0"/>
              <a:ea typeface="宋体" charset="0"/>
              <a:cs typeface="宋体" charset="0"/>
            </a:endParaRPr>
          </a:p>
          <a:p>
            <a:pPr>
              <a:lnSpc>
                <a:spcPct val="90000"/>
              </a:lnSpc>
              <a:defRPr/>
            </a:pPr>
            <a:r>
              <a:rPr lang="ja-JP" altLang="en-US" sz="3600">
                <a:solidFill>
                  <a:srgbClr val="FAFD00"/>
                </a:solidFill>
                <a:latin typeface="宋体" charset="0"/>
                <a:ea typeface="宋体" charset="0"/>
                <a:cs typeface="宋体" charset="0"/>
              </a:rPr>
              <a:t>亚伯拉罕</a:t>
            </a:r>
            <a:r>
              <a:rPr lang="en-US" altLang="zh-CN" sz="3600">
                <a:solidFill>
                  <a:srgbClr val="FAFD00"/>
                </a:solidFill>
                <a:latin typeface="宋体" charset="0"/>
                <a:ea typeface="宋体" charset="0"/>
                <a:cs typeface="宋体" charset="0"/>
              </a:rPr>
              <a:t>-</a:t>
            </a:r>
            <a:r>
              <a:rPr lang="ja-JP" altLang="en-US" sz="3600">
                <a:solidFill>
                  <a:srgbClr val="FAFD00"/>
                </a:solidFill>
                <a:latin typeface="宋体" charset="0"/>
                <a:ea typeface="宋体" charset="0"/>
                <a:cs typeface="宋体" charset="0"/>
              </a:rPr>
              <a:t>约瑟</a:t>
            </a:r>
            <a:r>
              <a:rPr lang="zh-CN" altLang="en-US" sz="3600">
                <a:solidFill>
                  <a:srgbClr val="FAFD00"/>
                </a:solidFill>
                <a:latin typeface="宋体" charset="0"/>
                <a:ea typeface="宋体" charset="0"/>
                <a:cs typeface="宋体" charset="0"/>
              </a:rPr>
              <a:t>	  	约主前</a:t>
            </a:r>
            <a:r>
              <a:rPr lang="en-US" altLang="zh-CN" sz="3600">
                <a:solidFill>
                  <a:srgbClr val="FAFD00"/>
                </a:solidFill>
                <a:latin typeface="宋体" charset="0"/>
                <a:ea typeface="宋体" charset="0"/>
                <a:cs typeface="宋体" charset="0"/>
              </a:rPr>
              <a:t>2000年</a:t>
            </a:r>
            <a:endParaRPr lang="zh-CN" altLang="en-US" sz="3600">
              <a:solidFill>
                <a:srgbClr val="FFFFFF"/>
              </a:solidFill>
              <a:latin typeface="宋体" charset="0"/>
              <a:ea typeface="宋体" charset="0"/>
              <a:cs typeface="宋体" charset="0"/>
            </a:endParaRPr>
          </a:p>
          <a:p>
            <a:pPr>
              <a:lnSpc>
                <a:spcPct val="90000"/>
              </a:lnSpc>
              <a:defRPr/>
            </a:pPr>
            <a:endParaRPr lang="zh-CN" altLang="en-US" sz="3600">
              <a:solidFill>
                <a:srgbClr val="FAFD00"/>
              </a:solidFill>
              <a:latin typeface="宋体" charset="0"/>
              <a:ea typeface="宋体" charset="0"/>
              <a:cs typeface="宋体" charset="0"/>
            </a:endParaRPr>
          </a:p>
          <a:p>
            <a:pPr>
              <a:lnSpc>
                <a:spcPct val="90000"/>
              </a:lnSpc>
              <a:defRPr/>
            </a:pPr>
            <a:r>
              <a:rPr lang="ja-JP" altLang="en-US" sz="3600">
                <a:solidFill>
                  <a:srgbClr val="FAFD00"/>
                </a:solidFill>
                <a:latin typeface="宋体" charset="0"/>
                <a:ea typeface="宋体" charset="0"/>
                <a:cs typeface="宋体" charset="0"/>
              </a:rPr>
              <a:t>摩西</a:t>
            </a:r>
            <a:r>
              <a:rPr lang="en-US" altLang="zh-CN" sz="3600">
                <a:solidFill>
                  <a:srgbClr val="FAFD00"/>
                </a:solidFill>
                <a:latin typeface="宋体" charset="0"/>
                <a:ea typeface="宋体" charset="0"/>
                <a:cs typeface="宋体" charset="0"/>
              </a:rPr>
              <a:t>-</a:t>
            </a:r>
            <a:r>
              <a:rPr lang="ja-JP" altLang="en-US" sz="3600">
                <a:solidFill>
                  <a:srgbClr val="FAFD00"/>
                </a:solidFill>
                <a:latin typeface="宋体" charset="0"/>
                <a:ea typeface="宋体" charset="0"/>
                <a:cs typeface="宋体" charset="0"/>
              </a:rPr>
              <a:t>约书亚</a:t>
            </a:r>
            <a:r>
              <a:rPr lang="zh-CN" altLang="en-US" sz="3600">
                <a:solidFill>
                  <a:srgbClr val="FAFD00"/>
                </a:solidFill>
                <a:latin typeface="宋体" charset="0"/>
                <a:ea typeface="宋体" charset="0"/>
                <a:cs typeface="宋体" charset="0"/>
              </a:rPr>
              <a:t>	  		约主前</a:t>
            </a:r>
            <a:r>
              <a:rPr lang="en-US" altLang="zh-CN" sz="3600">
                <a:solidFill>
                  <a:srgbClr val="FAFD00"/>
                </a:solidFill>
                <a:latin typeface="宋体" charset="0"/>
                <a:ea typeface="宋体" charset="0"/>
                <a:cs typeface="宋体" charset="0"/>
              </a:rPr>
              <a:t>1500年</a:t>
            </a:r>
            <a:endParaRPr lang="zh-CN" altLang="en-US" sz="3600">
              <a:solidFill>
                <a:srgbClr val="FAFD00"/>
              </a:solidFill>
              <a:latin typeface="宋体" charset="0"/>
              <a:ea typeface="宋体" charset="0"/>
              <a:cs typeface="宋体" charset="0"/>
            </a:endParaRPr>
          </a:p>
          <a:p>
            <a:pPr>
              <a:lnSpc>
                <a:spcPct val="90000"/>
              </a:lnSpc>
              <a:defRPr/>
            </a:pPr>
            <a:endParaRPr lang="zh-CN" altLang="en-US" sz="3600">
              <a:solidFill>
                <a:srgbClr val="FAFD00"/>
              </a:solidFill>
              <a:latin typeface="宋体" charset="0"/>
              <a:ea typeface="宋体" charset="0"/>
              <a:cs typeface="宋体" charset="0"/>
            </a:endParaRPr>
          </a:p>
          <a:p>
            <a:pPr>
              <a:lnSpc>
                <a:spcPct val="90000"/>
              </a:lnSpc>
              <a:defRPr/>
            </a:pPr>
            <a:r>
              <a:rPr lang="en-US" altLang="zh-CN" sz="3600">
                <a:solidFill>
                  <a:srgbClr val="FFFF00"/>
                </a:solidFill>
                <a:latin typeface="宋体" charset="0"/>
                <a:ea typeface="宋体" charset="0"/>
                <a:cs typeface="宋体" charset="0"/>
              </a:rPr>
              <a:t>无</a:t>
            </a:r>
            <a:r>
              <a:rPr lang="zh-CN" altLang="en-US" sz="3600">
                <a:solidFill>
                  <a:srgbClr val="FFFF00"/>
                </a:solidFill>
                <a:latin typeface="宋体" charset="0"/>
                <a:ea typeface="宋体" charset="0"/>
                <a:cs typeface="宋体" charset="0"/>
              </a:rPr>
              <a:t>王-王朝			约主前1000年</a:t>
            </a:r>
          </a:p>
          <a:p>
            <a:pPr>
              <a:lnSpc>
                <a:spcPct val="90000"/>
              </a:lnSpc>
              <a:defRPr/>
            </a:pPr>
            <a:endParaRPr lang="zh-CN" altLang="en-US" sz="3600">
              <a:solidFill>
                <a:srgbClr val="FFFF00"/>
              </a:solidFill>
              <a:latin typeface="宋体" charset="0"/>
              <a:ea typeface="宋体" charset="0"/>
              <a:cs typeface="宋体" charset="0"/>
            </a:endParaRPr>
          </a:p>
          <a:p>
            <a:pPr>
              <a:lnSpc>
                <a:spcPct val="90000"/>
              </a:lnSpc>
              <a:defRPr/>
            </a:pPr>
            <a:r>
              <a:rPr lang="en-US" altLang="zh-CN" sz="3600" b="0">
                <a:solidFill>
                  <a:srgbClr val="FFFFFF"/>
                </a:solidFill>
                <a:latin typeface="宋体" charset="0"/>
                <a:ea typeface="宋体" charset="0"/>
                <a:cs typeface="宋体" charset="0"/>
              </a:rPr>
              <a:t>被掳</a:t>
            </a:r>
            <a:r>
              <a:rPr lang="en-US" altLang="zh-CN" sz="3600">
                <a:solidFill>
                  <a:srgbClr val="FFFFFF"/>
                </a:solidFill>
                <a:latin typeface="宋体" charset="0"/>
                <a:ea typeface="宋体" charset="0"/>
                <a:cs typeface="宋体" charset="0"/>
              </a:rPr>
              <a:t>-静</a:t>
            </a:r>
            <a:r>
              <a:rPr lang="zh-CN" altLang="en-US" sz="3600">
                <a:solidFill>
                  <a:srgbClr val="FFFFFF"/>
                </a:solidFill>
                <a:latin typeface="宋体" charset="0"/>
                <a:ea typeface="宋体" charset="0"/>
                <a:cs typeface="宋体" charset="0"/>
              </a:rPr>
              <a:t>默</a:t>
            </a:r>
            <a:r>
              <a:rPr lang="zh-CN" altLang="en-US" sz="3600">
                <a:solidFill>
                  <a:srgbClr val="FFFF00"/>
                </a:solidFill>
                <a:latin typeface="宋体" charset="0"/>
                <a:ea typeface="宋体" charset="0"/>
                <a:cs typeface="宋体" charset="0"/>
              </a:rPr>
              <a:t>			</a:t>
            </a:r>
            <a:r>
              <a:rPr lang="zh-CN" altLang="en-US" sz="3600">
                <a:solidFill>
                  <a:srgbClr val="FFFFFF"/>
                </a:solidFill>
                <a:latin typeface="宋体" charset="0"/>
                <a:ea typeface="宋体" charset="0"/>
                <a:cs typeface="宋体" charset="0"/>
              </a:rPr>
              <a:t>约主前</a:t>
            </a:r>
            <a:r>
              <a:rPr lang="en-US" altLang="zh-CN" sz="3600">
                <a:solidFill>
                  <a:srgbClr val="FFFFFF"/>
                </a:solidFill>
                <a:latin typeface="宋体" charset="0"/>
                <a:ea typeface="宋体" charset="0"/>
                <a:cs typeface="宋体" charset="0"/>
              </a:rPr>
              <a:t>500年</a:t>
            </a:r>
            <a:endParaRPr lang="zh-CN" altLang="en-US" sz="3600">
              <a:solidFill>
                <a:srgbClr val="FAFD00"/>
              </a:solidFill>
              <a:latin typeface="宋体" charset="0"/>
              <a:ea typeface="宋体" charset="0"/>
              <a:cs typeface="宋体" charset="0"/>
            </a:endParaRPr>
          </a:p>
        </p:txBody>
      </p:sp>
      <p:sp>
        <p:nvSpPr>
          <p:cNvPr id="468997" name="Rectangle 5"/>
          <p:cNvSpPr>
            <a:spLocks noChangeArrowheads="1"/>
          </p:cNvSpPr>
          <p:nvPr/>
        </p:nvSpPr>
        <p:spPr bwMode="auto">
          <a:xfrm>
            <a:off x="1490663" y="1074738"/>
            <a:ext cx="7112000" cy="502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68998" name="Oval 6"/>
          <p:cNvSpPr>
            <a:spLocks noChangeArrowheads="1"/>
          </p:cNvSpPr>
          <p:nvPr/>
        </p:nvSpPr>
        <p:spPr bwMode="auto">
          <a:xfrm>
            <a:off x="220663" y="4797425"/>
            <a:ext cx="8458200" cy="1025525"/>
          </a:xfrm>
          <a:prstGeom prst="ellipse">
            <a:avLst/>
          </a:prstGeom>
          <a:noFill/>
          <a:ln w="57150">
            <a:solidFill>
              <a:srgbClr val="EEFF4B"/>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468999" name="Rectangle 7"/>
          <p:cNvSpPr>
            <a:spLocks noChangeArrowheads="1"/>
          </p:cNvSpPr>
          <p:nvPr/>
        </p:nvSpPr>
        <p:spPr bwMode="auto">
          <a:xfrm>
            <a:off x="7734300" y="6226175"/>
            <a:ext cx="1841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zh-CN" altLang="en-US" sz="1600">
              <a:solidFill>
                <a:srgbClr val="FFFFFF"/>
              </a:solidFill>
              <a:effectLst>
                <a:outerShdw blurRad="38100" dist="38100" dir="2700000" algn="tl">
                  <a:srgbClr val="000000"/>
                </a:outerShdw>
              </a:effectLst>
              <a:latin typeface="Comic Sans MS" charset="0"/>
              <a:ea typeface="宋体" charset="0"/>
              <a:cs typeface="宋体" charset="0"/>
            </a:endParaRPr>
          </a:p>
        </p:txBody>
      </p:sp>
      <p:sp>
        <p:nvSpPr>
          <p:cNvPr id="469001" name="Text Box 9"/>
          <p:cNvSpPr txBox="1">
            <a:spLocks noChangeArrowheads="1"/>
          </p:cNvSpPr>
          <p:nvPr/>
        </p:nvSpPr>
        <p:spPr bwMode="auto">
          <a:xfrm>
            <a:off x="8720138"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Kosher-Normal" charset="0"/>
                <a:ea typeface="宋体" charset="0"/>
                <a:cs typeface="宋体" charset="0"/>
              </a:rPr>
              <a:t> </a:t>
            </a:r>
          </a:p>
        </p:txBody>
      </p:sp>
      <p:sp>
        <p:nvSpPr>
          <p:cNvPr id="469003" name="Rectangle 11"/>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56</a:t>
            </a:r>
          </a:p>
        </p:txBody>
      </p:sp>
    </p:spTree>
    <p:extLst>
      <p:ext uri="{BB962C8B-B14F-4D97-AF65-F5344CB8AC3E}">
        <p14:creationId xmlns:p14="http://schemas.microsoft.com/office/powerpoint/2010/main" val="42305616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68996"/>
                                        </p:tgtEl>
                                        <p:attrNameLst>
                                          <p:attrName>style.visibility</p:attrName>
                                        </p:attrNameLst>
                                      </p:cBhvr>
                                      <p:to>
                                        <p:strVal val="visible"/>
                                      </p:to>
                                    </p:set>
                                    <p:animEffect transition="in" filter="fade">
                                      <p:cBhvr>
                                        <p:cTn id="7" dur="1000"/>
                                        <p:tgtEl>
                                          <p:spTgt spid="468996"/>
                                        </p:tgtEl>
                                      </p:cBhvr>
                                    </p:animEffect>
                                  </p:childTnLst>
                                </p:cTn>
                              </p:par>
                            </p:childTnLst>
                          </p:cTn>
                        </p:par>
                        <p:par>
                          <p:cTn id="8" fill="hold" nodeType="afterGroup">
                            <p:stCondLst>
                              <p:cond delay="1000"/>
                            </p:stCondLst>
                            <p:childTnLst>
                              <p:par>
                                <p:cTn id="9" presetID="23" presetClass="entr" presetSubtype="528" fill="hold" grpId="0" nodeType="afterEffect">
                                  <p:stCondLst>
                                    <p:cond delay="500"/>
                                  </p:stCondLst>
                                  <p:childTnLst>
                                    <p:set>
                                      <p:cBhvr>
                                        <p:cTn id="10" dur="1" fill="hold">
                                          <p:stCondLst>
                                            <p:cond delay="0"/>
                                          </p:stCondLst>
                                        </p:cTn>
                                        <p:tgtEl>
                                          <p:spTgt spid="468998"/>
                                        </p:tgtEl>
                                        <p:attrNameLst>
                                          <p:attrName>style.visibility</p:attrName>
                                        </p:attrNameLst>
                                      </p:cBhvr>
                                      <p:to>
                                        <p:strVal val="visible"/>
                                      </p:to>
                                    </p:set>
                                    <p:anim calcmode="lin" valueType="num">
                                      <p:cBhvr>
                                        <p:cTn id="11" dur="500" fill="hold"/>
                                        <p:tgtEl>
                                          <p:spTgt spid="468998"/>
                                        </p:tgtEl>
                                        <p:attrNameLst>
                                          <p:attrName>ppt_w</p:attrName>
                                        </p:attrNameLst>
                                      </p:cBhvr>
                                      <p:tavLst>
                                        <p:tav tm="0">
                                          <p:val>
                                            <p:fltVal val="0"/>
                                          </p:val>
                                        </p:tav>
                                        <p:tav tm="100000">
                                          <p:val>
                                            <p:strVal val="#ppt_w"/>
                                          </p:val>
                                        </p:tav>
                                      </p:tavLst>
                                    </p:anim>
                                    <p:anim calcmode="lin" valueType="num">
                                      <p:cBhvr>
                                        <p:cTn id="12" dur="500" fill="hold"/>
                                        <p:tgtEl>
                                          <p:spTgt spid="468998"/>
                                        </p:tgtEl>
                                        <p:attrNameLst>
                                          <p:attrName>ppt_h</p:attrName>
                                        </p:attrNameLst>
                                      </p:cBhvr>
                                      <p:tavLst>
                                        <p:tav tm="0">
                                          <p:val>
                                            <p:fltVal val="0"/>
                                          </p:val>
                                        </p:tav>
                                        <p:tav tm="100000">
                                          <p:val>
                                            <p:strVal val="#ppt_h"/>
                                          </p:val>
                                        </p:tav>
                                      </p:tavLst>
                                    </p:anim>
                                    <p:anim calcmode="lin" valueType="num">
                                      <p:cBhvr>
                                        <p:cTn id="13" dur="500" fill="hold"/>
                                        <p:tgtEl>
                                          <p:spTgt spid="468998"/>
                                        </p:tgtEl>
                                        <p:attrNameLst>
                                          <p:attrName>ppt_x</p:attrName>
                                        </p:attrNameLst>
                                      </p:cBhvr>
                                      <p:tavLst>
                                        <p:tav tm="0">
                                          <p:val>
                                            <p:fltVal val="0.5"/>
                                          </p:val>
                                        </p:tav>
                                        <p:tav tm="100000">
                                          <p:val>
                                            <p:strVal val="#ppt_x"/>
                                          </p:val>
                                        </p:tav>
                                      </p:tavLst>
                                    </p:anim>
                                    <p:anim calcmode="lin" valueType="num">
                                      <p:cBhvr>
                                        <p:cTn id="14" dur="500" fill="hold"/>
                                        <p:tgtEl>
                                          <p:spTgt spid="46899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8996" grpId="0" autoUpdateAnimBg="0"/>
      <p:bldP spid="46899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7090"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091" name="Freeform 3"/>
          <p:cNvSpPr>
            <a:spLocks/>
          </p:cNvSpPr>
          <p:nvPr/>
        </p:nvSpPr>
        <p:spPr bwMode="auto">
          <a:xfrm>
            <a:off x="1616075" y="858838"/>
            <a:ext cx="1620838" cy="3049587"/>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092" name="Rectangle 4"/>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857093" name="Rectangle 5"/>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094" name="Freeform 6"/>
          <p:cNvSpPr>
            <a:spLocks/>
          </p:cNvSpPr>
          <p:nvPr/>
        </p:nvSpPr>
        <p:spPr bwMode="auto">
          <a:xfrm>
            <a:off x="6991350" y="3978275"/>
            <a:ext cx="1430338" cy="2097088"/>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095" name="Freeform 7"/>
          <p:cNvSpPr>
            <a:spLocks/>
          </p:cNvSpPr>
          <p:nvPr/>
        </p:nvSpPr>
        <p:spPr bwMode="auto">
          <a:xfrm>
            <a:off x="3562350" y="1695450"/>
            <a:ext cx="4097338" cy="2916238"/>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096" name="Rectangle 8"/>
          <p:cNvSpPr>
            <a:spLocks noChangeArrowheads="1"/>
          </p:cNvSpPr>
          <p:nvPr/>
        </p:nvSpPr>
        <p:spPr bwMode="auto">
          <a:xfrm>
            <a:off x="4630738" y="2649538"/>
            <a:ext cx="15208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幼</a:t>
            </a:r>
          </a:p>
        </p:txBody>
      </p:sp>
      <p:sp>
        <p:nvSpPr>
          <p:cNvPr id="857097" name="Rectangle 9"/>
          <p:cNvSpPr>
            <a:spLocks noChangeArrowheads="1"/>
          </p:cNvSpPr>
          <p:nvPr/>
        </p:nvSpPr>
        <p:spPr bwMode="auto">
          <a:xfrm>
            <a:off x="7259638" y="5259388"/>
            <a:ext cx="13112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009900"/>
                </a:solidFill>
                <a:latin typeface="Times" charset="0"/>
                <a:ea typeface="宋体" charset="0"/>
                <a:cs typeface="宋体" charset="0"/>
              </a:rPr>
              <a:t>波</a:t>
            </a:r>
          </a:p>
        </p:txBody>
      </p:sp>
      <p:sp>
        <p:nvSpPr>
          <p:cNvPr id="857098" name="Freeform 10"/>
          <p:cNvSpPr>
            <a:spLocks/>
          </p:cNvSpPr>
          <p:nvPr/>
        </p:nvSpPr>
        <p:spPr bwMode="auto">
          <a:xfrm>
            <a:off x="3257550" y="2628900"/>
            <a:ext cx="268288" cy="306388"/>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099" name="Freeform 11"/>
          <p:cNvSpPr>
            <a:spLocks/>
          </p:cNvSpPr>
          <p:nvPr/>
        </p:nvSpPr>
        <p:spPr bwMode="auto">
          <a:xfrm>
            <a:off x="3067050" y="3333750"/>
            <a:ext cx="439738" cy="915988"/>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100" name="Freeform 12"/>
          <p:cNvSpPr>
            <a:spLocks/>
          </p:cNvSpPr>
          <p:nvPr/>
        </p:nvSpPr>
        <p:spPr bwMode="auto">
          <a:xfrm>
            <a:off x="3333750" y="2933700"/>
            <a:ext cx="58738" cy="420688"/>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101" name="Rectangle 13"/>
          <p:cNvSpPr>
            <a:spLocks noChangeArrowheads="1"/>
          </p:cNvSpPr>
          <p:nvPr/>
        </p:nvSpPr>
        <p:spPr bwMode="auto">
          <a:xfrm>
            <a:off x="3449638" y="2382838"/>
            <a:ext cx="12731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加</a:t>
            </a:r>
          </a:p>
        </p:txBody>
      </p:sp>
      <p:sp>
        <p:nvSpPr>
          <p:cNvPr id="857102" name="Rectangle 14"/>
          <p:cNvSpPr>
            <a:spLocks noChangeArrowheads="1"/>
          </p:cNvSpPr>
          <p:nvPr/>
        </p:nvSpPr>
        <p:spPr bwMode="auto">
          <a:xfrm>
            <a:off x="2516188" y="5640388"/>
            <a:ext cx="7016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红</a:t>
            </a:r>
          </a:p>
        </p:txBody>
      </p:sp>
      <p:sp>
        <p:nvSpPr>
          <p:cNvPr id="857103" name="Rectangle 15"/>
          <p:cNvSpPr>
            <a:spLocks noChangeArrowheads="1"/>
          </p:cNvSpPr>
          <p:nvPr/>
        </p:nvSpPr>
        <p:spPr bwMode="auto">
          <a:xfrm>
            <a:off x="1741488" y="992188"/>
            <a:ext cx="12033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lgn="ctr">
              <a:spcBef>
                <a:spcPct val="50000"/>
              </a:spcBef>
              <a:defRPr/>
            </a:pPr>
            <a:r>
              <a:rPr lang="zh-CN" altLang="en-US" sz="2400">
                <a:solidFill>
                  <a:srgbClr val="CECECE"/>
                </a:solidFill>
                <a:latin typeface="Times" charset="0"/>
                <a:ea typeface="宋体" charset="0"/>
                <a:cs typeface="宋体" charset="0"/>
              </a:rPr>
              <a:t>地</a:t>
            </a:r>
          </a:p>
        </p:txBody>
      </p:sp>
      <p:sp>
        <p:nvSpPr>
          <p:cNvPr id="857104" name="Rectangle 16"/>
          <p:cNvSpPr>
            <a:spLocks noChangeArrowheads="1"/>
          </p:cNvSpPr>
          <p:nvPr/>
        </p:nvSpPr>
        <p:spPr bwMode="auto">
          <a:xfrm>
            <a:off x="3086100" y="43815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05" name="Line 17"/>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06" name="Line 18"/>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07" name="Rectangle 19"/>
          <p:cNvSpPr>
            <a:spLocks noChangeArrowheads="1"/>
          </p:cNvSpPr>
          <p:nvPr/>
        </p:nvSpPr>
        <p:spPr bwMode="auto">
          <a:xfrm>
            <a:off x="2613025" y="3613150"/>
            <a:ext cx="173037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009900"/>
                </a:solidFill>
                <a:latin typeface="Times" charset="0"/>
                <a:ea typeface="宋体" charset="0"/>
                <a:cs typeface="宋体" charset="0"/>
              </a:rPr>
              <a:t>死</a:t>
            </a:r>
          </a:p>
        </p:txBody>
      </p:sp>
      <p:sp>
        <p:nvSpPr>
          <p:cNvPr id="857108" name="Line 20"/>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857109" name="Rectangle 21"/>
          <p:cNvSpPr>
            <a:spLocks noChangeArrowheads="1"/>
          </p:cNvSpPr>
          <p:nvPr/>
        </p:nvSpPr>
        <p:spPr bwMode="auto">
          <a:xfrm>
            <a:off x="4081463" y="1125538"/>
            <a:ext cx="812800" cy="51911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857110" name="Rectangle 22"/>
          <p:cNvSpPr>
            <a:spLocks noChangeArrowheads="1"/>
          </p:cNvSpPr>
          <p:nvPr/>
        </p:nvSpPr>
        <p:spPr bwMode="auto">
          <a:xfrm>
            <a:off x="6896100" y="43957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009900"/>
                </a:solidFill>
                <a:latin typeface="Times" charset="0"/>
                <a:ea typeface="宋体" charset="0"/>
                <a:cs typeface="宋体" charset="0"/>
              </a:rPr>
              <a:t>吾</a:t>
            </a:r>
          </a:p>
        </p:txBody>
      </p:sp>
      <p:sp>
        <p:nvSpPr>
          <p:cNvPr id="857111" name="Rectangle 23"/>
          <p:cNvSpPr>
            <a:spLocks noChangeArrowheads="1"/>
          </p:cNvSpPr>
          <p:nvPr/>
        </p:nvSpPr>
        <p:spPr bwMode="auto">
          <a:xfrm>
            <a:off x="5830888" y="288448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巴</a:t>
            </a:r>
          </a:p>
        </p:txBody>
      </p:sp>
      <p:sp>
        <p:nvSpPr>
          <p:cNvPr id="857112" name="Rectangle 24"/>
          <p:cNvSpPr>
            <a:spLocks noChangeArrowheads="1"/>
          </p:cNvSpPr>
          <p:nvPr/>
        </p:nvSpPr>
        <p:spPr bwMode="auto">
          <a:xfrm>
            <a:off x="5487988" y="1811338"/>
            <a:ext cx="8350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哈</a:t>
            </a:r>
          </a:p>
        </p:txBody>
      </p:sp>
      <p:sp>
        <p:nvSpPr>
          <p:cNvPr id="857113" name="Rectangle 25"/>
          <p:cNvSpPr>
            <a:spLocks noChangeArrowheads="1"/>
          </p:cNvSpPr>
          <p:nvPr/>
        </p:nvSpPr>
        <p:spPr bwMode="auto">
          <a:xfrm>
            <a:off x="7088188" y="1525588"/>
            <a:ext cx="1292225"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spcBef>
                <a:spcPct val="50000"/>
              </a:spcBef>
              <a:defRPr/>
            </a:pPr>
            <a:r>
              <a:rPr lang="zh-CN" altLang="en-US" sz="2400">
                <a:solidFill>
                  <a:srgbClr val="CECECE"/>
                </a:solidFill>
                <a:latin typeface="Times" charset="0"/>
                <a:ea typeface="宋体" charset="0"/>
                <a:cs typeface="宋体" charset="0"/>
              </a:rPr>
              <a:t>尼</a:t>
            </a:r>
            <a:r>
              <a:rPr lang="en-US" altLang="zh-CN" sz="2400">
                <a:solidFill>
                  <a:srgbClr val="CECECE"/>
                </a:solidFill>
                <a:latin typeface="Times" charset="0"/>
                <a:ea typeface="宋体" charset="0"/>
                <a:cs typeface="宋体" charset="0"/>
              </a:rPr>
              <a:t>(</a:t>
            </a:r>
            <a:r>
              <a:rPr lang="zh-CN" altLang="en-US" sz="2400">
                <a:solidFill>
                  <a:srgbClr val="CECECE"/>
                </a:solidFill>
                <a:latin typeface="Times" charset="0"/>
                <a:ea typeface="宋体" charset="0"/>
                <a:cs typeface="宋体" charset="0"/>
              </a:rPr>
              <a:t>亚</a:t>
            </a:r>
            <a:r>
              <a:rPr lang="en-US" altLang="zh-CN" sz="2400">
                <a:solidFill>
                  <a:srgbClr val="CECECE"/>
                </a:solidFill>
                <a:latin typeface="Times" charset="0"/>
                <a:ea typeface="宋体" charset="0"/>
                <a:cs typeface="宋体" charset="0"/>
              </a:rPr>
              <a:t>)</a:t>
            </a:r>
          </a:p>
        </p:txBody>
      </p:sp>
      <p:sp>
        <p:nvSpPr>
          <p:cNvPr id="857114" name="Rectangle 26"/>
          <p:cNvSpPr>
            <a:spLocks noChangeArrowheads="1"/>
          </p:cNvSpPr>
          <p:nvPr/>
        </p:nvSpPr>
        <p:spPr bwMode="auto">
          <a:xfrm>
            <a:off x="3040063" y="2568575"/>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FFFFFF"/>
                </a:solidFill>
                <a:latin typeface="Times" charset="0"/>
                <a:ea typeface="宋体" charset="0"/>
                <a:cs typeface="宋体" charset="0"/>
              </a:rPr>
              <a:t>迦</a:t>
            </a:r>
          </a:p>
        </p:txBody>
      </p:sp>
      <p:sp>
        <p:nvSpPr>
          <p:cNvPr id="857115" name="Rectangle 27"/>
          <p:cNvSpPr>
            <a:spLocks noChangeArrowheads="1"/>
          </p:cNvSpPr>
          <p:nvPr/>
        </p:nvSpPr>
        <p:spPr bwMode="auto">
          <a:xfrm>
            <a:off x="2579688"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FFFFFF"/>
                </a:solidFill>
                <a:latin typeface="Times" charset="0"/>
                <a:ea typeface="宋体" charset="0"/>
                <a:cs typeface="宋体" charset="0"/>
              </a:rPr>
              <a:t>耶</a:t>
            </a:r>
          </a:p>
        </p:txBody>
      </p:sp>
      <p:sp>
        <p:nvSpPr>
          <p:cNvPr id="857116" name="Rectangle 28"/>
          <p:cNvSpPr>
            <a:spLocks noChangeArrowheads="1"/>
          </p:cNvSpPr>
          <p:nvPr/>
        </p:nvSpPr>
        <p:spPr bwMode="auto">
          <a:xfrm>
            <a:off x="2930525" y="4451350"/>
            <a:ext cx="895350"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009900"/>
                </a:solidFill>
                <a:latin typeface="Times" charset="0"/>
                <a:ea typeface="宋体" charset="0"/>
                <a:cs typeface="宋体" charset="0"/>
              </a:rPr>
              <a:t>加</a:t>
            </a:r>
            <a:r>
              <a:rPr lang="en-US" altLang="zh-CN" sz="2400">
                <a:solidFill>
                  <a:srgbClr val="009900"/>
                </a:solidFill>
                <a:latin typeface="Times" charset="0"/>
                <a:ea typeface="宋体" charset="0"/>
                <a:cs typeface="宋体" charset="0"/>
              </a:rPr>
              <a:t>-</a:t>
            </a:r>
            <a:r>
              <a:rPr lang="zh-CN" altLang="en-US" sz="2400">
                <a:solidFill>
                  <a:srgbClr val="009900"/>
                </a:solidFill>
                <a:latin typeface="Times" charset="0"/>
                <a:ea typeface="宋体" charset="0"/>
                <a:cs typeface="宋体" charset="0"/>
              </a:rPr>
              <a:t>巴</a:t>
            </a:r>
            <a:endParaRPr lang="en-US" altLang="zh-CN" sz="2400">
              <a:solidFill>
                <a:srgbClr val="009900"/>
              </a:solidFill>
              <a:latin typeface="Times" charset="0"/>
              <a:ea typeface="宋体" charset="0"/>
              <a:cs typeface="宋体" charset="0"/>
            </a:endParaRPr>
          </a:p>
        </p:txBody>
      </p:sp>
      <p:sp>
        <p:nvSpPr>
          <p:cNvPr id="857117" name="Rectangle 29"/>
          <p:cNvSpPr>
            <a:spLocks noChangeArrowheads="1"/>
          </p:cNvSpPr>
          <p:nvPr/>
        </p:nvSpPr>
        <p:spPr bwMode="auto">
          <a:xfrm>
            <a:off x="3255963" y="5164138"/>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009900"/>
                </a:solidFill>
                <a:latin typeface="Times" charset="0"/>
                <a:ea typeface="宋体" charset="0"/>
                <a:cs typeface="宋体" charset="0"/>
              </a:rPr>
              <a:t>西</a:t>
            </a:r>
            <a:endParaRPr lang="en-US" altLang="zh-CN" sz="2400">
              <a:solidFill>
                <a:srgbClr val="009900"/>
              </a:solidFill>
              <a:latin typeface="Times" charset="0"/>
              <a:ea typeface="宋体" charset="0"/>
              <a:cs typeface="宋体" charset="0"/>
            </a:endParaRPr>
          </a:p>
        </p:txBody>
      </p:sp>
      <p:sp>
        <p:nvSpPr>
          <p:cNvPr id="857118" name="Rectangle 30"/>
          <p:cNvSpPr>
            <a:spLocks noChangeArrowheads="1"/>
          </p:cNvSpPr>
          <p:nvPr/>
        </p:nvSpPr>
        <p:spPr bwMode="auto">
          <a:xfrm>
            <a:off x="1758950" y="4081463"/>
            <a:ext cx="487363"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CECECE"/>
                </a:solidFill>
                <a:latin typeface="Times" charset="0"/>
                <a:ea typeface="宋体" charset="0"/>
                <a:cs typeface="宋体" charset="0"/>
              </a:rPr>
              <a:t>埃</a:t>
            </a:r>
          </a:p>
        </p:txBody>
      </p:sp>
      <p:sp>
        <p:nvSpPr>
          <p:cNvPr id="857119" name="Rectangle 31"/>
          <p:cNvSpPr>
            <a:spLocks noChangeArrowheads="1"/>
          </p:cNvSpPr>
          <p:nvPr/>
        </p:nvSpPr>
        <p:spPr bwMode="auto">
          <a:xfrm>
            <a:off x="3852863" y="3078163"/>
            <a:ext cx="487362" cy="45402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spcBef>
                <a:spcPct val="50000"/>
              </a:spcBef>
              <a:defRPr/>
            </a:pPr>
            <a:r>
              <a:rPr lang="zh-CN" altLang="en-US" sz="2400">
                <a:solidFill>
                  <a:srgbClr val="CECECE"/>
                </a:solidFill>
                <a:latin typeface="Times" charset="0"/>
                <a:ea typeface="宋体" charset="0"/>
                <a:cs typeface="宋体" charset="0"/>
              </a:rPr>
              <a:t>尼</a:t>
            </a:r>
          </a:p>
        </p:txBody>
      </p:sp>
      <p:sp>
        <p:nvSpPr>
          <p:cNvPr id="857120" name="Text Box 32"/>
          <p:cNvSpPr txBox="1">
            <a:spLocks noChangeArrowheads="1"/>
          </p:cNvSpPr>
          <p:nvPr/>
        </p:nvSpPr>
        <p:spPr bwMode="auto">
          <a:xfrm>
            <a:off x="533400" y="6483350"/>
            <a:ext cx="1993900" cy="374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endParaRPr lang="zh-CN" altLang="en-US" sz="1600">
              <a:solidFill>
                <a:srgbClr val="FFFFFF"/>
              </a:solidFill>
              <a:latin typeface="Comic Sans MS" charset="0"/>
              <a:ea typeface="宋体" charset="0"/>
              <a:cs typeface="宋体" charset="0"/>
            </a:endParaRPr>
          </a:p>
        </p:txBody>
      </p:sp>
      <p:sp>
        <p:nvSpPr>
          <p:cNvPr id="857122" name="Oval 3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24" name="Oval 36"/>
          <p:cNvSpPr>
            <a:spLocks noChangeArrowheads="1"/>
          </p:cNvSpPr>
          <p:nvPr/>
        </p:nvSpPr>
        <p:spPr bwMode="auto">
          <a:xfrm>
            <a:off x="6921500" y="1644650"/>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25" name="Text Box 37"/>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en-US" altLang="zh-CN" b="0">
                <a:solidFill>
                  <a:srgbClr val="FFA27C"/>
                </a:solidFill>
                <a:latin typeface="B VAG Rounded Bold" charset="0"/>
                <a:ea typeface="宋体" charset="0"/>
                <a:cs typeface="宋体" charset="0"/>
              </a:rPr>
              <a:t> </a:t>
            </a:r>
          </a:p>
        </p:txBody>
      </p:sp>
      <p:sp>
        <p:nvSpPr>
          <p:cNvPr id="857126" name="Rectangle 38"/>
          <p:cNvSpPr>
            <a:spLocks noChangeArrowheads="1"/>
          </p:cNvSpPr>
          <p:nvPr/>
        </p:nvSpPr>
        <p:spPr bwMode="auto">
          <a:xfrm>
            <a:off x="8078788" y="6542088"/>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57</a:t>
            </a:r>
          </a:p>
        </p:txBody>
      </p:sp>
      <p:sp>
        <p:nvSpPr>
          <p:cNvPr id="857129" name="Rectangle 41"/>
          <p:cNvSpPr>
            <a:spLocks noChangeArrowheads="1"/>
          </p:cNvSpPr>
          <p:nvPr/>
        </p:nvSpPr>
        <p:spPr bwMode="auto">
          <a:xfrm>
            <a:off x="0" y="0"/>
            <a:ext cx="1401763" cy="1555750"/>
          </a:xfrm>
          <a:prstGeom prst="rect">
            <a:avLst/>
          </a:prstGeom>
          <a:noFill/>
          <a:ln>
            <a:noFill/>
          </a:ln>
          <a:effectLst/>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zh-CN" altLang="en-US" sz="3200" i="1">
                <a:solidFill>
                  <a:srgbClr val="FFD34A"/>
                </a:solidFill>
                <a:effectLst>
                  <a:outerShdw blurRad="38100" dist="38100" dir="2700000" algn="tl">
                    <a:srgbClr val="000000"/>
                  </a:outerShdw>
                </a:effectLst>
                <a:latin typeface="Comic Sans MS" charset="0"/>
                <a:ea typeface="宋体" charset="0"/>
                <a:cs typeface="宋体" charset="0"/>
              </a:rPr>
              <a:t>历史</a:t>
            </a:r>
          </a:p>
          <a:p>
            <a:pPr algn="ctr">
              <a:defRPr/>
            </a:pPr>
            <a:r>
              <a:rPr lang="zh-CN" altLang="en-US" sz="3200" i="1">
                <a:solidFill>
                  <a:srgbClr val="FFD34A"/>
                </a:solidFill>
                <a:effectLst>
                  <a:outerShdw blurRad="38100" dist="38100" dir="2700000" algn="tl">
                    <a:srgbClr val="000000"/>
                  </a:outerShdw>
                </a:effectLst>
                <a:latin typeface="Comic Sans MS" charset="0"/>
                <a:ea typeface="宋体" charset="0"/>
                <a:cs typeface="宋体" charset="0"/>
              </a:rPr>
              <a:t>舞台</a:t>
            </a:r>
          </a:p>
        </p:txBody>
      </p:sp>
      <p:sp>
        <p:nvSpPr>
          <p:cNvPr id="857128" name="Text Box 40"/>
          <p:cNvSpPr txBox="1">
            <a:spLocks noChangeArrowheads="1"/>
          </p:cNvSpPr>
          <p:nvPr/>
        </p:nvSpPr>
        <p:spPr bwMode="auto">
          <a:xfrm>
            <a:off x="8559800" y="6384925"/>
            <a:ext cx="34448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en-US" altLang="zh-CN">
                <a:solidFill>
                  <a:srgbClr val="FFFFFF"/>
                </a:solidFill>
                <a:latin typeface="Comic Sans MS" charset="0"/>
                <a:ea typeface="宋体" charset="0"/>
                <a:cs typeface="宋体" charset="0"/>
              </a:rPr>
              <a:t>8</a:t>
            </a:r>
          </a:p>
        </p:txBody>
      </p:sp>
      <p:sp>
        <p:nvSpPr>
          <p:cNvPr id="857180" name="Oval 92"/>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81" name="Oval 93"/>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82" name="Oval 94"/>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85" name="Oval 97"/>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86" name="Oval 98"/>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88" name="Freeform 100"/>
          <p:cNvSpPr>
            <a:spLocks/>
          </p:cNvSpPr>
          <p:nvPr/>
        </p:nvSpPr>
        <p:spPr bwMode="auto">
          <a:xfrm>
            <a:off x="2038350" y="4591050"/>
            <a:ext cx="1887538" cy="1487488"/>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857189" name="Text Box 101"/>
          <p:cNvSpPr txBox="1">
            <a:spLocks noChangeArrowheads="1"/>
          </p:cNvSpPr>
          <p:nvPr/>
        </p:nvSpPr>
        <p:spPr bwMode="auto">
          <a:xfrm>
            <a:off x="1763713" y="0"/>
            <a:ext cx="14605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ja-JP" altLang="en-US" sz="1400">
                <a:solidFill>
                  <a:srgbClr val="FFFFFF"/>
                </a:solidFill>
                <a:latin typeface="宋体" charset="0"/>
                <a:ea typeface="宋体" charset="0"/>
                <a:cs typeface="宋体" charset="0"/>
              </a:rPr>
              <a:t>赛</a:t>
            </a: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9:6-7</a:t>
            </a:r>
          </a:p>
        </p:txBody>
      </p:sp>
      <p:sp>
        <p:nvSpPr>
          <p:cNvPr id="857190" name="Oval 102"/>
          <p:cNvSpPr>
            <a:spLocks noChangeArrowheads="1"/>
          </p:cNvSpPr>
          <p:nvPr/>
        </p:nvSpPr>
        <p:spPr bwMode="auto">
          <a:xfrm>
            <a:off x="2860675" y="4600575"/>
            <a:ext cx="193675" cy="187325"/>
          </a:xfrm>
          <a:prstGeom prst="ellipse">
            <a:avLst/>
          </a:prstGeom>
          <a:solidFill>
            <a:srgbClr val="73738C"/>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91" name="Oval 103"/>
          <p:cNvSpPr>
            <a:spLocks noChangeArrowheads="1"/>
          </p:cNvSpPr>
          <p:nvPr/>
        </p:nvSpPr>
        <p:spPr bwMode="auto">
          <a:xfrm>
            <a:off x="1655763" y="4184650"/>
            <a:ext cx="193675" cy="187325"/>
          </a:xfrm>
          <a:prstGeom prst="ellipse">
            <a:avLst/>
          </a:prstGeom>
          <a:solidFill>
            <a:srgbClr val="73738C"/>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92" name="Oval 104"/>
          <p:cNvSpPr>
            <a:spLocks noChangeArrowheads="1"/>
          </p:cNvSpPr>
          <p:nvPr/>
        </p:nvSpPr>
        <p:spPr bwMode="auto">
          <a:xfrm>
            <a:off x="2990850" y="5245100"/>
            <a:ext cx="193675" cy="187325"/>
          </a:xfrm>
          <a:prstGeom prst="ellipse">
            <a:avLst/>
          </a:prstGeom>
          <a:solidFill>
            <a:srgbClr val="73738C"/>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93" name="Oval 105"/>
          <p:cNvSpPr>
            <a:spLocks noChangeArrowheads="1"/>
          </p:cNvSpPr>
          <p:nvPr/>
        </p:nvSpPr>
        <p:spPr bwMode="auto">
          <a:xfrm>
            <a:off x="6719888" y="4495800"/>
            <a:ext cx="193675" cy="187325"/>
          </a:xfrm>
          <a:prstGeom prst="ellipse">
            <a:avLst/>
          </a:prstGeom>
          <a:solidFill>
            <a:srgbClr val="73738C"/>
          </a:solidFill>
          <a:ln w="25400">
            <a:solidFill>
              <a:srgbClr val="00AE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857194" name="Freeform 106"/>
          <p:cNvSpPr>
            <a:spLocks/>
          </p:cNvSpPr>
          <p:nvPr/>
        </p:nvSpPr>
        <p:spPr bwMode="auto">
          <a:xfrm rot="-227726">
            <a:off x="3070225" y="1663700"/>
            <a:ext cx="3862388" cy="13398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195" name="Freeform 107"/>
          <p:cNvSpPr>
            <a:spLocks/>
          </p:cNvSpPr>
          <p:nvPr/>
        </p:nvSpPr>
        <p:spPr bwMode="auto">
          <a:xfrm rot="19480296" flipV="1">
            <a:off x="3136900" y="2198688"/>
            <a:ext cx="3862388" cy="996950"/>
          </a:xfrm>
          <a:custGeom>
            <a:avLst/>
            <a:gdLst>
              <a:gd name="T0" fmla="*/ 11 w 2433"/>
              <a:gd name="T1" fmla="*/ 822 h 844"/>
              <a:gd name="T2" fmla="*/ 53 w 2433"/>
              <a:gd name="T3" fmla="*/ 779 h 844"/>
              <a:gd name="T4" fmla="*/ 85 w 2433"/>
              <a:gd name="T5" fmla="*/ 736 h 844"/>
              <a:gd name="T6" fmla="*/ 139 w 2433"/>
              <a:gd name="T7" fmla="*/ 694 h 844"/>
              <a:gd name="T8" fmla="*/ 181 w 2433"/>
              <a:gd name="T9" fmla="*/ 651 h 844"/>
              <a:gd name="T10" fmla="*/ 224 w 2433"/>
              <a:gd name="T11" fmla="*/ 619 h 844"/>
              <a:gd name="T12" fmla="*/ 267 w 2433"/>
              <a:gd name="T13" fmla="*/ 576 h 844"/>
              <a:gd name="T14" fmla="*/ 309 w 2433"/>
              <a:gd name="T15" fmla="*/ 544 h 844"/>
              <a:gd name="T16" fmla="*/ 352 w 2433"/>
              <a:gd name="T17" fmla="*/ 512 h 844"/>
              <a:gd name="T18" fmla="*/ 405 w 2433"/>
              <a:gd name="T19" fmla="*/ 470 h 844"/>
              <a:gd name="T20" fmla="*/ 448 w 2433"/>
              <a:gd name="T21" fmla="*/ 448 h 844"/>
              <a:gd name="T22" fmla="*/ 491 w 2433"/>
              <a:gd name="T23" fmla="*/ 416 h 844"/>
              <a:gd name="T24" fmla="*/ 533 w 2433"/>
              <a:gd name="T25" fmla="*/ 395 h 844"/>
              <a:gd name="T26" fmla="*/ 576 w 2433"/>
              <a:gd name="T27" fmla="*/ 374 h 844"/>
              <a:gd name="T28" fmla="*/ 629 w 2433"/>
              <a:gd name="T29" fmla="*/ 342 h 844"/>
              <a:gd name="T30" fmla="*/ 704 w 2433"/>
              <a:gd name="T31" fmla="*/ 310 h 844"/>
              <a:gd name="T32" fmla="*/ 757 w 2433"/>
              <a:gd name="T33" fmla="*/ 278 h 844"/>
              <a:gd name="T34" fmla="*/ 821 w 2433"/>
              <a:gd name="T35" fmla="*/ 256 h 844"/>
              <a:gd name="T36" fmla="*/ 875 w 2433"/>
              <a:gd name="T37" fmla="*/ 235 h 844"/>
              <a:gd name="T38" fmla="*/ 917 w 2433"/>
              <a:gd name="T39" fmla="*/ 214 h 844"/>
              <a:gd name="T40" fmla="*/ 971 w 2433"/>
              <a:gd name="T41" fmla="*/ 192 h 844"/>
              <a:gd name="T42" fmla="*/ 1024 w 2433"/>
              <a:gd name="T43" fmla="*/ 171 h 844"/>
              <a:gd name="T44" fmla="*/ 1067 w 2433"/>
              <a:gd name="T45" fmla="*/ 160 h 844"/>
              <a:gd name="T46" fmla="*/ 1120 w 2433"/>
              <a:gd name="T47" fmla="*/ 139 h 844"/>
              <a:gd name="T48" fmla="*/ 1173 w 2433"/>
              <a:gd name="T49" fmla="*/ 128 h 844"/>
              <a:gd name="T50" fmla="*/ 1216 w 2433"/>
              <a:gd name="T51" fmla="*/ 107 h 844"/>
              <a:gd name="T52" fmla="*/ 1269 w 2433"/>
              <a:gd name="T53" fmla="*/ 96 h 844"/>
              <a:gd name="T54" fmla="*/ 1312 w 2433"/>
              <a:gd name="T55" fmla="*/ 86 h 844"/>
              <a:gd name="T56" fmla="*/ 1365 w 2433"/>
              <a:gd name="T57" fmla="*/ 75 h 844"/>
              <a:gd name="T58" fmla="*/ 1419 w 2433"/>
              <a:gd name="T59" fmla="*/ 64 h 844"/>
              <a:gd name="T60" fmla="*/ 1461 w 2433"/>
              <a:gd name="T61" fmla="*/ 54 h 844"/>
              <a:gd name="T62" fmla="*/ 1525 w 2433"/>
              <a:gd name="T63" fmla="*/ 54 h 844"/>
              <a:gd name="T64" fmla="*/ 1568 w 2433"/>
              <a:gd name="T65" fmla="*/ 43 h 844"/>
              <a:gd name="T66" fmla="*/ 1632 w 2433"/>
              <a:gd name="T67" fmla="*/ 32 h 844"/>
              <a:gd name="T68" fmla="*/ 1685 w 2433"/>
              <a:gd name="T69" fmla="*/ 32 h 844"/>
              <a:gd name="T70" fmla="*/ 1739 w 2433"/>
              <a:gd name="T71" fmla="*/ 22 h 844"/>
              <a:gd name="T72" fmla="*/ 1781 w 2433"/>
              <a:gd name="T73" fmla="*/ 11 h 844"/>
              <a:gd name="T74" fmla="*/ 1824 w 2433"/>
              <a:gd name="T75" fmla="*/ 11 h 844"/>
              <a:gd name="T76" fmla="*/ 1888 w 2433"/>
              <a:gd name="T77" fmla="*/ 11 h 844"/>
              <a:gd name="T78" fmla="*/ 1941 w 2433"/>
              <a:gd name="T79" fmla="*/ 0 h 844"/>
              <a:gd name="T80" fmla="*/ 1995 w 2433"/>
              <a:gd name="T81" fmla="*/ 0 h 844"/>
              <a:gd name="T82" fmla="*/ 2037 w 2433"/>
              <a:gd name="T83" fmla="*/ 0 h 844"/>
              <a:gd name="T84" fmla="*/ 2101 w 2433"/>
              <a:gd name="T85" fmla="*/ 11 h 844"/>
              <a:gd name="T86" fmla="*/ 2165 w 2433"/>
              <a:gd name="T87" fmla="*/ 11 h 844"/>
              <a:gd name="T88" fmla="*/ 2208 w 2433"/>
              <a:gd name="T89" fmla="*/ 22 h 844"/>
              <a:gd name="T90" fmla="*/ 2251 w 2433"/>
              <a:gd name="T91" fmla="*/ 22 h 844"/>
              <a:gd name="T92" fmla="*/ 2315 w 2433"/>
              <a:gd name="T93" fmla="*/ 32 h 844"/>
              <a:gd name="T94" fmla="*/ 2357 w 2433"/>
              <a:gd name="T95" fmla="*/ 32 h 844"/>
              <a:gd name="T96" fmla="*/ 2411 w 2433"/>
              <a:gd name="T97" fmla="*/ 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grpSp>
        <p:nvGrpSpPr>
          <p:cNvPr id="857196" name="Group 108"/>
          <p:cNvGrpSpPr>
            <a:grpSpLocks/>
          </p:cNvGrpSpPr>
          <p:nvPr/>
        </p:nvGrpSpPr>
        <p:grpSpPr bwMode="auto">
          <a:xfrm>
            <a:off x="6369050" y="933450"/>
            <a:ext cx="2000250" cy="1327150"/>
            <a:chOff x="3968" y="621"/>
            <a:chExt cx="1260" cy="836"/>
          </a:xfrm>
        </p:grpSpPr>
        <p:sp>
          <p:nvSpPr>
            <p:cNvPr id="857197" name="Freeform 109"/>
            <p:cNvSpPr>
              <a:spLocks/>
            </p:cNvSpPr>
            <p:nvPr/>
          </p:nvSpPr>
          <p:spPr bwMode="auto">
            <a:xfrm>
              <a:off x="3968" y="763"/>
              <a:ext cx="428" cy="278"/>
            </a:xfrm>
            <a:custGeom>
              <a:avLst/>
              <a:gdLst>
                <a:gd name="T0" fmla="*/ 0 w 428"/>
                <a:gd name="T1" fmla="*/ 0 h 278"/>
                <a:gd name="T2" fmla="*/ 21 w 428"/>
                <a:gd name="T3" fmla="*/ 0 h 278"/>
                <a:gd name="T4" fmla="*/ 43 w 428"/>
                <a:gd name="T5" fmla="*/ 0 h 278"/>
                <a:gd name="T6" fmla="*/ 64 w 428"/>
                <a:gd name="T7" fmla="*/ 10 h 278"/>
                <a:gd name="T8" fmla="*/ 96 w 428"/>
                <a:gd name="T9" fmla="*/ 21 h 278"/>
                <a:gd name="T10" fmla="*/ 117 w 428"/>
                <a:gd name="T11" fmla="*/ 21 h 278"/>
                <a:gd name="T12" fmla="*/ 139 w 428"/>
                <a:gd name="T13" fmla="*/ 21 h 278"/>
                <a:gd name="T14" fmla="*/ 160 w 428"/>
                <a:gd name="T15" fmla="*/ 32 h 278"/>
                <a:gd name="T16" fmla="*/ 181 w 428"/>
                <a:gd name="T17" fmla="*/ 42 h 278"/>
                <a:gd name="T18" fmla="*/ 203 w 428"/>
                <a:gd name="T19" fmla="*/ 53 h 278"/>
                <a:gd name="T20" fmla="*/ 224 w 428"/>
                <a:gd name="T21" fmla="*/ 64 h 278"/>
                <a:gd name="T22" fmla="*/ 235 w 428"/>
                <a:gd name="T23" fmla="*/ 85 h 278"/>
                <a:gd name="T24" fmla="*/ 256 w 428"/>
                <a:gd name="T25" fmla="*/ 96 h 278"/>
                <a:gd name="T26" fmla="*/ 277 w 428"/>
                <a:gd name="T27" fmla="*/ 106 h 278"/>
                <a:gd name="T28" fmla="*/ 299 w 428"/>
                <a:gd name="T29" fmla="*/ 128 h 278"/>
                <a:gd name="T30" fmla="*/ 320 w 428"/>
                <a:gd name="T31" fmla="*/ 138 h 278"/>
                <a:gd name="T32" fmla="*/ 331 w 428"/>
                <a:gd name="T33" fmla="*/ 160 h 278"/>
                <a:gd name="T34" fmla="*/ 352 w 428"/>
                <a:gd name="T35" fmla="*/ 170 h 278"/>
                <a:gd name="T36" fmla="*/ 363 w 428"/>
                <a:gd name="T37" fmla="*/ 192 h 278"/>
                <a:gd name="T38" fmla="*/ 384 w 428"/>
                <a:gd name="T39" fmla="*/ 202 h 278"/>
                <a:gd name="T40" fmla="*/ 395 w 428"/>
                <a:gd name="T41" fmla="*/ 224 h 278"/>
                <a:gd name="T42" fmla="*/ 416 w 428"/>
                <a:gd name="T43" fmla="*/ 234 h 278"/>
                <a:gd name="T44" fmla="*/ 416 w 428"/>
                <a:gd name="T45" fmla="*/ 256 h 278"/>
                <a:gd name="T46" fmla="*/ 427 w 428"/>
                <a:gd name="T47"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198" name="Freeform 110"/>
            <p:cNvSpPr>
              <a:spLocks/>
            </p:cNvSpPr>
            <p:nvPr/>
          </p:nvSpPr>
          <p:spPr bwMode="auto">
            <a:xfrm>
              <a:off x="4491" y="677"/>
              <a:ext cx="427" cy="321"/>
            </a:xfrm>
            <a:custGeom>
              <a:avLst/>
              <a:gdLst>
                <a:gd name="T0" fmla="*/ 0 w 427"/>
                <a:gd name="T1" fmla="*/ 320 h 321"/>
                <a:gd name="T2" fmla="*/ 21 w 427"/>
                <a:gd name="T3" fmla="*/ 299 h 321"/>
                <a:gd name="T4" fmla="*/ 32 w 427"/>
                <a:gd name="T5" fmla="*/ 278 h 321"/>
                <a:gd name="T6" fmla="*/ 42 w 427"/>
                <a:gd name="T7" fmla="*/ 256 h 321"/>
                <a:gd name="T8" fmla="*/ 53 w 427"/>
                <a:gd name="T9" fmla="*/ 235 h 321"/>
                <a:gd name="T10" fmla="*/ 64 w 427"/>
                <a:gd name="T11" fmla="*/ 214 h 321"/>
                <a:gd name="T12" fmla="*/ 85 w 427"/>
                <a:gd name="T13" fmla="*/ 203 h 321"/>
                <a:gd name="T14" fmla="*/ 96 w 427"/>
                <a:gd name="T15" fmla="*/ 182 h 321"/>
                <a:gd name="T16" fmla="*/ 106 w 427"/>
                <a:gd name="T17" fmla="*/ 160 h 321"/>
                <a:gd name="T18" fmla="*/ 128 w 427"/>
                <a:gd name="T19" fmla="*/ 150 h 321"/>
                <a:gd name="T20" fmla="*/ 138 w 427"/>
                <a:gd name="T21" fmla="*/ 128 h 321"/>
                <a:gd name="T22" fmla="*/ 160 w 427"/>
                <a:gd name="T23" fmla="*/ 107 h 321"/>
                <a:gd name="T24" fmla="*/ 181 w 427"/>
                <a:gd name="T25" fmla="*/ 96 h 321"/>
                <a:gd name="T26" fmla="*/ 192 w 427"/>
                <a:gd name="T27" fmla="*/ 75 h 321"/>
                <a:gd name="T28" fmla="*/ 213 w 427"/>
                <a:gd name="T29" fmla="*/ 75 h 321"/>
                <a:gd name="T30" fmla="*/ 234 w 427"/>
                <a:gd name="T31" fmla="*/ 64 h 321"/>
                <a:gd name="T32" fmla="*/ 256 w 427"/>
                <a:gd name="T33" fmla="*/ 43 h 321"/>
                <a:gd name="T34" fmla="*/ 277 w 427"/>
                <a:gd name="T35" fmla="*/ 32 h 321"/>
                <a:gd name="T36" fmla="*/ 298 w 427"/>
                <a:gd name="T37" fmla="*/ 32 h 321"/>
                <a:gd name="T38" fmla="*/ 320 w 427"/>
                <a:gd name="T39" fmla="*/ 22 h 321"/>
                <a:gd name="T40" fmla="*/ 341 w 427"/>
                <a:gd name="T41" fmla="*/ 11 h 321"/>
                <a:gd name="T42" fmla="*/ 362 w 427"/>
                <a:gd name="T43" fmla="*/ 0 h 321"/>
                <a:gd name="T44" fmla="*/ 384 w 427"/>
                <a:gd name="T45" fmla="*/ 0 h 321"/>
                <a:gd name="T46" fmla="*/ 405 w 427"/>
                <a:gd name="T47" fmla="*/ 0 h 321"/>
                <a:gd name="T48" fmla="*/ 426 w 427"/>
                <a:gd name="T4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199" name="Freeform 111"/>
            <p:cNvSpPr>
              <a:spLocks/>
            </p:cNvSpPr>
            <p:nvPr/>
          </p:nvSpPr>
          <p:spPr bwMode="auto">
            <a:xfrm>
              <a:off x="4512" y="1179"/>
              <a:ext cx="545" cy="278"/>
            </a:xfrm>
            <a:custGeom>
              <a:avLst/>
              <a:gdLst>
                <a:gd name="T0" fmla="*/ 0 w 545"/>
                <a:gd name="T1" fmla="*/ 0 h 278"/>
                <a:gd name="T2" fmla="*/ 11 w 545"/>
                <a:gd name="T3" fmla="*/ 21 h 278"/>
                <a:gd name="T4" fmla="*/ 32 w 545"/>
                <a:gd name="T5" fmla="*/ 32 h 278"/>
                <a:gd name="T6" fmla="*/ 43 w 545"/>
                <a:gd name="T7" fmla="*/ 53 h 278"/>
                <a:gd name="T8" fmla="*/ 53 w 545"/>
                <a:gd name="T9" fmla="*/ 74 h 278"/>
                <a:gd name="T10" fmla="*/ 75 w 545"/>
                <a:gd name="T11" fmla="*/ 96 h 278"/>
                <a:gd name="T12" fmla="*/ 96 w 545"/>
                <a:gd name="T13" fmla="*/ 106 h 278"/>
                <a:gd name="T14" fmla="*/ 107 w 545"/>
                <a:gd name="T15" fmla="*/ 128 h 278"/>
                <a:gd name="T16" fmla="*/ 128 w 545"/>
                <a:gd name="T17" fmla="*/ 138 h 278"/>
                <a:gd name="T18" fmla="*/ 149 w 545"/>
                <a:gd name="T19" fmla="*/ 160 h 278"/>
                <a:gd name="T20" fmla="*/ 171 w 545"/>
                <a:gd name="T21" fmla="*/ 170 h 278"/>
                <a:gd name="T22" fmla="*/ 192 w 545"/>
                <a:gd name="T23" fmla="*/ 181 h 278"/>
                <a:gd name="T24" fmla="*/ 213 w 545"/>
                <a:gd name="T25" fmla="*/ 192 h 278"/>
                <a:gd name="T26" fmla="*/ 235 w 545"/>
                <a:gd name="T27" fmla="*/ 202 h 278"/>
                <a:gd name="T28" fmla="*/ 256 w 545"/>
                <a:gd name="T29" fmla="*/ 224 h 278"/>
                <a:gd name="T30" fmla="*/ 277 w 545"/>
                <a:gd name="T31" fmla="*/ 224 h 278"/>
                <a:gd name="T32" fmla="*/ 299 w 545"/>
                <a:gd name="T33" fmla="*/ 234 h 278"/>
                <a:gd name="T34" fmla="*/ 320 w 545"/>
                <a:gd name="T35" fmla="*/ 234 h 278"/>
                <a:gd name="T36" fmla="*/ 352 w 545"/>
                <a:gd name="T37" fmla="*/ 256 h 278"/>
                <a:gd name="T38" fmla="*/ 384 w 545"/>
                <a:gd name="T39" fmla="*/ 256 h 278"/>
                <a:gd name="T40" fmla="*/ 405 w 545"/>
                <a:gd name="T41" fmla="*/ 266 h 278"/>
                <a:gd name="T42" fmla="*/ 427 w 545"/>
                <a:gd name="T43" fmla="*/ 266 h 278"/>
                <a:gd name="T44" fmla="*/ 448 w 545"/>
                <a:gd name="T45" fmla="*/ 266 h 278"/>
                <a:gd name="T46" fmla="*/ 469 w 545"/>
                <a:gd name="T47" fmla="*/ 277 h 278"/>
                <a:gd name="T48" fmla="*/ 501 w 545"/>
                <a:gd name="T49" fmla="*/ 277 h 278"/>
                <a:gd name="T50" fmla="*/ 523 w 545"/>
                <a:gd name="T51" fmla="*/ 277 h 278"/>
                <a:gd name="T52" fmla="*/ 544 w 545"/>
                <a:gd name="T5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200" name="Freeform 112"/>
            <p:cNvSpPr>
              <a:spLocks/>
            </p:cNvSpPr>
            <p:nvPr/>
          </p:nvSpPr>
          <p:spPr bwMode="auto">
            <a:xfrm>
              <a:off x="4011" y="1179"/>
              <a:ext cx="417" cy="267"/>
            </a:xfrm>
            <a:custGeom>
              <a:avLst/>
              <a:gdLst>
                <a:gd name="T0" fmla="*/ 416 w 417"/>
                <a:gd name="T1" fmla="*/ 0 h 267"/>
                <a:gd name="T2" fmla="*/ 405 w 417"/>
                <a:gd name="T3" fmla="*/ 21 h 267"/>
                <a:gd name="T4" fmla="*/ 394 w 417"/>
                <a:gd name="T5" fmla="*/ 42 h 267"/>
                <a:gd name="T6" fmla="*/ 373 w 417"/>
                <a:gd name="T7" fmla="*/ 64 h 267"/>
                <a:gd name="T8" fmla="*/ 362 w 417"/>
                <a:gd name="T9" fmla="*/ 85 h 267"/>
                <a:gd name="T10" fmla="*/ 341 w 417"/>
                <a:gd name="T11" fmla="*/ 106 h 267"/>
                <a:gd name="T12" fmla="*/ 320 w 417"/>
                <a:gd name="T13" fmla="*/ 117 h 267"/>
                <a:gd name="T14" fmla="*/ 309 w 417"/>
                <a:gd name="T15" fmla="*/ 138 h 267"/>
                <a:gd name="T16" fmla="*/ 288 w 417"/>
                <a:gd name="T17" fmla="*/ 138 h 267"/>
                <a:gd name="T18" fmla="*/ 266 w 417"/>
                <a:gd name="T19" fmla="*/ 160 h 267"/>
                <a:gd name="T20" fmla="*/ 245 w 417"/>
                <a:gd name="T21" fmla="*/ 170 h 267"/>
                <a:gd name="T22" fmla="*/ 224 w 417"/>
                <a:gd name="T23" fmla="*/ 181 h 267"/>
                <a:gd name="T24" fmla="*/ 202 w 417"/>
                <a:gd name="T25" fmla="*/ 202 h 267"/>
                <a:gd name="T26" fmla="*/ 181 w 417"/>
                <a:gd name="T27" fmla="*/ 202 h 267"/>
                <a:gd name="T28" fmla="*/ 160 w 417"/>
                <a:gd name="T29" fmla="*/ 213 h 267"/>
                <a:gd name="T30" fmla="*/ 138 w 417"/>
                <a:gd name="T31" fmla="*/ 224 h 267"/>
                <a:gd name="T32" fmla="*/ 117 w 417"/>
                <a:gd name="T33" fmla="*/ 234 h 267"/>
                <a:gd name="T34" fmla="*/ 96 w 417"/>
                <a:gd name="T35" fmla="*/ 234 h 267"/>
                <a:gd name="T36" fmla="*/ 64 w 417"/>
                <a:gd name="T37" fmla="*/ 256 h 267"/>
                <a:gd name="T38" fmla="*/ 42 w 417"/>
                <a:gd name="T39" fmla="*/ 256 h 267"/>
                <a:gd name="T40" fmla="*/ 21 w 417"/>
                <a:gd name="T41" fmla="*/ 266 h 267"/>
                <a:gd name="T42" fmla="*/ 0 w 417"/>
                <a:gd name="T43" fmla="*/ 2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201" name="Freeform 113"/>
            <p:cNvSpPr>
              <a:spLocks/>
            </p:cNvSpPr>
            <p:nvPr/>
          </p:nvSpPr>
          <p:spPr bwMode="auto">
            <a:xfrm>
              <a:off x="4361" y="621"/>
              <a:ext cx="44" cy="214"/>
            </a:xfrm>
            <a:custGeom>
              <a:avLst/>
              <a:gdLst>
                <a:gd name="T0" fmla="*/ 43 w 44"/>
                <a:gd name="T1" fmla="*/ 213 h 214"/>
                <a:gd name="T2" fmla="*/ 43 w 44"/>
                <a:gd name="T3" fmla="*/ 192 h 214"/>
                <a:gd name="T4" fmla="*/ 43 w 44"/>
                <a:gd name="T5" fmla="*/ 171 h 214"/>
                <a:gd name="T6" fmla="*/ 43 w 44"/>
                <a:gd name="T7" fmla="*/ 149 h 214"/>
                <a:gd name="T8" fmla="*/ 43 w 44"/>
                <a:gd name="T9" fmla="*/ 128 h 214"/>
                <a:gd name="T10" fmla="*/ 32 w 44"/>
                <a:gd name="T11" fmla="*/ 107 h 214"/>
                <a:gd name="T12" fmla="*/ 32 w 44"/>
                <a:gd name="T13" fmla="*/ 85 h 214"/>
                <a:gd name="T14" fmla="*/ 22 w 44"/>
                <a:gd name="T15" fmla="*/ 64 h 214"/>
                <a:gd name="T16" fmla="*/ 22 w 44"/>
                <a:gd name="T17" fmla="*/ 43 h 214"/>
                <a:gd name="T18" fmla="*/ 11 w 44"/>
                <a:gd name="T19" fmla="*/ 21 h 214"/>
                <a:gd name="T20" fmla="*/ 0 w 44"/>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202" name="Freeform 114"/>
            <p:cNvSpPr>
              <a:spLocks/>
            </p:cNvSpPr>
            <p:nvPr/>
          </p:nvSpPr>
          <p:spPr bwMode="auto">
            <a:xfrm>
              <a:off x="5056" y="1029"/>
              <a:ext cx="172" cy="44"/>
            </a:xfrm>
            <a:custGeom>
              <a:avLst/>
              <a:gdLst>
                <a:gd name="T0" fmla="*/ 0 w 172"/>
                <a:gd name="T1" fmla="*/ 43 h 44"/>
                <a:gd name="T2" fmla="*/ 21 w 172"/>
                <a:gd name="T3" fmla="*/ 43 h 44"/>
                <a:gd name="T4" fmla="*/ 43 w 172"/>
                <a:gd name="T5" fmla="*/ 32 h 44"/>
                <a:gd name="T6" fmla="*/ 64 w 172"/>
                <a:gd name="T7" fmla="*/ 32 h 44"/>
                <a:gd name="T8" fmla="*/ 85 w 172"/>
                <a:gd name="T9" fmla="*/ 22 h 44"/>
                <a:gd name="T10" fmla="*/ 107 w 172"/>
                <a:gd name="T11" fmla="*/ 11 h 44"/>
                <a:gd name="T12" fmla="*/ 128 w 172"/>
                <a:gd name="T13" fmla="*/ 11 h 44"/>
                <a:gd name="T14" fmla="*/ 149 w 172"/>
                <a:gd name="T15" fmla="*/ 0 h 44"/>
                <a:gd name="T16" fmla="*/ 171 w 17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grpSp>
      <p:sp>
        <p:nvSpPr>
          <p:cNvPr id="857203" name="Freeform 115"/>
          <p:cNvSpPr>
            <a:spLocks/>
          </p:cNvSpPr>
          <p:nvPr/>
        </p:nvSpPr>
        <p:spPr bwMode="auto">
          <a:xfrm>
            <a:off x="2852738" y="1804988"/>
            <a:ext cx="2844800" cy="1460500"/>
          </a:xfrm>
          <a:custGeom>
            <a:avLst/>
            <a:gdLst>
              <a:gd name="T0" fmla="*/ 1792 w 1792"/>
              <a:gd name="T1" fmla="*/ 848 h 920"/>
              <a:gd name="T2" fmla="*/ 1744 w 1792"/>
              <a:gd name="T3" fmla="*/ 680 h 920"/>
              <a:gd name="T4" fmla="*/ 1696 w 1792"/>
              <a:gd name="T5" fmla="*/ 608 h 920"/>
              <a:gd name="T6" fmla="*/ 1640 w 1792"/>
              <a:gd name="T7" fmla="*/ 552 h 920"/>
              <a:gd name="T8" fmla="*/ 1544 w 1792"/>
              <a:gd name="T9" fmla="*/ 432 h 920"/>
              <a:gd name="T10" fmla="*/ 1392 w 1792"/>
              <a:gd name="T11" fmla="*/ 216 h 920"/>
              <a:gd name="T12" fmla="*/ 1328 w 1792"/>
              <a:gd name="T13" fmla="*/ 160 h 920"/>
              <a:gd name="T14" fmla="*/ 1144 w 1792"/>
              <a:gd name="T15" fmla="*/ 80 h 920"/>
              <a:gd name="T16" fmla="*/ 992 w 1792"/>
              <a:gd name="T17" fmla="*/ 24 h 920"/>
              <a:gd name="T18" fmla="*/ 816 w 1792"/>
              <a:gd name="T19" fmla="*/ 0 h 920"/>
              <a:gd name="T20" fmla="*/ 576 w 1792"/>
              <a:gd name="T21" fmla="*/ 32 h 920"/>
              <a:gd name="T22" fmla="*/ 496 w 1792"/>
              <a:gd name="T23" fmla="*/ 64 h 920"/>
              <a:gd name="T24" fmla="*/ 296 w 1792"/>
              <a:gd name="T25" fmla="*/ 160 h 920"/>
              <a:gd name="T26" fmla="*/ 192 w 1792"/>
              <a:gd name="T27" fmla="*/ 296 h 920"/>
              <a:gd name="T28" fmla="*/ 136 w 1792"/>
              <a:gd name="T29" fmla="*/ 376 h 920"/>
              <a:gd name="T30" fmla="*/ 88 w 1792"/>
              <a:gd name="T31" fmla="*/ 528 h 920"/>
              <a:gd name="T32" fmla="*/ 72 w 1792"/>
              <a:gd name="T33" fmla="*/ 584 h 920"/>
              <a:gd name="T34" fmla="*/ 0 w 1792"/>
              <a:gd name="T35" fmla="*/ 744 h 920"/>
              <a:gd name="T36" fmla="*/ 8 w 1792"/>
              <a:gd name="T37" fmla="*/ 816 h 920"/>
              <a:gd name="T38" fmla="*/ 96 w 1792"/>
              <a:gd name="T39" fmla="*/ 9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857204" name="Freeform 116"/>
          <p:cNvSpPr>
            <a:spLocks/>
          </p:cNvSpPr>
          <p:nvPr/>
        </p:nvSpPr>
        <p:spPr bwMode="auto">
          <a:xfrm>
            <a:off x="3116263" y="2209800"/>
            <a:ext cx="2524125" cy="1000125"/>
          </a:xfrm>
          <a:custGeom>
            <a:avLst/>
            <a:gdLst>
              <a:gd name="T0" fmla="*/ 10 w 1590"/>
              <a:gd name="T1" fmla="*/ 608 h 630"/>
              <a:gd name="T2" fmla="*/ 21 w 1590"/>
              <a:gd name="T3" fmla="*/ 565 h 630"/>
              <a:gd name="T4" fmla="*/ 32 w 1590"/>
              <a:gd name="T5" fmla="*/ 523 h 630"/>
              <a:gd name="T6" fmla="*/ 32 w 1590"/>
              <a:gd name="T7" fmla="*/ 480 h 630"/>
              <a:gd name="T8" fmla="*/ 21 w 1590"/>
              <a:gd name="T9" fmla="*/ 427 h 630"/>
              <a:gd name="T10" fmla="*/ 21 w 1590"/>
              <a:gd name="T11" fmla="*/ 384 h 630"/>
              <a:gd name="T12" fmla="*/ 21 w 1590"/>
              <a:gd name="T13" fmla="*/ 320 h 630"/>
              <a:gd name="T14" fmla="*/ 32 w 1590"/>
              <a:gd name="T15" fmla="*/ 277 h 630"/>
              <a:gd name="T16" fmla="*/ 42 w 1590"/>
              <a:gd name="T17" fmla="*/ 235 h 630"/>
              <a:gd name="T18" fmla="*/ 74 w 1590"/>
              <a:gd name="T19" fmla="*/ 181 h 630"/>
              <a:gd name="T20" fmla="*/ 106 w 1590"/>
              <a:gd name="T21" fmla="*/ 149 h 630"/>
              <a:gd name="T22" fmla="*/ 138 w 1590"/>
              <a:gd name="T23" fmla="*/ 117 h 630"/>
              <a:gd name="T24" fmla="*/ 181 w 1590"/>
              <a:gd name="T25" fmla="*/ 96 h 630"/>
              <a:gd name="T26" fmla="*/ 224 w 1590"/>
              <a:gd name="T27" fmla="*/ 85 h 630"/>
              <a:gd name="T28" fmla="*/ 266 w 1590"/>
              <a:gd name="T29" fmla="*/ 75 h 630"/>
              <a:gd name="T30" fmla="*/ 309 w 1590"/>
              <a:gd name="T31" fmla="*/ 75 h 630"/>
              <a:gd name="T32" fmla="*/ 352 w 1590"/>
              <a:gd name="T33" fmla="*/ 75 h 630"/>
              <a:gd name="T34" fmla="*/ 394 w 1590"/>
              <a:gd name="T35" fmla="*/ 75 h 630"/>
              <a:gd name="T36" fmla="*/ 448 w 1590"/>
              <a:gd name="T37" fmla="*/ 75 h 630"/>
              <a:gd name="T38" fmla="*/ 490 w 1590"/>
              <a:gd name="T39" fmla="*/ 75 h 630"/>
              <a:gd name="T40" fmla="*/ 544 w 1590"/>
              <a:gd name="T41" fmla="*/ 64 h 630"/>
              <a:gd name="T42" fmla="*/ 586 w 1590"/>
              <a:gd name="T43" fmla="*/ 64 h 630"/>
              <a:gd name="T44" fmla="*/ 640 w 1590"/>
              <a:gd name="T45" fmla="*/ 43 h 630"/>
              <a:gd name="T46" fmla="*/ 682 w 1590"/>
              <a:gd name="T47" fmla="*/ 32 h 630"/>
              <a:gd name="T48" fmla="*/ 725 w 1590"/>
              <a:gd name="T49" fmla="*/ 21 h 630"/>
              <a:gd name="T50" fmla="*/ 768 w 1590"/>
              <a:gd name="T51" fmla="*/ 0 h 630"/>
              <a:gd name="T52" fmla="*/ 810 w 1590"/>
              <a:gd name="T53" fmla="*/ 0 h 630"/>
              <a:gd name="T54" fmla="*/ 853 w 1590"/>
              <a:gd name="T55" fmla="*/ 0 h 630"/>
              <a:gd name="T56" fmla="*/ 896 w 1590"/>
              <a:gd name="T57" fmla="*/ 0 h 630"/>
              <a:gd name="T58" fmla="*/ 938 w 1590"/>
              <a:gd name="T59" fmla="*/ 0 h 630"/>
              <a:gd name="T60" fmla="*/ 992 w 1590"/>
              <a:gd name="T61" fmla="*/ 11 h 630"/>
              <a:gd name="T62" fmla="*/ 1034 w 1590"/>
              <a:gd name="T63" fmla="*/ 21 h 630"/>
              <a:gd name="T64" fmla="*/ 1077 w 1590"/>
              <a:gd name="T65" fmla="*/ 43 h 630"/>
              <a:gd name="T66" fmla="*/ 1120 w 1590"/>
              <a:gd name="T67" fmla="*/ 53 h 630"/>
              <a:gd name="T68" fmla="*/ 1162 w 1590"/>
              <a:gd name="T69" fmla="*/ 85 h 630"/>
              <a:gd name="T70" fmla="*/ 1205 w 1590"/>
              <a:gd name="T71" fmla="*/ 107 h 630"/>
              <a:gd name="T72" fmla="*/ 1237 w 1590"/>
              <a:gd name="T73" fmla="*/ 139 h 630"/>
              <a:gd name="T74" fmla="*/ 1269 w 1590"/>
              <a:gd name="T75" fmla="*/ 181 h 630"/>
              <a:gd name="T76" fmla="*/ 1301 w 1590"/>
              <a:gd name="T77" fmla="*/ 213 h 630"/>
              <a:gd name="T78" fmla="*/ 1344 w 1590"/>
              <a:gd name="T79" fmla="*/ 256 h 630"/>
              <a:gd name="T80" fmla="*/ 1376 w 1590"/>
              <a:gd name="T81" fmla="*/ 299 h 630"/>
              <a:gd name="T82" fmla="*/ 1397 w 1590"/>
              <a:gd name="T83" fmla="*/ 341 h 630"/>
              <a:gd name="T84" fmla="*/ 1429 w 1590"/>
              <a:gd name="T85" fmla="*/ 384 h 630"/>
              <a:gd name="T86" fmla="*/ 1461 w 1590"/>
              <a:gd name="T87" fmla="*/ 416 h 630"/>
              <a:gd name="T88" fmla="*/ 1504 w 1590"/>
              <a:gd name="T89" fmla="*/ 459 h 630"/>
              <a:gd name="T90" fmla="*/ 1546 w 1590"/>
              <a:gd name="T91" fmla="*/ 491 h 630"/>
              <a:gd name="T92" fmla="*/ 1589 w 1590"/>
              <a:gd name="T93" fmla="*/ 5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a:defRPr/>
            </a:pPr>
            <a:endParaRPr lang="en-US" sz="2800">
              <a:solidFill>
                <a:srgbClr val="00DFCA"/>
              </a:solidFill>
              <a:latin typeface="Comic Sans MS" charset="0"/>
              <a:cs typeface="+mn-cs"/>
            </a:endParaRPr>
          </a:p>
        </p:txBody>
      </p:sp>
      <p:sp>
        <p:nvSpPr>
          <p:cNvPr id="857205" name="Text Box 117"/>
          <p:cNvSpPr txBox="1">
            <a:spLocks noChangeArrowheads="1"/>
          </p:cNvSpPr>
          <p:nvPr/>
        </p:nvSpPr>
        <p:spPr bwMode="auto">
          <a:xfrm>
            <a:off x="2062163" y="3670300"/>
            <a:ext cx="6407150" cy="7620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8131B"/>
                </a:solidFill>
                <a:miter lim="800000"/>
                <a:headEnd/>
                <a:tailEnd/>
              </a14:hiddenLine>
            </a:ext>
          </a:extLst>
        </p:spPr>
        <p:txBody>
          <a:bodyPr>
            <a:spAutoFit/>
          </a:bodyPr>
          <a:lstStyle/>
          <a:p>
            <a:pPr algn="ctr">
              <a:spcBef>
                <a:spcPct val="50000"/>
              </a:spcBef>
              <a:defRPr/>
            </a:pPr>
            <a:r>
              <a:rPr lang="ja-JP" altLang="en-US" sz="4400" dirty="0">
                <a:solidFill>
                  <a:srgbClr val="FFFFFF"/>
                </a:solidFill>
                <a:latin typeface="宋体" charset="0"/>
                <a:ea typeface="宋体" charset="0"/>
                <a:cs typeface="宋体" charset="0"/>
              </a:rPr>
              <a:t>犹大</a:t>
            </a:r>
            <a:r>
              <a:rPr lang="zh-CN" altLang="en-US" sz="4400" dirty="0">
                <a:solidFill>
                  <a:srgbClr val="FFFFFF"/>
                </a:solidFill>
                <a:latin typeface="宋体" charset="0"/>
                <a:ea typeface="宋体" charset="0"/>
                <a:cs typeface="宋体" charset="0"/>
              </a:rPr>
              <a:t>得以存留!</a:t>
            </a:r>
          </a:p>
        </p:txBody>
      </p:sp>
      <p:sp>
        <p:nvSpPr>
          <p:cNvPr id="857206" name="Freeform 118"/>
          <p:cNvSpPr>
            <a:spLocks/>
          </p:cNvSpPr>
          <p:nvPr/>
        </p:nvSpPr>
        <p:spPr bwMode="auto">
          <a:xfrm>
            <a:off x="2795588" y="1616075"/>
            <a:ext cx="2844800" cy="1460500"/>
          </a:xfrm>
          <a:custGeom>
            <a:avLst/>
            <a:gdLst>
              <a:gd name="T0" fmla="*/ 1792 w 1792"/>
              <a:gd name="T1" fmla="*/ 848 h 920"/>
              <a:gd name="T2" fmla="*/ 1744 w 1792"/>
              <a:gd name="T3" fmla="*/ 680 h 920"/>
              <a:gd name="T4" fmla="*/ 1696 w 1792"/>
              <a:gd name="T5" fmla="*/ 608 h 920"/>
              <a:gd name="T6" fmla="*/ 1640 w 1792"/>
              <a:gd name="T7" fmla="*/ 552 h 920"/>
              <a:gd name="T8" fmla="*/ 1544 w 1792"/>
              <a:gd name="T9" fmla="*/ 432 h 920"/>
              <a:gd name="T10" fmla="*/ 1392 w 1792"/>
              <a:gd name="T11" fmla="*/ 216 h 920"/>
              <a:gd name="T12" fmla="*/ 1328 w 1792"/>
              <a:gd name="T13" fmla="*/ 160 h 920"/>
              <a:gd name="T14" fmla="*/ 1144 w 1792"/>
              <a:gd name="T15" fmla="*/ 80 h 920"/>
              <a:gd name="T16" fmla="*/ 992 w 1792"/>
              <a:gd name="T17" fmla="*/ 24 h 920"/>
              <a:gd name="T18" fmla="*/ 816 w 1792"/>
              <a:gd name="T19" fmla="*/ 0 h 920"/>
              <a:gd name="T20" fmla="*/ 576 w 1792"/>
              <a:gd name="T21" fmla="*/ 32 h 920"/>
              <a:gd name="T22" fmla="*/ 496 w 1792"/>
              <a:gd name="T23" fmla="*/ 64 h 920"/>
              <a:gd name="T24" fmla="*/ 296 w 1792"/>
              <a:gd name="T25" fmla="*/ 160 h 920"/>
              <a:gd name="T26" fmla="*/ 192 w 1792"/>
              <a:gd name="T27" fmla="*/ 296 h 920"/>
              <a:gd name="T28" fmla="*/ 136 w 1792"/>
              <a:gd name="T29" fmla="*/ 376 h 920"/>
              <a:gd name="T30" fmla="*/ 88 w 1792"/>
              <a:gd name="T31" fmla="*/ 528 h 920"/>
              <a:gd name="T32" fmla="*/ 72 w 1792"/>
              <a:gd name="T33" fmla="*/ 584 h 920"/>
              <a:gd name="T34" fmla="*/ 0 w 1792"/>
              <a:gd name="T35" fmla="*/ 744 h 920"/>
              <a:gd name="T36" fmla="*/ 8 w 1792"/>
              <a:gd name="T37" fmla="*/ 816 h 920"/>
              <a:gd name="T38" fmla="*/ 96 w 1792"/>
              <a:gd name="T39" fmla="*/ 9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857207" name="Text Box 119"/>
          <p:cNvSpPr txBox="1">
            <a:spLocks noChangeArrowheads="1"/>
          </p:cNvSpPr>
          <p:nvPr/>
        </p:nvSpPr>
        <p:spPr bwMode="auto">
          <a:xfrm>
            <a:off x="3884613" y="4481513"/>
            <a:ext cx="3798887" cy="92333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ja-JP" altLang="en-US" sz="5400">
                <a:solidFill>
                  <a:srgbClr val="FFFFFF"/>
                </a:solidFill>
                <a:latin typeface="宋体" charset="0"/>
                <a:ea typeface="宋体" charset="0"/>
                <a:cs typeface="宋体" charset="0"/>
              </a:rPr>
              <a:t>为什么</a:t>
            </a:r>
            <a:r>
              <a:rPr lang="en-US" altLang="zh-CN" sz="5400">
                <a:solidFill>
                  <a:srgbClr val="FFFFFF"/>
                </a:solidFill>
                <a:latin typeface="宋体" charset="0"/>
                <a:ea typeface="宋体" charset="0"/>
                <a:cs typeface="宋体" charset="0"/>
              </a:rPr>
              <a:t>?</a:t>
            </a:r>
          </a:p>
        </p:txBody>
      </p:sp>
      <p:sp>
        <p:nvSpPr>
          <p:cNvPr id="857208" name="Text Box 120"/>
          <p:cNvSpPr txBox="1">
            <a:spLocks noChangeArrowheads="1"/>
          </p:cNvSpPr>
          <p:nvPr/>
        </p:nvSpPr>
        <p:spPr bwMode="auto">
          <a:xfrm>
            <a:off x="1058863" y="5462588"/>
            <a:ext cx="7894637" cy="579437"/>
          </a:xfrm>
          <a:prstGeom prst="rect">
            <a:avLst/>
          </a:prstGeom>
          <a:noFill/>
          <a:ln>
            <a:noFill/>
          </a:ln>
          <a:effectLst>
            <a:outerShdw blurRad="63500" dist="91581" dir="2021404"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spcBef>
                <a:spcPct val="50000"/>
              </a:spcBef>
              <a:defRPr/>
            </a:pPr>
            <a:r>
              <a:rPr lang="ja-JP" altLang="en-US" sz="3200">
                <a:solidFill>
                  <a:srgbClr val="FFFF00"/>
                </a:solidFill>
                <a:latin typeface="Comic Sans MS" charset="0"/>
                <a:ea typeface="宋体" charset="0"/>
                <a:cs typeface="宋体" charset="0"/>
              </a:rPr>
              <a:t>因为</a:t>
            </a:r>
            <a:r>
              <a:rPr lang="zh-CN" altLang="en-US" sz="3200">
                <a:solidFill>
                  <a:srgbClr val="FFFF00"/>
                </a:solidFill>
                <a:latin typeface="Comic Sans MS" charset="0"/>
                <a:ea typeface="宋体" charset="0"/>
                <a:cs typeface="宋体" charset="0"/>
              </a:rPr>
              <a:t>弥赛亚早被预言来自犹大支派</a:t>
            </a:r>
          </a:p>
        </p:txBody>
      </p:sp>
      <p:sp>
        <p:nvSpPr>
          <p:cNvPr id="857209" name="Text Box 121"/>
          <p:cNvSpPr txBox="1">
            <a:spLocks noChangeArrowheads="1"/>
          </p:cNvSpPr>
          <p:nvPr/>
        </p:nvSpPr>
        <p:spPr bwMode="auto">
          <a:xfrm>
            <a:off x="2287588" y="741363"/>
            <a:ext cx="3105150" cy="9144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zh-CN" altLang="en-US" sz="5400">
                <a:solidFill>
                  <a:srgbClr val="FFFFFF"/>
                </a:solidFill>
                <a:latin typeface="宋体" charset="0"/>
                <a:ea typeface="宋体" charset="0"/>
                <a:cs typeface="宋体" charset="0"/>
              </a:rPr>
              <a:t>总 结</a:t>
            </a:r>
            <a:r>
              <a:rPr lang="en-US" altLang="zh-CN" sz="5400">
                <a:solidFill>
                  <a:srgbClr val="FFFFFF"/>
                </a:solidFill>
                <a:latin typeface="宋体" charset="0"/>
                <a:ea typeface="宋体" charset="0"/>
                <a:cs typeface="宋体" charset="0"/>
              </a:rPr>
              <a:t>…</a:t>
            </a:r>
          </a:p>
        </p:txBody>
      </p:sp>
      <p:sp>
        <p:nvSpPr>
          <p:cNvPr id="857210" name="Text Box 12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37-38</a:t>
            </a:r>
            <a:r>
              <a:rPr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365531392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857195"/>
                                        </p:tgtEl>
                                        <p:attrNameLst>
                                          <p:attrName>style.visibility</p:attrName>
                                        </p:attrNameLst>
                                      </p:cBhvr>
                                      <p:to>
                                        <p:strVal val="visible"/>
                                      </p:to>
                                    </p:set>
                                    <p:animEffect transition="in" filter="wipe(right)">
                                      <p:cBhvr>
                                        <p:cTn id="7" dur="500"/>
                                        <p:tgtEl>
                                          <p:spTgt spid="8571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857194"/>
                                        </p:tgtEl>
                                        <p:attrNameLst>
                                          <p:attrName>style.visibility</p:attrName>
                                        </p:attrNameLst>
                                      </p:cBhvr>
                                      <p:to>
                                        <p:strVal val="visible"/>
                                      </p:to>
                                    </p:set>
                                    <p:animEffect transition="in" filter="wipe(left)">
                                      <p:cBhvr>
                                        <p:cTn id="12" dur="500"/>
                                        <p:tgtEl>
                                          <p:spTgt spid="85719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857196"/>
                                        </p:tgtEl>
                                        <p:attrNameLst>
                                          <p:attrName>style.visibility</p:attrName>
                                        </p:attrNameLst>
                                      </p:cBhvr>
                                      <p:to>
                                        <p:strVal val="visible"/>
                                      </p:to>
                                    </p:set>
                                    <p:animEffect transition="in" filter="wipe(left)">
                                      <p:cBhvr>
                                        <p:cTn id="17" dur="500"/>
                                        <p:tgtEl>
                                          <p:spTgt spid="8571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857203"/>
                                        </p:tgtEl>
                                        <p:attrNameLst>
                                          <p:attrName>style.visibility</p:attrName>
                                        </p:attrNameLst>
                                      </p:cBhvr>
                                      <p:to>
                                        <p:strVal val="visible"/>
                                      </p:to>
                                    </p:set>
                                    <p:animEffect transition="in" filter="wipe(right)">
                                      <p:cBhvr>
                                        <p:cTn id="22" dur="500"/>
                                        <p:tgtEl>
                                          <p:spTgt spid="85720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857204"/>
                                        </p:tgtEl>
                                        <p:attrNameLst>
                                          <p:attrName>style.visibility</p:attrName>
                                        </p:attrNameLst>
                                      </p:cBhvr>
                                      <p:to>
                                        <p:strVal val="visible"/>
                                      </p:to>
                                    </p:set>
                                    <p:animEffect transition="in" filter="wipe(left)">
                                      <p:cBhvr>
                                        <p:cTn id="27" dur="500"/>
                                        <p:tgtEl>
                                          <p:spTgt spid="85720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528" fill="hold" grpId="0" nodeType="clickEffect">
                                  <p:stCondLst>
                                    <p:cond delay="0"/>
                                  </p:stCondLst>
                                  <p:childTnLst>
                                    <p:set>
                                      <p:cBhvr>
                                        <p:cTn id="31" dur="1" fill="hold">
                                          <p:stCondLst>
                                            <p:cond delay="0"/>
                                          </p:stCondLst>
                                        </p:cTn>
                                        <p:tgtEl>
                                          <p:spTgt spid="857205"/>
                                        </p:tgtEl>
                                        <p:attrNameLst>
                                          <p:attrName>style.visibility</p:attrName>
                                        </p:attrNameLst>
                                      </p:cBhvr>
                                      <p:to>
                                        <p:strVal val="visible"/>
                                      </p:to>
                                    </p:set>
                                    <p:anim calcmode="lin" valueType="num">
                                      <p:cBhvr>
                                        <p:cTn id="32" dur="500" fill="hold"/>
                                        <p:tgtEl>
                                          <p:spTgt spid="857205"/>
                                        </p:tgtEl>
                                        <p:attrNameLst>
                                          <p:attrName>ppt_w</p:attrName>
                                        </p:attrNameLst>
                                      </p:cBhvr>
                                      <p:tavLst>
                                        <p:tav tm="0">
                                          <p:val>
                                            <p:fltVal val="0"/>
                                          </p:val>
                                        </p:tav>
                                        <p:tav tm="100000">
                                          <p:val>
                                            <p:strVal val="#ppt_w"/>
                                          </p:val>
                                        </p:tav>
                                      </p:tavLst>
                                    </p:anim>
                                    <p:anim calcmode="lin" valueType="num">
                                      <p:cBhvr>
                                        <p:cTn id="33" dur="500" fill="hold"/>
                                        <p:tgtEl>
                                          <p:spTgt spid="857205"/>
                                        </p:tgtEl>
                                        <p:attrNameLst>
                                          <p:attrName>ppt_h</p:attrName>
                                        </p:attrNameLst>
                                      </p:cBhvr>
                                      <p:tavLst>
                                        <p:tav tm="0">
                                          <p:val>
                                            <p:fltVal val="0"/>
                                          </p:val>
                                        </p:tav>
                                        <p:tav tm="100000">
                                          <p:val>
                                            <p:strVal val="#ppt_h"/>
                                          </p:val>
                                        </p:tav>
                                      </p:tavLst>
                                    </p:anim>
                                    <p:anim calcmode="lin" valueType="num">
                                      <p:cBhvr>
                                        <p:cTn id="34" dur="500" fill="hold"/>
                                        <p:tgtEl>
                                          <p:spTgt spid="857205"/>
                                        </p:tgtEl>
                                        <p:attrNameLst>
                                          <p:attrName>ppt_x</p:attrName>
                                        </p:attrNameLst>
                                      </p:cBhvr>
                                      <p:tavLst>
                                        <p:tav tm="0">
                                          <p:val>
                                            <p:fltVal val="0.5"/>
                                          </p:val>
                                        </p:tav>
                                        <p:tav tm="100000">
                                          <p:val>
                                            <p:strVal val="#ppt_x"/>
                                          </p:val>
                                        </p:tav>
                                      </p:tavLst>
                                    </p:anim>
                                    <p:anim calcmode="lin" valueType="num">
                                      <p:cBhvr>
                                        <p:cTn id="35" dur="500" fill="hold"/>
                                        <p:tgtEl>
                                          <p:spTgt spid="857205"/>
                                        </p:tgtEl>
                                        <p:attrNameLst>
                                          <p:attrName>ppt_y</p:attrName>
                                        </p:attrNameLst>
                                      </p:cBhvr>
                                      <p:tavLst>
                                        <p:tav tm="0">
                                          <p:val>
                                            <p:fltVal val="0.5"/>
                                          </p:val>
                                        </p:tav>
                                        <p:tav tm="100000">
                                          <p:val>
                                            <p:strVal val="#ppt_y"/>
                                          </p:val>
                                        </p:tav>
                                      </p:tavLst>
                                    </p:anim>
                                  </p:childTnLst>
                                </p:cTn>
                              </p:par>
                            </p:childTnLst>
                          </p:cTn>
                        </p:par>
                        <p:par>
                          <p:cTn id="36" fill="hold" nodeType="afterGroup">
                            <p:stCondLst>
                              <p:cond delay="500"/>
                            </p:stCondLst>
                            <p:childTnLst>
                              <p:par>
                                <p:cTn id="37" presetID="22" presetClass="entr" presetSubtype="2" fill="hold" nodeType="afterEffect">
                                  <p:stCondLst>
                                    <p:cond delay="0"/>
                                  </p:stCondLst>
                                  <p:childTnLst>
                                    <p:set>
                                      <p:cBhvr>
                                        <p:cTn id="38" dur="1" fill="hold">
                                          <p:stCondLst>
                                            <p:cond delay="0"/>
                                          </p:stCondLst>
                                        </p:cTn>
                                        <p:tgtEl>
                                          <p:spTgt spid="857206"/>
                                        </p:tgtEl>
                                        <p:attrNameLst>
                                          <p:attrName>style.visibility</p:attrName>
                                        </p:attrNameLst>
                                      </p:cBhvr>
                                      <p:to>
                                        <p:strVal val="visible"/>
                                      </p:to>
                                    </p:set>
                                    <p:animEffect transition="in" filter="wipe(right)">
                                      <p:cBhvr>
                                        <p:cTn id="39" dur="500"/>
                                        <p:tgtEl>
                                          <p:spTgt spid="85720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57207"/>
                                        </p:tgtEl>
                                        <p:attrNameLst>
                                          <p:attrName>style.visibility</p:attrName>
                                        </p:attrNameLst>
                                      </p:cBhvr>
                                      <p:to>
                                        <p:strVal val="visible"/>
                                      </p:to>
                                    </p:set>
                                    <p:animEffect transition="in" filter="fade">
                                      <p:cBhvr>
                                        <p:cTn id="44" dur="1000"/>
                                        <p:tgtEl>
                                          <p:spTgt spid="85720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857208"/>
                                        </p:tgtEl>
                                        <p:attrNameLst>
                                          <p:attrName>style.visibility</p:attrName>
                                        </p:attrNameLst>
                                      </p:cBhvr>
                                      <p:to>
                                        <p:strVal val="visible"/>
                                      </p:to>
                                    </p:set>
                                    <p:animEffect transition="in" filter="fade">
                                      <p:cBhvr>
                                        <p:cTn id="49" dur="1000"/>
                                        <p:tgtEl>
                                          <p:spTgt spid="857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7205" grpId="0" autoUpdateAnimBg="0"/>
      <p:bldP spid="857207" grpId="0" autoUpdateAnimBg="0"/>
      <p:bldP spid="857208"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1" name="Group 2"/>
          <p:cNvGrpSpPr>
            <a:grpSpLocks/>
          </p:cNvGrpSpPr>
          <p:nvPr/>
        </p:nvGrpSpPr>
        <p:grpSpPr bwMode="auto">
          <a:xfrm>
            <a:off x="350838" y="1549400"/>
            <a:ext cx="2841625" cy="4806950"/>
            <a:chOff x="445" y="1212"/>
            <a:chExt cx="1510" cy="2668"/>
          </a:xfrm>
        </p:grpSpPr>
        <p:sp>
          <p:nvSpPr>
            <p:cNvPr id="471043" name="Oval 3"/>
            <p:cNvSpPr>
              <a:spLocks noChangeArrowheads="1"/>
            </p:cNvSpPr>
            <p:nvPr/>
          </p:nvSpPr>
          <p:spPr bwMode="auto">
            <a:xfrm>
              <a:off x="664" y="2868"/>
              <a:ext cx="1022" cy="1012"/>
            </a:xfrm>
            <a:prstGeom prst="ellipse">
              <a:avLst/>
            </a:prstGeom>
            <a:noFill/>
            <a:ln w="50800">
              <a:solidFill>
                <a:schemeClr val="tx2"/>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a:defRPr/>
              </a:pPr>
              <a:endParaRPr lang="en-US" sz="2800">
                <a:solidFill>
                  <a:srgbClr val="00DFCA"/>
                </a:solidFill>
                <a:latin typeface="Comic Sans MS" charset="0"/>
                <a:cs typeface="+mn-cs"/>
              </a:endParaRPr>
            </a:p>
          </p:txBody>
        </p:sp>
        <p:sp>
          <p:nvSpPr>
            <p:cNvPr id="471044" name="Freeform 4"/>
            <p:cNvSpPr>
              <a:spLocks/>
            </p:cNvSpPr>
            <p:nvPr/>
          </p:nvSpPr>
          <p:spPr bwMode="auto">
            <a:xfrm>
              <a:off x="1188" y="2794"/>
              <a:ext cx="637" cy="604"/>
            </a:xfrm>
            <a:custGeom>
              <a:avLst/>
              <a:gdLst>
                <a:gd name="T0" fmla="*/ 12 w 637"/>
                <a:gd name="T1" fmla="*/ 24 h 601"/>
                <a:gd name="T2" fmla="*/ 12 w 637"/>
                <a:gd name="T3" fmla="*/ 72 h 601"/>
                <a:gd name="T4" fmla="*/ 12 w 637"/>
                <a:gd name="T5" fmla="*/ 120 h 601"/>
                <a:gd name="T6" fmla="*/ 36 w 637"/>
                <a:gd name="T7" fmla="*/ 144 h 601"/>
                <a:gd name="T8" fmla="*/ 96 w 637"/>
                <a:gd name="T9" fmla="*/ 168 h 601"/>
                <a:gd name="T10" fmla="*/ 144 w 637"/>
                <a:gd name="T11" fmla="*/ 192 h 601"/>
                <a:gd name="T12" fmla="*/ 192 w 637"/>
                <a:gd name="T13" fmla="*/ 204 h 601"/>
                <a:gd name="T14" fmla="*/ 240 w 637"/>
                <a:gd name="T15" fmla="*/ 228 h 601"/>
                <a:gd name="T16" fmla="*/ 288 w 637"/>
                <a:gd name="T17" fmla="*/ 264 h 601"/>
                <a:gd name="T18" fmla="*/ 336 w 637"/>
                <a:gd name="T19" fmla="*/ 300 h 601"/>
                <a:gd name="T20" fmla="*/ 360 w 637"/>
                <a:gd name="T21" fmla="*/ 348 h 601"/>
                <a:gd name="T22" fmla="*/ 384 w 637"/>
                <a:gd name="T23" fmla="*/ 396 h 601"/>
                <a:gd name="T24" fmla="*/ 420 w 637"/>
                <a:gd name="T25" fmla="*/ 432 h 601"/>
                <a:gd name="T26" fmla="*/ 444 w 637"/>
                <a:gd name="T27" fmla="*/ 480 h 601"/>
                <a:gd name="T28" fmla="*/ 456 w 637"/>
                <a:gd name="T29" fmla="*/ 528 h 601"/>
                <a:gd name="T30" fmla="*/ 456 w 637"/>
                <a:gd name="T31" fmla="*/ 576 h 601"/>
                <a:gd name="T32" fmla="*/ 480 w 637"/>
                <a:gd name="T33" fmla="*/ 600 h 601"/>
                <a:gd name="T34" fmla="*/ 528 w 637"/>
                <a:gd name="T35" fmla="*/ 600 h 601"/>
                <a:gd name="T36" fmla="*/ 588 w 637"/>
                <a:gd name="T37" fmla="*/ 600 h 601"/>
                <a:gd name="T38" fmla="*/ 636 w 637"/>
                <a:gd name="T39" fmla="*/ 600 h 601"/>
                <a:gd name="T40" fmla="*/ 624 w 637"/>
                <a:gd name="T41" fmla="*/ 552 h 601"/>
                <a:gd name="T42" fmla="*/ 612 w 637"/>
                <a:gd name="T43" fmla="*/ 504 h 601"/>
                <a:gd name="T44" fmla="*/ 588 w 637"/>
                <a:gd name="T45" fmla="*/ 456 h 601"/>
                <a:gd name="T46" fmla="*/ 564 w 637"/>
                <a:gd name="T47" fmla="*/ 408 h 601"/>
                <a:gd name="T48" fmla="*/ 540 w 637"/>
                <a:gd name="T49" fmla="*/ 360 h 601"/>
                <a:gd name="T50" fmla="*/ 504 w 637"/>
                <a:gd name="T51" fmla="*/ 312 h 601"/>
                <a:gd name="T52" fmla="*/ 492 w 637"/>
                <a:gd name="T53" fmla="*/ 264 h 601"/>
                <a:gd name="T54" fmla="*/ 456 w 637"/>
                <a:gd name="T55" fmla="*/ 228 h 601"/>
                <a:gd name="T56" fmla="*/ 420 w 637"/>
                <a:gd name="T57" fmla="*/ 192 h 601"/>
                <a:gd name="T58" fmla="*/ 384 w 637"/>
                <a:gd name="T59" fmla="*/ 156 h 601"/>
                <a:gd name="T60" fmla="*/ 348 w 637"/>
                <a:gd name="T61" fmla="*/ 120 h 601"/>
                <a:gd name="T62" fmla="*/ 300 w 637"/>
                <a:gd name="T63" fmla="*/ 96 h 601"/>
                <a:gd name="T64" fmla="*/ 252 w 637"/>
                <a:gd name="T65" fmla="*/ 72 h 601"/>
                <a:gd name="T66" fmla="*/ 204 w 637"/>
                <a:gd name="T67" fmla="*/ 48 h 601"/>
                <a:gd name="T68" fmla="*/ 156 w 637"/>
                <a:gd name="T69" fmla="*/ 36 h 601"/>
                <a:gd name="T70" fmla="*/ 108 w 637"/>
                <a:gd name="T71" fmla="*/ 24 h 601"/>
                <a:gd name="T72" fmla="*/ 60 w 637"/>
                <a:gd name="T73" fmla="*/ 0 h 601"/>
                <a:gd name="T74" fmla="*/ 12 w 637"/>
                <a:gd name="T7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ffectLst>
              <a:outerShdw blurRad="63500" algn="ctr" rotWithShape="0">
                <a:schemeClr val="bg2">
                  <a:alpha val="74998"/>
                </a:schemeClr>
              </a:outerShdw>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Lst>
          </p:spPr>
          <p:txBody>
            <a:bodyPr/>
            <a:lstStyle/>
            <a:p>
              <a:pPr>
                <a:defRPr/>
              </a:pPr>
              <a:endParaRPr lang="en-US" sz="2800">
                <a:solidFill>
                  <a:srgbClr val="00DFCA"/>
                </a:solidFill>
                <a:latin typeface="Comic Sans MS" charset="0"/>
                <a:cs typeface="+mn-cs"/>
              </a:endParaRPr>
            </a:p>
          </p:txBody>
        </p:sp>
        <p:sp>
          <p:nvSpPr>
            <p:cNvPr id="471045" name="Rectangle 5"/>
            <p:cNvSpPr>
              <a:spLocks noChangeArrowheads="1"/>
            </p:cNvSpPr>
            <p:nvPr/>
          </p:nvSpPr>
          <p:spPr bwMode="auto">
            <a:xfrm>
              <a:off x="793" y="2839"/>
              <a:ext cx="1162" cy="557"/>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a:defRPr/>
              </a:pPr>
              <a:r>
                <a:rPr lang="en-US" altLang="zh-CN" sz="3600" b="0">
                  <a:solidFill>
                    <a:srgbClr val="FFD34A"/>
                  </a:solidFill>
                  <a:latin typeface="Times" charset="0"/>
                  <a:ea typeface="宋体" charset="0"/>
                  <a:cs typeface="宋体" charset="0"/>
                </a:rPr>
                <a:t>无</a:t>
              </a:r>
              <a:r>
                <a:rPr lang="zh-CN" altLang="en-US" sz="3600" b="0">
                  <a:solidFill>
                    <a:srgbClr val="FFD34A"/>
                  </a:solidFill>
                  <a:latin typeface="Times" charset="0"/>
                  <a:ea typeface="宋体" charset="0"/>
                  <a:cs typeface="宋体" charset="0"/>
                </a:rPr>
                <a:t> </a:t>
              </a:r>
              <a:r>
                <a:rPr lang="en-US" altLang="zh-CN" sz="3600" b="0">
                  <a:solidFill>
                    <a:srgbClr val="FFD34A"/>
                  </a:solidFill>
                  <a:latin typeface="Times" charset="0"/>
                  <a:ea typeface="宋体" charset="0"/>
                  <a:cs typeface="宋体" charset="0"/>
                </a:rPr>
                <a:t>王</a:t>
              </a:r>
              <a:r>
                <a:rPr lang="zh-CN" altLang="en-US" sz="3600" b="0">
                  <a:solidFill>
                    <a:srgbClr val="FFD34A"/>
                  </a:solidFill>
                  <a:latin typeface="Times" charset="0"/>
                  <a:ea typeface="宋体" charset="0"/>
                  <a:cs typeface="宋体" charset="0"/>
                </a:rPr>
                <a:t> </a:t>
              </a:r>
              <a:r>
                <a:rPr lang="en-US" altLang="zh-CN" sz="6000" b="0">
                  <a:solidFill>
                    <a:srgbClr val="51DC00"/>
                  </a:solidFill>
                  <a:latin typeface="Times" charset="0"/>
                  <a:ea typeface="宋体" charset="0"/>
                  <a:cs typeface="宋体" charset="0"/>
                </a:rPr>
                <a:t>掳</a:t>
              </a:r>
              <a:endParaRPr lang="zh-CN" altLang="en-US" sz="6000" b="0">
                <a:solidFill>
                  <a:srgbClr val="51DC00"/>
                </a:solidFill>
                <a:latin typeface="Times" charset="0"/>
                <a:ea typeface="宋体" charset="0"/>
                <a:cs typeface="宋体" charset="0"/>
              </a:endParaRPr>
            </a:p>
          </p:txBody>
        </p:sp>
        <p:sp>
          <p:nvSpPr>
            <p:cNvPr id="471046" name="Rectangle 6"/>
            <p:cNvSpPr>
              <a:spLocks noChangeArrowheads="1"/>
            </p:cNvSpPr>
            <p:nvPr/>
          </p:nvSpPr>
          <p:spPr bwMode="auto">
            <a:xfrm>
              <a:off x="445" y="1212"/>
              <a:ext cx="1392" cy="861"/>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lgn="ctr">
                <a:defRPr/>
              </a:pPr>
              <a:endParaRPr lang="zh-CN" altLang="en-US" sz="3200" b="0">
                <a:solidFill>
                  <a:srgbClr val="FFD34A"/>
                </a:solidFill>
                <a:latin typeface="Times" charset="0"/>
                <a:ea typeface="MS PGothic" charset="0"/>
                <a:cs typeface="MS PGothic" charset="0"/>
              </a:endParaRPr>
            </a:p>
            <a:p>
              <a:pPr algn="ctr">
                <a:defRPr/>
              </a:pPr>
              <a:r>
                <a:rPr lang="zh-CN" altLang="en-US" sz="3200" b="0">
                  <a:solidFill>
                    <a:srgbClr val="00FF00"/>
                  </a:solidFill>
                  <a:latin typeface="Times" charset="0"/>
                  <a:ea typeface="MS PGothic" charset="0"/>
                  <a:cs typeface="MS PGothic" charset="0"/>
                </a:rPr>
                <a:t>三个时期</a:t>
              </a:r>
              <a:r>
                <a:rPr lang="zh-CN" altLang="en-US" sz="3200" b="0">
                  <a:solidFill>
                    <a:srgbClr val="FFD34A"/>
                  </a:solidFill>
                  <a:latin typeface="Times" charset="0"/>
                  <a:ea typeface="MS PGothic" charset="0"/>
                  <a:cs typeface="MS PGothic" charset="0"/>
                </a:rPr>
                <a:t>中的</a:t>
              </a:r>
            </a:p>
            <a:p>
              <a:pPr algn="ctr">
                <a:defRPr/>
              </a:pPr>
              <a:r>
                <a:rPr lang="ja-JP" altLang="en-US" sz="3200" b="0">
                  <a:solidFill>
                    <a:srgbClr val="FFD34A"/>
                  </a:solidFill>
                  <a:latin typeface="Times" charset="0"/>
                  <a:ea typeface="MS PGothic" charset="0"/>
                  <a:cs typeface="MS PGothic" charset="0"/>
                </a:rPr>
                <a:t>第三个</a:t>
              </a:r>
              <a:r>
                <a:rPr lang="zh-CN" altLang="en-US" sz="3200">
                  <a:solidFill>
                    <a:srgbClr val="1CFF23"/>
                  </a:solidFill>
                  <a:latin typeface="Times" charset="0"/>
                  <a:ea typeface="宋体" charset="0"/>
                  <a:cs typeface="宋体" charset="0"/>
                </a:rPr>
                <a:t>时期</a:t>
              </a:r>
              <a:r>
                <a:rPr lang="en-US" altLang="zh-CN" sz="3200" b="0">
                  <a:solidFill>
                    <a:srgbClr val="FFD34A"/>
                  </a:solidFill>
                  <a:latin typeface="Times" charset="0"/>
                  <a:ea typeface="宋体" charset="0"/>
                  <a:cs typeface="宋体" charset="0"/>
                </a:rPr>
                <a:t>:</a:t>
              </a:r>
            </a:p>
          </p:txBody>
        </p:sp>
      </p:grpSp>
      <p:sp>
        <p:nvSpPr>
          <p:cNvPr id="471047" name="Rectangle 7"/>
          <p:cNvSpPr>
            <a:spLocks noChangeArrowheads="1"/>
          </p:cNvSpPr>
          <p:nvPr/>
        </p:nvSpPr>
        <p:spPr bwMode="auto">
          <a:xfrm>
            <a:off x="6819900" y="5473700"/>
            <a:ext cx="1528763"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48" name="AutoShape 8"/>
          <p:cNvSpPr>
            <a:spLocks noChangeArrowheads="1"/>
          </p:cNvSpPr>
          <p:nvPr/>
        </p:nvSpPr>
        <p:spPr bwMode="auto">
          <a:xfrm>
            <a:off x="3098800" y="1003300"/>
            <a:ext cx="1676400" cy="1066800"/>
          </a:xfrm>
          <a:prstGeom prst="roundRect">
            <a:avLst>
              <a:gd name="adj" fmla="val 12495"/>
            </a:avLst>
          </a:prstGeom>
          <a:solidFill>
            <a:schemeClr val="tx2"/>
          </a:solidFill>
          <a:ln>
            <a:noFill/>
          </a:ln>
          <a:effectLst/>
          <a:extLst>
            <a:ext uri="{91240B29-F687-4f45-9708-019B960494DF}">
              <a14:hiddenLine xmlns:a14="http://schemas.microsoft.com/office/drawing/2010/main" xmlns="" w="1270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49" name="Rectangle 9"/>
          <p:cNvSpPr>
            <a:spLocks noChangeArrowheads="1"/>
          </p:cNvSpPr>
          <p:nvPr/>
        </p:nvSpPr>
        <p:spPr bwMode="auto">
          <a:xfrm>
            <a:off x="3098800" y="1371600"/>
            <a:ext cx="3048000" cy="2895600"/>
          </a:xfrm>
          <a:prstGeom prst="rect">
            <a:avLst/>
          </a:prstGeom>
          <a:solidFill>
            <a:schemeClr val="tx2"/>
          </a:solidFill>
          <a:ln>
            <a:noFill/>
          </a:ln>
          <a:effectLst>
            <a:outerShdw blurRad="63500" dist="107763" dir="2700000" algn="ctr" rotWithShape="0">
              <a:schemeClr val="bg2">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defRPr/>
            </a:pPr>
            <a:endParaRPr lang="en-US" sz="2800">
              <a:solidFill>
                <a:srgbClr val="00DFCA"/>
              </a:solidFill>
              <a:latin typeface="Comic Sans MS" charset="0"/>
              <a:cs typeface="+mn-cs"/>
            </a:endParaRPr>
          </a:p>
        </p:txBody>
      </p:sp>
      <p:sp>
        <p:nvSpPr>
          <p:cNvPr id="471050" name="Rectangle 10"/>
          <p:cNvSpPr>
            <a:spLocks noChangeArrowheads="1"/>
          </p:cNvSpPr>
          <p:nvPr/>
        </p:nvSpPr>
        <p:spPr bwMode="auto">
          <a:xfrm>
            <a:off x="3206750" y="971550"/>
            <a:ext cx="984250" cy="5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2800">
                <a:solidFill>
                  <a:srgbClr val="1A0004"/>
                </a:solidFill>
                <a:latin typeface="Times" charset="0"/>
                <a:ea typeface="宋体" charset="0"/>
                <a:cs typeface="宋体" charset="0"/>
              </a:rPr>
              <a:t>被 </a:t>
            </a:r>
            <a:r>
              <a:rPr lang="zh-CN" altLang="en-US" sz="2800">
                <a:solidFill>
                  <a:srgbClr val="1A0004"/>
                </a:solidFill>
                <a:latin typeface="Times" charset="0"/>
                <a:ea typeface="宋体" charset="0"/>
                <a:cs typeface="宋体" charset="0"/>
              </a:rPr>
              <a:t>掳</a:t>
            </a:r>
          </a:p>
        </p:txBody>
      </p:sp>
      <p:sp>
        <p:nvSpPr>
          <p:cNvPr id="471051" name="Rectangle 11"/>
          <p:cNvSpPr>
            <a:spLocks noChangeArrowheads="1"/>
          </p:cNvSpPr>
          <p:nvPr/>
        </p:nvSpPr>
        <p:spPr bwMode="auto">
          <a:xfrm>
            <a:off x="3829050" y="3209925"/>
            <a:ext cx="1508125"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52" name="Line 12"/>
          <p:cNvSpPr>
            <a:spLocks noChangeShapeType="1"/>
          </p:cNvSpPr>
          <p:nvPr/>
        </p:nvSpPr>
        <p:spPr bwMode="auto">
          <a:xfrm>
            <a:off x="3352800" y="3646488"/>
            <a:ext cx="2532063"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53" name="Line 13"/>
          <p:cNvSpPr>
            <a:spLocks noChangeShapeType="1"/>
          </p:cNvSpPr>
          <p:nvPr/>
        </p:nvSpPr>
        <p:spPr bwMode="auto">
          <a:xfrm>
            <a:off x="3352800" y="3176588"/>
            <a:ext cx="2532063"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54" name="Line 14"/>
          <p:cNvSpPr>
            <a:spLocks noChangeShapeType="1"/>
          </p:cNvSpPr>
          <p:nvPr/>
        </p:nvSpPr>
        <p:spPr bwMode="auto">
          <a:xfrm>
            <a:off x="3352800" y="2730500"/>
            <a:ext cx="2540000"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55" name="Line 15"/>
          <p:cNvSpPr>
            <a:spLocks noChangeShapeType="1"/>
          </p:cNvSpPr>
          <p:nvPr/>
        </p:nvSpPr>
        <p:spPr bwMode="auto">
          <a:xfrm>
            <a:off x="3352800" y="2268538"/>
            <a:ext cx="2532063" cy="0"/>
          </a:xfrm>
          <a:prstGeom prst="line">
            <a:avLst/>
          </a:prstGeom>
          <a:noFill/>
          <a:ln w="50800">
            <a:solidFill>
              <a:schemeClr val="bg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56" name="Rectangle 16"/>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a:spcBef>
                <a:spcPct val="50000"/>
              </a:spcBef>
              <a:defRPr/>
            </a:pPr>
            <a:r>
              <a:rPr lang="en-US" altLang="zh-CN" sz="8800" b="0">
                <a:solidFill>
                  <a:srgbClr val="FFD34A"/>
                </a:solidFill>
                <a:latin typeface="Times" charset="0"/>
                <a:ea typeface="宋体" charset="0"/>
                <a:cs typeface="宋体" charset="0"/>
              </a:rPr>
              <a:t>7</a:t>
            </a:r>
          </a:p>
        </p:txBody>
      </p:sp>
      <p:sp>
        <p:nvSpPr>
          <p:cNvPr id="471057" name="Line 17"/>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sp>
        <p:nvSpPr>
          <p:cNvPr id="471058" name="Rectangle 18"/>
          <p:cNvSpPr>
            <a:spLocks noChangeArrowheads="1"/>
          </p:cNvSpPr>
          <p:nvPr/>
        </p:nvSpPr>
        <p:spPr bwMode="auto">
          <a:xfrm>
            <a:off x="7499350" y="6102350"/>
            <a:ext cx="1185863"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073" name="Rectangle 33"/>
          <p:cNvSpPr>
            <a:spLocks noChangeArrowheads="1"/>
          </p:cNvSpPr>
          <p:nvPr/>
        </p:nvSpPr>
        <p:spPr bwMode="auto">
          <a:xfrm>
            <a:off x="7759700" y="6226175"/>
            <a:ext cx="1841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zh-CN" altLang="en-US" sz="1600">
              <a:solidFill>
                <a:srgbClr val="FFFFFF"/>
              </a:solidFill>
              <a:effectLst>
                <a:outerShdw blurRad="38100" dist="38100" dir="2700000" algn="tl">
                  <a:srgbClr val="000000"/>
                </a:outerShdw>
              </a:effectLst>
              <a:latin typeface="Comic Sans MS" charset="0"/>
              <a:ea typeface="宋体" charset="0"/>
              <a:cs typeface="宋体" charset="0"/>
            </a:endParaRPr>
          </a:p>
        </p:txBody>
      </p:sp>
      <p:sp>
        <p:nvSpPr>
          <p:cNvPr id="471074" name="Text Box 34"/>
          <p:cNvSpPr txBox="1">
            <a:spLocks noChangeArrowheads="1"/>
          </p:cNvSpPr>
          <p:nvPr/>
        </p:nvSpPr>
        <p:spPr bwMode="auto">
          <a:xfrm>
            <a:off x="1560513" y="-22225"/>
            <a:ext cx="28067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 </a:t>
            </a:r>
            <a:r>
              <a:rPr lang="ja-JP" altLang="en-US" sz="1400">
                <a:solidFill>
                  <a:srgbClr val="FFFFFF"/>
                </a:solidFill>
                <a:latin typeface="宋体" charset="0"/>
                <a:ea typeface="宋体" charset="0"/>
                <a:cs typeface="宋体" charset="0"/>
              </a:rPr>
              <a:t>王下</a:t>
            </a: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25:21</a:t>
            </a:r>
          </a:p>
        </p:txBody>
      </p:sp>
      <p:sp>
        <p:nvSpPr>
          <p:cNvPr id="471095" name="Text Box 55"/>
          <p:cNvSpPr txBox="1">
            <a:spLocks noChangeArrowheads="1"/>
          </p:cNvSpPr>
          <p:nvPr/>
        </p:nvSpPr>
        <p:spPr bwMode="auto">
          <a:xfrm>
            <a:off x="8721725"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B VAG Rounded Bold" charset="0"/>
                <a:ea typeface="宋体" charset="0"/>
                <a:cs typeface="宋体" charset="0"/>
              </a:rPr>
              <a:t> </a:t>
            </a:r>
          </a:p>
        </p:txBody>
      </p:sp>
      <p:sp>
        <p:nvSpPr>
          <p:cNvPr id="471097" name="Rectangle 57"/>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58</a:t>
            </a:r>
          </a:p>
        </p:txBody>
      </p:sp>
      <p:grpSp>
        <p:nvGrpSpPr>
          <p:cNvPr id="122898" name="Group 135"/>
          <p:cNvGrpSpPr>
            <a:grpSpLocks/>
          </p:cNvGrpSpPr>
          <p:nvPr/>
        </p:nvGrpSpPr>
        <p:grpSpPr bwMode="auto">
          <a:xfrm>
            <a:off x="7970838" y="3082925"/>
            <a:ext cx="1046162" cy="1116013"/>
            <a:chOff x="5021" y="1942"/>
            <a:chExt cx="659" cy="703"/>
          </a:xfrm>
        </p:grpSpPr>
        <p:sp>
          <p:nvSpPr>
            <p:cNvPr id="471119" name="Freeform 79"/>
            <p:cNvSpPr>
              <a:spLocks/>
            </p:cNvSpPr>
            <p:nvPr/>
          </p:nvSpPr>
          <p:spPr bwMode="auto">
            <a:xfrm>
              <a:off x="5497" y="2083"/>
              <a:ext cx="129" cy="41"/>
            </a:xfrm>
            <a:custGeom>
              <a:avLst/>
              <a:gdLst>
                <a:gd name="T0" fmla="*/ 128 w 129"/>
                <a:gd name="T1" fmla="*/ 40 h 41"/>
                <a:gd name="T2" fmla="*/ 0 w 129"/>
                <a:gd name="T3" fmla="*/ 40 h 41"/>
                <a:gd name="T4" fmla="*/ 0 w 129"/>
                <a:gd name="T5" fmla="*/ 0 h 41"/>
                <a:gd name="T6" fmla="*/ 128 w 129"/>
                <a:gd name="T7" fmla="*/ 40 h 41"/>
              </a:gdLst>
              <a:ahLst/>
              <a:cxnLst>
                <a:cxn ang="0">
                  <a:pos x="T0" y="T1"/>
                </a:cxn>
                <a:cxn ang="0">
                  <a:pos x="T2" y="T3"/>
                </a:cxn>
                <a:cxn ang="0">
                  <a:pos x="T4" y="T5"/>
                </a:cxn>
                <a:cxn ang="0">
                  <a:pos x="T6" y="T7"/>
                </a:cxn>
              </a:cxnLst>
              <a:rect l="0" t="0" r="r" b="b"/>
              <a:pathLst>
                <a:path w="129" h="41">
                  <a:moveTo>
                    <a:pt x="128" y="40"/>
                  </a:moveTo>
                  <a:lnTo>
                    <a:pt x="0" y="40"/>
                  </a:lnTo>
                  <a:lnTo>
                    <a:pt x="0" y="0"/>
                  </a:lnTo>
                  <a:lnTo>
                    <a:pt x="128" y="40"/>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471120" name="Freeform 80"/>
            <p:cNvSpPr>
              <a:spLocks/>
            </p:cNvSpPr>
            <p:nvPr/>
          </p:nvSpPr>
          <p:spPr bwMode="auto">
            <a:xfrm>
              <a:off x="5497" y="2075"/>
              <a:ext cx="129" cy="49"/>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471121" name="AutoShape 81"/>
            <p:cNvSpPr>
              <a:spLocks noChangeArrowheads="1"/>
            </p:cNvSpPr>
            <p:nvPr/>
          </p:nvSpPr>
          <p:spPr bwMode="auto">
            <a:xfrm>
              <a:off x="5034" y="1961"/>
              <a:ext cx="468" cy="265"/>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2" name="Rectangle 82"/>
            <p:cNvSpPr>
              <a:spLocks noChangeArrowheads="1"/>
            </p:cNvSpPr>
            <p:nvPr/>
          </p:nvSpPr>
          <p:spPr bwMode="auto">
            <a:xfrm>
              <a:off x="5037" y="2074"/>
              <a:ext cx="611" cy="571"/>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3" name="Line 83"/>
            <p:cNvSpPr>
              <a:spLocks noChangeShapeType="1"/>
            </p:cNvSpPr>
            <p:nvPr/>
          </p:nvSpPr>
          <p:spPr bwMode="auto">
            <a:xfrm>
              <a:off x="5069" y="2231"/>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4" name="Line 84"/>
            <p:cNvSpPr>
              <a:spLocks noChangeShapeType="1"/>
            </p:cNvSpPr>
            <p:nvPr/>
          </p:nvSpPr>
          <p:spPr bwMode="auto">
            <a:xfrm>
              <a:off x="5069" y="2343"/>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5" name="Line 85"/>
            <p:cNvSpPr>
              <a:spLocks noChangeShapeType="1"/>
            </p:cNvSpPr>
            <p:nvPr/>
          </p:nvSpPr>
          <p:spPr bwMode="auto">
            <a:xfrm>
              <a:off x="5069" y="2591"/>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6" name="Line 86"/>
            <p:cNvSpPr>
              <a:spLocks noChangeShapeType="1"/>
            </p:cNvSpPr>
            <p:nvPr/>
          </p:nvSpPr>
          <p:spPr bwMode="auto">
            <a:xfrm>
              <a:off x="5069" y="2467"/>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27" name="Rectangle 87"/>
            <p:cNvSpPr>
              <a:spLocks noChangeArrowheads="1"/>
            </p:cNvSpPr>
            <p:nvPr/>
          </p:nvSpPr>
          <p:spPr bwMode="auto">
            <a:xfrm>
              <a:off x="5168" y="2104"/>
              <a:ext cx="114" cy="1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200">
                <a:solidFill>
                  <a:srgbClr val="1A0004"/>
                </a:solidFill>
                <a:latin typeface="Times" charset="0"/>
                <a:ea typeface="宋体" charset="0"/>
                <a:cs typeface="宋体" charset="0"/>
              </a:endParaRPr>
            </a:p>
          </p:txBody>
        </p:sp>
        <p:sp>
          <p:nvSpPr>
            <p:cNvPr id="471128" name="Rectangle 88"/>
            <p:cNvSpPr>
              <a:spLocks noChangeArrowheads="1"/>
            </p:cNvSpPr>
            <p:nvPr/>
          </p:nvSpPr>
          <p:spPr bwMode="auto">
            <a:xfrm>
              <a:off x="5086" y="2208"/>
              <a:ext cx="114" cy="1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200">
                <a:solidFill>
                  <a:srgbClr val="1A0004"/>
                </a:solidFill>
                <a:latin typeface="Times New Roman" charset="0"/>
                <a:ea typeface="宋体" charset="0"/>
                <a:cs typeface="宋体" charset="0"/>
              </a:endParaRPr>
            </a:p>
          </p:txBody>
        </p:sp>
        <p:sp>
          <p:nvSpPr>
            <p:cNvPr id="471129" name="Rectangle 89"/>
            <p:cNvSpPr>
              <a:spLocks noChangeArrowheads="1"/>
            </p:cNvSpPr>
            <p:nvPr/>
          </p:nvSpPr>
          <p:spPr bwMode="auto">
            <a:xfrm>
              <a:off x="5119" y="2479"/>
              <a:ext cx="524"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1000">
                <a:solidFill>
                  <a:srgbClr val="000000"/>
                </a:solidFill>
                <a:latin typeface="Helvetica" charset="0"/>
                <a:ea typeface="宋体" charset="0"/>
                <a:cs typeface="宋体" charset="0"/>
              </a:endParaRPr>
            </a:p>
          </p:txBody>
        </p:sp>
        <p:sp>
          <p:nvSpPr>
            <p:cNvPr id="471130" name="Rectangle 90"/>
            <p:cNvSpPr>
              <a:spLocks noChangeArrowheads="1"/>
            </p:cNvSpPr>
            <p:nvPr/>
          </p:nvSpPr>
          <p:spPr bwMode="auto">
            <a:xfrm>
              <a:off x="5115" y="2060"/>
              <a:ext cx="373" cy="7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31" name="Rectangle 91"/>
            <p:cNvSpPr>
              <a:spLocks noChangeArrowheads="1"/>
            </p:cNvSpPr>
            <p:nvPr/>
          </p:nvSpPr>
          <p:spPr bwMode="auto">
            <a:xfrm>
              <a:off x="5048" y="2047"/>
              <a:ext cx="373" cy="7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1132" name="Rectangle 92"/>
            <p:cNvSpPr>
              <a:spLocks noChangeArrowheads="1"/>
            </p:cNvSpPr>
            <p:nvPr/>
          </p:nvSpPr>
          <p:spPr bwMode="auto">
            <a:xfrm>
              <a:off x="5021" y="2343"/>
              <a:ext cx="659"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endParaRPr lang="zh-CN" altLang="en-US" sz="1000">
                <a:solidFill>
                  <a:srgbClr val="1A0004"/>
                </a:solidFill>
                <a:latin typeface="Times" charset="0"/>
                <a:ea typeface="宋体" charset="0"/>
                <a:cs typeface="宋体" charset="0"/>
              </a:endParaRPr>
            </a:p>
          </p:txBody>
        </p:sp>
        <p:sp>
          <p:nvSpPr>
            <p:cNvPr id="471133" name="Text Box 93"/>
            <p:cNvSpPr txBox="1">
              <a:spLocks noChangeArrowheads="1"/>
            </p:cNvSpPr>
            <p:nvPr/>
          </p:nvSpPr>
          <p:spPr bwMode="auto">
            <a:xfrm>
              <a:off x="5038" y="2449"/>
              <a:ext cx="605"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endParaRPr lang="zh-CN" altLang="en-US" sz="1200">
                <a:solidFill>
                  <a:srgbClr val="1A0004"/>
                </a:solidFill>
                <a:latin typeface="Times New Roman" charset="0"/>
                <a:ea typeface="宋体" charset="0"/>
                <a:cs typeface="宋体" charset="0"/>
              </a:endParaRPr>
            </a:p>
          </p:txBody>
        </p:sp>
        <p:sp>
          <p:nvSpPr>
            <p:cNvPr id="471134" name="Rectangle 94"/>
            <p:cNvSpPr>
              <a:spLocks noChangeArrowheads="1"/>
            </p:cNvSpPr>
            <p:nvPr/>
          </p:nvSpPr>
          <p:spPr bwMode="auto">
            <a:xfrm>
              <a:off x="5112" y="1942"/>
              <a:ext cx="274" cy="152"/>
            </a:xfrm>
            <a:prstGeom prst="rect">
              <a:avLst/>
            </a:prstGeom>
            <a:noFill/>
            <a:ln>
              <a:noFill/>
            </a:ln>
            <a:effectLst/>
            <a:extLst>
              <a:ext uri="{909E8E84-426E-40dd-AFC4-6F175D3DCCD1}">
                <a14:hiddenFill xmlns:a14="http://schemas.microsoft.com/office/drawing/2010/main" xmlns="">
                  <a:solidFill>
                    <a:srgbClr val="E7EC26"/>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1000">
                  <a:solidFill>
                    <a:srgbClr val="1A0004"/>
                  </a:solidFill>
                  <a:latin typeface="宋体" charset="0"/>
                  <a:ea typeface="宋体" charset="0"/>
                  <a:cs typeface="宋体" charset="0"/>
                </a:rPr>
                <a:t>被</a:t>
              </a:r>
              <a:r>
                <a:rPr lang="zh-CN" altLang="en-US" sz="1000">
                  <a:solidFill>
                    <a:srgbClr val="1A0004"/>
                  </a:solidFill>
                  <a:latin typeface="宋体" charset="0"/>
                  <a:ea typeface="宋体" charset="0"/>
                  <a:cs typeface="宋体" charset="0"/>
                </a:rPr>
                <a:t>掳</a:t>
              </a:r>
            </a:p>
          </p:txBody>
        </p:sp>
      </p:grpSp>
      <p:sp>
        <p:nvSpPr>
          <p:cNvPr id="474248" name="Text Box 136"/>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37-38</a:t>
            </a:r>
            <a:r>
              <a:rPr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2874130992"/>
      </p:ext>
    </p:extLst>
  </p:cSld>
  <p:clrMapOvr>
    <a:masterClrMapping/>
  </p:clrMapOvr>
  <p:transition spd="med">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Shape 481"/>
        <p:cNvGrpSpPr/>
        <p:nvPr/>
      </p:nvGrpSpPr>
      <p:grpSpPr>
        <a:xfrm>
          <a:off x="0" y="0"/>
          <a:ext cx="0" cy="0"/>
          <a:chOff x="0" y="0"/>
          <a:chExt cx="0" cy="0"/>
        </a:xfrm>
      </p:grpSpPr>
      <p:sp>
        <p:nvSpPr>
          <p:cNvPr id="482" name="Shape 482"/>
          <p:cNvSpPr txBox="1"/>
          <p:nvPr/>
        </p:nvSpPr>
        <p:spPr>
          <a:xfrm>
            <a:off x="1981200" y="5562600"/>
            <a:ext cx="18288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83" name="Shape 483"/>
          <p:cNvSpPr txBox="1"/>
          <p:nvPr/>
        </p:nvSpPr>
        <p:spPr>
          <a:xfrm>
            <a:off x="4495800" y="5105400"/>
            <a:ext cx="9144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84" name="Shape 484"/>
          <p:cNvSpPr txBox="1"/>
          <p:nvPr/>
        </p:nvSpPr>
        <p:spPr>
          <a:xfrm>
            <a:off x="0" y="3810000"/>
            <a:ext cx="5638800" cy="1066799"/>
          </a:xfrm>
          <a:prstGeom prst="rect">
            <a:avLst/>
          </a:prstGeom>
          <a:solidFill>
            <a:schemeClr val="accent1"/>
          </a:solidFill>
          <a:ln w="12700"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85" name="Shape 485"/>
          <p:cNvSpPr txBox="1"/>
          <p:nvPr/>
        </p:nvSpPr>
        <p:spPr>
          <a:xfrm>
            <a:off x="1066800" y="1676400"/>
            <a:ext cx="5029199"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87" name="Shape 487"/>
          <p:cNvSpPr txBox="1"/>
          <p:nvPr/>
        </p:nvSpPr>
        <p:spPr>
          <a:xfrm>
            <a:off x="5410200" y="480060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586</a:t>
            </a:r>
          </a:p>
        </p:txBody>
      </p:sp>
      <p:sp>
        <p:nvSpPr>
          <p:cNvPr id="488" name="Shape 488"/>
          <p:cNvSpPr txBox="1"/>
          <p:nvPr/>
        </p:nvSpPr>
        <p:spPr>
          <a:xfrm>
            <a:off x="1905000" y="5486400"/>
            <a:ext cx="2057400" cy="533399"/>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哈巴谷</a:t>
            </a:r>
          </a:p>
        </p:txBody>
      </p:sp>
      <p:sp>
        <p:nvSpPr>
          <p:cNvPr id="489" name="Shape 489"/>
          <p:cNvSpPr txBox="1"/>
          <p:nvPr/>
        </p:nvSpPr>
        <p:spPr>
          <a:xfrm>
            <a:off x="4419600" y="502920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约珥</a:t>
            </a:r>
          </a:p>
        </p:txBody>
      </p:sp>
      <p:sp>
        <p:nvSpPr>
          <p:cNvPr id="490" name="Shape 490"/>
          <p:cNvSpPr/>
          <p:nvPr/>
        </p:nvSpPr>
        <p:spPr>
          <a:xfrm>
            <a:off x="1905000" y="76200"/>
            <a:ext cx="5192712" cy="914400"/>
          </a:xfrm>
          <a:prstGeom prst="rect">
            <a:avLst/>
          </a:prstGeom>
        </p:spPr>
        <p:txBody>
          <a:bodyPr>
            <a:prstTxWarp prst="textPlain">
              <a:avLst/>
            </a:prstTxWarp>
          </a:bodyPr>
          <a:lstStyle/>
          <a:p>
            <a:pPr algn="l"/>
            <a:r>
              <a:rPr b="0" i="0" dirty="0" err="1">
                <a:ln w="12700" cap="sq" cmpd="sng">
                  <a:solidFill>
                    <a:srgbClr val="000000"/>
                  </a:solidFill>
                  <a:prstDash val="solid"/>
                  <a:miter/>
                  <a:headEnd type="none" w="med" len="med"/>
                  <a:tailEnd type="none" w="med" len="med"/>
                </a:ln>
                <a:solidFill>
                  <a:srgbClr val="FFFF00"/>
                </a:solidFill>
                <a:latin typeface="Arial"/>
              </a:rPr>
              <a:t>耶路撒冷</a:t>
            </a:r>
            <a:r>
              <a:rPr lang="zh-CN" altLang="en-US" b="0" dirty="0">
                <a:ln w="12700" cap="sq" cmpd="sng">
                  <a:solidFill>
                    <a:srgbClr val="000000"/>
                  </a:solidFill>
                  <a:prstDash val="solid"/>
                  <a:miter/>
                  <a:headEnd type="none" w="med" len="med"/>
                  <a:tailEnd type="none" w="med" len="med"/>
                </a:ln>
                <a:solidFill>
                  <a:srgbClr val="FFFF00"/>
                </a:solidFill>
                <a:latin typeface="Arial"/>
              </a:rPr>
              <a:t>的</a:t>
            </a:r>
            <a:r>
              <a:rPr b="0" i="0" dirty="0" err="1">
                <a:ln w="12700" cap="sq" cmpd="sng">
                  <a:solidFill>
                    <a:srgbClr val="000000"/>
                  </a:solidFill>
                  <a:prstDash val="solid"/>
                  <a:miter/>
                  <a:headEnd type="none" w="med" len="med"/>
                  <a:tailEnd type="none" w="med" len="med"/>
                </a:ln>
                <a:solidFill>
                  <a:srgbClr val="FFFF00"/>
                </a:solidFill>
                <a:latin typeface="Arial"/>
              </a:rPr>
              <a:t>沦陷</a:t>
            </a:r>
            <a:r>
              <a:rPr b="0" i="0" dirty="0">
                <a:ln w="12700" cap="sq" cmpd="sng">
                  <a:solidFill>
                    <a:srgbClr val="000000"/>
                  </a:solidFill>
                  <a:prstDash val="solid"/>
                  <a:miter/>
                  <a:headEnd type="none" w="med" len="med"/>
                  <a:tailEnd type="none" w="med" len="med"/>
                </a:ln>
                <a:solidFill>
                  <a:srgbClr val="FFFF00"/>
                </a:solidFill>
                <a:latin typeface="Arial"/>
              </a:rPr>
              <a:t> </a:t>
            </a:r>
          </a:p>
        </p:txBody>
      </p:sp>
      <p:sp>
        <p:nvSpPr>
          <p:cNvPr id="491" name="Shape 491"/>
          <p:cNvSpPr txBox="1"/>
          <p:nvPr/>
        </p:nvSpPr>
        <p:spPr>
          <a:xfrm>
            <a:off x="2438400" y="1600200"/>
            <a:ext cx="2057400"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耶利米</a:t>
            </a:r>
          </a:p>
        </p:txBody>
      </p:sp>
      <p:sp>
        <p:nvSpPr>
          <p:cNvPr id="492" name="Shape 492"/>
          <p:cNvSpPr txBox="1"/>
          <p:nvPr/>
        </p:nvSpPr>
        <p:spPr>
          <a:xfrm>
            <a:off x="5638800" y="5334000"/>
            <a:ext cx="2590800" cy="533399"/>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耶利米哀歌</a:t>
            </a:r>
          </a:p>
        </p:txBody>
      </p:sp>
      <p:sp>
        <p:nvSpPr>
          <p:cNvPr id="493" name="Shape 493"/>
          <p:cNvSpPr txBox="1"/>
          <p:nvPr/>
        </p:nvSpPr>
        <p:spPr>
          <a:xfrm>
            <a:off x="3200400" y="2438400"/>
            <a:ext cx="51816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94" name="Shape 494"/>
          <p:cNvSpPr txBox="1"/>
          <p:nvPr/>
        </p:nvSpPr>
        <p:spPr>
          <a:xfrm>
            <a:off x="4419600" y="3124200"/>
            <a:ext cx="22860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495" name="Shape 495"/>
          <p:cNvSpPr txBox="1"/>
          <p:nvPr/>
        </p:nvSpPr>
        <p:spPr>
          <a:xfrm>
            <a:off x="4876800" y="3048000"/>
            <a:ext cx="1524000"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以西结</a:t>
            </a:r>
          </a:p>
        </p:txBody>
      </p:sp>
      <p:sp>
        <p:nvSpPr>
          <p:cNvPr id="496" name="Shape 496"/>
          <p:cNvSpPr txBox="1"/>
          <p:nvPr/>
        </p:nvSpPr>
        <p:spPr>
          <a:xfrm>
            <a:off x="4724400" y="2362200"/>
            <a:ext cx="1524000" cy="533399"/>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但以理</a:t>
            </a:r>
          </a:p>
        </p:txBody>
      </p:sp>
      <p:sp>
        <p:nvSpPr>
          <p:cNvPr id="497" name="Shape 497"/>
          <p:cNvSpPr txBox="1"/>
          <p:nvPr/>
        </p:nvSpPr>
        <p:spPr>
          <a:xfrm>
            <a:off x="3505200" y="304800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597</a:t>
            </a:r>
          </a:p>
        </p:txBody>
      </p:sp>
      <p:sp>
        <p:nvSpPr>
          <p:cNvPr id="498" name="Shape 498"/>
          <p:cNvSpPr txBox="1"/>
          <p:nvPr/>
        </p:nvSpPr>
        <p:spPr>
          <a:xfrm>
            <a:off x="2286000" y="243840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605</a:t>
            </a:r>
          </a:p>
        </p:txBody>
      </p:sp>
      <p:sp>
        <p:nvSpPr>
          <p:cNvPr id="499" name="Shape 499"/>
          <p:cNvSpPr txBox="1"/>
          <p:nvPr/>
        </p:nvSpPr>
        <p:spPr>
          <a:xfrm>
            <a:off x="152400" y="1603375"/>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627</a:t>
            </a:r>
          </a:p>
        </p:txBody>
      </p:sp>
      <p:sp>
        <p:nvSpPr>
          <p:cNvPr id="500" name="Shape 500"/>
          <p:cNvSpPr txBox="1"/>
          <p:nvPr/>
        </p:nvSpPr>
        <p:spPr>
          <a:xfrm>
            <a:off x="8382000" y="3810000"/>
            <a:ext cx="762000" cy="1066799"/>
          </a:xfrm>
          <a:prstGeom prst="rect">
            <a:avLst/>
          </a:prstGeom>
          <a:solidFill>
            <a:schemeClr val="accent1"/>
          </a:solidFill>
          <a:ln w="12700"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r>
              <a:rPr lang="zh-CN" altLang="en-US" b="0" i="0" u="none" strike="noStrike" cap="none" baseline="0" dirty="0">
                <a:solidFill>
                  <a:srgbClr val="FFFF00"/>
                </a:solidFill>
                <a:latin typeface="Arial"/>
                <a:ea typeface="Arial"/>
                <a:cs typeface="Arial"/>
                <a:sym typeface="Arial"/>
              </a:rPr>
              <a:t>归回</a:t>
            </a:r>
            <a:endParaRPr b="0" i="0" u="none" strike="noStrike" cap="none" baseline="0" dirty="0">
              <a:solidFill>
                <a:srgbClr val="FFFF00"/>
              </a:solidFill>
              <a:latin typeface="Arial"/>
              <a:ea typeface="Arial"/>
              <a:cs typeface="Arial"/>
              <a:sym typeface="Arial"/>
            </a:endParaRPr>
          </a:p>
        </p:txBody>
      </p:sp>
      <p:sp>
        <p:nvSpPr>
          <p:cNvPr id="501" name="Shape 501"/>
          <p:cNvSpPr txBox="1"/>
          <p:nvPr/>
        </p:nvSpPr>
        <p:spPr>
          <a:xfrm>
            <a:off x="7924800" y="480060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538</a:t>
            </a:r>
          </a:p>
        </p:txBody>
      </p:sp>
      <p:sp>
        <p:nvSpPr>
          <p:cNvPr id="502" name="Shape 502"/>
          <p:cNvSpPr txBox="1">
            <a:spLocks noGrp="1"/>
          </p:cNvSpPr>
          <p:nvPr>
            <p:ph type="ctrTitle"/>
          </p:nvPr>
        </p:nvSpPr>
        <p:spPr>
          <a:xfrm>
            <a:off x="3048000" y="3810000"/>
            <a:ext cx="2590800" cy="990599"/>
          </a:xfrm>
          <a:prstGeom prst="rect">
            <a:avLst/>
          </a:prstGeom>
          <a:noFill/>
          <a:ln>
            <a:noFill/>
          </a:ln>
        </p:spPr>
        <p:txBody>
          <a:bodyPr lIns="91425" tIns="45700" rIns="91425" bIns="45700" anchor="ctr" anchorCtr="0">
            <a:noAutofit/>
          </a:bodyPr>
          <a:lstStyle/>
          <a:p>
            <a:pPr marL="0" marR="0" lvl="0" indent="0" algn="r" rtl="0">
              <a:lnSpc>
                <a:spcPct val="100000"/>
              </a:lnSpc>
              <a:spcBef>
                <a:spcPts val="0"/>
              </a:spcBef>
              <a:spcAft>
                <a:spcPts val="0"/>
              </a:spcAft>
              <a:buClr>
                <a:schemeClr val="lt2"/>
              </a:buClr>
              <a:buSzPct val="25000"/>
              <a:buFont typeface="Arial"/>
              <a:buNone/>
            </a:pPr>
            <a:r>
              <a:rPr lang="en-US" sz="2800" b="1" i="0" u="none" strike="noStrike" cap="none" baseline="0" dirty="0" err="1">
                <a:solidFill>
                  <a:srgbClr val="FFFF00"/>
                </a:solidFill>
                <a:latin typeface="Arial"/>
                <a:ea typeface="Arial"/>
                <a:cs typeface="Arial"/>
                <a:sym typeface="Arial"/>
              </a:rPr>
              <a:t>耶路撒冷沦陷</a:t>
            </a:r>
            <a:endParaRPr lang="en-US" sz="2800" b="1" i="0" u="none" strike="noStrike" cap="none" baseline="0" dirty="0">
              <a:solidFill>
                <a:srgbClr val="FFFF00"/>
              </a:solidFill>
              <a:latin typeface="Arial"/>
              <a:ea typeface="Arial"/>
              <a:cs typeface="Arial"/>
              <a:sym typeface="Arial"/>
            </a:endParaRPr>
          </a:p>
        </p:txBody>
      </p:sp>
      <p:sp>
        <p:nvSpPr>
          <p:cNvPr id="503" name="Shape 503"/>
          <p:cNvSpPr txBox="1"/>
          <p:nvPr/>
        </p:nvSpPr>
        <p:spPr>
          <a:xfrm>
            <a:off x="0" y="838200"/>
            <a:ext cx="2286000" cy="685799"/>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重要年日</a:t>
            </a:r>
          </a:p>
        </p:txBody>
      </p:sp>
      <p:sp>
        <p:nvSpPr>
          <p:cNvPr id="504" name="Shape 504"/>
          <p:cNvSpPr txBox="1"/>
          <p:nvPr/>
        </p:nvSpPr>
        <p:spPr>
          <a:xfrm>
            <a:off x="107950" y="5084762"/>
            <a:ext cx="18288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l" rtl="0">
              <a:lnSpc>
                <a:spcPct val="100000"/>
              </a:lnSpc>
              <a:spcBef>
                <a:spcPts val="0"/>
              </a:spcBef>
              <a:spcAft>
                <a:spcPts val="0"/>
              </a:spcAft>
              <a:buNone/>
            </a:pPr>
            <a:endParaRPr sz="2400" b="0" i="0" u="none" strike="noStrike" cap="none" baseline="0">
              <a:solidFill>
                <a:schemeClr val="lt1"/>
              </a:solidFill>
              <a:latin typeface="Arial"/>
              <a:ea typeface="Arial"/>
              <a:cs typeface="Arial"/>
              <a:sym typeface="Arial"/>
            </a:endParaRPr>
          </a:p>
        </p:txBody>
      </p:sp>
      <p:sp>
        <p:nvSpPr>
          <p:cNvPr id="505" name="Shape 505"/>
          <p:cNvSpPr txBox="1"/>
          <p:nvPr/>
        </p:nvSpPr>
        <p:spPr>
          <a:xfrm>
            <a:off x="31750" y="5008562"/>
            <a:ext cx="2057400" cy="533399"/>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西番亚</a:t>
            </a:r>
          </a:p>
        </p:txBody>
      </p:sp>
      <p:sp>
        <p:nvSpPr>
          <p:cNvPr id="506" name="Shape 506"/>
          <p:cNvSpPr txBox="1"/>
          <p:nvPr/>
        </p:nvSpPr>
        <p:spPr>
          <a:xfrm>
            <a:off x="107950" y="5445125"/>
            <a:ext cx="990599" cy="457200"/>
          </a:xfrm>
          <a:prstGeom prst="rect">
            <a:avLst/>
          </a:prstGeom>
          <a:noFill/>
          <a:ln>
            <a:noFill/>
          </a:ln>
        </p:spPr>
        <p:txBody>
          <a:bodyPr lIns="91425" tIns="45700" rIns="91425" bIns="45700" anchor="t" anchorCtr="0">
            <a:noAutofit/>
          </a:bodyPr>
          <a:lstStyle/>
          <a:p>
            <a:pPr marL="0" marR="0" lvl="0" indent="0" algn="l"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630</a:t>
            </a:r>
          </a:p>
        </p:txBody>
      </p:sp>
      <p:sp>
        <p:nvSpPr>
          <p:cNvPr id="507" name="Shape 507"/>
          <p:cNvSpPr txBox="1"/>
          <p:nvPr/>
        </p:nvSpPr>
        <p:spPr>
          <a:xfrm>
            <a:off x="4500562" y="5516562"/>
            <a:ext cx="990599" cy="457200"/>
          </a:xfrm>
          <a:prstGeom prst="rect">
            <a:avLst/>
          </a:prstGeom>
          <a:noFill/>
          <a:ln>
            <a:noFill/>
          </a:ln>
        </p:spPr>
        <p:txBody>
          <a:bodyPr lIns="91425" tIns="45700" rIns="91425" bIns="45700" anchor="t" anchorCtr="0">
            <a:noAutofit/>
          </a:bodyPr>
          <a:lstStyle/>
          <a:p>
            <a:pPr marL="0" marR="0" lvl="0" indent="0" algn="l"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590</a:t>
            </a:r>
          </a:p>
        </p:txBody>
      </p:sp>
      <p:sp>
        <p:nvSpPr>
          <p:cNvPr id="508" name="Shape 508"/>
          <p:cNvSpPr txBox="1"/>
          <p:nvPr/>
        </p:nvSpPr>
        <p:spPr>
          <a:xfrm>
            <a:off x="2195511" y="5949950"/>
            <a:ext cx="990599" cy="4572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rgbClr val="FFFFFF"/>
              </a:buClr>
              <a:buSzPct val="25000"/>
              <a:buFont typeface="Arial"/>
              <a:buNone/>
            </a:pPr>
            <a:r>
              <a:rPr lang="en-US" sz="2800" b="0" i="0" u="none" strike="noStrike" cap="none" baseline="0">
                <a:solidFill>
                  <a:srgbClr val="FFFFFF"/>
                </a:solidFill>
                <a:latin typeface="Arial"/>
                <a:ea typeface="Arial"/>
                <a:cs typeface="Arial"/>
                <a:sym typeface="Arial"/>
              </a:rPr>
              <a:t>606</a:t>
            </a:r>
          </a:p>
        </p:txBody>
      </p:sp>
    </p:spTree>
    <p:extLst>
      <p:ext uri="{BB962C8B-B14F-4D97-AF65-F5344CB8AC3E}">
        <p14:creationId xmlns:p14="http://schemas.microsoft.com/office/powerpoint/2010/main" val="4069938282"/>
      </p:ext>
    </p:extLst>
  </p:cSld>
  <p:clrMapOvr>
    <a:overrideClrMapping bg1="dk2" tx1="lt1" bg2="dk1" tx2="lt2" accent1="accent1" accent2="accent2" accent3="accent3" accent4="accent4" accent5="accent5" accent6="accent6" hlink="hlink" folHlink="folHlink"/>
  </p:clrMapOvr>
  <p:transition spd="slow">
    <p:cut/>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solidFill>
                  <a:srgbClr val="FFFFFF"/>
                </a:solidFill>
                <a:effectLst>
                  <a:glow rad="127000">
                    <a:schemeClr val="tx1"/>
                  </a:glow>
                </a:effectLst>
                <a:latin typeface="Arial" charset="0"/>
                <a:ea typeface="ＭＳ Ｐゴシック" charset="0"/>
                <a:cs typeface="ＭＳ Ｐゴシック" charset="0"/>
              </a:rPr>
              <a:t>主要经节</a:t>
            </a:r>
            <a:endParaRPr lang="en-US" sz="4800" b="1" dirty="0">
              <a:solidFill>
                <a:srgbClr val="FFFFFF"/>
              </a:solidFill>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41687" y="1700808"/>
            <a:ext cx="9144000" cy="4453887"/>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40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r>
              <a:rPr lang="zh-CN" altLang="en-US" sz="2800"/>
              <a:t>（上帝对以色列说话） </a:t>
            </a:r>
            <a:r>
              <a:rPr lang="en-US" altLang="zh-CN" sz="1600" dirty="0"/>
              <a:t>24 </a:t>
            </a:r>
            <a:r>
              <a:rPr lang="zh-CN" altLang="en-US" sz="2800" dirty="0"/>
              <a:t>我必从各国收取你们、从列邦聚集你们、引导你们归回本地。 </a:t>
            </a:r>
            <a:r>
              <a:rPr lang="en-US" altLang="zh-CN" sz="1800" dirty="0"/>
              <a:t>25</a:t>
            </a:r>
            <a:r>
              <a:rPr lang="en-US" altLang="zh-CN" sz="2800" dirty="0"/>
              <a:t> </a:t>
            </a:r>
            <a:r>
              <a:rPr lang="zh-CN" altLang="en-US" sz="2800" dirty="0"/>
              <a:t>我必用清水洒在你们身上、你们就洁净了．我要洁净你们、使你们脱离一切的污秽、弃掉一切的偶像。 </a:t>
            </a:r>
            <a:r>
              <a:rPr lang="en-US" altLang="zh-CN" sz="1800" dirty="0"/>
              <a:t>26 </a:t>
            </a:r>
            <a:r>
              <a:rPr lang="en-US" altLang="zh-CN" sz="2800" dirty="0"/>
              <a:t> </a:t>
            </a:r>
            <a:r>
              <a:rPr lang="zh-CN" altLang="en-US" sz="2800" dirty="0"/>
              <a:t>我也要赐给你们一个新心、将新灵放在你们里面．又从你们的肉体中除掉石心、赐给你们肉心。 </a:t>
            </a:r>
            <a:r>
              <a:rPr lang="en-US" altLang="zh-CN" sz="1800" dirty="0"/>
              <a:t>27</a:t>
            </a:r>
            <a:r>
              <a:rPr lang="en-US" altLang="zh-CN" sz="2800" dirty="0"/>
              <a:t> </a:t>
            </a:r>
            <a:r>
              <a:rPr lang="zh-CN" altLang="en-US" sz="2800" dirty="0"/>
              <a:t>我必将我的灵、放在你们里面、使你们顺从我的律例、谨守遵行我的典章。 </a:t>
            </a:r>
            <a:r>
              <a:rPr lang="en-US" sz="2800" dirty="0"/>
              <a:t>(36:24-27)</a:t>
            </a:r>
            <a:r>
              <a:rPr lang="en-SG" sz="2800" dirty="0"/>
              <a:t>.</a:t>
            </a:r>
            <a:endParaRPr lang="en-US" sz="2800" dirty="0"/>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以西结书</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04135" y="3803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500</a:t>
            </a:r>
          </a:p>
        </p:txBody>
      </p:sp>
    </p:spTree>
    <p:extLst>
      <p:ext uri="{BB962C8B-B14F-4D97-AF65-F5344CB8AC3E}">
        <p14:creationId xmlns:p14="http://schemas.microsoft.com/office/powerpoint/2010/main" val="2767308963"/>
      </p:ext>
    </p:extLst>
  </p:cSld>
  <p:clrMapOvr>
    <a:overrideClrMapping bg1="lt1" tx1="dk1" bg2="lt2" tx2="dk2" accent1="accent1" accent2="accent2" accent3="accent3" accent4="accent4" accent5="accent5" accent6="accent6" hlink="hlink" folHlink="folHlink"/>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Text Box 6"/>
          <p:cNvSpPr txBox="1">
            <a:spLocks noChangeArrowheads="1"/>
          </p:cNvSpPr>
          <p:nvPr/>
        </p:nvSpPr>
        <p:spPr bwMode="auto">
          <a:xfrm>
            <a:off x="3124200" y="1828800"/>
            <a:ext cx="5867400" cy="1323975"/>
          </a:xfrm>
          <a:prstGeom prst="rect">
            <a:avLst/>
          </a:prstGeom>
          <a:noFill/>
          <a:ln>
            <a:noFill/>
          </a:ln>
          <a:effectLst>
            <a:outerShdw blurRad="63500" dist="38099" dir="2700000" algn="ctr" rotWithShape="0">
              <a:srgbClr val="660066">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zh-CN" sz="4000" i="1">
                <a:solidFill>
                  <a:srgbClr val="000000"/>
                </a:solidFill>
                <a:latin typeface="Arial" pitchFamily="34" charset="0"/>
                <a:cs typeface="Arial" pitchFamily="34" charset="0"/>
              </a:rPr>
              <a:t>(</a:t>
            </a:r>
            <a:r>
              <a:rPr lang="zh-CN" altLang="en-US" sz="4000" i="1">
                <a:solidFill>
                  <a:srgbClr val="000000"/>
                </a:solidFill>
                <a:latin typeface="Arial" pitchFamily="34" charset="0"/>
                <a:cs typeface="Arial" pitchFamily="34" charset="0"/>
              </a:rPr>
              <a:t>新 </a:t>
            </a:r>
            <a:r>
              <a:rPr lang="en-US" altLang="zh-CN" sz="4000" i="1">
                <a:solidFill>
                  <a:srgbClr val="000000"/>
                </a:solidFill>
                <a:latin typeface="Arial" pitchFamily="34" charset="0"/>
                <a:cs typeface="Arial" pitchFamily="34" charset="0"/>
              </a:rPr>
              <a:t>– </a:t>
            </a:r>
            <a:r>
              <a:rPr lang="zh-CN" altLang="en-US" sz="4000" i="1">
                <a:solidFill>
                  <a:srgbClr val="000000"/>
                </a:solidFill>
                <a:latin typeface="Arial" pitchFamily="34" charset="0"/>
                <a:cs typeface="Arial" pitchFamily="34" charset="0"/>
              </a:rPr>
              <a:t>巴 比 伦</a:t>
            </a:r>
            <a:r>
              <a:rPr lang="en-US" altLang="zh-CN" sz="4000" i="1">
                <a:solidFill>
                  <a:srgbClr val="000000"/>
                </a:solidFill>
                <a:latin typeface="Arial" pitchFamily="34" charset="0"/>
                <a:cs typeface="Arial" pitchFamily="34" charset="0"/>
              </a:rPr>
              <a:t>)</a:t>
            </a:r>
          </a:p>
          <a:p>
            <a:pPr algn="ctr"/>
            <a:r>
              <a:rPr lang="en-US" altLang="en-US" sz="4000" i="1">
                <a:solidFill>
                  <a:srgbClr val="000000"/>
                </a:solidFill>
                <a:latin typeface="Arial" pitchFamily="34" charset="0"/>
                <a:cs typeface="Arial" pitchFamily="34" charset="0"/>
              </a:rPr>
              <a:t>625-539 BC</a:t>
            </a:r>
          </a:p>
        </p:txBody>
      </p:sp>
      <p:sp>
        <p:nvSpPr>
          <p:cNvPr id="135170" name="WordArt 15"/>
          <p:cNvSpPr>
            <a:spLocks noChangeArrowheads="1" noChangeShapeType="1" noTextEdit="1"/>
          </p:cNvSpPr>
          <p:nvPr/>
        </p:nvSpPr>
        <p:spPr bwMode="auto">
          <a:xfrm>
            <a:off x="381000" y="304800"/>
            <a:ext cx="5562600" cy="1828800"/>
          </a:xfrm>
          <a:prstGeom prst="rect">
            <a:avLst/>
          </a:prstGeom>
        </p:spPr>
        <p:txBody>
          <a:bodyPr wrap="none" fromWordArt="1">
            <a:prstTxWarp prst="textSlantUp">
              <a:avLst>
                <a:gd name="adj" fmla="val 32056"/>
              </a:avLst>
            </a:prstTxWarp>
          </a:bodyPr>
          <a:lstStyle/>
          <a:p>
            <a:pPr algn="ctr"/>
            <a:r>
              <a:rPr lang="zh-CN" altLang="en-US" sz="6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ＭＳ Ｐゴシック"/>
                <a:ea typeface="ＭＳ Ｐゴシック"/>
                <a:cs typeface="+mn-cs"/>
              </a:rPr>
              <a:t>巴比伦人</a:t>
            </a:r>
            <a:endParaRPr lang="en-GB" sz="6600" kern="1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ＭＳ Ｐゴシック"/>
              <a:ea typeface="ＭＳ Ｐゴシック"/>
              <a:cs typeface="+mn-cs"/>
            </a:endParaRPr>
          </a:p>
        </p:txBody>
      </p:sp>
      <p:sp>
        <p:nvSpPr>
          <p:cNvPr id="6" name="Rectangle 5"/>
          <p:cNvSpPr>
            <a:spLocks noChangeArrowheads="1"/>
          </p:cNvSpPr>
          <p:nvPr/>
        </p:nvSpPr>
        <p:spPr bwMode="auto">
          <a:xfrm>
            <a:off x="0" y="6092825"/>
            <a:ext cx="9144000" cy="765175"/>
          </a:xfrm>
          <a:prstGeom prst="rect">
            <a:avLst/>
          </a:prstGeom>
          <a:solidFill>
            <a:srgbClr val="000514"/>
          </a:solidFill>
          <a:ln>
            <a:noFill/>
          </a:ln>
          <a:effectLst>
            <a:outerShdw dist="35921" dir="2700000" algn="ctr" rotWithShape="0">
              <a:srgbClr val="000514">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lvl1pPr defTabSz="457200">
              <a:defRPr sz="2400" b="1">
                <a:solidFill>
                  <a:schemeClr val="tx1"/>
                </a:solidFill>
                <a:latin typeface="Times New Roman" pitchFamily="18" charset="0"/>
                <a:ea typeface="MS PGothic" pitchFamily="34" charset="-128"/>
              </a:defRPr>
            </a:lvl1pPr>
            <a:lvl2pPr marL="742950" indent="-285750" defTabSz="457200">
              <a:defRPr sz="2400" b="1">
                <a:solidFill>
                  <a:schemeClr val="tx1"/>
                </a:solidFill>
                <a:latin typeface="Times New Roman" pitchFamily="18" charset="0"/>
                <a:ea typeface="MS PGothic" pitchFamily="34" charset="-128"/>
              </a:defRPr>
            </a:lvl2pPr>
            <a:lvl3pPr marL="1143000" indent="-228600" defTabSz="457200">
              <a:defRPr sz="2400" b="1">
                <a:solidFill>
                  <a:schemeClr val="tx1"/>
                </a:solidFill>
                <a:latin typeface="Times New Roman" pitchFamily="18" charset="0"/>
                <a:ea typeface="MS PGothic" pitchFamily="34" charset="-128"/>
              </a:defRPr>
            </a:lvl3pPr>
            <a:lvl4pPr marL="1600200" indent="-228600" defTabSz="457200">
              <a:defRPr sz="2400" b="1">
                <a:solidFill>
                  <a:schemeClr val="tx1"/>
                </a:solidFill>
                <a:latin typeface="Times New Roman" pitchFamily="18" charset="0"/>
                <a:ea typeface="MS PGothic" pitchFamily="34" charset="-128"/>
              </a:defRPr>
            </a:lvl4pPr>
            <a:lvl5pPr marL="2057400" indent="-228600" defTabSz="457200">
              <a:defRPr sz="2400" b="1">
                <a:solidFill>
                  <a:schemeClr val="tx1"/>
                </a:solidFill>
                <a:latin typeface="Times New Roman" pitchFamily="18" charset="0"/>
                <a:ea typeface="MS PGothic" pitchFamily="34" charset="-128"/>
              </a:defRPr>
            </a:lvl5pPr>
            <a:lvl6pPr marL="2514600" indent="-228600" defTabSz="4572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defTabSz="4572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defTabSz="4572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defTabSz="4572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eaLnBrk="1" hangingPunct="1">
              <a:spcBef>
                <a:spcPct val="20000"/>
              </a:spcBef>
              <a:buClr>
                <a:srgbClr val="FFCC00"/>
              </a:buClr>
              <a:buSzPct val="70000"/>
              <a:buFont typeface="Wingdings" pitchFamily="2" charset="2"/>
              <a:buNone/>
            </a:pPr>
            <a:r>
              <a:rPr lang="en-US" altLang="en-US" sz="2000" dirty="0">
                <a:solidFill>
                  <a:srgbClr val="FFFFFF"/>
                </a:solidFill>
                <a:effectLst>
                  <a:outerShdw blurRad="38100" dist="38100" dir="2700000" algn="tl">
                    <a:srgbClr val="000000"/>
                  </a:outerShdw>
                </a:effectLst>
                <a:latin typeface="Arial" pitchFamily="34" charset="0"/>
                <a:cs typeface="Arial" pitchFamily="34" charset="0"/>
              </a:rPr>
              <a:t>Dr. Rick Griffith, </a:t>
            </a:r>
            <a:r>
              <a:rPr lang="zh-CN" altLang="en-US" sz="2000" dirty="0">
                <a:solidFill>
                  <a:srgbClr val="FFFFFF"/>
                </a:solidFill>
                <a:effectLst>
                  <a:outerShdw blurRad="38100" dist="38100" dir="2700000" algn="tl">
                    <a:srgbClr val="000000"/>
                  </a:outerShdw>
                </a:effectLst>
                <a:latin typeface="Arial" pitchFamily="34" charset="0"/>
                <a:cs typeface="Arial" pitchFamily="34" charset="0"/>
              </a:rPr>
              <a:t>新加坡神学院</a:t>
            </a:r>
            <a:br>
              <a:rPr lang="en-US" altLang="en-US" sz="2000" dirty="0">
                <a:solidFill>
                  <a:srgbClr val="FFFFFF"/>
                </a:solidFill>
                <a:effectLst>
                  <a:outerShdw blurRad="38100" dist="38100" dir="2700000" algn="tl">
                    <a:srgbClr val="000000"/>
                  </a:outerShdw>
                </a:effectLst>
                <a:latin typeface="Arial" pitchFamily="34" charset="0"/>
                <a:cs typeface="Arial" pitchFamily="34" charset="0"/>
              </a:rPr>
            </a:br>
            <a:r>
              <a:rPr lang="en-US" altLang="en-US" sz="2000" dirty="0">
                <a:solidFill>
                  <a:srgbClr val="FFFFFF"/>
                </a:solidFill>
                <a:effectLst>
                  <a:outerShdw blurRad="38100" dist="38100" dir="2700000" algn="tl">
                    <a:srgbClr val="000000"/>
                  </a:outerShdw>
                </a:effectLst>
                <a:latin typeface="Arial" pitchFamily="34" charset="0"/>
                <a:cs typeface="Arial" pitchFamily="34" charset="0"/>
              </a:rPr>
              <a:t>BibleStudyDownloads.org</a:t>
            </a:r>
          </a:p>
        </p:txBody>
      </p:sp>
      <p:pic>
        <p:nvPicPr>
          <p:cNvPr id="135172"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981325" y="3735388"/>
            <a:ext cx="3602038" cy="2395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5173"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513" y="3735388"/>
            <a:ext cx="3030538" cy="2382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5174"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510338" y="3733800"/>
            <a:ext cx="2670175"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3522598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1026"/>
          <p:cNvSpPr>
            <a:spLocks noChangeArrowheads="1"/>
          </p:cNvSpPr>
          <p:nvPr/>
        </p:nvSpPr>
        <p:spPr bwMode="auto">
          <a:xfrm>
            <a:off x="6819900" y="5473700"/>
            <a:ext cx="1528763"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4115" name="Line 1027"/>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sp>
        <p:nvSpPr>
          <p:cNvPr id="474116" name="Line 102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wrap="none" anchor="ctr"/>
          <a:lstStyle/>
          <a:p>
            <a:pPr>
              <a:defRPr/>
            </a:pPr>
            <a:endParaRPr lang="en-US" sz="2800">
              <a:solidFill>
                <a:srgbClr val="00DFCA"/>
              </a:solidFill>
              <a:latin typeface="Comic Sans MS" charset="0"/>
              <a:cs typeface="+mn-cs"/>
            </a:endParaRPr>
          </a:p>
        </p:txBody>
      </p:sp>
      <p:pic>
        <p:nvPicPr>
          <p:cNvPr id="474117" name="Picture 1029"/>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0713" y="539750"/>
            <a:ext cx="7908925" cy="5727700"/>
          </a:xfrm>
          <a:prstGeom prst="rect">
            <a:avLst/>
          </a:prstGeom>
          <a:noFill/>
          <a:ln w="762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74118" name="Rectangle 1030"/>
          <p:cNvSpPr>
            <a:spLocks noChangeArrowheads="1"/>
          </p:cNvSpPr>
          <p:nvPr/>
        </p:nvSpPr>
        <p:spPr bwMode="auto">
          <a:xfrm>
            <a:off x="1409700" y="642938"/>
            <a:ext cx="3759200" cy="5492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defRPr/>
            </a:pPr>
            <a:r>
              <a:rPr lang="ja-JP" altLang="en-US" sz="3600">
                <a:solidFill>
                  <a:srgbClr val="790015"/>
                </a:solidFill>
                <a:latin typeface="MS PGothic" charset="0"/>
                <a:ea typeface="宋体" charset="0"/>
                <a:cs typeface="宋体" charset="0"/>
              </a:rPr>
              <a:t>巴比伦古城</a:t>
            </a:r>
            <a:endParaRPr lang="zh-CN" altLang="en-US" sz="3600">
              <a:solidFill>
                <a:srgbClr val="790015"/>
              </a:solidFill>
              <a:latin typeface="MS PGothic" charset="0"/>
              <a:ea typeface="宋体" charset="0"/>
              <a:cs typeface="宋体" charset="0"/>
            </a:endParaRPr>
          </a:p>
        </p:txBody>
      </p:sp>
      <p:sp>
        <p:nvSpPr>
          <p:cNvPr id="474129" name="Rectangle 1041"/>
          <p:cNvSpPr>
            <a:spLocks noChangeArrowheads="1"/>
          </p:cNvSpPr>
          <p:nvPr/>
        </p:nvSpPr>
        <p:spPr bwMode="auto">
          <a:xfrm>
            <a:off x="7747000" y="6226175"/>
            <a:ext cx="1841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zh-CN" altLang="en-US" sz="1600">
              <a:solidFill>
                <a:srgbClr val="FFFFFF"/>
              </a:solidFill>
              <a:effectLst>
                <a:outerShdw blurRad="38100" dist="38100" dir="2700000" algn="tl">
                  <a:srgbClr val="000000"/>
                </a:outerShdw>
              </a:effectLst>
              <a:latin typeface="Comic Sans MS" charset="0"/>
              <a:ea typeface="宋体" charset="0"/>
              <a:cs typeface="宋体" charset="0"/>
            </a:endParaRPr>
          </a:p>
        </p:txBody>
      </p:sp>
      <p:sp>
        <p:nvSpPr>
          <p:cNvPr id="474132" name="Text Box 1044"/>
          <p:cNvSpPr txBox="1">
            <a:spLocks noChangeArrowheads="1"/>
          </p:cNvSpPr>
          <p:nvPr/>
        </p:nvSpPr>
        <p:spPr bwMode="auto">
          <a:xfrm>
            <a:off x="1766888" y="-22225"/>
            <a:ext cx="13716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spcBef>
                <a:spcPct val="50000"/>
              </a:spcBef>
              <a:defRPr/>
            </a:pPr>
            <a:r>
              <a:rPr lang="ja-JP" altLang="en-US" sz="1400">
                <a:solidFill>
                  <a:srgbClr val="FFFFFF"/>
                </a:solidFill>
                <a:latin typeface="宋体" charset="0"/>
                <a:ea typeface="宋体" charset="0"/>
                <a:cs typeface="宋体" charset="0"/>
              </a:rPr>
              <a:t>但</a:t>
            </a:r>
            <a:r>
              <a:rPr lang="zh-CN" altLang="en-US" sz="1400">
                <a:solidFill>
                  <a:srgbClr val="FFFFFF"/>
                </a:solidFill>
                <a:latin typeface="宋体" charset="0"/>
                <a:ea typeface="宋体" charset="0"/>
                <a:cs typeface="宋体" charset="0"/>
              </a:rPr>
              <a:t> </a:t>
            </a:r>
            <a:r>
              <a:rPr lang="en-US" altLang="zh-CN" sz="1400">
                <a:solidFill>
                  <a:srgbClr val="FFFFFF"/>
                </a:solidFill>
                <a:latin typeface="宋体" charset="0"/>
                <a:ea typeface="宋体" charset="0"/>
                <a:cs typeface="宋体" charset="0"/>
              </a:rPr>
              <a:t>1 </a:t>
            </a:r>
            <a:r>
              <a:rPr lang="zh-CN" altLang="en-US" sz="1400">
                <a:solidFill>
                  <a:srgbClr val="FFFFFF"/>
                </a:solidFill>
                <a:latin typeface="宋体" charset="0"/>
                <a:ea typeface="宋体" charset="0"/>
                <a:cs typeface="宋体" charset="0"/>
              </a:rPr>
              <a:t>章</a:t>
            </a:r>
          </a:p>
        </p:txBody>
      </p:sp>
      <p:sp>
        <p:nvSpPr>
          <p:cNvPr id="474188" name="Text Box 1100"/>
          <p:cNvSpPr txBox="1">
            <a:spLocks noChangeArrowheads="1"/>
          </p:cNvSpPr>
          <p:nvPr/>
        </p:nvSpPr>
        <p:spPr bwMode="auto">
          <a:xfrm>
            <a:off x="8720138" y="90488"/>
            <a:ext cx="2540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b="0">
                <a:solidFill>
                  <a:srgbClr val="FFA27C"/>
                </a:solidFill>
                <a:latin typeface="Kosher-Normal" charset="0"/>
                <a:ea typeface="宋体" charset="0"/>
                <a:cs typeface="宋体" charset="0"/>
              </a:rPr>
              <a:t> </a:t>
            </a:r>
          </a:p>
        </p:txBody>
      </p:sp>
      <p:sp>
        <p:nvSpPr>
          <p:cNvPr id="474190" name="Text Box 1102"/>
          <p:cNvSpPr txBox="1">
            <a:spLocks noChangeArrowheads="1"/>
          </p:cNvSpPr>
          <p:nvPr/>
        </p:nvSpPr>
        <p:spPr bwMode="auto">
          <a:xfrm>
            <a:off x="2003425" y="5556250"/>
            <a:ext cx="6057900" cy="519113"/>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r">
              <a:spcBef>
                <a:spcPct val="50000"/>
              </a:spcBef>
              <a:defRPr/>
            </a:pPr>
            <a:r>
              <a:rPr lang="ja-JP" altLang="en-US" sz="2800">
                <a:solidFill>
                  <a:srgbClr val="FFF417"/>
                </a:solidFill>
                <a:latin typeface="Comic Sans MS" charset="0"/>
                <a:ea typeface="宋体" charset="0"/>
                <a:cs typeface="宋体" charset="0"/>
              </a:rPr>
              <a:t>巴比伦的</a:t>
            </a:r>
            <a:r>
              <a:rPr lang="zh-CN" altLang="en-US" sz="2800">
                <a:solidFill>
                  <a:srgbClr val="FFF417"/>
                </a:solidFill>
                <a:latin typeface="Comic Sans MS" charset="0"/>
                <a:ea typeface="宋体" charset="0"/>
                <a:cs typeface="宋体" charset="0"/>
              </a:rPr>
              <a:t>空中花园</a:t>
            </a:r>
            <a:endParaRPr lang="en-US" altLang="zh-CN" sz="2800">
              <a:solidFill>
                <a:srgbClr val="FFF417"/>
              </a:solidFill>
              <a:latin typeface="Comic Sans MS" charset="0"/>
              <a:ea typeface="宋体" charset="0"/>
              <a:cs typeface="宋体" charset="0"/>
            </a:endParaRPr>
          </a:p>
        </p:txBody>
      </p:sp>
      <p:sp>
        <p:nvSpPr>
          <p:cNvPr id="474191" name="Text Box 1103"/>
          <p:cNvSpPr txBox="1">
            <a:spLocks noChangeArrowheads="1"/>
          </p:cNvSpPr>
          <p:nvPr/>
        </p:nvSpPr>
        <p:spPr bwMode="auto">
          <a:xfrm>
            <a:off x="779463" y="4081463"/>
            <a:ext cx="3706812" cy="1004887"/>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algn="ctr">
              <a:spcBef>
                <a:spcPct val="50000"/>
              </a:spcBef>
              <a:defRPr/>
            </a:pPr>
            <a:r>
              <a:rPr lang="ja-JP" altLang="en-US" sz="2400" i="1">
                <a:solidFill>
                  <a:srgbClr val="FFF417"/>
                </a:solidFill>
                <a:latin typeface="Comic Sans MS" charset="0"/>
                <a:ea typeface="宋体" charset="0"/>
                <a:cs typeface="宋体" charset="0"/>
              </a:rPr>
              <a:t>幼发拉底河</a:t>
            </a:r>
            <a:endParaRPr lang="zh-CN" altLang="en-US" sz="2400" i="1">
              <a:solidFill>
                <a:srgbClr val="FFF417"/>
              </a:solidFill>
              <a:latin typeface="Comic Sans MS" charset="0"/>
              <a:ea typeface="宋体" charset="0"/>
              <a:cs typeface="宋体" charset="0"/>
            </a:endParaRPr>
          </a:p>
          <a:p>
            <a:pPr algn="ctr">
              <a:spcBef>
                <a:spcPct val="50000"/>
              </a:spcBef>
              <a:defRPr/>
            </a:pPr>
            <a:endParaRPr lang="zh-CN" altLang="en-US" sz="2400" i="1">
              <a:solidFill>
                <a:srgbClr val="FFF417"/>
              </a:solidFill>
              <a:latin typeface="Comic Sans MS" charset="0"/>
              <a:ea typeface="宋体" charset="0"/>
              <a:cs typeface="宋体" charset="0"/>
            </a:endParaRPr>
          </a:p>
        </p:txBody>
      </p:sp>
      <p:sp>
        <p:nvSpPr>
          <p:cNvPr id="474192" name="Rectangle 1104"/>
          <p:cNvSpPr>
            <a:spLocks noChangeArrowheads="1"/>
          </p:cNvSpPr>
          <p:nvPr/>
        </p:nvSpPr>
        <p:spPr bwMode="auto">
          <a:xfrm>
            <a:off x="8081963" y="6540500"/>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en-US" altLang="zh-CN" sz="1000">
                <a:solidFill>
                  <a:srgbClr val="FFFFFF"/>
                </a:solidFill>
                <a:effectLst>
                  <a:outerShdw blurRad="38100" dist="38100" dir="2700000" algn="tl">
                    <a:srgbClr val="000000"/>
                  </a:outerShdw>
                </a:effectLst>
                <a:latin typeface="Comic Sans MS" charset="0"/>
                <a:ea typeface="宋体" charset="0"/>
                <a:cs typeface="宋体" charset="0"/>
              </a:rPr>
              <a:t>59</a:t>
            </a:r>
          </a:p>
        </p:txBody>
      </p:sp>
      <p:sp>
        <p:nvSpPr>
          <p:cNvPr id="474194" name="Text Box 1106"/>
          <p:cNvSpPr txBox="1">
            <a:spLocks noChangeArrowheads="1"/>
          </p:cNvSpPr>
          <p:nvPr/>
        </p:nvSpPr>
        <p:spPr bwMode="auto">
          <a:xfrm>
            <a:off x="8542338" y="6410325"/>
            <a:ext cx="4238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endParaRPr lang="zh-CN" altLang="en-US">
              <a:solidFill>
                <a:srgbClr val="FFFFFF"/>
              </a:solidFill>
              <a:latin typeface="Comic Sans MS" charset="0"/>
              <a:ea typeface="宋体" charset="0"/>
              <a:cs typeface="宋体" charset="0"/>
            </a:endParaRPr>
          </a:p>
        </p:txBody>
      </p:sp>
      <p:grpSp>
        <p:nvGrpSpPr>
          <p:cNvPr id="124941" name="Group 271"/>
          <p:cNvGrpSpPr>
            <a:grpSpLocks/>
          </p:cNvGrpSpPr>
          <p:nvPr/>
        </p:nvGrpSpPr>
        <p:grpSpPr bwMode="auto">
          <a:xfrm>
            <a:off x="7970838" y="3082925"/>
            <a:ext cx="1046162" cy="1116013"/>
            <a:chOff x="5021" y="1942"/>
            <a:chExt cx="659" cy="703"/>
          </a:xfrm>
        </p:grpSpPr>
        <p:sp>
          <p:nvSpPr>
            <p:cNvPr id="473360" name="Freeform 272"/>
            <p:cNvSpPr>
              <a:spLocks/>
            </p:cNvSpPr>
            <p:nvPr/>
          </p:nvSpPr>
          <p:spPr bwMode="auto">
            <a:xfrm>
              <a:off x="5497" y="2083"/>
              <a:ext cx="129" cy="41"/>
            </a:xfrm>
            <a:custGeom>
              <a:avLst/>
              <a:gdLst>
                <a:gd name="T0" fmla="*/ 128 w 129"/>
                <a:gd name="T1" fmla="*/ 40 h 41"/>
                <a:gd name="T2" fmla="*/ 0 w 129"/>
                <a:gd name="T3" fmla="*/ 40 h 41"/>
                <a:gd name="T4" fmla="*/ 0 w 129"/>
                <a:gd name="T5" fmla="*/ 0 h 41"/>
                <a:gd name="T6" fmla="*/ 128 w 129"/>
                <a:gd name="T7" fmla="*/ 40 h 41"/>
              </a:gdLst>
              <a:ahLst/>
              <a:cxnLst>
                <a:cxn ang="0">
                  <a:pos x="T0" y="T1"/>
                </a:cxn>
                <a:cxn ang="0">
                  <a:pos x="T2" y="T3"/>
                </a:cxn>
                <a:cxn ang="0">
                  <a:pos x="T4" y="T5"/>
                </a:cxn>
                <a:cxn ang="0">
                  <a:pos x="T6" y="T7"/>
                </a:cxn>
              </a:cxnLst>
              <a:rect l="0" t="0" r="r" b="b"/>
              <a:pathLst>
                <a:path w="129" h="41">
                  <a:moveTo>
                    <a:pt x="128" y="40"/>
                  </a:moveTo>
                  <a:lnTo>
                    <a:pt x="0" y="40"/>
                  </a:lnTo>
                  <a:lnTo>
                    <a:pt x="0" y="0"/>
                  </a:lnTo>
                  <a:lnTo>
                    <a:pt x="128" y="40"/>
                  </a:lnTo>
                </a:path>
              </a:pathLst>
            </a:custGeom>
            <a:solidFill>
              <a:srgbClr val="FFFFF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473361" name="Freeform 273"/>
            <p:cNvSpPr>
              <a:spLocks/>
            </p:cNvSpPr>
            <p:nvPr/>
          </p:nvSpPr>
          <p:spPr bwMode="auto">
            <a:xfrm>
              <a:off x="5497" y="2075"/>
              <a:ext cx="129" cy="49"/>
            </a:xfrm>
            <a:custGeom>
              <a:avLst/>
              <a:gdLst>
                <a:gd name="T0" fmla="*/ 128 w 129"/>
                <a:gd name="T1" fmla="*/ 48 h 49"/>
                <a:gd name="T2" fmla="*/ 0 w 129"/>
                <a:gd name="T3" fmla="*/ 48 h 49"/>
                <a:gd name="T4" fmla="*/ 0 w 129"/>
                <a:gd name="T5" fmla="*/ 0 h 49"/>
                <a:gd name="T6" fmla="*/ 128 w 129"/>
                <a:gd name="T7" fmla="*/ 48 h 49"/>
              </a:gdLst>
              <a:ahLst/>
              <a:cxnLst>
                <a:cxn ang="0">
                  <a:pos x="T0" y="T1"/>
                </a:cxn>
                <a:cxn ang="0">
                  <a:pos x="T2" y="T3"/>
                </a:cxn>
                <a:cxn ang="0">
                  <a:pos x="T4" y="T5"/>
                </a:cxn>
                <a:cxn ang="0">
                  <a:pos x="T6" y="T7"/>
                </a:cxn>
              </a:cxnLst>
              <a:rect l="0" t="0" r="r" b="b"/>
              <a:pathLst>
                <a:path w="129" h="49">
                  <a:moveTo>
                    <a:pt x="128" y="48"/>
                  </a:moveTo>
                  <a:lnTo>
                    <a:pt x="0" y="48"/>
                  </a:lnTo>
                  <a:lnTo>
                    <a:pt x="0" y="0"/>
                  </a:lnTo>
                  <a:lnTo>
                    <a:pt x="128" y="48"/>
                  </a:lnTo>
                </a:path>
              </a:pathLst>
            </a:custGeom>
            <a:solidFill>
              <a:srgbClr val="5F5F5F"/>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2800">
                <a:solidFill>
                  <a:srgbClr val="00DFCA"/>
                </a:solidFill>
                <a:latin typeface="Comic Sans MS" charset="0"/>
                <a:cs typeface="+mn-cs"/>
              </a:endParaRPr>
            </a:p>
          </p:txBody>
        </p:sp>
        <p:sp>
          <p:nvSpPr>
            <p:cNvPr id="473362" name="AutoShape 274"/>
            <p:cNvSpPr>
              <a:spLocks noChangeArrowheads="1"/>
            </p:cNvSpPr>
            <p:nvPr/>
          </p:nvSpPr>
          <p:spPr bwMode="auto">
            <a:xfrm>
              <a:off x="5034" y="1961"/>
              <a:ext cx="468" cy="265"/>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3" name="Rectangle 275"/>
            <p:cNvSpPr>
              <a:spLocks noChangeArrowheads="1"/>
            </p:cNvSpPr>
            <p:nvPr/>
          </p:nvSpPr>
          <p:spPr bwMode="auto">
            <a:xfrm>
              <a:off x="5037" y="2074"/>
              <a:ext cx="611" cy="571"/>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4" name="Line 276"/>
            <p:cNvSpPr>
              <a:spLocks noChangeShapeType="1"/>
            </p:cNvSpPr>
            <p:nvPr/>
          </p:nvSpPr>
          <p:spPr bwMode="auto">
            <a:xfrm>
              <a:off x="5069" y="2231"/>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5" name="Line 277"/>
            <p:cNvSpPr>
              <a:spLocks noChangeShapeType="1"/>
            </p:cNvSpPr>
            <p:nvPr/>
          </p:nvSpPr>
          <p:spPr bwMode="auto">
            <a:xfrm>
              <a:off x="5069" y="2343"/>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6" name="Line 278"/>
            <p:cNvSpPr>
              <a:spLocks noChangeShapeType="1"/>
            </p:cNvSpPr>
            <p:nvPr/>
          </p:nvSpPr>
          <p:spPr bwMode="auto">
            <a:xfrm>
              <a:off x="5069" y="2591"/>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7" name="Line 279"/>
            <p:cNvSpPr>
              <a:spLocks noChangeShapeType="1"/>
            </p:cNvSpPr>
            <p:nvPr/>
          </p:nvSpPr>
          <p:spPr bwMode="auto">
            <a:xfrm>
              <a:off x="5069" y="2467"/>
              <a:ext cx="544"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68" name="Rectangle 280"/>
            <p:cNvSpPr>
              <a:spLocks noChangeArrowheads="1"/>
            </p:cNvSpPr>
            <p:nvPr/>
          </p:nvSpPr>
          <p:spPr bwMode="auto">
            <a:xfrm>
              <a:off x="5168" y="2104"/>
              <a:ext cx="114" cy="1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200">
                <a:solidFill>
                  <a:srgbClr val="1A0004"/>
                </a:solidFill>
                <a:latin typeface="Times" charset="0"/>
                <a:ea typeface="宋体" charset="0"/>
                <a:cs typeface="宋体" charset="0"/>
              </a:endParaRPr>
            </a:p>
          </p:txBody>
        </p:sp>
        <p:sp>
          <p:nvSpPr>
            <p:cNvPr id="473369" name="Rectangle 281"/>
            <p:cNvSpPr>
              <a:spLocks noChangeArrowheads="1"/>
            </p:cNvSpPr>
            <p:nvPr/>
          </p:nvSpPr>
          <p:spPr bwMode="auto">
            <a:xfrm>
              <a:off x="5086" y="2208"/>
              <a:ext cx="114" cy="1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endParaRPr lang="zh-CN" altLang="en-US" sz="1200">
                <a:solidFill>
                  <a:srgbClr val="1A0004"/>
                </a:solidFill>
                <a:latin typeface="Times New Roman" charset="0"/>
                <a:ea typeface="宋体" charset="0"/>
                <a:cs typeface="宋体" charset="0"/>
              </a:endParaRPr>
            </a:p>
          </p:txBody>
        </p:sp>
        <p:sp>
          <p:nvSpPr>
            <p:cNvPr id="473370" name="Rectangle 282"/>
            <p:cNvSpPr>
              <a:spLocks noChangeArrowheads="1"/>
            </p:cNvSpPr>
            <p:nvPr/>
          </p:nvSpPr>
          <p:spPr bwMode="auto">
            <a:xfrm>
              <a:off x="5119" y="2479"/>
              <a:ext cx="524"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defRPr/>
              </a:pPr>
              <a:endParaRPr lang="zh-CN" altLang="en-US" sz="1000">
                <a:solidFill>
                  <a:srgbClr val="000000"/>
                </a:solidFill>
                <a:latin typeface="Helvetica" charset="0"/>
                <a:ea typeface="宋体" charset="0"/>
                <a:cs typeface="宋体" charset="0"/>
              </a:endParaRPr>
            </a:p>
          </p:txBody>
        </p:sp>
        <p:sp>
          <p:nvSpPr>
            <p:cNvPr id="473371" name="Rectangle 283"/>
            <p:cNvSpPr>
              <a:spLocks noChangeArrowheads="1"/>
            </p:cNvSpPr>
            <p:nvPr/>
          </p:nvSpPr>
          <p:spPr bwMode="auto">
            <a:xfrm>
              <a:off x="5115" y="2060"/>
              <a:ext cx="373" cy="7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72" name="Rectangle 284"/>
            <p:cNvSpPr>
              <a:spLocks noChangeArrowheads="1"/>
            </p:cNvSpPr>
            <p:nvPr/>
          </p:nvSpPr>
          <p:spPr bwMode="auto">
            <a:xfrm>
              <a:off x="5048" y="2047"/>
              <a:ext cx="373" cy="70"/>
            </a:xfrm>
            <a:prstGeom prst="rect">
              <a:avLst/>
            </a:prstGeom>
            <a:solidFill>
              <a:srgbClr val="FFFF00"/>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800">
                <a:solidFill>
                  <a:srgbClr val="00DFCA"/>
                </a:solidFill>
                <a:latin typeface="Comic Sans MS" charset="0"/>
                <a:cs typeface="+mn-cs"/>
              </a:endParaRPr>
            </a:p>
          </p:txBody>
        </p:sp>
        <p:sp>
          <p:nvSpPr>
            <p:cNvPr id="473373" name="Rectangle 285"/>
            <p:cNvSpPr>
              <a:spLocks noChangeArrowheads="1"/>
            </p:cNvSpPr>
            <p:nvPr/>
          </p:nvSpPr>
          <p:spPr bwMode="auto">
            <a:xfrm>
              <a:off x="5021" y="2343"/>
              <a:ext cx="659" cy="152"/>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7" tIns="44450" rIns="90487" bIns="44450">
              <a:spAutoFit/>
            </a:bodyPr>
            <a:lstStyle/>
            <a:p>
              <a:pPr algn="ctr">
                <a:defRPr/>
              </a:pPr>
              <a:endParaRPr lang="zh-CN" altLang="en-US" sz="1000">
                <a:solidFill>
                  <a:srgbClr val="1A0004"/>
                </a:solidFill>
                <a:latin typeface="Times" charset="0"/>
                <a:ea typeface="宋体" charset="0"/>
                <a:cs typeface="宋体" charset="0"/>
              </a:endParaRPr>
            </a:p>
          </p:txBody>
        </p:sp>
        <p:sp>
          <p:nvSpPr>
            <p:cNvPr id="473374" name="Text Box 286"/>
            <p:cNvSpPr txBox="1">
              <a:spLocks noChangeArrowheads="1"/>
            </p:cNvSpPr>
            <p:nvPr/>
          </p:nvSpPr>
          <p:spPr bwMode="auto">
            <a:xfrm>
              <a:off x="5038" y="2449"/>
              <a:ext cx="605"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endParaRPr lang="zh-CN" altLang="en-US" sz="1200">
                <a:solidFill>
                  <a:srgbClr val="1A0004"/>
                </a:solidFill>
                <a:latin typeface="Times New Roman" charset="0"/>
                <a:ea typeface="宋体" charset="0"/>
                <a:cs typeface="宋体" charset="0"/>
              </a:endParaRPr>
            </a:p>
          </p:txBody>
        </p:sp>
        <p:sp>
          <p:nvSpPr>
            <p:cNvPr id="473375" name="Rectangle 287"/>
            <p:cNvSpPr>
              <a:spLocks noChangeArrowheads="1"/>
            </p:cNvSpPr>
            <p:nvPr/>
          </p:nvSpPr>
          <p:spPr bwMode="auto">
            <a:xfrm>
              <a:off x="5112" y="1942"/>
              <a:ext cx="274" cy="152"/>
            </a:xfrm>
            <a:prstGeom prst="rect">
              <a:avLst/>
            </a:prstGeom>
            <a:noFill/>
            <a:ln>
              <a:noFill/>
            </a:ln>
            <a:effectLst/>
            <a:extLst>
              <a:ext uri="{909E8E84-426E-40dd-AFC4-6F175D3DCCD1}">
                <a14:hiddenFill xmlns:a14="http://schemas.microsoft.com/office/drawing/2010/main" xmlns="">
                  <a:solidFill>
                    <a:srgbClr val="E7EC26"/>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defRPr/>
              </a:pPr>
              <a:r>
                <a:rPr lang="en-US" altLang="zh-CN" sz="1000">
                  <a:solidFill>
                    <a:srgbClr val="1A0004"/>
                  </a:solidFill>
                  <a:latin typeface="宋体" charset="0"/>
                  <a:ea typeface="宋体" charset="0"/>
                  <a:cs typeface="宋体" charset="0"/>
                </a:rPr>
                <a:t>被</a:t>
              </a:r>
              <a:r>
                <a:rPr lang="zh-CN" altLang="en-US" sz="1000">
                  <a:solidFill>
                    <a:srgbClr val="1A0004"/>
                  </a:solidFill>
                  <a:latin typeface="宋体" charset="0"/>
                  <a:ea typeface="宋体" charset="0"/>
                  <a:cs typeface="宋体" charset="0"/>
                </a:rPr>
                <a:t>掳</a:t>
              </a:r>
            </a:p>
          </p:txBody>
        </p:sp>
      </p:grpSp>
      <p:sp>
        <p:nvSpPr>
          <p:cNvPr id="473376" name="Text Box 288"/>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zh-CN" altLang="en-US" sz="1200">
                <a:solidFill>
                  <a:srgbClr val="FFFFFF"/>
                </a:solidFill>
                <a:latin typeface="宋体" charset="0"/>
                <a:ea typeface="宋体" charset="0"/>
                <a:cs typeface="宋体" charset="0"/>
              </a:rPr>
              <a:t>学生</a:t>
            </a:r>
            <a:r>
              <a:rPr lang="ja-JP" altLang="en-US" sz="1200">
                <a:solidFill>
                  <a:srgbClr val="FFFFFF"/>
                </a:solidFill>
                <a:latin typeface="宋体" charset="0"/>
                <a:ea typeface="宋体" charset="0"/>
                <a:cs typeface="宋体" charset="0"/>
              </a:rPr>
              <a:t>手册</a:t>
            </a:r>
            <a:r>
              <a:rPr lang="zh-CN" altLang="en-US" sz="1200">
                <a:solidFill>
                  <a:srgbClr val="FFFFFF"/>
                </a:solidFill>
                <a:latin typeface="宋体" charset="0"/>
                <a:ea typeface="宋体" charset="0"/>
                <a:cs typeface="宋体" charset="0"/>
              </a:rPr>
              <a:t>第</a:t>
            </a:r>
            <a:r>
              <a:rPr lang="en-US" altLang="zh-CN" sz="1200">
                <a:solidFill>
                  <a:srgbClr val="FFFFFF"/>
                </a:solidFill>
                <a:latin typeface="宋体" charset="0"/>
                <a:ea typeface="宋体" charset="0"/>
                <a:cs typeface="宋体" charset="0"/>
              </a:rPr>
              <a:t>37-38</a:t>
            </a:r>
            <a:r>
              <a:rPr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36119791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100"/>
                                  </p:stCondLst>
                                  <p:childTnLst>
                                    <p:set>
                                      <p:cBhvr>
                                        <p:cTn id="6" dur="1" fill="hold">
                                          <p:stCondLst>
                                            <p:cond delay="0"/>
                                          </p:stCondLst>
                                        </p:cTn>
                                        <p:tgtEl>
                                          <p:spTgt spid="474118"/>
                                        </p:tgtEl>
                                        <p:attrNameLst>
                                          <p:attrName>style.visibility</p:attrName>
                                        </p:attrNameLst>
                                      </p:cBhvr>
                                      <p:to>
                                        <p:strVal val="visible"/>
                                      </p:to>
                                    </p:set>
                                    <p:anim calcmode="lin" valueType="num">
                                      <p:cBhvr>
                                        <p:cTn id="7" dur="500" fill="hold"/>
                                        <p:tgtEl>
                                          <p:spTgt spid="474118"/>
                                        </p:tgtEl>
                                        <p:attrNameLst>
                                          <p:attrName>ppt_w</p:attrName>
                                        </p:attrNameLst>
                                      </p:cBhvr>
                                      <p:tavLst>
                                        <p:tav tm="0">
                                          <p:val>
                                            <p:fltVal val="0"/>
                                          </p:val>
                                        </p:tav>
                                        <p:tav tm="100000">
                                          <p:val>
                                            <p:strVal val="#ppt_w"/>
                                          </p:val>
                                        </p:tav>
                                      </p:tavLst>
                                    </p:anim>
                                    <p:anim calcmode="lin" valueType="num">
                                      <p:cBhvr>
                                        <p:cTn id="8" dur="500" fill="hold"/>
                                        <p:tgtEl>
                                          <p:spTgt spid="474118"/>
                                        </p:tgtEl>
                                        <p:attrNameLst>
                                          <p:attrName>ppt_h</p:attrName>
                                        </p:attrNameLst>
                                      </p:cBhvr>
                                      <p:tavLst>
                                        <p:tav tm="0">
                                          <p:val>
                                            <p:fltVal val="0"/>
                                          </p:val>
                                        </p:tav>
                                        <p:tav tm="100000">
                                          <p:val>
                                            <p:strVal val="#ppt_h"/>
                                          </p:val>
                                        </p:tav>
                                      </p:tavLst>
                                    </p:anim>
                                    <p:anim calcmode="lin" valueType="num">
                                      <p:cBhvr>
                                        <p:cTn id="9" dur="500" fill="hold"/>
                                        <p:tgtEl>
                                          <p:spTgt spid="474118"/>
                                        </p:tgtEl>
                                        <p:attrNameLst>
                                          <p:attrName>ppt_x</p:attrName>
                                        </p:attrNameLst>
                                      </p:cBhvr>
                                      <p:tavLst>
                                        <p:tav tm="0">
                                          <p:val>
                                            <p:fltVal val="0.5"/>
                                          </p:val>
                                        </p:tav>
                                        <p:tav tm="100000">
                                          <p:val>
                                            <p:strVal val="#ppt_x"/>
                                          </p:val>
                                        </p:tav>
                                      </p:tavLst>
                                    </p:anim>
                                    <p:anim calcmode="lin" valueType="num">
                                      <p:cBhvr>
                                        <p:cTn id="10" dur="500" fill="hold"/>
                                        <p:tgtEl>
                                          <p:spTgt spid="47411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600"/>
                            </p:stCondLst>
                            <p:childTnLst>
                              <p:par>
                                <p:cTn id="12" presetID="10" presetClass="entr" presetSubtype="0" fill="hold" grpId="0" nodeType="afterEffect">
                                  <p:stCondLst>
                                    <p:cond delay="0"/>
                                  </p:stCondLst>
                                  <p:childTnLst>
                                    <p:set>
                                      <p:cBhvr>
                                        <p:cTn id="13" dur="1" fill="hold">
                                          <p:stCondLst>
                                            <p:cond delay="0"/>
                                          </p:stCondLst>
                                        </p:cTn>
                                        <p:tgtEl>
                                          <p:spTgt spid="474191"/>
                                        </p:tgtEl>
                                        <p:attrNameLst>
                                          <p:attrName>style.visibility</p:attrName>
                                        </p:attrNameLst>
                                      </p:cBhvr>
                                      <p:to>
                                        <p:strVal val="visible"/>
                                      </p:to>
                                    </p:set>
                                    <p:animEffect transition="in" filter="fade">
                                      <p:cBhvr>
                                        <p:cTn id="14" dur="1000"/>
                                        <p:tgtEl>
                                          <p:spTgt spid="474191"/>
                                        </p:tgtEl>
                                      </p:cBhvr>
                                    </p:animEffect>
                                  </p:childTnLst>
                                </p:cTn>
                              </p:par>
                            </p:childTnLst>
                          </p:cTn>
                        </p:par>
                        <p:par>
                          <p:cTn id="15" fill="hold" nodeType="afterGroup">
                            <p:stCondLst>
                              <p:cond delay="1600"/>
                            </p:stCondLst>
                            <p:childTnLst>
                              <p:par>
                                <p:cTn id="16" presetID="10" presetClass="entr" presetSubtype="0" fill="hold" grpId="0" nodeType="afterEffect">
                                  <p:stCondLst>
                                    <p:cond delay="0"/>
                                  </p:stCondLst>
                                  <p:childTnLst>
                                    <p:set>
                                      <p:cBhvr>
                                        <p:cTn id="17" dur="1" fill="hold">
                                          <p:stCondLst>
                                            <p:cond delay="0"/>
                                          </p:stCondLst>
                                        </p:cTn>
                                        <p:tgtEl>
                                          <p:spTgt spid="474190"/>
                                        </p:tgtEl>
                                        <p:attrNameLst>
                                          <p:attrName>style.visibility</p:attrName>
                                        </p:attrNameLst>
                                      </p:cBhvr>
                                      <p:to>
                                        <p:strVal val="visible"/>
                                      </p:to>
                                    </p:set>
                                    <p:animEffect transition="in" filter="fade">
                                      <p:cBhvr>
                                        <p:cTn id="18" dur="1000"/>
                                        <p:tgtEl>
                                          <p:spTgt spid="4741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4118" grpId="0" autoUpdateAnimBg="0"/>
      <p:bldP spid="474190" grpId="0" autoUpdateAnimBg="0"/>
      <p:bldP spid="474191"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near_east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6838" y="0"/>
            <a:ext cx="6507162"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5" name="Text Box 3"/>
          <p:cNvSpPr txBox="1">
            <a:spLocks noChangeArrowheads="1"/>
          </p:cNvSpPr>
          <p:nvPr/>
        </p:nvSpPr>
        <p:spPr bwMode="auto">
          <a:xfrm>
            <a:off x="76200" y="76200"/>
            <a:ext cx="6553200" cy="92333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defRPr/>
            </a:pPr>
            <a:r>
              <a:rPr lang="zh-CN" altLang="en-US" sz="5400" dirty="0">
                <a:solidFill>
                  <a:srgbClr val="660066"/>
                </a:solidFill>
                <a:latin typeface="Arial"/>
                <a:ea typeface="ＭＳ Ｐゴシック" charset="0"/>
                <a:cs typeface="Arial"/>
              </a:rPr>
              <a:t>巴 比 伦 历 史 </a:t>
            </a:r>
            <a:endParaRPr lang="en-US" altLang="en-US" sz="5400" dirty="0">
              <a:solidFill>
                <a:srgbClr val="660066"/>
              </a:solidFill>
              <a:latin typeface="Arial"/>
              <a:ea typeface="ＭＳ Ｐゴシック" charset="0"/>
              <a:cs typeface="Arial"/>
            </a:endParaRPr>
          </a:p>
        </p:txBody>
      </p:sp>
      <p:sp>
        <p:nvSpPr>
          <p:cNvPr id="140291" name="Text Box 4"/>
          <p:cNvSpPr txBox="1">
            <a:spLocks noChangeArrowheads="1"/>
          </p:cNvSpPr>
          <p:nvPr/>
        </p:nvSpPr>
        <p:spPr bwMode="auto">
          <a:xfrm>
            <a:off x="8426450" y="41275"/>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136</a:t>
            </a:r>
          </a:p>
        </p:txBody>
      </p:sp>
      <p:sp>
        <p:nvSpPr>
          <p:cNvPr id="140292" name="Rectangle 7"/>
          <p:cNvSpPr>
            <a:spLocks noGrp="1" noChangeArrowheads="1"/>
          </p:cNvSpPr>
          <p:nvPr>
            <p:ph type="title" idx="4294967295"/>
          </p:nvPr>
        </p:nvSpPr>
        <p:spPr>
          <a:xfrm>
            <a:off x="0" y="3733800"/>
            <a:ext cx="9144000" cy="3124200"/>
          </a:xfrm>
          <a:solidFill>
            <a:schemeClr val="tx2"/>
          </a:solidFill>
        </p:spPr>
        <p:txBody>
          <a:bodyPr/>
          <a:lstStyle/>
          <a:p>
            <a:r>
              <a:rPr lang="zh-CN" altLang="en-US" sz="3600" dirty="0">
                <a:solidFill>
                  <a:schemeClr val="bg1"/>
                </a:solidFill>
                <a:latin typeface="Arial" charset="0"/>
                <a:ea typeface="ＭＳ Ｐゴシック" charset="0"/>
                <a:cs typeface="Arial" charset="0"/>
              </a:rPr>
              <a:t>创世记</a:t>
            </a:r>
            <a:r>
              <a:rPr lang="en-US" altLang="zh-CN" sz="3600" dirty="0">
                <a:solidFill>
                  <a:schemeClr val="bg1"/>
                </a:solidFill>
                <a:latin typeface="Arial" charset="0"/>
                <a:ea typeface="ＭＳ Ｐゴシック" charset="0"/>
                <a:cs typeface="Arial" charset="0"/>
              </a:rPr>
              <a:t>10:8-10; 11:9;  </a:t>
            </a:r>
            <a:r>
              <a:rPr lang="zh-CN" altLang="en-US" sz="3600" dirty="0">
                <a:solidFill>
                  <a:schemeClr val="bg1"/>
                </a:solidFill>
                <a:latin typeface="Arial" charset="0"/>
                <a:ea typeface="ＭＳ Ｐゴシック" charset="0"/>
                <a:cs typeface="Arial" charset="0"/>
              </a:rPr>
              <a:t>获大书</a:t>
            </a:r>
            <a:r>
              <a:rPr lang="en-US" altLang="zh-CN" sz="3600" dirty="0">
                <a:solidFill>
                  <a:schemeClr val="bg1"/>
                </a:solidFill>
                <a:latin typeface="Arial" charset="0"/>
                <a:ea typeface="ＭＳ Ｐゴシック" charset="0"/>
                <a:cs typeface="Arial" charset="0"/>
              </a:rPr>
              <a:t>17:1-6</a:t>
            </a:r>
            <a:br>
              <a:rPr lang="en-US" altLang="zh-CN" sz="3600" dirty="0">
                <a:solidFill>
                  <a:schemeClr val="bg1"/>
                </a:solidFill>
                <a:latin typeface="Arial" charset="0"/>
                <a:ea typeface="ＭＳ Ｐゴシック" charset="0"/>
                <a:cs typeface="Arial" charset="0"/>
              </a:rPr>
            </a:br>
            <a:r>
              <a:rPr lang="zh-CN" altLang="en-US" sz="3600" dirty="0">
                <a:solidFill>
                  <a:schemeClr val="bg1"/>
                </a:solidFill>
                <a:latin typeface="Arial" charset="0"/>
                <a:ea typeface="ＭＳ Ｐゴシック" charset="0"/>
                <a:cs typeface="Arial" charset="0"/>
              </a:rPr>
              <a:t>它怎么开始</a:t>
            </a:r>
            <a:r>
              <a:rPr lang="en-US" altLang="zh-CN" sz="3600" dirty="0">
                <a:solidFill>
                  <a:schemeClr val="bg1"/>
                </a:solidFill>
                <a:latin typeface="Arial" charset="0"/>
                <a:ea typeface="ＭＳ Ｐゴシック" charset="0"/>
                <a:cs typeface="Arial" charset="0"/>
              </a:rPr>
              <a:t>?</a:t>
            </a:r>
            <a:br>
              <a:rPr lang="en-US" altLang="zh-CN" sz="3600" dirty="0">
                <a:solidFill>
                  <a:schemeClr val="bg1"/>
                </a:solidFill>
                <a:latin typeface="Arial" charset="0"/>
                <a:ea typeface="ＭＳ Ｐゴシック" charset="0"/>
                <a:cs typeface="Arial" charset="0"/>
              </a:rPr>
            </a:br>
            <a:r>
              <a:rPr lang="zh-CN" altLang="en-US" sz="3600" dirty="0">
                <a:solidFill>
                  <a:schemeClr val="bg1"/>
                </a:solidFill>
                <a:latin typeface="Arial" charset="0"/>
                <a:ea typeface="ＭＳ Ｐゴシック" charset="0"/>
                <a:cs typeface="Arial" charset="0"/>
              </a:rPr>
              <a:t>什么激发这个起点</a:t>
            </a:r>
            <a:r>
              <a:rPr lang="en-US" altLang="zh-CN" sz="3600" dirty="0">
                <a:solidFill>
                  <a:schemeClr val="bg1"/>
                </a:solidFill>
                <a:latin typeface="Arial" charset="0"/>
                <a:ea typeface="ＭＳ Ｐゴシック" charset="0"/>
                <a:cs typeface="Arial" charset="0"/>
              </a:rPr>
              <a:t>?</a:t>
            </a:r>
            <a:br>
              <a:rPr lang="en-US" altLang="zh-CN" sz="3600" dirty="0">
                <a:solidFill>
                  <a:schemeClr val="bg1"/>
                </a:solidFill>
                <a:latin typeface="Arial" charset="0"/>
                <a:ea typeface="ＭＳ Ｐゴシック" charset="0"/>
                <a:cs typeface="Arial" charset="0"/>
              </a:rPr>
            </a:br>
            <a:r>
              <a:rPr lang="zh-CN" altLang="en-US" sz="3600" dirty="0">
                <a:solidFill>
                  <a:schemeClr val="bg1"/>
                </a:solidFill>
                <a:latin typeface="Arial" charset="0"/>
                <a:ea typeface="ＭＳ Ｐゴシック" charset="0"/>
                <a:cs typeface="Arial" charset="0"/>
              </a:rPr>
              <a:t>它从其建立</a:t>
            </a:r>
            <a:r>
              <a:rPr lang="en-US" altLang="zh-CN" sz="3600" dirty="0">
                <a:solidFill>
                  <a:schemeClr val="bg1"/>
                </a:solidFill>
                <a:latin typeface="Arial" charset="0"/>
                <a:ea typeface="ＭＳ Ｐゴシック" charset="0"/>
                <a:cs typeface="Arial" charset="0"/>
              </a:rPr>
              <a:t>?</a:t>
            </a:r>
            <a:br>
              <a:rPr lang="en-US" altLang="zh-CN" sz="3600" dirty="0">
                <a:solidFill>
                  <a:schemeClr val="bg1"/>
                </a:solidFill>
                <a:latin typeface="Arial" charset="0"/>
                <a:ea typeface="ＭＳ Ｐゴシック" charset="0"/>
                <a:cs typeface="Arial" charset="0"/>
              </a:rPr>
            </a:br>
            <a:r>
              <a:rPr lang="zh-CN" altLang="en-US" sz="3600" dirty="0">
                <a:solidFill>
                  <a:schemeClr val="bg1"/>
                </a:solidFill>
                <a:latin typeface="Arial" charset="0"/>
                <a:ea typeface="ＭＳ Ｐゴシック" charset="0"/>
                <a:cs typeface="Arial" charset="0"/>
              </a:rPr>
              <a:t>它结果表示的是什么</a:t>
            </a:r>
            <a:r>
              <a:rPr lang="en-US" altLang="zh-CN" sz="3600" dirty="0">
                <a:solidFill>
                  <a:schemeClr val="bg1"/>
                </a:solidFill>
                <a:latin typeface="Arial" charset="0"/>
                <a:ea typeface="ＭＳ Ｐゴシック" charset="0"/>
                <a:cs typeface="Arial" charset="0"/>
              </a:rPr>
              <a:t>?</a:t>
            </a:r>
            <a:endParaRPr lang="en-US" altLang="en-US" sz="3600" dirty="0">
              <a:solidFill>
                <a:schemeClr val="bg1"/>
              </a:solidFill>
              <a:latin typeface="Arial" charset="0"/>
              <a:ea typeface="ＭＳ Ｐゴシック" charset="0"/>
              <a:cs typeface="Arial" charset="0"/>
            </a:endParaRPr>
          </a:p>
        </p:txBody>
      </p:sp>
    </p:spTree>
    <p:extLst>
      <p:ext uri="{BB962C8B-B14F-4D97-AF65-F5344CB8AC3E}">
        <p14:creationId xmlns:p14="http://schemas.microsoft.com/office/powerpoint/2010/main" val="1507013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669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5"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82550" y="2111375"/>
            <a:ext cx="1420582" cy="2554545"/>
          </a:xfrm>
          <a:prstGeom prst="rect">
            <a:avLst/>
          </a:prstGeom>
          <a:noFill/>
          <a:ln w="9525">
            <a:noFill/>
            <a:miter lim="800000"/>
            <a:headEnd/>
            <a:tailEnd/>
          </a:ln>
          <a:effec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CN" altLang="en-US" sz="3200" dirty="0">
                <a:solidFill>
                  <a:srgbClr val="000000"/>
                </a:solidFill>
                <a:effectLst>
                  <a:outerShdw blurRad="38100" dist="38100" dir="2700000" algn="tl">
                    <a:srgbClr val="DDDDDD"/>
                  </a:outerShdw>
                </a:effectLst>
                <a:latin typeface="Arial"/>
                <a:cs typeface="Arial"/>
              </a:rPr>
              <a:t>名字</a:t>
            </a:r>
            <a:endParaRPr lang="en-US" altLang="zh-CN" sz="3200" dirty="0">
              <a:solidFill>
                <a:srgbClr val="000000"/>
              </a:solidFill>
              <a:effectLst>
                <a:outerShdw blurRad="38100" dist="38100" dir="2700000" algn="tl">
                  <a:srgbClr val="DDDDDD"/>
                </a:outerShdw>
              </a:effectLst>
              <a:latin typeface="Arial"/>
              <a:cs typeface="Arial"/>
            </a:endParaRPr>
          </a:p>
          <a:p>
            <a:pPr>
              <a:defRPr/>
            </a:pPr>
            <a:endParaRPr lang="en-US" sz="3200" dirty="0">
              <a:solidFill>
                <a:srgbClr val="000000"/>
              </a:solidFill>
              <a:effectLst>
                <a:outerShdw blurRad="38100" dist="38100" dir="2700000" algn="tl">
                  <a:srgbClr val="DDDDDD"/>
                </a:outerShdw>
              </a:effectLst>
              <a:latin typeface="Arial"/>
              <a:cs typeface="Arial"/>
            </a:endParaRPr>
          </a:p>
          <a:p>
            <a:pPr>
              <a:defRPr/>
            </a:pPr>
            <a:r>
              <a:rPr lang="zh-CN" altLang="en-US" sz="3200" dirty="0">
                <a:solidFill>
                  <a:srgbClr val="000000"/>
                </a:solidFill>
                <a:effectLst>
                  <a:outerShdw blurRad="38100" dist="38100" dir="2700000" algn="tl">
                    <a:srgbClr val="DDDDDD"/>
                  </a:outerShdw>
                </a:effectLst>
                <a:latin typeface="Arial"/>
                <a:cs typeface="Arial"/>
              </a:rPr>
              <a:t>地点</a:t>
            </a:r>
            <a:endParaRPr lang="en-US" altLang="zh-CN" sz="3200" dirty="0">
              <a:solidFill>
                <a:srgbClr val="000000"/>
              </a:solidFill>
              <a:effectLst>
                <a:outerShdw blurRad="38100" dist="38100" dir="2700000" algn="tl">
                  <a:srgbClr val="DDDDDD"/>
                </a:outerShdw>
              </a:effectLst>
              <a:latin typeface="Arial"/>
              <a:cs typeface="Arial"/>
            </a:endParaRPr>
          </a:p>
          <a:p>
            <a:pPr>
              <a:defRPr/>
            </a:pPr>
            <a:endParaRPr lang="en-US" sz="3200" dirty="0">
              <a:solidFill>
                <a:srgbClr val="000000"/>
              </a:solidFill>
              <a:effectLst>
                <a:outerShdw blurRad="38100" dist="38100" dir="2700000" algn="tl">
                  <a:srgbClr val="DDDDDD"/>
                </a:outerShdw>
              </a:effectLst>
              <a:latin typeface="Arial"/>
              <a:cs typeface="Arial"/>
            </a:endParaRPr>
          </a:p>
          <a:p>
            <a:pPr>
              <a:defRPr/>
            </a:pPr>
            <a:r>
              <a:rPr lang="zh-CN" altLang="en-US" sz="3200" dirty="0">
                <a:solidFill>
                  <a:srgbClr val="000000"/>
                </a:solidFill>
                <a:effectLst>
                  <a:outerShdw blurRad="38100" dist="38100" dir="2700000" algn="tl">
                    <a:srgbClr val="DDDDDD"/>
                  </a:outerShdw>
                </a:effectLst>
                <a:latin typeface="Arial"/>
                <a:cs typeface="Arial"/>
              </a:rPr>
              <a:t>巴别塔</a:t>
            </a:r>
            <a:endParaRPr lang="en-US" sz="3200" dirty="0">
              <a:solidFill>
                <a:srgbClr val="000000"/>
              </a:solidFill>
              <a:effectLst>
                <a:outerShdw blurRad="38100" dist="38100" dir="2700000" algn="tl">
                  <a:srgbClr val="DDDDDD"/>
                </a:outerShdw>
              </a:effectLst>
              <a:latin typeface="Arial"/>
              <a:cs typeface="Arial"/>
            </a:endParaRPr>
          </a:p>
        </p:txBody>
      </p:sp>
      <p:pic>
        <p:nvPicPr>
          <p:cNvPr id="3993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98913" y="1066800"/>
            <a:ext cx="5181600" cy="481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3" name="WordArt 5"/>
          <p:cNvSpPr>
            <a:spLocks noChangeArrowheads="1" noChangeShapeType="1" noTextEdit="1"/>
          </p:cNvSpPr>
          <p:nvPr/>
        </p:nvSpPr>
        <p:spPr bwMode="auto">
          <a:xfrm>
            <a:off x="6858000" y="228600"/>
            <a:ext cx="1343025" cy="495300"/>
          </a:xfrm>
          <a:prstGeom prst="rect">
            <a:avLst/>
          </a:prstGeom>
        </p:spPr>
        <p:txBody>
          <a:bodyPr wrap="none" fromWordArt="1">
            <a:prstTxWarp prst="textPlain">
              <a:avLst>
                <a:gd name="adj" fmla="val 50000"/>
              </a:avLst>
            </a:prstTxWarp>
          </a:bodyPr>
          <a:lstStyle/>
          <a:p>
            <a:pPr algn="ctr" eaLnBrk="1" hangingPunct="1"/>
            <a:r>
              <a:rPr lang="zh-CN" altLang="en-US" sz="3600" b="0" kern="10" dirty="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巴比伦</a:t>
            </a:r>
            <a:endParaRPr lang="en-US" sz="3600" b="0" kern="10" dirty="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399364" name="Line 6"/>
          <p:cNvSpPr>
            <a:spLocks noChangeShapeType="1"/>
          </p:cNvSpPr>
          <p:nvPr/>
        </p:nvSpPr>
        <p:spPr bwMode="auto">
          <a:xfrm>
            <a:off x="6477000" y="838200"/>
            <a:ext cx="17526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399365" name="Text Box 7"/>
          <p:cNvSpPr txBox="1">
            <a:spLocks noChangeArrowheads="1"/>
          </p:cNvSpPr>
          <p:nvPr/>
        </p:nvSpPr>
        <p:spPr bwMode="auto">
          <a:xfrm>
            <a:off x="8397875" y="412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136</a:t>
            </a:r>
          </a:p>
        </p:txBody>
      </p:sp>
    </p:spTree>
    <p:extLst>
      <p:ext uri="{BB962C8B-B14F-4D97-AF65-F5344CB8AC3E}">
        <p14:creationId xmlns:p14="http://schemas.microsoft.com/office/powerpoint/2010/main" val="19256923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70">
                                            <p:txEl>
                                              <p:pRg st="0" end="0"/>
                                            </p:txEl>
                                          </p:spTgt>
                                        </p:tgtEl>
                                        <p:attrNameLst>
                                          <p:attrName>style.visibility</p:attrName>
                                        </p:attrNameLst>
                                      </p:cBhvr>
                                      <p:to>
                                        <p:strVal val="visible"/>
                                      </p:to>
                                    </p:set>
                                    <p:anim calcmode="lin" valueType="num">
                                      <p:cBhvr additive="base">
                                        <p:cTn id="7" dur="500" fill="hold"/>
                                        <p:tgtEl>
                                          <p:spTgt spid="717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1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70">
                                            <p:txEl>
                                              <p:pRg st="2" end="2"/>
                                            </p:txEl>
                                          </p:spTgt>
                                        </p:tgtEl>
                                        <p:attrNameLst>
                                          <p:attrName>style.visibility</p:attrName>
                                        </p:attrNameLst>
                                      </p:cBhvr>
                                      <p:to>
                                        <p:strVal val="visible"/>
                                      </p:to>
                                    </p:set>
                                    <p:anim calcmode="lin" valueType="num">
                                      <p:cBhvr additive="base">
                                        <p:cTn id="13" dur="500" fill="hold"/>
                                        <p:tgtEl>
                                          <p:spTgt spid="717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1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170">
                                            <p:txEl>
                                              <p:pRg st="4" end="4"/>
                                            </p:txEl>
                                          </p:spTgt>
                                        </p:tgtEl>
                                        <p:attrNameLst>
                                          <p:attrName>style.visibility</p:attrName>
                                        </p:attrNameLst>
                                      </p:cBhvr>
                                      <p:to>
                                        <p:strVal val="visible"/>
                                      </p:to>
                                    </p:set>
                                    <p:anim calcmode="lin" valueType="num">
                                      <p:cBhvr additive="base">
                                        <p:cTn id="19" dur="500" fill="hold"/>
                                        <p:tgtEl>
                                          <p:spTgt spid="7170">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17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2"/>
          <p:cNvSpPr txBox="1">
            <a:spLocks noChangeArrowheads="1"/>
          </p:cNvSpPr>
          <p:nvPr/>
        </p:nvSpPr>
        <p:spPr bwMode="auto">
          <a:xfrm>
            <a:off x="1143000" y="381000"/>
            <a:ext cx="6477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sz="2000">
              <a:solidFill>
                <a:srgbClr val="000000"/>
              </a:solidFill>
              <a:cs typeface="+mn-cs"/>
            </a:endParaRPr>
          </a:p>
          <a:p>
            <a:pPr algn="ctr"/>
            <a:r>
              <a:rPr lang="zh-CN" altLang="en-US" u="sng">
                <a:solidFill>
                  <a:srgbClr val="000000"/>
                </a:solidFill>
                <a:ea typeface="SimSun" pitchFamily="2" charset="-122"/>
                <a:cs typeface="+mn-cs"/>
              </a:rPr>
              <a:t>在 美索不达米亚历史中主要的人物</a:t>
            </a:r>
            <a:r>
              <a:rPr lang="zh-CN" altLang="en-US" b="0">
                <a:solidFill>
                  <a:srgbClr val="000000"/>
                </a:solidFill>
                <a:ea typeface="SimSun" pitchFamily="2" charset="-122"/>
                <a:cs typeface="+mn-cs"/>
              </a:rPr>
              <a:t> </a:t>
            </a:r>
            <a:endParaRPr lang="en-US" altLang="ja-JP" sz="2000" u="sng">
              <a:solidFill>
                <a:srgbClr val="000000"/>
              </a:solidFill>
              <a:cs typeface="+mn-cs"/>
            </a:endParaRPr>
          </a:p>
          <a:p>
            <a:pPr algn="ctr"/>
            <a:endParaRPr lang="en-US" altLang="en-US" sz="2000">
              <a:solidFill>
                <a:srgbClr val="000000"/>
              </a:solidFill>
              <a:cs typeface="+mn-cs"/>
            </a:endParaRPr>
          </a:p>
          <a:p>
            <a:pPr algn="ctr"/>
            <a:r>
              <a:rPr lang="en-US" altLang="en-US" sz="2000">
                <a:solidFill>
                  <a:srgbClr val="000000"/>
                </a:solidFill>
                <a:cs typeface="+mn-cs"/>
              </a:rPr>
              <a:t>Proto-Literate (3200-2850)</a:t>
            </a:r>
          </a:p>
          <a:p>
            <a:pPr algn="ctr"/>
            <a:r>
              <a:rPr lang="en-US" altLang="en-US" sz="2000">
                <a:solidFill>
                  <a:srgbClr val="000000"/>
                </a:solidFill>
                <a:cs typeface="+mn-cs"/>
              </a:rPr>
              <a:t>Early Dynastic (2850-2360)</a:t>
            </a:r>
          </a:p>
          <a:p>
            <a:pPr algn="ctr"/>
            <a:r>
              <a:rPr lang="en-US" altLang="en-US" sz="2000">
                <a:solidFill>
                  <a:srgbClr val="000000"/>
                </a:solidFill>
                <a:cs typeface="+mn-cs"/>
              </a:rPr>
              <a:t>Akkad (2360-2180)</a:t>
            </a:r>
          </a:p>
          <a:p>
            <a:pPr algn="ctr"/>
            <a:r>
              <a:rPr lang="en-US" altLang="en-US" sz="2000">
                <a:solidFill>
                  <a:srgbClr val="000000"/>
                </a:solidFill>
                <a:cs typeface="+mn-cs"/>
              </a:rPr>
              <a:t>Guti (2180-2082)</a:t>
            </a:r>
          </a:p>
          <a:p>
            <a:pPr algn="ctr"/>
            <a:r>
              <a:rPr lang="en-US" altLang="en-US" sz="2000">
                <a:solidFill>
                  <a:srgbClr val="000000"/>
                </a:solidFill>
                <a:cs typeface="+mn-cs"/>
              </a:rPr>
              <a:t>Ur III (2070-1960)</a:t>
            </a:r>
          </a:p>
          <a:p>
            <a:pPr algn="ctr"/>
            <a:r>
              <a:rPr lang="en-US" altLang="en-US" sz="2000">
                <a:solidFill>
                  <a:srgbClr val="000000"/>
                </a:solidFill>
                <a:cs typeface="+mn-cs"/>
              </a:rPr>
              <a:t>Isin-Larsa (1960-1700)</a:t>
            </a:r>
            <a:endParaRPr lang="en-US" altLang="en-US" sz="2000" b="0">
              <a:solidFill>
                <a:srgbClr val="000000"/>
              </a:solidFill>
              <a:cs typeface="+mn-cs"/>
            </a:endParaRPr>
          </a:p>
          <a:p>
            <a:pPr algn="ctr"/>
            <a:r>
              <a:rPr lang="en-US" altLang="en-US" sz="2000">
                <a:solidFill>
                  <a:srgbClr val="3333CC"/>
                </a:solidFill>
                <a:cs typeface="+mn-cs"/>
              </a:rPr>
              <a:t>Old Babylonian (1830-1531)</a:t>
            </a:r>
          </a:p>
          <a:p>
            <a:pPr algn="ctr"/>
            <a:r>
              <a:rPr lang="en-US" altLang="en-US" sz="2000">
                <a:solidFill>
                  <a:srgbClr val="000000"/>
                </a:solidFill>
                <a:cs typeface="+mn-cs"/>
              </a:rPr>
              <a:t>Old Assyrian</a:t>
            </a:r>
          </a:p>
          <a:p>
            <a:pPr algn="ctr"/>
            <a:r>
              <a:rPr lang="en-US" altLang="en-US" sz="2000">
                <a:solidFill>
                  <a:srgbClr val="000000"/>
                </a:solidFill>
                <a:cs typeface="+mn-cs"/>
              </a:rPr>
              <a:t>Hurrian Invasions (1700-1500)</a:t>
            </a:r>
          </a:p>
          <a:p>
            <a:pPr algn="ctr"/>
            <a:r>
              <a:rPr lang="en-US" altLang="en-US" sz="2000">
                <a:solidFill>
                  <a:srgbClr val="000000"/>
                </a:solidFill>
                <a:cs typeface="+mn-cs"/>
              </a:rPr>
              <a:t>Kassites (1600-1150)</a:t>
            </a:r>
          </a:p>
          <a:p>
            <a:pPr algn="ctr"/>
            <a:r>
              <a:rPr lang="en-US" altLang="en-US" sz="2000">
                <a:solidFill>
                  <a:srgbClr val="000000"/>
                </a:solidFill>
                <a:cs typeface="+mn-cs"/>
              </a:rPr>
              <a:t>Mitanni (1500-1380)</a:t>
            </a:r>
          </a:p>
          <a:p>
            <a:pPr algn="ctr"/>
            <a:r>
              <a:rPr lang="en-US" altLang="en-US" sz="2000">
                <a:solidFill>
                  <a:srgbClr val="000000"/>
                </a:solidFill>
                <a:cs typeface="+mn-cs"/>
              </a:rPr>
              <a:t>Middle Assyrian (1366-1078)</a:t>
            </a:r>
          </a:p>
          <a:p>
            <a:pPr algn="ctr"/>
            <a:r>
              <a:rPr lang="en-US" altLang="en-US" sz="2000">
                <a:solidFill>
                  <a:srgbClr val="000000"/>
                </a:solidFill>
                <a:cs typeface="+mn-cs"/>
              </a:rPr>
              <a:t>Aramean &amp; Chaldean (1078-935)</a:t>
            </a:r>
          </a:p>
          <a:p>
            <a:pPr algn="ctr"/>
            <a:r>
              <a:rPr lang="en-US" altLang="en-US" sz="2000">
                <a:solidFill>
                  <a:srgbClr val="000000"/>
                </a:solidFill>
                <a:cs typeface="+mn-cs"/>
              </a:rPr>
              <a:t>Neo-Assyrian (935-612)</a:t>
            </a:r>
          </a:p>
          <a:p>
            <a:pPr algn="ctr"/>
            <a:r>
              <a:rPr lang="en-US" altLang="en-US" sz="2000">
                <a:solidFill>
                  <a:srgbClr val="3333CC"/>
                </a:solidFill>
                <a:cs typeface="+mn-cs"/>
              </a:rPr>
              <a:t>Neo Babylonian (625-539)</a:t>
            </a:r>
          </a:p>
          <a:p>
            <a:pPr algn="ctr"/>
            <a:r>
              <a:rPr lang="en-US" altLang="en-US" sz="2000">
                <a:solidFill>
                  <a:srgbClr val="000000"/>
                </a:solidFill>
                <a:cs typeface="+mn-cs"/>
              </a:rPr>
              <a:t>Persian (539-332)</a:t>
            </a:r>
          </a:p>
          <a:p>
            <a:pPr algn="ctr"/>
            <a:r>
              <a:rPr lang="en-US" altLang="en-US" sz="2000">
                <a:solidFill>
                  <a:srgbClr val="000000"/>
                </a:solidFill>
                <a:cs typeface="+mn-cs"/>
              </a:rPr>
              <a:t>Alexander (332-  )</a:t>
            </a:r>
          </a:p>
        </p:txBody>
      </p:sp>
      <p:grpSp>
        <p:nvGrpSpPr>
          <p:cNvPr id="5124" name="Group 4"/>
          <p:cNvGrpSpPr>
            <a:grpSpLocks/>
          </p:cNvGrpSpPr>
          <p:nvPr/>
        </p:nvGrpSpPr>
        <p:grpSpPr bwMode="auto">
          <a:xfrm>
            <a:off x="914400" y="457200"/>
            <a:ext cx="8229600" cy="5257800"/>
            <a:chOff x="432" y="480"/>
            <a:chExt cx="5184" cy="3312"/>
          </a:xfrm>
        </p:grpSpPr>
        <p:sp>
          <p:nvSpPr>
            <p:cNvPr id="5125" name="AutoShape 5"/>
            <p:cNvSpPr>
              <a:spLocks noChangeArrowheads="1"/>
            </p:cNvSpPr>
            <p:nvPr/>
          </p:nvSpPr>
          <p:spPr bwMode="auto">
            <a:xfrm>
              <a:off x="432" y="480"/>
              <a:ext cx="5184" cy="3312"/>
            </a:xfrm>
            <a:prstGeom prst="irregularSeal2">
              <a:avLst/>
            </a:prstGeom>
            <a:solidFill>
              <a:srgbClr val="FFFF99"/>
            </a:solidFill>
            <a:ln w="9525">
              <a:solidFill>
                <a:srgbClr val="FF0000"/>
              </a:solidFill>
              <a:miter lim="800000"/>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5126" name="Text Box 6"/>
            <p:cNvSpPr txBox="1">
              <a:spLocks noChangeArrowheads="1"/>
            </p:cNvSpPr>
            <p:nvPr/>
          </p:nvSpPr>
          <p:spPr bwMode="auto">
            <a:xfrm>
              <a:off x="1296" y="1776"/>
              <a:ext cx="3390" cy="864"/>
            </a:xfrm>
            <a:prstGeom prst="rect">
              <a:avLst/>
            </a:prstGeom>
            <a:noFill/>
            <a:ln>
              <a:noFill/>
            </a:ln>
            <a:effec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zh-CN" altLang="en-US" sz="4400">
                  <a:solidFill>
                    <a:srgbClr val="3333CC"/>
                  </a:solidFill>
                  <a:effectLst>
                    <a:outerShdw blurRad="38100" dist="38100" dir="2700000" algn="tl">
                      <a:srgbClr val="C0C0C0"/>
                    </a:outerShdw>
                  </a:effectLst>
                  <a:latin typeface="Arial Black" pitchFamily="34" charset="0"/>
                  <a:cs typeface="+mn-cs"/>
                </a:rPr>
                <a:t>新 </a:t>
              </a:r>
              <a:r>
                <a:rPr lang="en-US" altLang="zh-CN" sz="4400">
                  <a:solidFill>
                    <a:srgbClr val="3333CC"/>
                  </a:solidFill>
                  <a:effectLst>
                    <a:outerShdw blurRad="38100" dist="38100" dir="2700000" algn="tl">
                      <a:srgbClr val="C0C0C0"/>
                    </a:outerShdw>
                  </a:effectLst>
                  <a:latin typeface="Arial Black" pitchFamily="34" charset="0"/>
                  <a:cs typeface="+mn-cs"/>
                </a:rPr>
                <a:t>- </a:t>
              </a:r>
              <a:r>
                <a:rPr lang="zh-CN" altLang="en-US" sz="4400">
                  <a:solidFill>
                    <a:srgbClr val="3333CC"/>
                  </a:solidFill>
                  <a:effectLst>
                    <a:outerShdw blurRad="38100" dist="38100" dir="2700000" algn="tl">
                      <a:srgbClr val="C0C0C0"/>
                    </a:outerShdw>
                  </a:effectLst>
                  <a:latin typeface="Arial Black" pitchFamily="34" charset="0"/>
                  <a:cs typeface="+mn-cs"/>
                </a:rPr>
                <a:t>巴 比 伦</a:t>
              </a:r>
              <a:r>
                <a:rPr lang="zh-CN" altLang="en-US" b="0">
                  <a:solidFill>
                    <a:srgbClr val="000000"/>
                  </a:solidFill>
                  <a:cs typeface="+mn-cs"/>
                </a:rPr>
                <a:t> </a:t>
              </a:r>
              <a:r>
                <a:rPr lang="en-US" altLang="ja-JP" sz="4000">
                  <a:solidFill>
                    <a:srgbClr val="FF0000"/>
                  </a:solidFill>
                  <a:effectLst>
                    <a:outerShdw blurRad="38100" dist="38100" dir="2700000" algn="tl">
                      <a:srgbClr val="C0C0C0"/>
                    </a:outerShdw>
                  </a:effectLst>
                  <a:cs typeface="+mn-cs"/>
                </a:rPr>
                <a:t>	</a:t>
              </a:r>
            </a:p>
            <a:p>
              <a:pPr algn="ctr"/>
              <a:r>
                <a:rPr lang="en-US" altLang="en-US" sz="4000">
                  <a:solidFill>
                    <a:srgbClr val="FF0000"/>
                  </a:solidFill>
                  <a:effectLst>
                    <a:outerShdw blurRad="38100" dist="38100" dir="2700000" algn="tl">
                      <a:srgbClr val="C0C0C0"/>
                    </a:outerShdw>
                  </a:effectLst>
                  <a:cs typeface="+mn-cs"/>
                </a:rPr>
                <a:t> 625-539 BC</a:t>
              </a:r>
            </a:p>
          </p:txBody>
        </p:sp>
      </p:grpSp>
      <p:sp>
        <p:nvSpPr>
          <p:cNvPr id="144387" name="Text Box 8"/>
          <p:cNvSpPr txBox="1">
            <a:spLocks noChangeArrowheads="1"/>
          </p:cNvSpPr>
          <p:nvPr/>
        </p:nvSpPr>
        <p:spPr bwMode="auto">
          <a:xfrm>
            <a:off x="8426450" y="41275"/>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136</a:t>
            </a:r>
          </a:p>
        </p:txBody>
      </p:sp>
      <p:sp>
        <p:nvSpPr>
          <p:cNvPr id="144388" name="Rectangle 9"/>
          <p:cNvSpPr>
            <a:spLocks noChangeArrowheads="1"/>
          </p:cNvSpPr>
          <p:nvPr/>
        </p:nvSpPr>
        <p:spPr bwMode="auto">
          <a:xfrm>
            <a:off x="457200" y="228600"/>
            <a:ext cx="14795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a:solidFill>
                  <a:srgbClr val="3333CC"/>
                </a:solidFill>
                <a:ea typeface="SimSun" pitchFamily="2" charset="-122"/>
                <a:cs typeface="+mn-cs"/>
              </a:rPr>
              <a:t>古老近东</a:t>
            </a:r>
            <a:r>
              <a:rPr lang="zh-CN" altLang="en-US" b="0">
                <a:solidFill>
                  <a:srgbClr val="000000"/>
                </a:solidFill>
                <a:ea typeface="SimSun" pitchFamily="2" charset="-122"/>
                <a:cs typeface="+mn-cs"/>
              </a:rPr>
              <a:t> </a:t>
            </a:r>
          </a:p>
        </p:txBody>
      </p:sp>
    </p:spTree>
    <p:extLst>
      <p:ext uri="{BB962C8B-B14F-4D97-AF65-F5344CB8AC3E}">
        <p14:creationId xmlns:p14="http://schemas.microsoft.com/office/powerpoint/2010/main" val="829134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0" fill="hold"/>
                                        <p:tgtEl>
                                          <p:spTgt spid="5122"/>
                                        </p:tgtEl>
                                        <p:attrNameLst>
                                          <p:attrName>ppt_x</p:attrName>
                                        </p:attrNameLst>
                                      </p:cBhvr>
                                      <p:tavLst>
                                        <p:tav tm="0">
                                          <p:val>
                                            <p:strVal val="#ppt_x"/>
                                          </p:val>
                                        </p:tav>
                                        <p:tav tm="100000">
                                          <p:val>
                                            <p:strVal val="#ppt_x"/>
                                          </p:val>
                                        </p:tav>
                                      </p:tavLst>
                                    </p:anim>
                                    <p:anim calcmode="lin" valueType="num">
                                      <p:cBhvr additive="base">
                                        <p:cTn id="8" dur="50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528" fill="hold" nodeType="clickEffect">
                                  <p:stCondLst>
                                    <p:cond delay="0"/>
                                  </p:stCondLst>
                                  <p:childTnLst>
                                    <p:set>
                                      <p:cBhvr>
                                        <p:cTn id="12" dur="1" fill="hold">
                                          <p:stCondLst>
                                            <p:cond delay="0"/>
                                          </p:stCondLst>
                                        </p:cTn>
                                        <p:tgtEl>
                                          <p:spTgt spid="5124"/>
                                        </p:tgtEl>
                                        <p:attrNameLst>
                                          <p:attrName>style.visibility</p:attrName>
                                        </p:attrNameLst>
                                      </p:cBhvr>
                                      <p:to>
                                        <p:strVal val="visible"/>
                                      </p:to>
                                    </p:set>
                                    <p:anim calcmode="lin" valueType="num">
                                      <p:cBhvr>
                                        <p:cTn id="13" dur="500" fill="hold"/>
                                        <p:tgtEl>
                                          <p:spTgt spid="5124"/>
                                        </p:tgtEl>
                                        <p:attrNameLst>
                                          <p:attrName>ppt_w</p:attrName>
                                        </p:attrNameLst>
                                      </p:cBhvr>
                                      <p:tavLst>
                                        <p:tav tm="0">
                                          <p:val>
                                            <p:fltVal val="0"/>
                                          </p:val>
                                        </p:tav>
                                        <p:tav tm="100000">
                                          <p:val>
                                            <p:strVal val="#ppt_w"/>
                                          </p:val>
                                        </p:tav>
                                      </p:tavLst>
                                    </p:anim>
                                    <p:anim calcmode="lin" valueType="num">
                                      <p:cBhvr>
                                        <p:cTn id="14" dur="500" fill="hold"/>
                                        <p:tgtEl>
                                          <p:spTgt spid="5124"/>
                                        </p:tgtEl>
                                        <p:attrNameLst>
                                          <p:attrName>ppt_h</p:attrName>
                                        </p:attrNameLst>
                                      </p:cBhvr>
                                      <p:tavLst>
                                        <p:tav tm="0">
                                          <p:val>
                                            <p:fltVal val="0"/>
                                          </p:val>
                                        </p:tav>
                                        <p:tav tm="100000">
                                          <p:val>
                                            <p:strVal val="#ppt_h"/>
                                          </p:val>
                                        </p:tav>
                                      </p:tavLst>
                                    </p:anim>
                                    <p:anim calcmode="lin" valueType="num">
                                      <p:cBhvr>
                                        <p:cTn id="15" dur="500" fill="hold"/>
                                        <p:tgtEl>
                                          <p:spTgt spid="5124"/>
                                        </p:tgtEl>
                                        <p:attrNameLst>
                                          <p:attrName>ppt_x</p:attrName>
                                        </p:attrNameLst>
                                      </p:cBhvr>
                                      <p:tavLst>
                                        <p:tav tm="0">
                                          <p:val>
                                            <p:fltVal val="0.5"/>
                                          </p:val>
                                        </p:tav>
                                        <p:tav tm="100000">
                                          <p:val>
                                            <p:strVal val="#ppt_x"/>
                                          </p:val>
                                        </p:tav>
                                      </p:tavLst>
                                    </p:anim>
                                    <p:anim calcmode="lin" valueType="num">
                                      <p:cBhvr>
                                        <p:cTn id="16" dur="500" fill="hold"/>
                                        <p:tgtEl>
                                          <p:spTgt spid="51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
          <p:cNvSpPr txBox="1">
            <a:spLocks noChangeArrowheads="1"/>
          </p:cNvSpPr>
          <p:nvPr/>
        </p:nvSpPr>
        <p:spPr bwMode="auto">
          <a:xfrm>
            <a:off x="838200" y="1609725"/>
            <a:ext cx="6727825" cy="3267075"/>
          </a:xfrm>
          <a:prstGeom prst="rect">
            <a:avLst/>
          </a:prstGeom>
          <a:noFill/>
          <a:ln>
            <a:noFill/>
          </a:ln>
          <a:effec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en-US" altLang="en-US" sz="2600">
                <a:solidFill>
                  <a:srgbClr val="008000"/>
                </a:solidFill>
                <a:effectLst>
                  <a:outerShdw blurRad="38100" dist="38100" dir="2700000" algn="tl">
                    <a:srgbClr val="C0C0C0"/>
                  </a:outerShdw>
                </a:effectLst>
                <a:cs typeface="+mn-cs"/>
              </a:rPr>
              <a:t>Nabopolassar 			– 625-605 BC </a:t>
            </a:r>
          </a:p>
          <a:p>
            <a:r>
              <a:rPr lang="en-US" altLang="en-US" sz="2600">
                <a:solidFill>
                  <a:srgbClr val="008000"/>
                </a:solidFill>
                <a:effectLst>
                  <a:outerShdw blurRad="38100" dist="38100" dir="2700000" algn="tl">
                    <a:srgbClr val="C0C0C0"/>
                  </a:outerShdw>
                </a:effectLst>
                <a:cs typeface="+mn-cs"/>
              </a:rPr>
              <a:t>Nebuchadnezzar II (s)		– 605-568 BC </a:t>
            </a:r>
          </a:p>
          <a:p>
            <a:r>
              <a:rPr lang="en-US" altLang="en-US" sz="2600">
                <a:solidFill>
                  <a:srgbClr val="008000"/>
                </a:solidFill>
                <a:effectLst>
                  <a:outerShdw blurRad="38100" dist="38100" dir="2700000" algn="tl">
                    <a:srgbClr val="C0C0C0"/>
                  </a:outerShdw>
                </a:effectLst>
                <a:cs typeface="+mn-cs"/>
              </a:rPr>
              <a:t>Evil-Merodach (s) 		           – 561-560 BC </a:t>
            </a:r>
          </a:p>
          <a:p>
            <a:r>
              <a:rPr lang="en-US" altLang="en-US" sz="2600">
                <a:solidFill>
                  <a:srgbClr val="008000"/>
                </a:solidFill>
                <a:effectLst>
                  <a:outerShdw blurRad="38100" dist="38100" dir="2700000" algn="tl">
                    <a:srgbClr val="C0C0C0"/>
                  </a:outerShdw>
                </a:effectLst>
                <a:cs typeface="+mn-cs"/>
              </a:rPr>
              <a:t>Neriglissar (brother-in-law) 	– 559-556 BC </a:t>
            </a:r>
          </a:p>
          <a:p>
            <a:r>
              <a:rPr lang="en-US" altLang="en-US" sz="2600">
                <a:solidFill>
                  <a:srgbClr val="008000"/>
                </a:solidFill>
                <a:effectLst>
                  <a:outerShdw blurRad="38100" dist="38100" dir="2700000" algn="tl">
                    <a:srgbClr val="C0C0C0"/>
                  </a:outerShdw>
                </a:effectLst>
                <a:cs typeface="+mn-cs"/>
              </a:rPr>
              <a:t>Labosoarchad (s) 		           – 556 BC </a:t>
            </a:r>
          </a:p>
          <a:p>
            <a:r>
              <a:rPr lang="en-US" altLang="en-US" sz="2600">
                <a:solidFill>
                  <a:srgbClr val="008000"/>
                </a:solidFill>
                <a:effectLst>
                  <a:outerShdw blurRad="38100" dist="38100" dir="2700000" algn="tl">
                    <a:srgbClr val="C0C0C0"/>
                  </a:outerShdw>
                </a:effectLst>
                <a:cs typeface="+mn-cs"/>
              </a:rPr>
              <a:t>Nabonidus 				– 555-539 BC </a:t>
            </a:r>
          </a:p>
          <a:p>
            <a:r>
              <a:rPr lang="en-US" altLang="en-US" sz="2600">
                <a:solidFill>
                  <a:srgbClr val="008000"/>
                </a:solidFill>
                <a:effectLst>
                  <a:outerShdw blurRad="38100" dist="38100" dir="2700000" algn="tl">
                    <a:srgbClr val="C0C0C0"/>
                  </a:outerShdw>
                </a:effectLst>
                <a:cs typeface="+mn-cs"/>
              </a:rPr>
              <a:t>Belshazzar 				– 539 BC </a:t>
            </a:r>
          </a:p>
          <a:p>
            <a:endParaRPr lang="en-US" altLang="en-US" sz="2600">
              <a:solidFill>
                <a:srgbClr val="008000"/>
              </a:solidFill>
              <a:effectLst>
                <a:outerShdw blurRad="38100" dist="38100" dir="2700000" algn="tl">
                  <a:srgbClr val="C0C0C0"/>
                </a:outerShdw>
              </a:effectLst>
              <a:cs typeface="+mn-cs"/>
            </a:endParaRPr>
          </a:p>
        </p:txBody>
      </p:sp>
      <p:grpSp>
        <p:nvGrpSpPr>
          <p:cNvPr id="84996" name="Group 4"/>
          <p:cNvGrpSpPr>
            <a:grpSpLocks/>
          </p:cNvGrpSpPr>
          <p:nvPr/>
        </p:nvGrpSpPr>
        <p:grpSpPr bwMode="auto">
          <a:xfrm>
            <a:off x="152400" y="1447800"/>
            <a:ext cx="8229600" cy="5257800"/>
            <a:chOff x="432" y="480"/>
            <a:chExt cx="5184" cy="3312"/>
          </a:xfrm>
        </p:grpSpPr>
        <p:sp>
          <p:nvSpPr>
            <p:cNvPr id="84997" name="AutoShape 5"/>
            <p:cNvSpPr>
              <a:spLocks noChangeArrowheads="1"/>
            </p:cNvSpPr>
            <p:nvPr/>
          </p:nvSpPr>
          <p:spPr bwMode="auto">
            <a:xfrm>
              <a:off x="432" y="480"/>
              <a:ext cx="5184" cy="3312"/>
            </a:xfrm>
            <a:prstGeom prst="irregularSeal2">
              <a:avLst/>
            </a:prstGeom>
            <a:solidFill>
              <a:srgbClr val="FFFF99"/>
            </a:solidFill>
            <a:ln w="9525">
              <a:solidFill>
                <a:srgbClr val="FF0000"/>
              </a:solidFill>
              <a:miter lim="800000"/>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84998" name="Text Box 6"/>
            <p:cNvSpPr txBox="1">
              <a:spLocks noChangeArrowheads="1"/>
            </p:cNvSpPr>
            <p:nvPr/>
          </p:nvSpPr>
          <p:spPr bwMode="auto">
            <a:xfrm>
              <a:off x="1296" y="1776"/>
              <a:ext cx="3390" cy="826"/>
            </a:xfrm>
            <a:prstGeom prst="rect">
              <a:avLst/>
            </a:prstGeom>
            <a:noFill/>
            <a:ln>
              <a:noFill/>
            </a:ln>
            <a:effec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zh-CN" altLang="en-US" sz="3600">
                  <a:solidFill>
                    <a:srgbClr val="3333CC"/>
                  </a:solidFill>
                  <a:effectLst>
                    <a:outerShdw blurRad="38100" dist="38100" dir="2700000" algn="tl">
                      <a:srgbClr val="C0C0C0"/>
                    </a:outerShdw>
                  </a:effectLst>
                  <a:cs typeface="+mn-cs"/>
                </a:rPr>
                <a:t>尼 布 甲 尼</a:t>
              </a:r>
              <a:r>
                <a:rPr lang="zh-CN" altLang="en-US">
                  <a:solidFill>
                    <a:srgbClr val="000000"/>
                  </a:solidFill>
                  <a:effectLst>
                    <a:outerShdw blurRad="38100" dist="38100" dir="2700000" algn="tl">
                      <a:srgbClr val="C0C0C0"/>
                    </a:outerShdw>
                  </a:effectLst>
                  <a:cs typeface="+mn-cs"/>
                </a:rPr>
                <a:t> </a:t>
              </a:r>
              <a:r>
                <a:rPr lang="en-US" altLang="ja-JP" sz="4000">
                  <a:solidFill>
                    <a:srgbClr val="3333CC"/>
                  </a:solidFill>
                  <a:effectLst>
                    <a:outerShdw blurRad="38100" dist="38100" dir="2700000" algn="tl">
                      <a:srgbClr val="C0C0C0"/>
                    </a:outerShdw>
                  </a:effectLst>
                  <a:cs typeface="+mn-cs"/>
                </a:rPr>
                <a:t>II	</a:t>
              </a:r>
            </a:p>
            <a:p>
              <a:pPr algn="ctr"/>
              <a:r>
                <a:rPr lang="en-US" altLang="en-US" sz="4000">
                  <a:solidFill>
                    <a:srgbClr val="3333CC"/>
                  </a:solidFill>
                  <a:effectLst>
                    <a:outerShdw blurRad="38100" dist="38100" dir="2700000" algn="tl">
                      <a:srgbClr val="C0C0C0"/>
                    </a:outerShdw>
                  </a:effectLst>
                  <a:cs typeface="+mn-cs"/>
                </a:rPr>
                <a:t> 604-568 </a:t>
              </a:r>
              <a:r>
                <a:rPr lang="en-US" altLang="en-US" sz="3200">
                  <a:solidFill>
                    <a:srgbClr val="3333CC"/>
                  </a:solidFill>
                  <a:effectLst>
                    <a:outerShdw blurRad="38100" dist="38100" dir="2700000" algn="tl">
                      <a:srgbClr val="C0C0C0"/>
                    </a:outerShdw>
                  </a:effectLst>
                  <a:cs typeface="+mn-cs"/>
                </a:rPr>
                <a:t>BC</a:t>
              </a:r>
            </a:p>
          </p:txBody>
        </p:sp>
      </p:grpSp>
      <p:sp>
        <p:nvSpPr>
          <p:cNvPr id="85000" name="Line 8"/>
          <p:cNvSpPr>
            <a:spLocks noChangeShapeType="1"/>
          </p:cNvSpPr>
          <p:nvPr/>
        </p:nvSpPr>
        <p:spPr bwMode="auto">
          <a:xfrm>
            <a:off x="304800" y="838200"/>
            <a:ext cx="32004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46436" name="Text Box 10"/>
          <p:cNvSpPr txBox="1">
            <a:spLocks noChangeArrowheads="1"/>
          </p:cNvSpPr>
          <p:nvPr/>
        </p:nvSpPr>
        <p:spPr bwMode="auto">
          <a:xfrm>
            <a:off x="8426450" y="41275"/>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137</a:t>
            </a:r>
          </a:p>
        </p:txBody>
      </p:sp>
      <p:sp>
        <p:nvSpPr>
          <p:cNvPr id="85001" name="Text Box 9"/>
          <p:cNvSpPr txBox="1">
            <a:spLocks noChangeArrowheads="1"/>
          </p:cNvSpPr>
          <p:nvPr/>
        </p:nvSpPr>
        <p:spPr bwMode="auto">
          <a:xfrm>
            <a:off x="533400" y="762000"/>
            <a:ext cx="5562600" cy="762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spcBef>
                <a:spcPct val="50000"/>
              </a:spcBef>
            </a:pPr>
            <a:r>
              <a:rPr lang="zh-CN" altLang="en-US" sz="4400">
                <a:solidFill>
                  <a:srgbClr val="3333CC"/>
                </a:solidFill>
                <a:effectLst>
                  <a:outerShdw blurRad="38100" dist="38100" dir="2700000" algn="tl">
                    <a:srgbClr val="C0C0C0"/>
                  </a:outerShdw>
                </a:effectLst>
                <a:latin typeface="Arial Black" pitchFamily="34" charset="0"/>
                <a:cs typeface="+mn-cs"/>
              </a:rPr>
              <a:t>新 </a:t>
            </a:r>
            <a:r>
              <a:rPr lang="en-US" altLang="zh-CN" sz="4400">
                <a:solidFill>
                  <a:srgbClr val="3333CC"/>
                </a:solidFill>
                <a:effectLst>
                  <a:outerShdw blurRad="38100" dist="38100" dir="2700000" algn="tl">
                    <a:srgbClr val="C0C0C0"/>
                  </a:outerShdw>
                </a:effectLst>
                <a:latin typeface="Arial Black" pitchFamily="34" charset="0"/>
                <a:cs typeface="+mn-cs"/>
              </a:rPr>
              <a:t>- </a:t>
            </a:r>
            <a:r>
              <a:rPr lang="zh-CN" altLang="en-US" sz="4400">
                <a:solidFill>
                  <a:srgbClr val="3333CC"/>
                </a:solidFill>
                <a:effectLst>
                  <a:outerShdw blurRad="38100" dist="38100" dir="2700000" algn="tl">
                    <a:srgbClr val="C0C0C0"/>
                  </a:outerShdw>
                </a:effectLst>
                <a:latin typeface="Arial Black" pitchFamily="34" charset="0"/>
                <a:cs typeface="+mn-cs"/>
              </a:rPr>
              <a:t>巴比伦 国王</a:t>
            </a:r>
            <a:endParaRPr lang="en-US" altLang="en-US" sz="4400">
              <a:solidFill>
                <a:srgbClr val="3333CC"/>
              </a:solidFill>
              <a:effectLst>
                <a:outerShdw blurRad="38100" dist="38100" dir="2700000" algn="tl">
                  <a:srgbClr val="C0C0C0"/>
                </a:outerShdw>
              </a:effectLst>
              <a:cs typeface="+mn-cs"/>
            </a:endParaRPr>
          </a:p>
        </p:txBody>
      </p:sp>
      <p:sp>
        <p:nvSpPr>
          <p:cNvPr id="146438" name="Rectangle 13"/>
          <p:cNvSpPr>
            <a:spLocks noChangeArrowheads="1"/>
          </p:cNvSpPr>
          <p:nvPr/>
        </p:nvSpPr>
        <p:spPr bwMode="auto">
          <a:xfrm>
            <a:off x="609600" y="228600"/>
            <a:ext cx="2393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a:solidFill>
                  <a:srgbClr val="3333CC"/>
                </a:solidFill>
                <a:ea typeface="SimSun" pitchFamily="2" charset="-122"/>
                <a:cs typeface="+mn-cs"/>
              </a:rPr>
              <a:t>新巴比伦 帝国</a:t>
            </a:r>
            <a:r>
              <a:rPr lang="zh-CN" altLang="en-US" b="0">
                <a:solidFill>
                  <a:srgbClr val="000000"/>
                </a:solidFill>
                <a:ea typeface="SimSun" pitchFamily="2" charset="-122"/>
                <a:cs typeface="+mn-cs"/>
              </a:rPr>
              <a:t>   </a:t>
            </a:r>
          </a:p>
        </p:txBody>
      </p:sp>
    </p:spTree>
    <p:extLst>
      <p:ext uri="{BB962C8B-B14F-4D97-AF65-F5344CB8AC3E}">
        <p14:creationId xmlns:p14="http://schemas.microsoft.com/office/powerpoint/2010/main" val="43040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4994"/>
                                        </p:tgtEl>
                                        <p:attrNameLst>
                                          <p:attrName>style.visibility</p:attrName>
                                        </p:attrNameLst>
                                      </p:cBhvr>
                                      <p:to>
                                        <p:strVal val="visible"/>
                                      </p:to>
                                    </p:set>
                                    <p:animEffect transition="in" filter="blinds(horizontal)">
                                      <p:cBhvr>
                                        <p:cTn id="7" dur="500"/>
                                        <p:tgtEl>
                                          <p:spTgt spid="849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84996"/>
                                        </p:tgtEl>
                                        <p:attrNameLst>
                                          <p:attrName>style.visibility</p:attrName>
                                        </p:attrNameLst>
                                      </p:cBhvr>
                                      <p:to>
                                        <p:strVal val="visible"/>
                                      </p:to>
                                    </p:set>
                                    <p:anim calcmode="lin" valueType="num">
                                      <p:cBhvr>
                                        <p:cTn id="12" dur="500" fill="hold"/>
                                        <p:tgtEl>
                                          <p:spTgt spid="84996"/>
                                        </p:tgtEl>
                                        <p:attrNameLst>
                                          <p:attrName>ppt_w</p:attrName>
                                        </p:attrNameLst>
                                      </p:cBhvr>
                                      <p:tavLst>
                                        <p:tav tm="0">
                                          <p:val>
                                            <p:fltVal val="0"/>
                                          </p:val>
                                        </p:tav>
                                        <p:tav tm="100000">
                                          <p:val>
                                            <p:strVal val="#ppt_w"/>
                                          </p:val>
                                        </p:tav>
                                      </p:tavLst>
                                    </p:anim>
                                    <p:anim calcmode="lin" valueType="num">
                                      <p:cBhvr>
                                        <p:cTn id="13" dur="500" fill="hold"/>
                                        <p:tgtEl>
                                          <p:spTgt spid="84996"/>
                                        </p:tgtEl>
                                        <p:attrNameLst>
                                          <p:attrName>ppt_h</p:attrName>
                                        </p:attrNameLst>
                                      </p:cBhvr>
                                      <p:tavLst>
                                        <p:tav tm="0">
                                          <p:val>
                                            <p:fltVal val="0"/>
                                          </p:val>
                                        </p:tav>
                                        <p:tav tm="100000">
                                          <p:val>
                                            <p:strVal val="#ppt_h"/>
                                          </p:val>
                                        </p:tav>
                                      </p:tavLst>
                                    </p:anim>
                                    <p:anim calcmode="lin" valueType="num">
                                      <p:cBhvr>
                                        <p:cTn id="14" dur="500" fill="hold"/>
                                        <p:tgtEl>
                                          <p:spTgt spid="84996"/>
                                        </p:tgtEl>
                                        <p:attrNameLst>
                                          <p:attrName>ppt_x</p:attrName>
                                        </p:attrNameLst>
                                      </p:cBhvr>
                                      <p:tavLst>
                                        <p:tav tm="0">
                                          <p:val>
                                            <p:fltVal val="0.5"/>
                                          </p:val>
                                        </p:tav>
                                        <p:tav tm="100000">
                                          <p:val>
                                            <p:strVal val="#ppt_x"/>
                                          </p:val>
                                        </p:tav>
                                      </p:tavLst>
                                    </p:anim>
                                    <p:anim calcmode="lin" valueType="num">
                                      <p:cBhvr>
                                        <p:cTn id="15" dur="500" fill="hold"/>
                                        <p:tgtEl>
                                          <p:spTgt spid="8499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4"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WordArt 6"/>
          <p:cNvSpPr>
            <a:spLocks noChangeArrowheads="1" noChangeShapeType="1" noTextEdit="1"/>
          </p:cNvSpPr>
          <p:nvPr/>
        </p:nvSpPr>
        <p:spPr bwMode="auto">
          <a:xfrm>
            <a:off x="304800" y="228600"/>
            <a:ext cx="3171825" cy="495300"/>
          </a:xfrm>
          <a:prstGeom prst="rect">
            <a:avLst/>
          </a:prstGeom>
        </p:spPr>
        <p:txBody>
          <a:bodyPr wrap="none" fromWordArt="1">
            <a:prstTxWarp prst="textPlain">
              <a:avLst>
                <a:gd name="adj" fmla="val 50000"/>
              </a:avLst>
            </a:prstTxWarp>
          </a:bodyPr>
          <a:lstStyle/>
          <a:p>
            <a:pPr algn="ctr" eaLnBrk="1" hangingPunct="1"/>
            <a:r>
              <a:rPr lang="zh-CN" altLang="en-US" sz="3600" b="0" kern="10" dirty="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新巴比伦 帝国 </a:t>
            </a:r>
          </a:p>
        </p:txBody>
      </p:sp>
      <p:sp>
        <p:nvSpPr>
          <p:cNvPr id="402435" name="Line 7"/>
          <p:cNvSpPr>
            <a:spLocks noChangeShapeType="1"/>
          </p:cNvSpPr>
          <p:nvPr/>
        </p:nvSpPr>
        <p:spPr bwMode="auto">
          <a:xfrm>
            <a:off x="304800" y="838200"/>
            <a:ext cx="32004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02436" name="Text Box 8"/>
          <p:cNvSpPr txBox="1">
            <a:spLocks noChangeArrowheads="1"/>
          </p:cNvSpPr>
          <p:nvPr/>
        </p:nvSpPr>
        <p:spPr bwMode="auto">
          <a:xfrm>
            <a:off x="8397875" y="412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137</a:t>
            </a:r>
          </a:p>
        </p:txBody>
      </p:sp>
      <p:sp>
        <p:nvSpPr>
          <p:cNvPr id="167946" name="Text Box 10"/>
          <p:cNvSpPr txBox="1">
            <a:spLocks noChangeArrowheads="1"/>
          </p:cNvSpPr>
          <p:nvPr/>
        </p:nvSpPr>
        <p:spPr bwMode="auto">
          <a:xfrm>
            <a:off x="533400" y="762000"/>
            <a:ext cx="7134225" cy="708025"/>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zh-CN" altLang="en-US" sz="4000" dirty="0">
                <a:solidFill>
                  <a:srgbClr val="3333CC"/>
                </a:solidFill>
                <a:effectLst>
                  <a:outerShdw blurRad="38100" dist="38100" dir="2700000" algn="tl">
                    <a:srgbClr val="DDDDDD"/>
                  </a:outerShdw>
                </a:effectLst>
                <a:latin typeface="Arial"/>
                <a:cs typeface="Arial"/>
              </a:rPr>
              <a:t>新 </a:t>
            </a:r>
            <a:r>
              <a:rPr lang="en-US" altLang="zh-CN" sz="4000" dirty="0">
                <a:solidFill>
                  <a:srgbClr val="3333CC"/>
                </a:solidFill>
                <a:effectLst>
                  <a:outerShdw blurRad="38100" dist="38100" dir="2700000" algn="tl">
                    <a:srgbClr val="DDDDDD"/>
                  </a:outerShdw>
                </a:effectLst>
                <a:latin typeface="Arial"/>
                <a:cs typeface="Arial"/>
              </a:rPr>
              <a:t>- </a:t>
            </a:r>
            <a:r>
              <a:rPr lang="zh-CN" altLang="en-US" sz="4000" dirty="0">
                <a:solidFill>
                  <a:srgbClr val="3333CC"/>
                </a:solidFill>
                <a:effectLst>
                  <a:outerShdw blurRad="38100" dist="38100" dir="2700000" algn="tl">
                    <a:srgbClr val="DDDDDD"/>
                  </a:outerShdw>
                </a:effectLst>
                <a:latin typeface="Arial"/>
                <a:cs typeface="Arial"/>
              </a:rPr>
              <a:t>巴比伦 国王</a:t>
            </a:r>
          </a:p>
        </p:txBody>
      </p:sp>
      <p:sp>
        <p:nvSpPr>
          <p:cNvPr id="8" name="TextBox 7"/>
          <p:cNvSpPr txBox="1">
            <a:spLocks noChangeArrowheads="1"/>
          </p:cNvSpPr>
          <p:nvPr/>
        </p:nvSpPr>
        <p:spPr bwMode="auto">
          <a:xfrm>
            <a:off x="5427663" y="1301479"/>
            <a:ext cx="3668712" cy="4832350"/>
          </a:xfrm>
          <a:prstGeom prst="rect">
            <a:avLst/>
          </a:prstGeom>
          <a:solidFill>
            <a:schemeClr val="bg1"/>
          </a:solidFill>
          <a:ln>
            <a:noFill/>
          </a:ln>
        </p:spPr>
        <p:txBody>
          <a:bodyPr anchor="ctr"/>
          <a:lstStyle>
            <a:defPPr>
              <a:defRPr lang="en-US"/>
            </a:defPPr>
            <a:lvl1pPr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1pPr>
            <a:lvl2pPr marL="4572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2pPr>
            <a:lvl3pPr marL="9144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3pPr>
            <a:lvl4pPr marL="13716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4pPr>
            <a:lvl5pPr marL="18288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5pPr>
            <a:lvl6pPr marL="2286000" algn="l" defTabSz="914400" rtl="0" eaLnBrk="1" latinLnBrk="0" hangingPunct="1">
              <a:defRPr sz="2400" b="1" kern="1200">
                <a:solidFill>
                  <a:schemeClr val="tx1"/>
                </a:solidFill>
                <a:latin typeface="Times New Roman" pitchFamily="18" charset="0"/>
                <a:ea typeface="MS PGothic" pitchFamily="34" charset="-128"/>
                <a:cs typeface="+mn-cs"/>
              </a:defRPr>
            </a:lvl6pPr>
            <a:lvl7pPr marL="2743200" algn="l" defTabSz="914400" rtl="0" eaLnBrk="1" latinLnBrk="0" hangingPunct="1">
              <a:defRPr sz="2400" b="1" kern="1200">
                <a:solidFill>
                  <a:schemeClr val="tx1"/>
                </a:solidFill>
                <a:latin typeface="Times New Roman" pitchFamily="18" charset="0"/>
                <a:ea typeface="MS PGothic" pitchFamily="34" charset="-128"/>
                <a:cs typeface="+mn-cs"/>
              </a:defRPr>
            </a:lvl7pPr>
            <a:lvl8pPr marL="3200400" algn="l" defTabSz="914400" rtl="0" eaLnBrk="1" latinLnBrk="0" hangingPunct="1">
              <a:defRPr sz="2400" b="1" kern="1200">
                <a:solidFill>
                  <a:schemeClr val="tx1"/>
                </a:solidFill>
                <a:latin typeface="Times New Roman" pitchFamily="18" charset="0"/>
                <a:ea typeface="MS PGothic" pitchFamily="34" charset="-128"/>
                <a:cs typeface="+mn-cs"/>
              </a:defRPr>
            </a:lvl8pPr>
            <a:lvl9pPr marL="3657600" algn="l" defTabSz="914400" rtl="0" eaLnBrk="1" latinLnBrk="0" hangingPunct="1">
              <a:defRPr sz="2400" b="1" kern="1200">
                <a:solidFill>
                  <a:schemeClr val="tx1"/>
                </a:solidFill>
                <a:latin typeface="Times New Roman" pitchFamily="18" charset="0"/>
                <a:ea typeface="MS PGothic" pitchFamily="34" charset="-128"/>
                <a:cs typeface="+mn-cs"/>
              </a:defRPr>
            </a:lvl9pPr>
          </a:lstStyle>
          <a:p>
            <a:pPr algn="ctr"/>
            <a:r>
              <a:rPr lang="zh-CN" altLang="en-US" sz="3200" dirty="0">
                <a:solidFill>
                  <a:srgbClr val="FF0000"/>
                </a:solidFill>
                <a:latin typeface="Comic Sans MS" pitchFamily="66" charset="0"/>
              </a:rPr>
              <a:t>萨达姆</a:t>
            </a:r>
            <a:r>
              <a:rPr lang="en-US" altLang="zh-CN" sz="3200" dirty="0">
                <a:solidFill>
                  <a:srgbClr val="FF0000"/>
                </a:solidFill>
                <a:latin typeface="Comic Sans MS" pitchFamily="66" charset="0"/>
              </a:rPr>
              <a:t>·</a:t>
            </a:r>
            <a:r>
              <a:rPr lang="zh-CN" altLang="en-US" sz="3200" dirty="0">
                <a:solidFill>
                  <a:srgbClr val="FF0000"/>
                </a:solidFill>
                <a:latin typeface="Comic Sans MS" pitchFamily="66" charset="0"/>
              </a:rPr>
              <a:t>侯赛因和古代世界的征服者，尼布甲尼撒。他们不仅看起来很像，但他们的任务是相同的 </a:t>
            </a:r>
            <a:r>
              <a:rPr lang="en-US" altLang="zh-CN" sz="3200" dirty="0">
                <a:solidFill>
                  <a:srgbClr val="FF0000"/>
                </a:solidFill>
                <a:latin typeface="Comic Sans MS" pitchFamily="66" charset="0"/>
              </a:rPr>
              <a:t>- </a:t>
            </a:r>
            <a:r>
              <a:rPr lang="zh-CN" altLang="en-US" sz="3200" dirty="0">
                <a:solidFill>
                  <a:srgbClr val="FF0000"/>
                </a:solidFill>
                <a:latin typeface="Comic Sans MS" pitchFamily="66" charset="0"/>
              </a:rPr>
              <a:t>控制世界。和统治这个世界的象征，是一个古老的城市</a:t>
            </a:r>
            <a:r>
              <a:rPr lang="en-US" altLang="zh-CN" sz="3200" dirty="0">
                <a:solidFill>
                  <a:srgbClr val="FF0000"/>
                </a:solidFill>
                <a:latin typeface="Comic Sans MS" pitchFamily="66" charset="0"/>
              </a:rPr>
              <a:t>...</a:t>
            </a:r>
            <a:endParaRPr lang="en-US" altLang="en-US" sz="3200" dirty="0">
              <a:solidFill>
                <a:srgbClr val="FF0000"/>
              </a:solidFill>
              <a:latin typeface="Arial" pitchFamily="34" charset="0"/>
              <a:cs typeface="Arial" pitchFamily="34" charset="0"/>
            </a:endParaRPr>
          </a:p>
        </p:txBody>
      </p:sp>
      <p:pic>
        <p:nvPicPr>
          <p:cNvPr id="333826" name="Picture 2"/>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7694" y="1643916"/>
            <a:ext cx="4757336" cy="46952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9" name="TextBox 8"/>
          <p:cNvSpPr txBox="1">
            <a:spLocks noChangeArrowheads="1"/>
          </p:cNvSpPr>
          <p:nvPr/>
        </p:nvSpPr>
        <p:spPr bwMode="auto">
          <a:xfrm>
            <a:off x="-50800" y="5943600"/>
            <a:ext cx="9147175" cy="914400"/>
          </a:xfrm>
          <a:prstGeom prst="rect">
            <a:avLst/>
          </a:prstGeom>
          <a:solidFill>
            <a:srgbClr val="FFFFFF"/>
          </a:solidFill>
          <a:ln>
            <a:noFill/>
          </a:ln>
          <a:effectLst/>
        </p:spPr>
        <p:txBody>
          <a:bodyPr anchor="ctr"/>
          <a:lstStyle>
            <a:defPPr>
              <a:defRPr lang="en-US"/>
            </a:defPPr>
            <a:lvl1pPr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1pPr>
            <a:lvl2pPr marL="4572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2pPr>
            <a:lvl3pPr marL="9144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3pPr>
            <a:lvl4pPr marL="13716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4pPr>
            <a:lvl5pPr marL="1828800" algn="l" rtl="0" eaLnBrk="0" fontAlgn="base" hangingPunct="0">
              <a:spcBef>
                <a:spcPct val="0"/>
              </a:spcBef>
              <a:spcAft>
                <a:spcPct val="0"/>
              </a:spcAft>
              <a:defRPr sz="2400" b="1" kern="1200">
                <a:solidFill>
                  <a:schemeClr val="tx1"/>
                </a:solidFill>
                <a:latin typeface="Times New Roman" pitchFamily="18" charset="0"/>
                <a:ea typeface="MS PGothic" pitchFamily="34" charset="-128"/>
                <a:cs typeface="+mn-cs"/>
              </a:defRPr>
            </a:lvl5pPr>
            <a:lvl6pPr marL="2286000" algn="l" defTabSz="914400" rtl="0" eaLnBrk="1" latinLnBrk="0" hangingPunct="1">
              <a:defRPr sz="2400" b="1" kern="1200">
                <a:solidFill>
                  <a:schemeClr val="tx1"/>
                </a:solidFill>
                <a:latin typeface="Times New Roman" pitchFamily="18" charset="0"/>
                <a:ea typeface="MS PGothic" pitchFamily="34" charset="-128"/>
                <a:cs typeface="+mn-cs"/>
              </a:defRPr>
            </a:lvl6pPr>
            <a:lvl7pPr marL="2743200" algn="l" defTabSz="914400" rtl="0" eaLnBrk="1" latinLnBrk="0" hangingPunct="1">
              <a:defRPr sz="2400" b="1" kern="1200">
                <a:solidFill>
                  <a:schemeClr val="tx1"/>
                </a:solidFill>
                <a:latin typeface="Times New Roman" pitchFamily="18" charset="0"/>
                <a:ea typeface="MS PGothic" pitchFamily="34" charset="-128"/>
                <a:cs typeface="+mn-cs"/>
              </a:defRPr>
            </a:lvl7pPr>
            <a:lvl8pPr marL="3200400" algn="l" defTabSz="914400" rtl="0" eaLnBrk="1" latinLnBrk="0" hangingPunct="1">
              <a:defRPr sz="2400" b="1" kern="1200">
                <a:solidFill>
                  <a:schemeClr val="tx1"/>
                </a:solidFill>
                <a:latin typeface="Times New Roman" pitchFamily="18" charset="0"/>
                <a:ea typeface="MS PGothic" pitchFamily="34" charset="-128"/>
                <a:cs typeface="+mn-cs"/>
              </a:defRPr>
            </a:lvl8pPr>
            <a:lvl9pPr marL="3657600" algn="l" defTabSz="914400" rtl="0" eaLnBrk="1" latinLnBrk="0" hangingPunct="1">
              <a:defRPr sz="2400" b="1" kern="1200">
                <a:solidFill>
                  <a:schemeClr val="tx1"/>
                </a:solidFill>
                <a:latin typeface="Times New Roman" pitchFamily="18" charset="0"/>
                <a:ea typeface="MS PGothic" pitchFamily="34" charset="-128"/>
                <a:cs typeface="+mn-cs"/>
              </a:defRPr>
            </a:lvl9pPr>
          </a:lstStyle>
          <a:p>
            <a:pPr algn="ctr"/>
            <a:r>
              <a:rPr lang="zh-CN" altLang="en-US" sz="4800">
                <a:solidFill>
                  <a:srgbClr val="FF0000"/>
                </a:solidFill>
                <a:effectLst>
                  <a:outerShdw blurRad="38100" dist="38100" dir="2700000" algn="tl">
                    <a:srgbClr val="C0C0C0"/>
                  </a:outerShdw>
                </a:effectLst>
              </a:rPr>
              <a:t>巴比伦：决战的前奏？</a:t>
            </a:r>
            <a:endParaRPr lang="en-US" altLang="en-US" sz="4800">
              <a:solidFill>
                <a:srgbClr val="FF0000"/>
              </a:solidFill>
              <a:effectLst>
                <a:outerShdw blurRad="38100" dist="38100" dir="2700000" algn="tl">
                  <a:srgbClr val="C0C0C0"/>
                </a:outerShdw>
              </a:effectLst>
              <a:latin typeface="Arial" pitchFamily="34" charset="0"/>
              <a:cs typeface="Arial" pitchFamily="34" charset="0"/>
            </a:endParaRPr>
          </a:p>
        </p:txBody>
      </p:sp>
    </p:spTree>
    <p:extLst>
      <p:ext uri="{BB962C8B-B14F-4D97-AF65-F5344CB8AC3E}">
        <p14:creationId xmlns:p14="http://schemas.microsoft.com/office/powerpoint/2010/main" val="16712883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8600" y="457200"/>
            <a:ext cx="487997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3458" name="Text Box 10"/>
          <p:cNvSpPr txBox="1">
            <a:spLocks noChangeArrowheads="1"/>
          </p:cNvSpPr>
          <p:nvPr/>
        </p:nvSpPr>
        <p:spPr bwMode="auto">
          <a:xfrm>
            <a:off x="1048777" y="5715000"/>
            <a:ext cx="353013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dirty="0">
                <a:solidFill>
                  <a:srgbClr val="000000"/>
                </a:solidFill>
                <a:latin typeface="Arial" charset="0"/>
                <a:cs typeface="Arial" charset="0"/>
              </a:rPr>
              <a:t>美索不达米亚的地图 </a:t>
            </a:r>
            <a:endParaRPr lang="en-US" sz="2800" dirty="0">
              <a:solidFill>
                <a:srgbClr val="000000"/>
              </a:solidFill>
              <a:latin typeface="Arial" charset="0"/>
              <a:cs typeface="Arial" charset="0"/>
            </a:endParaRPr>
          </a:p>
        </p:txBody>
      </p:sp>
      <p:sp>
        <p:nvSpPr>
          <p:cNvPr id="4099" name="Text Box 3"/>
          <p:cNvSpPr txBox="1">
            <a:spLocks noChangeArrowheads="1"/>
          </p:cNvSpPr>
          <p:nvPr/>
        </p:nvSpPr>
        <p:spPr bwMode="auto">
          <a:xfrm>
            <a:off x="5746391" y="1524000"/>
            <a:ext cx="2667717" cy="1384995"/>
          </a:xfrm>
          <a:prstGeom prst="rect">
            <a:avLst/>
          </a:prstGeom>
          <a:solidFill>
            <a:srgbClr val="CCFFFF">
              <a:alpha val="50000"/>
            </a:srgbClr>
          </a:solidFill>
          <a:ln w="9525">
            <a:noFill/>
            <a:miter lim="800000"/>
            <a:headEnd/>
            <a:tailEnd/>
          </a:ln>
          <a:effec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2800" dirty="0">
                <a:solidFill>
                  <a:srgbClr val="CC3399"/>
                </a:solidFill>
                <a:latin typeface="Arial"/>
                <a:cs typeface="Arial"/>
              </a:rPr>
              <a:t>地理 </a:t>
            </a:r>
          </a:p>
          <a:p>
            <a:pPr algn="ctr">
              <a:defRPr/>
            </a:pPr>
            <a:r>
              <a:rPr lang="zh-CN" altLang="en-US" sz="2800" dirty="0">
                <a:solidFill>
                  <a:srgbClr val="CC3399"/>
                </a:solidFill>
                <a:latin typeface="Arial"/>
                <a:cs typeface="Arial"/>
              </a:rPr>
              <a:t>巴比伦在哪里 </a:t>
            </a:r>
            <a:r>
              <a:rPr lang="en-US" altLang="zh-CN" sz="2800" dirty="0">
                <a:solidFill>
                  <a:srgbClr val="CC3399"/>
                </a:solidFill>
                <a:latin typeface="Arial"/>
                <a:cs typeface="Arial"/>
              </a:rPr>
              <a:t>?</a:t>
            </a:r>
          </a:p>
          <a:p>
            <a:pPr algn="ctr">
              <a:defRPr/>
            </a:pPr>
            <a:endParaRPr lang="en-US" sz="2800" dirty="0">
              <a:solidFill>
                <a:srgbClr val="CC3399"/>
              </a:solidFill>
              <a:latin typeface="Arial"/>
              <a:cs typeface="Arial"/>
            </a:endParaRPr>
          </a:p>
        </p:txBody>
      </p:sp>
      <p:sp>
        <p:nvSpPr>
          <p:cNvPr id="403460" name="Text Box 5"/>
          <p:cNvSpPr txBox="1">
            <a:spLocks noChangeArrowheads="1"/>
          </p:cNvSpPr>
          <p:nvPr/>
        </p:nvSpPr>
        <p:spPr bwMode="auto">
          <a:xfrm>
            <a:off x="5791200" y="76200"/>
            <a:ext cx="3276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endParaRPr lang="en-US" sz="2800" i="1" u="sng">
              <a:solidFill>
                <a:srgbClr val="000000"/>
              </a:solidFill>
              <a:latin typeface="Arial" charset="0"/>
              <a:cs typeface="Arial" charset="0"/>
            </a:endParaRPr>
          </a:p>
        </p:txBody>
      </p:sp>
      <p:sp>
        <p:nvSpPr>
          <p:cNvPr id="403461" name="WordArt 6"/>
          <p:cNvSpPr>
            <a:spLocks noChangeArrowheads="1" noChangeShapeType="1" noTextEdit="1"/>
          </p:cNvSpPr>
          <p:nvPr/>
        </p:nvSpPr>
        <p:spPr bwMode="auto">
          <a:xfrm>
            <a:off x="6172200" y="228600"/>
            <a:ext cx="1647825" cy="495300"/>
          </a:xfrm>
          <a:prstGeom prst="rect">
            <a:avLst/>
          </a:prstGeom>
        </p:spPr>
        <p:txBody>
          <a:bodyPr wrap="none" fromWordArt="1">
            <a:prstTxWarp prst="textPlain">
              <a:avLst>
                <a:gd name="adj" fmla="val 50000"/>
              </a:avLst>
            </a:prstTxWarp>
          </a:bodyPr>
          <a:lstStyle/>
          <a:p>
            <a:pPr algn="ctr" eaLnBrk="1" hangingPunct="1"/>
            <a:r>
              <a:rPr lang="zh-CN" altLang="en-US" sz="3600" b="0" kern="10" dirty="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巴比伦 </a:t>
            </a:r>
          </a:p>
        </p:txBody>
      </p:sp>
      <p:sp>
        <p:nvSpPr>
          <p:cNvPr id="403462" name="Line 7"/>
          <p:cNvSpPr>
            <a:spLocks noChangeShapeType="1"/>
          </p:cNvSpPr>
          <p:nvPr/>
        </p:nvSpPr>
        <p:spPr bwMode="auto">
          <a:xfrm>
            <a:off x="6096000" y="838200"/>
            <a:ext cx="17526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105" name="Oval 9"/>
          <p:cNvSpPr>
            <a:spLocks noChangeArrowheads="1"/>
          </p:cNvSpPr>
          <p:nvPr/>
        </p:nvSpPr>
        <p:spPr bwMode="auto">
          <a:xfrm>
            <a:off x="2667000" y="1981200"/>
            <a:ext cx="2209800" cy="1905000"/>
          </a:xfrm>
          <a:prstGeom prst="ellipse">
            <a:avLst/>
          </a:prstGeom>
          <a:noFill/>
          <a:ln w="38100" cmpd="dbl">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2800" b="0">
              <a:solidFill>
                <a:srgbClr val="000000"/>
              </a:solidFill>
              <a:cs typeface="Arial" charset="0"/>
            </a:endParaRPr>
          </a:p>
        </p:txBody>
      </p:sp>
      <p:sp>
        <p:nvSpPr>
          <p:cNvPr id="4107" name="Text Box 11"/>
          <p:cNvSpPr txBox="1">
            <a:spLocks noChangeArrowheads="1"/>
          </p:cNvSpPr>
          <p:nvPr/>
        </p:nvSpPr>
        <p:spPr bwMode="auto">
          <a:xfrm>
            <a:off x="5181600" y="3048000"/>
            <a:ext cx="3798888" cy="2677656"/>
          </a:xfrm>
          <a:prstGeom prst="rect">
            <a:avLst/>
          </a:prstGeom>
          <a:solidFill>
            <a:srgbClr val="CCFFFF">
              <a:alpha val="50000"/>
            </a:srgbClr>
          </a:solidFill>
          <a:ln w="9525">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zh-CN" altLang="en-US" sz="2800" dirty="0">
                <a:solidFill>
                  <a:srgbClr val="CC3399"/>
                </a:solidFill>
                <a:latin typeface="Arial"/>
                <a:cs typeface="Arial"/>
              </a:rPr>
              <a:t>底格里斯河和幼发拉底河岸</a:t>
            </a:r>
          </a:p>
          <a:p>
            <a:pPr algn="ctr">
              <a:defRPr/>
            </a:pPr>
            <a:endParaRPr lang="zh-CN" altLang="en-US" sz="2800" dirty="0">
              <a:solidFill>
                <a:srgbClr val="CC3399"/>
              </a:solidFill>
              <a:latin typeface="Arial"/>
              <a:cs typeface="Arial"/>
            </a:endParaRPr>
          </a:p>
          <a:p>
            <a:pPr algn="ctr">
              <a:defRPr/>
            </a:pPr>
            <a:r>
              <a:rPr lang="zh-CN" altLang="en-US" sz="2800" dirty="0">
                <a:solidFill>
                  <a:srgbClr val="CC3399"/>
                </a:solidFill>
                <a:latin typeface="Arial"/>
                <a:cs typeface="Arial"/>
              </a:rPr>
              <a:t>气候 </a:t>
            </a:r>
          </a:p>
          <a:p>
            <a:pPr algn="ctr">
              <a:defRPr/>
            </a:pPr>
            <a:endParaRPr lang="zh-CN" altLang="en-US" sz="2800" dirty="0">
              <a:solidFill>
                <a:srgbClr val="CC3399"/>
              </a:solidFill>
              <a:latin typeface="Arial"/>
              <a:cs typeface="Arial"/>
            </a:endParaRPr>
          </a:p>
          <a:p>
            <a:pPr algn="ctr">
              <a:defRPr/>
            </a:pPr>
            <a:r>
              <a:rPr lang="zh-CN" altLang="en-US" sz="2800" dirty="0">
                <a:solidFill>
                  <a:srgbClr val="CC3399"/>
                </a:solidFill>
                <a:latin typeface="Arial"/>
                <a:cs typeface="Arial"/>
              </a:rPr>
              <a:t>适合贸易 </a:t>
            </a:r>
          </a:p>
        </p:txBody>
      </p:sp>
      <p:sp>
        <p:nvSpPr>
          <p:cNvPr id="403465" name="Text Box 13"/>
          <p:cNvSpPr txBox="1">
            <a:spLocks noChangeArrowheads="1"/>
          </p:cNvSpPr>
          <p:nvPr/>
        </p:nvSpPr>
        <p:spPr bwMode="auto">
          <a:xfrm>
            <a:off x="8397875" y="412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137</a:t>
            </a:r>
          </a:p>
        </p:txBody>
      </p:sp>
    </p:spTree>
    <p:extLst>
      <p:ext uri="{BB962C8B-B14F-4D97-AF65-F5344CB8AC3E}">
        <p14:creationId xmlns:p14="http://schemas.microsoft.com/office/powerpoint/2010/main" val="1375006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4099">
                                            <p:bg/>
                                          </p:spTgt>
                                        </p:tgtEl>
                                        <p:attrNameLst>
                                          <p:attrName>style.visibility</p:attrName>
                                        </p:attrNameLst>
                                      </p:cBhvr>
                                      <p:to>
                                        <p:strVal val="visible"/>
                                      </p:to>
                                    </p:set>
                                    <p:anim calcmode="lin" valueType="num">
                                      <p:cBhvr>
                                        <p:cTn id="7" dur="500" fill="hold"/>
                                        <p:tgtEl>
                                          <p:spTgt spid="4099">
                                            <p:bg/>
                                          </p:spTgt>
                                        </p:tgtEl>
                                        <p:attrNameLst>
                                          <p:attrName>ppt_w</p:attrName>
                                        </p:attrNameLst>
                                      </p:cBhvr>
                                      <p:tavLst>
                                        <p:tav tm="0">
                                          <p:val>
                                            <p:fltVal val="0"/>
                                          </p:val>
                                        </p:tav>
                                        <p:tav tm="100000">
                                          <p:val>
                                            <p:strVal val="#ppt_w"/>
                                          </p:val>
                                        </p:tav>
                                      </p:tavLst>
                                    </p:anim>
                                    <p:anim calcmode="lin" valueType="num">
                                      <p:cBhvr>
                                        <p:cTn id="8" dur="500" fill="hold"/>
                                        <p:tgtEl>
                                          <p:spTgt spid="4099">
                                            <p:bg/>
                                          </p:spTgt>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4099">
                                            <p:txEl>
                                              <p:pRg st="0" end="0"/>
                                            </p:txEl>
                                          </p:spTgt>
                                        </p:tgtEl>
                                        <p:attrNameLst>
                                          <p:attrName>style.visibility</p:attrName>
                                        </p:attrNameLst>
                                      </p:cBhvr>
                                      <p:to>
                                        <p:strVal val="visible"/>
                                      </p:to>
                                    </p:set>
                                    <p:anim calcmode="lin" valueType="num">
                                      <p:cBhvr>
                                        <p:cTn id="12" dur="500" fill="hold"/>
                                        <p:tgtEl>
                                          <p:spTgt spid="409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4099">
                                            <p:txEl>
                                              <p:pRg st="0" end="0"/>
                                            </p:txEl>
                                          </p:spTgt>
                                        </p:tgtEl>
                                        <p:attrNameLst>
                                          <p:attrName>ppt_h</p:attrName>
                                        </p:attrNameLst>
                                      </p:cBhvr>
                                      <p:tavLst>
                                        <p:tav tm="0">
                                          <p:val>
                                            <p:strVal val="#ppt_h"/>
                                          </p:val>
                                        </p:tav>
                                        <p:tav tm="100000">
                                          <p:val>
                                            <p:strVal val="#ppt_h"/>
                                          </p:val>
                                        </p:tav>
                                      </p:tavLst>
                                    </p:anim>
                                  </p:childTnLst>
                                </p:cTn>
                              </p:par>
                            </p:childTnLst>
                          </p:cTn>
                        </p:par>
                        <p:par>
                          <p:cTn id="14" fill="hold">
                            <p:stCondLst>
                              <p:cond delay="1000"/>
                            </p:stCondLst>
                            <p:childTnLst>
                              <p:par>
                                <p:cTn id="15" presetID="17" presetClass="entr" presetSubtype="10" fill="hold" grpId="0" nodeType="afterEffect">
                                  <p:stCondLst>
                                    <p:cond delay="0"/>
                                  </p:stCondLst>
                                  <p:childTnLst>
                                    <p:set>
                                      <p:cBhvr>
                                        <p:cTn id="16" dur="1" fill="hold">
                                          <p:stCondLst>
                                            <p:cond delay="0"/>
                                          </p:stCondLst>
                                        </p:cTn>
                                        <p:tgtEl>
                                          <p:spTgt spid="4099">
                                            <p:txEl>
                                              <p:pRg st="1" end="1"/>
                                            </p:txEl>
                                          </p:spTgt>
                                        </p:tgtEl>
                                        <p:attrNameLst>
                                          <p:attrName>style.visibility</p:attrName>
                                        </p:attrNameLst>
                                      </p:cBhvr>
                                      <p:to>
                                        <p:strVal val="visible"/>
                                      </p:to>
                                    </p:set>
                                    <p:anim calcmode="lin" valueType="num">
                                      <p:cBhvr>
                                        <p:cTn id="17" dur="500" fill="hold"/>
                                        <p:tgtEl>
                                          <p:spTgt spid="409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4099">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4105"/>
                                        </p:tgtEl>
                                        <p:attrNameLst>
                                          <p:attrName>style.visibility</p:attrName>
                                        </p:attrNameLst>
                                      </p:cBhvr>
                                      <p:to>
                                        <p:strVal val="visible"/>
                                      </p:to>
                                    </p:set>
                                    <p:anim calcmode="lin" valueType="num">
                                      <p:cBhvr>
                                        <p:cTn id="23" dur="500" fill="hold"/>
                                        <p:tgtEl>
                                          <p:spTgt spid="4105"/>
                                        </p:tgtEl>
                                        <p:attrNameLst>
                                          <p:attrName>ppt_w</p:attrName>
                                        </p:attrNameLst>
                                      </p:cBhvr>
                                      <p:tavLst>
                                        <p:tav tm="0">
                                          <p:val>
                                            <p:fltVal val="0"/>
                                          </p:val>
                                        </p:tav>
                                        <p:tav tm="100000">
                                          <p:val>
                                            <p:strVal val="#ppt_w"/>
                                          </p:val>
                                        </p:tav>
                                      </p:tavLst>
                                    </p:anim>
                                    <p:anim calcmode="lin" valueType="num">
                                      <p:cBhvr>
                                        <p:cTn id="24" dur="500" fill="hold"/>
                                        <p:tgtEl>
                                          <p:spTgt spid="4105"/>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7" presetClass="entr" presetSubtype="10" fill="hold" grpId="0" nodeType="clickEffect">
                                  <p:stCondLst>
                                    <p:cond delay="0"/>
                                  </p:stCondLst>
                                  <p:childTnLst>
                                    <p:set>
                                      <p:cBhvr>
                                        <p:cTn id="28" dur="1" fill="hold">
                                          <p:stCondLst>
                                            <p:cond delay="0"/>
                                          </p:stCondLst>
                                        </p:cTn>
                                        <p:tgtEl>
                                          <p:spTgt spid="4107">
                                            <p:bg/>
                                          </p:spTgt>
                                        </p:tgtEl>
                                        <p:attrNameLst>
                                          <p:attrName>style.visibility</p:attrName>
                                        </p:attrNameLst>
                                      </p:cBhvr>
                                      <p:to>
                                        <p:strVal val="visible"/>
                                      </p:to>
                                    </p:set>
                                    <p:anim calcmode="lin" valueType="num">
                                      <p:cBhvr>
                                        <p:cTn id="29" dur="500" fill="hold"/>
                                        <p:tgtEl>
                                          <p:spTgt spid="4107">
                                            <p:bg/>
                                          </p:spTgt>
                                        </p:tgtEl>
                                        <p:attrNameLst>
                                          <p:attrName>ppt_w</p:attrName>
                                        </p:attrNameLst>
                                      </p:cBhvr>
                                      <p:tavLst>
                                        <p:tav tm="0">
                                          <p:val>
                                            <p:fltVal val="0"/>
                                          </p:val>
                                        </p:tav>
                                        <p:tav tm="100000">
                                          <p:val>
                                            <p:strVal val="#ppt_w"/>
                                          </p:val>
                                        </p:tav>
                                      </p:tavLst>
                                    </p:anim>
                                    <p:anim calcmode="lin" valueType="num">
                                      <p:cBhvr>
                                        <p:cTn id="30" dur="500" fill="hold"/>
                                        <p:tgtEl>
                                          <p:spTgt spid="4107">
                                            <p:bg/>
                                          </p:spTgt>
                                        </p:tgtEl>
                                        <p:attrNameLst>
                                          <p:attrName>ppt_h</p:attrName>
                                        </p:attrNameLst>
                                      </p:cBhvr>
                                      <p:tavLst>
                                        <p:tav tm="0">
                                          <p:val>
                                            <p:strVal val="#ppt_h"/>
                                          </p:val>
                                        </p:tav>
                                        <p:tav tm="100000">
                                          <p:val>
                                            <p:strVal val="#ppt_h"/>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4107">
                                            <p:txEl>
                                              <p:pRg st="0" end="0"/>
                                            </p:txEl>
                                          </p:spTgt>
                                        </p:tgtEl>
                                        <p:attrNameLst>
                                          <p:attrName>style.visibility</p:attrName>
                                        </p:attrNameLst>
                                      </p:cBhvr>
                                      <p:to>
                                        <p:strVal val="visible"/>
                                      </p:to>
                                    </p:set>
                                    <p:anim calcmode="lin" valueType="num">
                                      <p:cBhvr>
                                        <p:cTn id="35" dur="500" fill="hold"/>
                                        <p:tgtEl>
                                          <p:spTgt spid="4107">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410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7" presetClass="entr" presetSubtype="10" fill="hold" grpId="0" nodeType="clickEffect">
                                  <p:stCondLst>
                                    <p:cond delay="0"/>
                                  </p:stCondLst>
                                  <p:childTnLst>
                                    <p:set>
                                      <p:cBhvr>
                                        <p:cTn id="40" dur="1" fill="hold">
                                          <p:stCondLst>
                                            <p:cond delay="0"/>
                                          </p:stCondLst>
                                        </p:cTn>
                                        <p:tgtEl>
                                          <p:spTgt spid="4107">
                                            <p:txEl>
                                              <p:pRg st="2" end="2"/>
                                            </p:txEl>
                                          </p:spTgt>
                                        </p:tgtEl>
                                        <p:attrNameLst>
                                          <p:attrName>style.visibility</p:attrName>
                                        </p:attrNameLst>
                                      </p:cBhvr>
                                      <p:to>
                                        <p:strVal val="visible"/>
                                      </p:to>
                                    </p:set>
                                    <p:anim calcmode="lin" valueType="num">
                                      <p:cBhvr>
                                        <p:cTn id="41" dur="500" fill="hold"/>
                                        <p:tgtEl>
                                          <p:spTgt spid="4107">
                                            <p:txEl>
                                              <p:pRg st="2" end="2"/>
                                            </p:txEl>
                                          </p:spTgt>
                                        </p:tgtEl>
                                        <p:attrNameLst>
                                          <p:attrName>ppt_w</p:attrName>
                                        </p:attrNameLst>
                                      </p:cBhvr>
                                      <p:tavLst>
                                        <p:tav tm="0">
                                          <p:val>
                                            <p:fltVal val="0"/>
                                          </p:val>
                                        </p:tav>
                                        <p:tav tm="100000">
                                          <p:val>
                                            <p:strVal val="#ppt_w"/>
                                          </p:val>
                                        </p:tav>
                                      </p:tavLst>
                                    </p:anim>
                                    <p:anim calcmode="lin" valueType="num">
                                      <p:cBhvr>
                                        <p:cTn id="42" dur="500" fill="hold"/>
                                        <p:tgtEl>
                                          <p:spTgt spid="4107">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4107">
                                            <p:txEl>
                                              <p:pRg st="4" end="4"/>
                                            </p:txEl>
                                          </p:spTgt>
                                        </p:tgtEl>
                                        <p:attrNameLst>
                                          <p:attrName>style.visibility</p:attrName>
                                        </p:attrNameLst>
                                      </p:cBhvr>
                                      <p:to>
                                        <p:strVal val="visible"/>
                                      </p:to>
                                    </p:set>
                                    <p:anim calcmode="lin" valueType="num">
                                      <p:cBhvr>
                                        <p:cTn id="47" dur="500" fill="hold"/>
                                        <p:tgtEl>
                                          <p:spTgt spid="4107">
                                            <p:txEl>
                                              <p:pRg st="4" end="4"/>
                                            </p:txEl>
                                          </p:spTgt>
                                        </p:tgtEl>
                                        <p:attrNameLst>
                                          <p:attrName>ppt_w</p:attrName>
                                        </p:attrNameLst>
                                      </p:cBhvr>
                                      <p:tavLst>
                                        <p:tav tm="0">
                                          <p:val>
                                            <p:fltVal val="0"/>
                                          </p:val>
                                        </p:tav>
                                        <p:tav tm="100000">
                                          <p:val>
                                            <p:strVal val="#ppt_w"/>
                                          </p:val>
                                        </p:tav>
                                      </p:tavLst>
                                    </p:anim>
                                    <p:anim calcmode="lin" valueType="num">
                                      <p:cBhvr>
                                        <p:cTn id="48" dur="500" fill="hold"/>
                                        <p:tgtEl>
                                          <p:spTgt spid="4107">
                                            <p:txEl>
                                              <p:pRg st="4" end="4"/>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build="p" animBg="1" autoUpdateAnimBg="0" advAuto="0"/>
      <p:bldP spid="4105" grpId="0" animBg="1"/>
      <p:bldP spid="4107" grpId="0" build="p"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 y="1936750"/>
            <a:ext cx="9429750" cy="492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4482" name="WordArt 6"/>
          <p:cNvSpPr>
            <a:spLocks noChangeArrowheads="1" noChangeShapeType="1" noTextEdit="1"/>
          </p:cNvSpPr>
          <p:nvPr/>
        </p:nvSpPr>
        <p:spPr bwMode="auto">
          <a:xfrm>
            <a:off x="4267200" y="228600"/>
            <a:ext cx="4086225" cy="495300"/>
          </a:xfrm>
          <a:prstGeom prst="rect">
            <a:avLst/>
          </a:prstGeom>
        </p:spPr>
        <p:txBody>
          <a:bodyPr wrap="none" fromWordArt="1">
            <a:prstTxWarp prst="textPlain">
              <a:avLst>
                <a:gd name="adj" fmla="val 50000"/>
              </a:avLst>
            </a:prstTxWarp>
          </a:bodyPr>
          <a:lstStyle/>
          <a:p>
            <a:pPr algn="ctr" eaLnBrk="1" hangingPunct="1"/>
            <a:r>
              <a:rPr lang="zh-CN" altLang="en-US" sz="3600" b="0" kern="10" dirty="0">
                <a:ln w="63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尼布甲尼巴比伦</a:t>
            </a:r>
          </a:p>
        </p:txBody>
      </p:sp>
      <p:sp>
        <p:nvSpPr>
          <p:cNvPr id="404483" name="Line 7"/>
          <p:cNvSpPr>
            <a:spLocks noChangeShapeType="1"/>
          </p:cNvSpPr>
          <p:nvPr/>
        </p:nvSpPr>
        <p:spPr bwMode="auto">
          <a:xfrm>
            <a:off x="4267200" y="838200"/>
            <a:ext cx="41148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pic>
        <p:nvPicPr>
          <p:cNvPr id="9219"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76200"/>
            <a:ext cx="2743200" cy="269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4485" name="Text Box 8"/>
          <p:cNvSpPr txBox="1">
            <a:spLocks noChangeArrowheads="1"/>
          </p:cNvSpPr>
          <p:nvPr/>
        </p:nvSpPr>
        <p:spPr bwMode="auto">
          <a:xfrm>
            <a:off x="8397875" y="412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137</a:t>
            </a:r>
          </a:p>
        </p:txBody>
      </p:sp>
    </p:spTree>
    <p:extLst>
      <p:ext uri="{BB962C8B-B14F-4D97-AF65-F5344CB8AC3E}">
        <p14:creationId xmlns:p14="http://schemas.microsoft.com/office/powerpoint/2010/main" val="1014385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9219"/>
                                        </p:tgtEl>
                                        <p:attrNameLst>
                                          <p:attrName>style.visibility</p:attrName>
                                        </p:attrNameLst>
                                      </p:cBhvr>
                                      <p:to>
                                        <p:strVal val="visible"/>
                                      </p:to>
                                    </p:set>
                                    <p:anim calcmode="lin" valueType="num">
                                      <p:cBhvr>
                                        <p:cTn id="7" dur="1000" fill="hold"/>
                                        <p:tgtEl>
                                          <p:spTgt spid="9219"/>
                                        </p:tgtEl>
                                        <p:attrNameLst>
                                          <p:attrName>ppt_w</p:attrName>
                                        </p:attrNameLst>
                                      </p:cBhvr>
                                      <p:tavLst>
                                        <p:tav tm="0">
                                          <p:val>
                                            <p:fltVal val="0"/>
                                          </p:val>
                                        </p:tav>
                                        <p:tav tm="100000">
                                          <p:val>
                                            <p:strVal val="#ppt_w"/>
                                          </p:val>
                                        </p:tav>
                                      </p:tavLst>
                                    </p:anim>
                                    <p:anim calcmode="lin" valueType="num">
                                      <p:cBhvr>
                                        <p:cTn id="8" dur="1000" fill="hold"/>
                                        <p:tgtEl>
                                          <p:spTgt spid="9219"/>
                                        </p:tgtEl>
                                        <p:attrNameLst>
                                          <p:attrName>ppt_h</p:attrName>
                                        </p:attrNameLst>
                                      </p:cBhvr>
                                      <p:tavLst>
                                        <p:tav tm="0">
                                          <p:val>
                                            <p:fltVal val="0"/>
                                          </p:val>
                                        </p:tav>
                                        <p:tav tm="100000">
                                          <p:val>
                                            <p:strVal val="#ppt_h"/>
                                          </p:val>
                                        </p:tav>
                                      </p:tavLst>
                                    </p:anim>
                                    <p:anim calcmode="lin" valueType="num">
                                      <p:cBhvr>
                                        <p:cTn id="9" dur="1000" fill="hold"/>
                                        <p:tgtEl>
                                          <p:spTgt spid="921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2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nodeType="clickEffect">
                                  <p:stCondLst>
                                    <p:cond delay="0"/>
                                  </p:stCondLst>
                                  <p:childTnLst>
                                    <p:set>
                                      <p:cBhvr>
                                        <p:cTn id="14" dur="1" fill="hold">
                                          <p:stCondLst>
                                            <p:cond delay="0"/>
                                          </p:stCondLst>
                                        </p:cTn>
                                        <p:tgtEl>
                                          <p:spTgt spid="9220"/>
                                        </p:tgtEl>
                                        <p:attrNameLst>
                                          <p:attrName>style.visibility</p:attrName>
                                        </p:attrNameLst>
                                      </p:cBhvr>
                                      <p:to>
                                        <p:strVal val="visible"/>
                                      </p:to>
                                    </p:set>
                                    <p:anim calcmode="lin" valueType="num">
                                      <p:cBhvr>
                                        <p:cTn id="15" dur="1000" fill="hold"/>
                                        <p:tgtEl>
                                          <p:spTgt spid="9220"/>
                                        </p:tgtEl>
                                        <p:attrNameLst>
                                          <p:attrName>ppt_w</p:attrName>
                                        </p:attrNameLst>
                                      </p:cBhvr>
                                      <p:tavLst>
                                        <p:tav tm="0">
                                          <p:val>
                                            <p:fltVal val="0"/>
                                          </p:val>
                                        </p:tav>
                                        <p:tav tm="100000">
                                          <p:val>
                                            <p:strVal val="#ppt_w"/>
                                          </p:val>
                                        </p:tav>
                                      </p:tavLst>
                                    </p:anim>
                                    <p:anim calcmode="lin" valueType="num">
                                      <p:cBhvr>
                                        <p:cTn id="16" dur="1000" fill="hold"/>
                                        <p:tgtEl>
                                          <p:spTgt spid="9220"/>
                                        </p:tgtEl>
                                        <p:attrNameLst>
                                          <p:attrName>ppt_h</p:attrName>
                                        </p:attrNameLst>
                                      </p:cBhvr>
                                      <p:tavLst>
                                        <p:tav tm="0">
                                          <p:val>
                                            <p:fltVal val="0"/>
                                          </p:val>
                                        </p:tav>
                                        <p:tav tm="100000">
                                          <p:val>
                                            <p:strVal val="#ppt_h"/>
                                          </p:val>
                                        </p:tav>
                                      </p:tavLst>
                                    </p:anim>
                                    <p:anim calcmode="lin" valueType="num">
                                      <p:cBhvr>
                                        <p:cTn id="17" dur="1000" fill="hold"/>
                                        <p:tgtEl>
                                          <p:spTgt spid="922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2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body" sz="half" idx="1"/>
          </p:nvPr>
        </p:nvSpPr>
        <p:spPr>
          <a:xfrm>
            <a:off x="381000" y="1524000"/>
            <a:ext cx="8305800" cy="990600"/>
          </a:xfrm>
        </p:spPr>
        <p:txBody>
          <a:bodyPr/>
          <a:lstStyle/>
          <a:p>
            <a:pPr algn="ctr" eaLnBrk="1" hangingPunct="1">
              <a:lnSpc>
                <a:spcPct val="80000"/>
              </a:lnSpc>
              <a:buFontTx/>
              <a:buNone/>
            </a:pPr>
            <a:r>
              <a:rPr lang="zh-CN" altLang="en-US" sz="2400" b="1" dirty="0">
                <a:latin typeface="Arial" charset="0"/>
                <a:ea typeface="ＭＳ Ｐゴシック" charset="0"/>
                <a:cs typeface="ＭＳ Ｐゴシック" charset="0"/>
              </a:rPr>
              <a:t>巴比伦的公民崇拜很多上帝</a:t>
            </a:r>
            <a:r>
              <a:rPr lang="en-US" altLang="zh-CN" sz="2400" b="1" dirty="0">
                <a:latin typeface="Arial" charset="0"/>
                <a:ea typeface="ＭＳ Ｐゴシック" charset="0"/>
                <a:cs typeface="ＭＳ Ｐゴシック" charset="0"/>
              </a:rPr>
              <a:t>– Sumerian, Akkadian,</a:t>
            </a:r>
            <a:r>
              <a:rPr lang="zh-CN" altLang="en-US" sz="2400" b="1" dirty="0">
                <a:latin typeface="Arial" charset="0"/>
                <a:ea typeface="ＭＳ Ｐゴシック" charset="0"/>
                <a:cs typeface="ＭＳ Ｐゴシック" charset="0"/>
              </a:rPr>
              <a:t>进口从以东北方的山区域 </a:t>
            </a:r>
            <a:r>
              <a:rPr lang="en-US" altLang="zh-CN" sz="2400" b="1" dirty="0">
                <a:latin typeface="Arial" charset="0"/>
                <a:ea typeface="ＭＳ Ｐゴシック" charset="0"/>
                <a:cs typeface="ＭＳ Ｐゴシック" charset="0"/>
              </a:rPr>
              <a:t>(</a:t>
            </a:r>
            <a:r>
              <a:rPr lang="zh-CN" altLang="en-US" sz="2400" b="1" dirty="0">
                <a:latin typeface="Arial" charset="0"/>
                <a:ea typeface="ＭＳ Ｐゴシック" charset="0"/>
                <a:cs typeface="ＭＳ Ｐゴシック" charset="0"/>
              </a:rPr>
              <a:t>向北</a:t>
            </a:r>
            <a:r>
              <a:rPr lang="en-US" altLang="zh-CN" sz="2400" b="1" dirty="0">
                <a:latin typeface="Arial" charset="0"/>
                <a:ea typeface="ＭＳ Ｐゴシック" charset="0"/>
                <a:cs typeface="ＭＳ Ｐゴシック" charset="0"/>
              </a:rPr>
              <a:t>, </a:t>
            </a:r>
            <a:r>
              <a:rPr lang="zh-CN" altLang="en-US" sz="2400" b="1" dirty="0">
                <a:latin typeface="Arial" charset="0"/>
                <a:ea typeface="ＭＳ Ｐゴシック" charset="0"/>
                <a:cs typeface="ＭＳ Ｐゴシック" charset="0"/>
              </a:rPr>
              <a:t>朝东 </a:t>
            </a:r>
            <a:r>
              <a:rPr lang="en-US" altLang="zh-CN" sz="2400" b="1" dirty="0">
                <a:latin typeface="Arial" charset="0"/>
                <a:ea typeface="ＭＳ Ｐゴシック" charset="0"/>
                <a:cs typeface="ＭＳ Ｐゴシック" charset="0"/>
              </a:rPr>
              <a:t>-</a:t>
            </a:r>
            <a:r>
              <a:rPr lang="zh-CN" altLang="en-US" sz="2400" b="1" dirty="0">
                <a:latin typeface="Arial" charset="0"/>
                <a:ea typeface="ＭＳ Ｐゴシック" charset="0"/>
                <a:cs typeface="ＭＳ Ｐゴシック" charset="0"/>
              </a:rPr>
              <a:t>美索不达米</a:t>
            </a:r>
            <a:r>
              <a:rPr lang="en-US" altLang="zh-CN" sz="2400" b="1" dirty="0">
                <a:latin typeface="Arial" charset="0"/>
                <a:ea typeface="ＭＳ Ｐゴシック" charset="0"/>
                <a:cs typeface="ＭＳ Ｐゴシック" charset="0"/>
              </a:rPr>
              <a:t>) – </a:t>
            </a:r>
            <a:r>
              <a:rPr lang="zh-CN" altLang="en-US" sz="2400" b="1" dirty="0">
                <a:latin typeface="Arial" charset="0"/>
                <a:ea typeface="ＭＳ Ｐゴシック" charset="0"/>
                <a:cs typeface="ＭＳ Ｐゴシック" charset="0"/>
              </a:rPr>
              <a:t>反映公民的需要和日常烦恼担心</a:t>
            </a:r>
          </a:p>
          <a:p>
            <a:pPr eaLnBrk="1" hangingPunct="1">
              <a:lnSpc>
                <a:spcPct val="80000"/>
              </a:lnSpc>
              <a:buFontTx/>
              <a:buNone/>
            </a:pPr>
            <a:endParaRPr lang="en-US" sz="2000" b="1" dirty="0">
              <a:latin typeface="Arial" charset="0"/>
              <a:ea typeface="ＭＳ Ｐゴシック" charset="0"/>
              <a:cs typeface="ＭＳ Ｐゴシック" charset="0"/>
            </a:endParaRPr>
          </a:p>
        </p:txBody>
      </p:sp>
      <p:sp>
        <p:nvSpPr>
          <p:cNvPr id="124931" name="Text Box 3"/>
          <p:cNvSpPr txBox="1">
            <a:spLocks noChangeArrowheads="1"/>
          </p:cNvSpPr>
          <p:nvPr/>
        </p:nvSpPr>
        <p:spPr bwMode="auto">
          <a:xfrm>
            <a:off x="304800" y="2819400"/>
            <a:ext cx="60960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dirty="0" err="1">
                <a:solidFill>
                  <a:srgbClr val="000000"/>
                </a:solidFill>
                <a:latin typeface="Arial" charset="0"/>
              </a:rPr>
              <a:t>Marduk</a:t>
            </a:r>
            <a:r>
              <a:rPr lang="en-US" dirty="0">
                <a:solidFill>
                  <a:srgbClr val="000000"/>
                </a:solidFill>
                <a:latin typeface="Arial" charset="0"/>
              </a:rPr>
              <a:t> (Bel / “</a:t>
            </a:r>
            <a:r>
              <a:rPr lang="zh-CN" altLang="en-US" dirty="0">
                <a:solidFill>
                  <a:srgbClr val="000000"/>
                </a:solidFill>
                <a:latin typeface="Arial" charset="0"/>
              </a:rPr>
              <a:t>巴力”</a:t>
            </a:r>
            <a:r>
              <a:rPr lang="en-US" altLang="zh-CN" dirty="0">
                <a:solidFill>
                  <a:srgbClr val="000000"/>
                </a:solidFill>
                <a:latin typeface="Arial" charset="0"/>
              </a:rPr>
              <a:t>) </a:t>
            </a:r>
          </a:p>
          <a:p>
            <a:r>
              <a:rPr lang="en-US" altLang="zh-CN" dirty="0">
                <a:solidFill>
                  <a:srgbClr val="000000"/>
                </a:solidFill>
                <a:latin typeface="Arial" charset="0"/>
              </a:rPr>
              <a:t>   1. </a:t>
            </a:r>
            <a:r>
              <a:rPr lang="en-US" dirty="0" err="1">
                <a:solidFill>
                  <a:srgbClr val="000000"/>
                </a:solidFill>
                <a:latin typeface="Arial" charset="0"/>
              </a:rPr>
              <a:t>Ea</a:t>
            </a:r>
            <a:r>
              <a:rPr lang="en-US" dirty="0">
                <a:solidFill>
                  <a:srgbClr val="000000"/>
                </a:solidFill>
                <a:latin typeface="Arial" charset="0"/>
              </a:rPr>
              <a:t> </a:t>
            </a:r>
            <a:r>
              <a:rPr lang="zh-CN" altLang="en-US" dirty="0">
                <a:solidFill>
                  <a:srgbClr val="000000"/>
                </a:solidFill>
                <a:latin typeface="Arial" charset="0"/>
              </a:rPr>
              <a:t>的儿子</a:t>
            </a:r>
            <a:r>
              <a:rPr lang="en-US" altLang="zh-CN" dirty="0">
                <a:solidFill>
                  <a:srgbClr val="000000"/>
                </a:solidFill>
                <a:latin typeface="Arial" charset="0"/>
              </a:rPr>
              <a:t>( </a:t>
            </a:r>
            <a:r>
              <a:rPr lang="zh-CN" altLang="en-US" dirty="0">
                <a:solidFill>
                  <a:srgbClr val="000000"/>
                </a:solidFill>
                <a:latin typeface="Arial" charset="0"/>
              </a:rPr>
              <a:t>智慧 </a:t>
            </a:r>
            <a:r>
              <a:rPr lang="en-US" altLang="zh-CN" dirty="0">
                <a:solidFill>
                  <a:srgbClr val="000000"/>
                </a:solidFill>
                <a:latin typeface="Arial" charset="0"/>
              </a:rPr>
              <a:t>)</a:t>
            </a:r>
          </a:p>
          <a:p>
            <a:r>
              <a:rPr lang="en-US" altLang="zh-CN" dirty="0">
                <a:solidFill>
                  <a:srgbClr val="000000"/>
                </a:solidFill>
                <a:latin typeface="Arial" charset="0"/>
              </a:rPr>
              <a:t>   2. </a:t>
            </a:r>
            <a:r>
              <a:rPr lang="zh-CN" altLang="en-US" dirty="0">
                <a:solidFill>
                  <a:srgbClr val="000000"/>
                </a:solidFill>
                <a:latin typeface="Arial" charset="0"/>
              </a:rPr>
              <a:t>首席巴比伦的上帝 </a:t>
            </a:r>
            <a:r>
              <a:rPr lang="en-US" altLang="zh-CN" dirty="0">
                <a:solidFill>
                  <a:srgbClr val="000000"/>
                </a:solidFill>
                <a:latin typeface="Arial" charset="0"/>
              </a:rPr>
              <a:t>( </a:t>
            </a:r>
            <a:r>
              <a:rPr lang="zh-CN" altLang="en-US" dirty="0">
                <a:solidFill>
                  <a:srgbClr val="000000"/>
                </a:solidFill>
                <a:latin typeface="Arial" charset="0"/>
              </a:rPr>
              <a:t>暘 </a:t>
            </a:r>
            <a:r>
              <a:rPr lang="en-US" altLang="zh-CN" dirty="0">
                <a:solidFill>
                  <a:srgbClr val="000000"/>
                </a:solidFill>
                <a:latin typeface="Arial" charset="0"/>
              </a:rPr>
              <a:t>)</a:t>
            </a:r>
          </a:p>
          <a:p>
            <a:r>
              <a:rPr lang="en-US" altLang="zh-CN" dirty="0">
                <a:solidFill>
                  <a:srgbClr val="000000"/>
                </a:solidFill>
                <a:latin typeface="Arial" charset="0"/>
              </a:rPr>
              <a:t>   3. </a:t>
            </a:r>
            <a:r>
              <a:rPr lang="zh-CN" altLang="en-US" dirty="0">
                <a:solidFill>
                  <a:srgbClr val="000000"/>
                </a:solidFill>
                <a:latin typeface="Arial" charset="0"/>
              </a:rPr>
              <a:t>寺庙 和 巨大的雕像 </a:t>
            </a:r>
            <a:r>
              <a:rPr lang="en-US" altLang="zh-CN" dirty="0">
                <a:solidFill>
                  <a:srgbClr val="000000"/>
                </a:solidFill>
                <a:latin typeface="Arial" charset="0"/>
              </a:rPr>
              <a:t>(</a:t>
            </a:r>
            <a:r>
              <a:rPr lang="en-US" dirty="0" err="1">
                <a:solidFill>
                  <a:srgbClr val="000000"/>
                </a:solidFill>
                <a:latin typeface="Arial" charset="0"/>
              </a:rPr>
              <a:t>Esgalia</a:t>
            </a:r>
            <a:r>
              <a:rPr lang="en-US" dirty="0">
                <a:solidFill>
                  <a:srgbClr val="000000"/>
                </a:solidFill>
                <a:latin typeface="Arial" charset="0"/>
              </a:rPr>
              <a:t> </a:t>
            </a:r>
            <a:r>
              <a:rPr lang="zh-CN" altLang="en-US" dirty="0">
                <a:solidFill>
                  <a:srgbClr val="000000"/>
                </a:solidFill>
                <a:latin typeface="Arial" charset="0"/>
              </a:rPr>
              <a:t>的 庙 </a:t>
            </a:r>
            <a:r>
              <a:rPr lang="en-US" altLang="zh-CN" dirty="0">
                <a:solidFill>
                  <a:srgbClr val="000000"/>
                </a:solidFill>
                <a:latin typeface="Arial" charset="0"/>
              </a:rPr>
              <a:t>)</a:t>
            </a:r>
          </a:p>
          <a:p>
            <a:r>
              <a:rPr lang="en-US" altLang="zh-CN" dirty="0">
                <a:solidFill>
                  <a:srgbClr val="000000"/>
                </a:solidFill>
                <a:latin typeface="Arial" charset="0"/>
              </a:rPr>
              <a:t>   4. </a:t>
            </a:r>
            <a:r>
              <a:rPr lang="zh-CN" altLang="en-US" dirty="0">
                <a:solidFill>
                  <a:srgbClr val="000000"/>
                </a:solidFill>
                <a:latin typeface="Arial" charset="0"/>
              </a:rPr>
              <a:t>妻子名字</a:t>
            </a:r>
            <a:r>
              <a:rPr lang="en-US" altLang="zh-CN" dirty="0">
                <a:solidFill>
                  <a:srgbClr val="000000"/>
                </a:solidFill>
                <a:latin typeface="Arial" charset="0"/>
              </a:rPr>
              <a:t>- </a:t>
            </a:r>
            <a:r>
              <a:rPr lang="en-US" dirty="0" err="1">
                <a:solidFill>
                  <a:srgbClr val="000000"/>
                </a:solidFill>
                <a:latin typeface="Arial" charset="0"/>
              </a:rPr>
              <a:t>Sarpanitu</a:t>
            </a:r>
            <a:r>
              <a:rPr lang="en-US" dirty="0">
                <a:solidFill>
                  <a:srgbClr val="000000"/>
                </a:solidFill>
                <a:latin typeface="Arial" charset="0"/>
              </a:rPr>
              <a:t> /</a:t>
            </a:r>
            <a:r>
              <a:rPr lang="zh-CN" altLang="en-US" dirty="0">
                <a:solidFill>
                  <a:srgbClr val="000000"/>
                </a:solidFill>
                <a:latin typeface="Arial" charset="0"/>
              </a:rPr>
              <a:t>儿子名字 </a:t>
            </a:r>
            <a:r>
              <a:rPr lang="en-US" altLang="zh-CN" dirty="0">
                <a:solidFill>
                  <a:srgbClr val="000000"/>
                </a:solidFill>
                <a:latin typeface="Arial" charset="0"/>
              </a:rPr>
              <a:t>- </a:t>
            </a:r>
            <a:r>
              <a:rPr lang="en-US" dirty="0" err="1">
                <a:solidFill>
                  <a:srgbClr val="000000"/>
                </a:solidFill>
                <a:latin typeface="Arial" charset="0"/>
              </a:rPr>
              <a:t>Nabu</a:t>
            </a:r>
            <a:endParaRPr lang="en-US" dirty="0">
              <a:solidFill>
                <a:srgbClr val="000000"/>
              </a:solidFill>
              <a:latin typeface="Arial" charset="0"/>
            </a:endParaRPr>
          </a:p>
          <a:p>
            <a:r>
              <a:rPr lang="en-US" dirty="0">
                <a:solidFill>
                  <a:srgbClr val="000000"/>
                </a:solidFill>
                <a:latin typeface="Arial" charset="0"/>
              </a:rPr>
              <a:t>   5. </a:t>
            </a:r>
            <a:r>
              <a:rPr lang="zh-CN" altLang="en-US" dirty="0">
                <a:solidFill>
                  <a:srgbClr val="000000"/>
                </a:solidFill>
                <a:latin typeface="Arial" charset="0"/>
              </a:rPr>
              <a:t>寺圣 </a:t>
            </a:r>
            <a:r>
              <a:rPr lang="en-US" altLang="zh-CN" dirty="0">
                <a:solidFill>
                  <a:srgbClr val="000000"/>
                </a:solidFill>
                <a:latin typeface="Arial" charset="0"/>
              </a:rPr>
              <a:t>10 </a:t>
            </a:r>
            <a:r>
              <a:rPr lang="zh-CN" altLang="en-US" dirty="0">
                <a:solidFill>
                  <a:srgbClr val="000000"/>
                </a:solidFill>
                <a:latin typeface="Arial" charset="0"/>
              </a:rPr>
              <a:t>号 </a:t>
            </a:r>
            <a:r>
              <a:rPr lang="en-US" altLang="zh-CN" dirty="0">
                <a:solidFill>
                  <a:srgbClr val="000000"/>
                </a:solidFill>
                <a:latin typeface="Arial" charset="0"/>
              </a:rPr>
              <a:t>/ </a:t>
            </a:r>
            <a:r>
              <a:rPr lang="zh-CN" altLang="en-US" dirty="0">
                <a:solidFill>
                  <a:srgbClr val="000000"/>
                </a:solidFill>
                <a:latin typeface="Arial" charset="0"/>
              </a:rPr>
              <a:t>行星木星  </a:t>
            </a:r>
          </a:p>
          <a:p>
            <a:r>
              <a:rPr lang="zh-CN" altLang="en-US" dirty="0">
                <a:solidFill>
                  <a:srgbClr val="000000"/>
                </a:solidFill>
                <a:latin typeface="Arial" charset="0"/>
              </a:rPr>
              <a:t>   </a:t>
            </a:r>
            <a:r>
              <a:rPr lang="en-US" altLang="zh-CN" dirty="0">
                <a:solidFill>
                  <a:srgbClr val="000000"/>
                </a:solidFill>
                <a:latin typeface="Arial" charset="0"/>
              </a:rPr>
              <a:t>6. </a:t>
            </a:r>
            <a:r>
              <a:rPr lang="zh-CN" altLang="en-US" dirty="0">
                <a:solidFill>
                  <a:srgbClr val="000000"/>
                </a:solidFill>
                <a:latin typeface="Arial" charset="0"/>
              </a:rPr>
              <a:t>纯金子的雕像 </a:t>
            </a:r>
            <a:r>
              <a:rPr lang="en-US" altLang="zh-CN" dirty="0">
                <a:solidFill>
                  <a:srgbClr val="000000"/>
                </a:solidFill>
                <a:latin typeface="Arial" charset="0"/>
              </a:rPr>
              <a:t>– </a:t>
            </a:r>
            <a:r>
              <a:rPr lang="zh-CN" altLang="en-US" dirty="0">
                <a:solidFill>
                  <a:srgbClr val="000000"/>
                </a:solidFill>
                <a:latin typeface="Arial" charset="0"/>
              </a:rPr>
              <a:t>巴比伦</a:t>
            </a:r>
          </a:p>
          <a:p>
            <a:r>
              <a:rPr lang="zh-CN" altLang="en-US" dirty="0">
                <a:solidFill>
                  <a:srgbClr val="000000"/>
                </a:solidFill>
                <a:latin typeface="Arial" charset="0"/>
              </a:rPr>
              <a:t>   </a:t>
            </a:r>
            <a:r>
              <a:rPr lang="en-US" altLang="zh-CN" dirty="0">
                <a:solidFill>
                  <a:srgbClr val="000000"/>
                </a:solidFill>
                <a:latin typeface="Arial" charset="0"/>
              </a:rPr>
              <a:t>7. </a:t>
            </a:r>
            <a:r>
              <a:rPr lang="zh-CN" altLang="en-US" dirty="0">
                <a:solidFill>
                  <a:srgbClr val="000000"/>
                </a:solidFill>
                <a:latin typeface="Arial" charset="0"/>
              </a:rPr>
              <a:t>被成为人，被形成世界</a:t>
            </a:r>
          </a:p>
        </p:txBody>
      </p:sp>
      <p:pic>
        <p:nvPicPr>
          <p:cNvPr id="124932" name="Picture 4" descr="BAB9.gif"/>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6934200" y="3581400"/>
            <a:ext cx="1792288" cy="2438400"/>
          </a:xfrm>
          <a:noFill/>
        </p:spPr>
      </p:pic>
      <p:sp>
        <p:nvSpPr>
          <p:cNvPr id="405508" name="WordArt 5"/>
          <p:cNvSpPr>
            <a:spLocks noChangeArrowheads="1" noChangeShapeType="1" noTextEdit="1"/>
          </p:cNvSpPr>
          <p:nvPr/>
        </p:nvSpPr>
        <p:spPr bwMode="auto">
          <a:xfrm>
            <a:off x="4716463" y="228600"/>
            <a:ext cx="3276600" cy="914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 </a:t>
            </a:r>
          </a:p>
        </p:txBody>
      </p:sp>
      <p:sp>
        <p:nvSpPr>
          <p:cNvPr id="405509" name="Text Box 6"/>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138</a:t>
            </a:r>
          </a:p>
        </p:txBody>
      </p:sp>
    </p:spTree>
    <p:extLst>
      <p:ext uri="{BB962C8B-B14F-4D97-AF65-F5344CB8AC3E}">
        <p14:creationId xmlns:p14="http://schemas.microsoft.com/office/powerpoint/2010/main" val="31056093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24930"/>
                                        </p:tgtEl>
                                        <p:attrNameLst>
                                          <p:attrName>style.visibility</p:attrName>
                                        </p:attrNameLst>
                                      </p:cBhvr>
                                      <p:to>
                                        <p:strVal val="visible"/>
                                      </p:to>
                                    </p:set>
                                    <p:anim calcmode="lin" valueType="num">
                                      <p:cBhvr>
                                        <p:cTn id="7" dur="500" fill="hold"/>
                                        <p:tgtEl>
                                          <p:spTgt spid="124930"/>
                                        </p:tgtEl>
                                        <p:attrNameLst>
                                          <p:attrName>ppt_w</p:attrName>
                                        </p:attrNameLst>
                                      </p:cBhvr>
                                      <p:tavLst>
                                        <p:tav tm="0">
                                          <p:val>
                                            <p:fltVal val="0"/>
                                          </p:val>
                                        </p:tav>
                                        <p:tav tm="100000">
                                          <p:val>
                                            <p:strVal val="#ppt_w"/>
                                          </p:val>
                                        </p:tav>
                                      </p:tavLst>
                                    </p:anim>
                                    <p:anim calcmode="lin" valueType="num">
                                      <p:cBhvr>
                                        <p:cTn id="8" dur="500" fill="hold"/>
                                        <p:tgtEl>
                                          <p:spTgt spid="124930"/>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nodeType="clickEffect">
                                  <p:stCondLst>
                                    <p:cond delay="0"/>
                                  </p:stCondLst>
                                  <p:childTnLst>
                                    <p:set>
                                      <p:cBhvr>
                                        <p:cTn id="12" dur="1" fill="hold">
                                          <p:stCondLst>
                                            <p:cond delay="0"/>
                                          </p:stCondLst>
                                        </p:cTn>
                                        <p:tgtEl>
                                          <p:spTgt spid="124932"/>
                                        </p:tgtEl>
                                        <p:attrNameLst>
                                          <p:attrName>style.visibility</p:attrName>
                                        </p:attrNameLst>
                                      </p:cBhvr>
                                      <p:to>
                                        <p:strVal val="visible"/>
                                      </p:to>
                                    </p:set>
                                    <p:anim calcmode="lin" valueType="num">
                                      <p:cBhvr>
                                        <p:cTn id="13" dur="1000" fill="hold"/>
                                        <p:tgtEl>
                                          <p:spTgt spid="124932"/>
                                        </p:tgtEl>
                                        <p:attrNameLst>
                                          <p:attrName>ppt_w</p:attrName>
                                        </p:attrNameLst>
                                      </p:cBhvr>
                                      <p:tavLst>
                                        <p:tav tm="0">
                                          <p:val>
                                            <p:fltVal val="0"/>
                                          </p:val>
                                        </p:tav>
                                        <p:tav tm="100000">
                                          <p:val>
                                            <p:strVal val="#ppt_w"/>
                                          </p:val>
                                        </p:tav>
                                      </p:tavLst>
                                    </p:anim>
                                    <p:anim calcmode="lin" valueType="num">
                                      <p:cBhvr>
                                        <p:cTn id="14" dur="1000" fill="hold"/>
                                        <p:tgtEl>
                                          <p:spTgt spid="124932"/>
                                        </p:tgtEl>
                                        <p:attrNameLst>
                                          <p:attrName>ppt_h</p:attrName>
                                        </p:attrNameLst>
                                      </p:cBhvr>
                                      <p:tavLst>
                                        <p:tav tm="0">
                                          <p:val>
                                            <p:fltVal val="0"/>
                                          </p:val>
                                        </p:tav>
                                        <p:tav tm="100000">
                                          <p:val>
                                            <p:strVal val="#ppt_h"/>
                                          </p:val>
                                        </p:tav>
                                      </p:tavLst>
                                    </p:anim>
                                    <p:anim calcmode="lin" valueType="num">
                                      <p:cBhvr>
                                        <p:cTn id="15" dur="1000" fill="hold"/>
                                        <p:tgtEl>
                                          <p:spTgt spid="124932"/>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249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7" presetClass="entr" presetSubtype="4" fill="hold" grpId="0" nodeType="clickEffect">
                                  <p:stCondLst>
                                    <p:cond delay="0"/>
                                  </p:stCondLst>
                                  <p:childTnLst>
                                    <p:set>
                                      <p:cBhvr>
                                        <p:cTn id="20" dur="1" fill="hold">
                                          <p:stCondLst>
                                            <p:cond delay="0"/>
                                          </p:stCondLst>
                                        </p:cTn>
                                        <p:tgtEl>
                                          <p:spTgt spid="124931"/>
                                        </p:tgtEl>
                                        <p:attrNameLst>
                                          <p:attrName>style.visibility</p:attrName>
                                        </p:attrNameLst>
                                      </p:cBhvr>
                                      <p:to>
                                        <p:strVal val="visible"/>
                                      </p:to>
                                    </p:set>
                                    <p:anim calcmode="lin" valueType="num">
                                      <p:cBhvr additive="base">
                                        <p:cTn id="21" dur="5000" fill="hold"/>
                                        <p:tgtEl>
                                          <p:spTgt spid="124931"/>
                                        </p:tgtEl>
                                        <p:attrNameLst>
                                          <p:attrName>ppt_x</p:attrName>
                                        </p:attrNameLst>
                                      </p:cBhvr>
                                      <p:tavLst>
                                        <p:tav tm="0">
                                          <p:val>
                                            <p:strVal val="#ppt_x"/>
                                          </p:val>
                                        </p:tav>
                                        <p:tav tm="100000">
                                          <p:val>
                                            <p:strVal val="#ppt_x"/>
                                          </p:val>
                                        </p:tav>
                                      </p:tavLst>
                                    </p:anim>
                                    <p:anim calcmode="lin" valueType="num">
                                      <p:cBhvr additive="base">
                                        <p:cTn id="22" dur="5000" fill="hold"/>
                                        <p:tgtEl>
                                          <p:spTgt spid="1249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utoUpdateAnimBg="0"/>
      <p:bldP spid="12493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b="1" dirty="0">
                <a:solidFill>
                  <a:srgbClr val="FFFFFF"/>
                </a:solidFill>
                <a:effectLst>
                  <a:glow rad="127000">
                    <a:srgbClr val="000000"/>
                  </a:glow>
                </a:effectLst>
                <a:latin typeface="Arial"/>
                <a:cs typeface="Arial"/>
              </a:rPr>
              <a:t>以西结书 </a:t>
            </a:r>
            <a:r>
              <a:rPr lang="zh-CN" altLang="en-US" b="1" dirty="0">
                <a:solidFill>
                  <a:schemeClr val="bg1"/>
                </a:solidFill>
                <a:effectLst>
                  <a:glow rad="101600">
                    <a:schemeClr val="tx1">
                      <a:alpha val="99000"/>
                    </a:schemeClr>
                  </a:glow>
                </a:effectLst>
                <a:latin typeface="Arial"/>
                <a:cs typeface="Arial"/>
              </a:rPr>
              <a:t>王国宣言</a:t>
            </a:r>
            <a:endParaRPr lang="en-US"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80967" y="1433727"/>
            <a:ext cx="8722358"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CN" altLang="en-US" sz="4000" b="1" dirty="0">
                <a:solidFill>
                  <a:prstClr val="white"/>
                </a:solidFill>
                <a:effectLst>
                  <a:glow rad="101600">
                    <a:prstClr val="black">
                      <a:alpha val="99000"/>
                    </a:prstClr>
                  </a:glow>
                </a:effectLst>
                <a:latin typeface="Calibri"/>
              </a:rPr>
              <a:t>上帝以祂的主权审判犹大 </a:t>
            </a:r>
            <a:r>
              <a:rPr lang="en-US" sz="4000" b="1" dirty="0">
                <a:solidFill>
                  <a:prstClr val="white"/>
                </a:solidFill>
                <a:effectLst>
                  <a:glow rad="101600">
                    <a:prstClr val="black">
                      <a:alpha val="99000"/>
                    </a:prstClr>
                  </a:glow>
                </a:effectLst>
                <a:latin typeface="Calibri"/>
              </a:rPr>
              <a:t>(1–24) </a:t>
            </a:r>
            <a:r>
              <a:rPr lang="zh-CN" altLang="en-US" sz="4000" b="1" dirty="0">
                <a:solidFill>
                  <a:prstClr val="white"/>
                </a:solidFill>
                <a:effectLst>
                  <a:glow rad="101600">
                    <a:prstClr val="black">
                      <a:alpha val="99000"/>
                    </a:prstClr>
                  </a:glow>
                </a:effectLst>
                <a:latin typeface="Calibri"/>
              </a:rPr>
              <a:t>及各国</a:t>
            </a:r>
            <a:r>
              <a:rPr lang="en-US" sz="4000" b="1" dirty="0">
                <a:solidFill>
                  <a:prstClr val="white"/>
                </a:solidFill>
                <a:effectLst>
                  <a:glow rad="101600">
                    <a:prstClr val="black">
                      <a:alpha val="99000"/>
                    </a:prstClr>
                  </a:glow>
                </a:effectLst>
                <a:latin typeface="Calibri"/>
              </a:rPr>
              <a:t> (25–32)</a:t>
            </a:r>
            <a:r>
              <a:rPr lang="zh-CN" altLang="en-US" sz="4000" b="1" dirty="0">
                <a:solidFill>
                  <a:prstClr val="white"/>
                </a:solidFill>
                <a:effectLst>
                  <a:glow rad="101600">
                    <a:prstClr val="black">
                      <a:alpha val="99000"/>
                    </a:prstClr>
                  </a:glow>
                </a:effectLst>
                <a:latin typeface="Calibri"/>
              </a:rPr>
              <a:t>，但同时也将借着祂子民回归他们的土地，重建</a:t>
            </a:r>
            <a:r>
              <a:rPr lang="zh-CN" altLang="en-US" sz="4000" dirty="0">
                <a:solidFill>
                  <a:prstClr val="white"/>
                </a:solidFill>
                <a:effectLst>
                  <a:glow rad="101600">
                    <a:prstClr val="black">
                      <a:alpha val="99000"/>
                    </a:prstClr>
                  </a:glow>
                </a:effectLst>
                <a:latin typeface="Calibri"/>
              </a:rPr>
              <a:t>圣</a:t>
            </a:r>
            <a:r>
              <a:rPr lang="zh-CN" altLang="en-US" sz="4000" b="1" dirty="0">
                <a:solidFill>
                  <a:prstClr val="white"/>
                </a:solidFill>
                <a:effectLst>
                  <a:glow rad="101600">
                    <a:prstClr val="black">
                      <a:alpha val="99000"/>
                    </a:prstClr>
                  </a:glow>
                </a:effectLst>
                <a:latin typeface="Calibri"/>
              </a:rPr>
              <a:t>殿及敬拜系统来恢复祂的荣耀</a:t>
            </a:r>
            <a:r>
              <a:rPr lang="en-US" sz="4000" b="1" dirty="0">
                <a:solidFill>
                  <a:prstClr val="white"/>
                </a:solidFill>
                <a:effectLst>
                  <a:glow rad="101600">
                    <a:prstClr val="black">
                      <a:alpha val="99000"/>
                    </a:prstClr>
                  </a:glow>
                </a:effectLst>
                <a:latin typeface="Calibri"/>
              </a:rPr>
              <a:t> (33–48)</a:t>
            </a:r>
            <a:r>
              <a:rPr lang="zh-CN" altLang="en-US" sz="4000" dirty="0">
                <a:solidFill>
                  <a:prstClr val="white"/>
                </a:solidFill>
                <a:effectLst>
                  <a:glow rad="101600">
                    <a:prstClr val="black">
                      <a:alpha val="99000"/>
                    </a:prstClr>
                  </a:glow>
                </a:effectLst>
                <a:latin typeface="Calibri"/>
              </a:rPr>
              <a:t> 。</a:t>
            </a:r>
            <a:endParaRPr lang="en-US" sz="4000" b="1" dirty="0">
              <a:solidFill>
                <a:prstClr val="white"/>
              </a:solidFill>
              <a:effectLst>
                <a:glow rad="101600">
                  <a:prstClr val="black">
                    <a:alpha val="99000"/>
                  </a:prstClr>
                </a:glow>
              </a:effectLst>
              <a:latin typeface="Calibri"/>
            </a:endParaRP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343</a:t>
            </a:r>
          </a:p>
        </p:txBody>
      </p:sp>
    </p:spTree>
    <p:extLst>
      <p:ext uri="{BB962C8B-B14F-4D97-AF65-F5344CB8AC3E}">
        <p14:creationId xmlns:p14="http://schemas.microsoft.com/office/powerpoint/2010/main" val="1783899895"/>
      </p:ext>
    </p:extLst>
  </p:cSld>
  <p:clrMapOvr>
    <a:overrideClrMapping bg1="lt1" tx1="dk1" bg2="lt2" tx2="dk2" accent1="accent1" accent2="accent2" accent3="accent3" accent4="accent4" accent5="accent5" accent6="accent6" hlink="hlink" folHlink="folHlink"/>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rec_babylon_city.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304800" y="1295400"/>
            <a:ext cx="5114925" cy="5019675"/>
          </a:xfrm>
          <a:noFill/>
        </p:spPr>
      </p:pic>
      <p:sp>
        <p:nvSpPr>
          <p:cNvPr id="126979" name="WordArt 3"/>
          <p:cNvSpPr>
            <a:spLocks noChangeArrowheads="1" noChangeShapeType="1" noTextEdit="1"/>
          </p:cNvSpPr>
          <p:nvPr/>
        </p:nvSpPr>
        <p:spPr bwMode="auto">
          <a:xfrm>
            <a:off x="457200" y="609600"/>
            <a:ext cx="4724400" cy="685800"/>
          </a:xfrm>
          <a:prstGeom prst="rect">
            <a:avLst/>
          </a:prstGeom>
        </p:spPr>
        <p:txBody>
          <a:bodyPr wrap="none" fromWordArt="1">
            <a:prstTxWarp prst="textFadeUp">
              <a:avLst>
                <a:gd name="adj" fmla="val 9991"/>
              </a:avLst>
            </a:prstTxWarp>
          </a:bodyPr>
          <a:lstStyle/>
          <a:p>
            <a:pPr algn="ctr" eaLnBrk="1" hangingPunct="1"/>
            <a:r>
              <a:rPr lang="zh-CN" altLang="en-US" sz="3600" b="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0000"/>
                    </a:srgbClr>
                  </a:outerShdw>
                </a:effectLst>
                <a:latin typeface="Arial Black"/>
                <a:ea typeface="Arial Black"/>
                <a:cs typeface="Arial Black"/>
              </a:rPr>
              <a:t>崇 拜</a:t>
            </a:r>
            <a:r>
              <a:rPr lang="en-US" sz="3600" b="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0000"/>
                    </a:srgbClr>
                  </a:outerShdw>
                </a:effectLst>
                <a:latin typeface="Arial Black"/>
                <a:ea typeface="Arial Black"/>
                <a:cs typeface="Arial Black"/>
              </a:rPr>
              <a:t>MARDUK</a:t>
            </a:r>
          </a:p>
        </p:txBody>
      </p:sp>
      <p:sp>
        <p:nvSpPr>
          <p:cNvPr id="126980" name="Rectangle 4"/>
          <p:cNvSpPr>
            <a:spLocks noChangeArrowheads="1"/>
          </p:cNvSpPr>
          <p:nvPr/>
        </p:nvSpPr>
        <p:spPr bwMode="auto">
          <a:xfrm>
            <a:off x="5638799" y="1985436"/>
            <a:ext cx="3457575" cy="3785652"/>
          </a:xfrm>
          <a:prstGeom prst="rect">
            <a:avLst/>
          </a:prstGeom>
          <a:noFill/>
          <a:ln w="9525">
            <a:noFill/>
            <a:miter lim="800000"/>
            <a:headEnd/>
            <a:tailEnd/>
          </a:ln>
          <a:effectLst/>
        </p:spPr>
        <p:txBody>
          <a:bodyPr wrap="square" anchor="ctr">
            <a:spAutoFit/>
          </a:bodyPr>
          <a:lstStyle/>
          <a:p>
            <a:pPr>
              <a:defRPr/>
            </a:pPr>
            <a:r>
              <a:rPr lang="zh-CN" altLang="en-US" sz="2400" dirty="0">
                <a:solidFill>
                  <a:srgbClr val="000000"/>
                </a:solidFill>
                <a:effectLst>
                  <a:outerShdw blurRad="38100" dist="38100" dir="2700000" algn="tl">
                    <a:srgbClr val="DDDDDD"/>
                  </a:outerShdw>
                </a:effectLst>
              </a:rPr>
              <a:t>巴比伦</a:t>
            </a:r>
            <a:r>
              <a:rPr lang="en-US" altLang="zh-CN" sz="2400" dirty="0">
                <a:solidFill>
                  <a:srgbClr val="000000"/>
                </a:solidFill>
                <a:effectLst>
                  <a:outerShdw blurRad="38100" dist="38100" dir="2700000" algn="tl">
                    <a:srgbClr val="DDDDDD"/>
                  </a:outerShdw>
                </a:effectLst>
              </a:rPr>
              <a:t>-</a:t>
            </a:r>
            <a:r>
              <a:rPr lang="en-US" sz="2400" dirty="0">
                <a:solidFill>
                  <a:srgbClr val="000000"/>
                </a:solidFill>
                <a:effectLst>
                  <a:outerShdw blurRad="38100" dist="38100" dir="2700000" algn="tl">
                    <a:srgbClr val="DDDDDD"/>
                  </a:outerShdw>
                </a:effectLst>
              </a:rPr>
              <a:t>Nebuchadnezzar II</a:t>
            </a:r>
            <a:r>
              <a:rPr lang="zh-CN" altLang="en-US" sz="2400" dirty="0">
                <a:solidFill>
                  <a:srgbClr val="000000"/>
                </a:solidFill>
                <a:effectLst>
                  <a:outerShdw blurRad="38100" dist="38100" dir="2700000" algn="tl">
                    <a:srgbClr val="DDDDDD"/>
                  </a:outerShdw>
                </a:effectLst>
              </a:rPr>
              <a:t>国王的时代</a:t>
            </a:r>
          </a:p>
          <a:p>
            <a:pPr>
              <a:defRPr/>
            </a:pPr>
            <a:endParaRPr lang="zh-CN" altLang="en-US" sz="2400" dirty="0">
              <a:solidFill>
                <a:srgbClr val="000000"/>
              </a:solidFill>
              <a:effectLst>
                <a:outerShdw blurRad="38100" dist="38100" dir="2700000" algn="tl">
                  <a:srgbClr val="DDDDDD"/>
                </a:outerShdw>
              </a:effectLst>
            </a:endParaRPr>
          </a:p>
          <a:p>
            <a:pPr>
              <a:defRPr/>
            </a:pPr>
            <a:r>
              <a:rPr lang="en-US" sz="2400" dirty="0" err="1">
                <a:solidFill>
                  <a:srgbClr val="FF0000"/>
                </a:solidFill>
                <a:effectLst>
                  <a:outerShdw blurRad="38100" dist="38100" dir="2700000" algn="tl">
                    <a:srgbClr val="DDDDDD"/>
                  </a:outerShdw>
                </a:effectLst>
              </a:rPr>
              <a:t>Esagila</a:t>
            </a:r>
            <a:r>
              <a:rPr lang="en-US" sz="2400" dirty="0">
                <a:solidFill>
                  <a:srgbClr val="FF0000"/>
                </a:solidFill>
                <a:effectLst>
                  <a:outerShdw blurRad="38100" dist="38100" dir="2700000" algn="tl">
                    <a:srgbClr val="DDDDDD"/>
                  </a:outerShdw>
                </a:effectLst>
              </a:rPr>
              <a:t> -</a:t>
            </a:r>
            <a:r>
              <a:rPr lang="zh-CN" altLang="en-US" sz="2400" dirty="0">
                <a:solidFill>
                  <a:srgbClr val="FF0000"/>
                </a:solidFill>
                <a:effectLst>
                  <a:outerShdw blurRad="38100" dist="38100" dir="2700000" algn="tl">
                    <a:srgbClr val="DDDDDD"/>
                  </a:outerShdw>
                </a:effectLst>
              </a:rPr>
              <a:t>巨大的避难所建筑 </a:t>
            </a:r>
            <a:r>
              <a:rPr lang="en-US" altLang="zh-CN" sz="2400" dirty="0">
                <a:solidFill>
                  <a:srgbClr val="FF0000"/>
                </a:solidFill>
                <a:effectLst>
                  <a:outerShdw blurRad="38100" dist="38100" dir="2700000" algn="tl">
                    <a:srgbClr val="DDDDDD"/>
                  </a:outerShdw>
                </a:effectLst>
              </a:rPr>
              <a:t>/ </a:t>
            </a:r>
            <a:r>
              <a:rPr lang="en-US" sz="2400" dirty="0" err="1">
                <a:solidFill>
                  <a:srgbClr val="FF0000"/>
                </a:solidFill>
                <a:effectLst>
                  <a:outerShdw blurRad="38100" dist="38100" dir="2700000" algn="tl">
                    <a:srgbClr val="DDDDDD"/>
                  </a:outerShdw>
                </a:effectLst>
              </a:rPr>
              <a:t>Marduk</a:t>
            </a:r>
            <a:r>
              <a:rPr lang="zh-CN" altLang="en-US" sz="2400" dirty="0">
                <a:solidFill>
                  <a:srgbClr val="FF0000"/>
                </a:solidFill>
                <a:effectLst>
                  <a:outerShdw blurRad="38100" dist="38100" dir="2700000" algn="tl">
                    <a:srgbClr val="DDDDDD"/>
                  </a:outerShdw>
                </a:effectLst>
              </a:rPr>
              <a:t>寺庙 </a:t>
            </a:r>
            <a:r>
              <a:rPr lang="en-US" altLang="zh-CN" sz="2400" dirty="0">
                <a:solidFill>
                  <a:srgbClr val="000000"/>
                </a:solidFill>
                <a:effectLst>
                  <a:outerShdw blurRad="38100" dist="38100" dir="2700000" algn="tl">
                    <a:srgbClr val="DDDDDD"/>
                  </a:outerShdw>
                </a:effectLst>
              </a:rPr>
              <a:t>, </a:t>
            </a:r>
            <a:br>
              <a:rPr lang="en-US" altLang="zh-CN" sz="2400" dirty="0">
                <a:solidFill>
                  <a:srgbClr val="000000"/>
                </a:solidFill>
                <a:effectLst>
                  <a:outerShdw blurRad="38100" dist="38100" dir="2700000" algn="tl">
                    <a:srgbClr val="DDDDDD"/>
                  </a:outerShdw>
                </a:effectLst>
              </a:rPr>
            </a:br>
            <a:r>
              <a:rPr lang="zh-CN" altLang="en-US" sz="2400" dirty="0">
                <a:solidFill>
                  <a:srgbClr val="000000"/>
                </a:solidFill>
                <a:effectLst>
                  <a:outerShdw blurRad="38100" dist="38100" dir="2700000" algn="tl">
                    <a:srgbClr val="DDDDDD"/>
                  </a:outerShdw>
                </a:effectLst>
              </a:rPr>
              <a:t>和 </a:t>
            </a:r>
            <a:r>
              <a:rPr lang="en-US" sz="2400" dirty="0">
                <a:solidFill>
                  <a:srgbClr val="000000"/>
                </a:solidFill>
                <a:effectLst>
                  <a:outerShdw blurRad="38100" dist="38100" dir="2700000" algn="tl">
                    <a:srgbClr val="DDDDDD"/>
                  </a:outerShdw>
                </a:effectLst>
              </a:rPr>
              <a:t>E-</a:t>
            </a:r>
            <a:r>
              <a:rPr lang="en-US" sz="2400" dirty="0" err="1">
                <a:solidFill>
                  <a:srgbClr val="000000"/>
                </a:solidFill>
                <a:effectLst>
                  <a:outerShdw blurRad="38100" dist="38100" dir="2700000" algn="tl">
                    <a:srgbClr val="DDDDDD"/>
                  </a:outerShdw>
                </a:effectLst>
              </a:rPr>
              <a:t>Temen</a:t>
            </a:r>
            <a:r>
              <a:rPr lang="en-US" sz="2400" dirty="0">
                <a:solidFill>
                  <a:srgbClr val="000000"/>
                </a:solidFill>
                <a:effectLst>
                  <a:outerShdw blurRad="38100" dist="38100" dir="2700000" algn="tl">
                    <a:srgbClr val="DDDDDD"/>
                  </a:outerShdw>
                </a:effectLst>
              </a:rPr>
              <a:t>-an-</a:t>
            </a:r>
            <a:r>
              <a:rPr lang="en-US" sz="2400" dirty="0" err="1">
                <a:solidFill>
                  <a:srgbClr val="000000"/>
                </a:solidFill>
                <a:effectLst>
                  <a:outerShdw blurRad="38100" dist="38100" dir="2700000" algn="tl">
                    <a:srgbClr val="DDDDDD"/>
                  </a:outerShdw>
                </a:effectLst>
              </a:rPr>
              <a:t>ki</a:t>
            </a:r>
            <a:r>
              <a:rPr lang="en-US" sz="2400" dirty="0">
                <a:solidFill>
                  <a:srgbClr val="000000"/>
                </a:solidFill>
                <a:effectLst>
                  <a:outerShdw blurRad="38100" dist="38100" dir="2700000" algn="tl">
                    <a:srgbClr val="DDDDDD"/>
                  </a:outerShdw>
                </a:effectLst>
              </a:rPr>
              <a:t>, </a:t>
            </a:r>
            <a:r>
              <a:rPr lang="zh-CN" altLang="en-US" sz="2400" dirty="0">
                <a:solidFill>
                  <a:srgbClr val="000000"/>
                </a:solidFill>
                <a:effectLst>
                  <a:outerShdw blurRad="38100" dist="38100" dir="2700000" algn="tl">
                    <a:srgbClr val="DDDDDD"/>
                  </a:outerShdw>
                </a:effectLst>
              </a:rPr>
              <a:t>巴比伦巨大的雕像</a:t>
            </a:r>
            <a:r>
              <a:rPr lang="en-US" altLang="zh-CN" sz="2400" dirty="0">
                <a:solidFill>
                  <a:srgbClr val="000000"/>
                </a:solidFill>
                <a:effectLst>
                  <a:outerShdw blurRad="38100" dist="38100" dir="2700000" algn="tl">
                    <a:srgbClr val="DDDDDD"/>
                  </a:outerShdw>
                </a:effectLst>
              </a:rPr>
              <a:t>, </a:t>
            </a:r>
            <a:br>
              <a:rPr lang="en-US" altLang="zh-CN" sz="2400" dirty="0">
                <a:solidFill>
                  <a:srgbClr val="000000"/>
                </a:solidFill>
                <a:effectLst>
                  <a:outerShdw blurRad="38100" dist="38100" dir="2700000" algn="tl">
                    <a:srgbClr val="DDDDDD"/>
                  </a:outerShdw>
                </a:effectLst>
              </a:rPr>
            </a:br>
            <a:r>
              <a:rPr lang="zh-CN" altLang="en-US" sz="2400" dirty="0">
                <a:solidFill>
                  <a:srgbClr val="000000"/>
                </a:solidFill>
                <a:effectLst>
                  <a:outerShdw blurRad="38100" dist="38100" dir="2700000" algn="tl">
                    <a:srgbClr val="DDDDDD"/>
                  </a:outerShdw>
                </a:effectLst>
              </a:rPr>
              <a:t>可能是巴别塔的原型</a:t>
            </a:r>
          </a:p>
          <a:p>
            <a:pPr>
              <a:defRPr/>
            </a:pPr>
            <a:r>
              <a:rPr lang="zh-CN" altLang="en-US" sz="2400" dirty="0">
                <a:solidFill>
                  <a:srgbClr val="000000"/>
                </a:solidFill>
                <a:effectLst>
                  <a:outerShdw blurRad="38100" dist="38100" dir="2700000" algn="tl">
                    <a:srgbClr val="DDDDDD"/>
                  </a:outerShdw>
                </a:effectLst>
              </a:rPr>
              <a:t>宗教</a:t>
            </a:r>
          </a:p>
        </p:txBody>
      </p:sp>
      <p:sp>
        <p:nvSpPr>
          <p:cNvPr id="407556" name="WordArt 5"/>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p>
        </p:txBody>
      </p:sp>
      <p:sp>
        <p:nvSpPr>
          <p:cNvPr id="407557" name="Line 6"/>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07558"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138</a:t>
            </a:r>
          </a:p>
        </p:txBody>
      </p:sp>
    </p:spTree>
    <p:extLst>
      <p:ext uri="{BB962C8B-B14F-4D97-AF65-F5344CB8AC3E}">
        <p14:creationId xmlns:p14="http://schemas.microsoft.com/office/powerpoint/2010/main" val="4066527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126979"/>
                                        </p:tgtEl>
                                        <p:attrNameLst>
                                          <p:attrName>style.visibility</p:attrName>
                                        </p:attrNameLst>
                                      </p:cBhvr>
                                      <p:to>
                                        <p:strVal val="visible"/>
                                      </p:to>
                                    </p:set>
                                    <p:animEffect transition="in" filter="checkerboard(across)">
                                      <p:cBhvr>
                                        <p:cTn id="7" dur="500"/>
                                        <p:tgtEl>
                                          <p:spTgt spid="126979"/>
                                        </p:tgtEl>
                                      </p:cBhvr>
                                    </p:animEffect>
                                  </p:childTnLst>
                                </p:cTn>
                              </p:par>
                            </p:childTnLst>
                          </p:cTn>
                        </p:par>
                        <p:par>
                          <p:cTn id="8" fill="hold" nodeType="afterGroup">
                            <p:stCondLst>
                              <p:cond delay="500"/>
                            </p:stCondLst>
                            <p:childTnLst>
                              <p:par>
                                <p:cTn id="9" presetID="2" presetClass="entr" presetSubtype="8" fill="hold" nodeType="afterEffect">
                                  <p:stCondLst>
                                    <p:cond delay="1000"/>
                                  </p:stCondLst>
                                  <p:childTnLst>
                                    <p:set>
                                      <p:cBhvr>
                                        <p:cTn id="10" dur="1" fill="hold">
                                          <p:stCondLst>
                                            <p:cond delay="0"/>
                                          </p:stCondLst>
                                        </p:cTn>
                                        <p:tgtEl>
                                          <p:spTgt spid="126978"/>
                                        </p:tgtEl>
                                        <p:attrNameLst>
                                          <p:attrName>style.visibility</p:attrName>
                                        </p:attrNameLst>
                                      </p:cBhvr>
                                      <p:to>
                                        <p:strVal val="visible"/>
                                      </p:to>
                                    </p:set>
                                    <p:anim calcmode="lin" valueType="num">
                                      <p:cBhvr additive="base">
                                        <p:cTn id="11" dur="500" fill="hold"/>
                                        <p:tgtEl>
                                          <p:spTgt spid="126978"/>
                                        </p:tgtEl>
                                        <p:attrNameLst>
                                          <p:attrName>ppt_x</p:attrName>
                                        </p:attrNameLst>
                                      </p:cBhvr>
                                      <p:tavLst>
                                        <p:tav tm="0">
                                          <p:val>
                                            <p:strVal val="0-#ppt_w/2"/>
                                          </p:val>
                                        </p:tav>
                                        <p:tav tm="100000">
                                          <p:val>
                                            <p:strVal val="#ppt_x"/>
                                          </p:val>
                                        </p:tav>
                                      </p:tavLst>
                                    </p:anim>
                                    <p:anim calcmode="lin" valueType="num">
                                      <p:cBhvr additive="base">
                                        <p:cTn id="12" dur="500" fill="hold"/>
                                        <p:tgtEl>
                                          <p:spTgt spid="12697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26980"/>
                                        </p:tgtEl>
                                        <p:attrNameLst>
                                          <p:attrName>style.visibility</p:attrName>
                                        </p:attrNameLst>
                                      </p:cBhvr>
                                      <p:to>
                                        <p:strVal val="visible"/>
                                      </p:to>
                                    </p:set>
                                    <p:anim calcmode="lin" valueType="num">
                                      <p:cBhvr additive="base">
                                        <p:cTn id="17" dur="500" fill="hold"/>
                                        <p:tgtEl>
                                          <p:spTgt spid="126980"/>
                                        </p:tgtEl>
                                        <p:attrNameLst>
                                          <p:attrName>ppt_x</p:attrName>
                                        </p:attrNameLst>
                                      </p:cBhvr>
                                      <p:tavLst>
                                        <p:tav tm="0">
                                          <p:val>
                                            <p:strVal val="1+#ppt_w/2"/>
                                          </p:val>
                                        </p:tav>
                                        <p:tav tm="100000">
                                          <p:val>
                                            <p:strVal val="#ppt_x"/>
                                          </p:val>
                                        </p:tav>
                                      </p:tavLst>
                                    </p:anim>
                                    <p:anim calcmode="lin" valueType="num">
                                      <p:cBhvr additive="base">
                                        <p:cTn id="18" dur="500" fill="hold"/>
                                        <p:tgtEl>
                                          <p:spTgt spid="1269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979" grpId="0" animBg="1"/>
      <p:bldP spid="126980"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WordArt 2"/>
          <p:cNvSpPr>
            <a:spLocks noChangeArrowheads="1" noChangeShapeType="1" noTextEdit="1"/>
          </p:cNvSpPr>
          <p:nvPr/>
        </p:nvSpPr>
        <p:spPr bwMode="auto">
          <a:xfrm>
            <a:off x="457200" y="838200"/>
            <a:ext cx="5029200" cy="914400"/>
          </a:xfrm>
          <a:prstGeom prst="rect">
            <a:avLst/>
          </a:prstGeom>
        </p:spPr>
        <p:txBody>
          <a:bodyPr wrap="none" fromWordArt="1">
            <a:prstTxWarp prst="textFadeUp">
              <a:avLst>
                <a:gd name="adj" fmla="val 9991"/>
              </a:avLst>
            </a:prstTxWarp>
          </a:bodyPr>
          <a:lstStyle/>
          <a:p>
            <a:pPr algn="ctr" eaLnBrk="1" hangingPunct="1"/>
            <a:r>
              <a:rPr lang="zh-CN" altLang="en-US" sz="3600" b="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0000"/>
                    </a:srgbClr>
                  </a:outerShdw>
                </a:effectLst>
                <a:latin typeface="Arial Black"/>
                <a:ea typeface="Arial Black"/>
                <a:cs typeface="Arial Black"/>
              </a:rPr>
              <a:t>崇 拜 </a:t>
            </a:r>
            <a:r>
              <a:rPr lang="en-US" sz="3600" b="0" kern="1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0000"/>
                    </a:srgbClr>
                  </a:outerShdw>
                </a:effectLst>
                <a:latin typeface="Arial Black"/>
                <a:ea typeface="Arial Black"/>
                <a:cs typeface="Arial Black"/>
              </a:rPr>
              <a:t>MARDUK</a:t>
            </a:r>
          </a:p>
        </p:txBody>
      </p:sp>
      <p:pic>
        <p:nvPicPr>
          <p:cNvPr id="129027" name="Picture 3" descr="rec_babylon_marduk_temple.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762000" y="1905000"/>
            <a:ext cx="8001000" cy="4175125"/>
          </a:xfrm>
          <a:noFill/>
        </p:spPr>
      </p:pic>
      <p:sp>
        <p:nvSpPr>
          <p:cNvPr id="409603"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p>
        </p:txBody>
      </p:sp>
      <p:sp>
        <p:nvSpPr>
          <p:cNvPr id="409604"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09605"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138</a:t>
            </a:r>
          </a:p>
        </p:txBody>
      </p:sp>
    </p:spTree>
    <p:extLst>
      <p:ext uri="{BB962C8B-B14F-4D97-AF65-F5344CB8AC3E}">
        <p14:creationId xmlns:p14="http://schemas.microsoft.com/office/powerpoint/2010/main" val="14846982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additive="base">
                                        <p:cTn id="7" dur="500" fill="hold"/>
                                        <p:tgtEl>
                                          <p:spTgt spid="129026"/>
                                        </p:tgtEl>
                                        <p:attrNameLst>
                                          <p:attrName>ppt_x</p:attrName>
                                        </p:attrNameLst>
                                      </p:cBhvr>
                                      <p:tavLst>
                                        <p:tav tm="0">
                                          <p:val>
                                            <p:strVal val="0-#ppt_w/2"/>
                                          </p:val>
                                        </p:tav>
                                        <p:tav tm="100000">
                                          <p:val>
                                            <p:strVal val="#ppt_x"/>
                                          </p:val>
                                        </p:tav>
                                      </p:tavLst>
                                    </p:anim>
                                    <p:anim calcmode="lin" valueType="num">
                                      <p:cBhvr additive="base">
                                        <p:cTn id="8" dur="500" fill="hold"/>
                                        <p:tgtEl>
                                          <p:spTgt spid="1290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9027"/>
                                        </p:tgtEl>
                                        <p:attrNameLst>
                                          <p:attrName>style.visibility</p:attrName>
                                        </p:attrNameLst>
                                      </p:cBhvr>
                                      <p:to>
                                        <p:strVal val="visible"/>
                                      </p:to>
                                    </p:set>
                                    <p:anim calcmode="lin" valueType="num">
                                      <p:cBhvr additive="base">
                                        <p:cTn id="13" dur="500" fill="hold"/>
                                        <p:tgtEl>
                                          <p:spTgt spid="129027"/>
                                        </p:tgtEl>
                                        <p:attrNameLst>
                                          <p:attrName>ppt_x</p:attrName>
                                        </p:attrNameLst>
                                      </p:cBhvr>
                                      <p:tavLst>
                                        <p:tav tm="0">
                                          <p:val>
                                            <p:strVal val="#ppt_x"/>
                                          </p:val>
                                        </p:tav>
                                        <p:tav tm="100000">
                                          <p:val>
                                            <p:strVal val="#ppt_x"/>
                                          </p:val>
                                        </p:tav>
                                      </p:tavLst>
                                    </p:anim>
                                    <p:anim calcmode="lin" valueType="num">
                                      <p:cBhvr additive="base">
                                        <p:cTn id="14" dur="500" fill="hold"/>
                                        <p:tgtEl>
                                          <p:spTgt spid="1290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body" sz="half" idx="1"/>
          </p:nvPr>
        </p:nvSpPr>
        <p:spPr>
          <a:xfrm>
            <a:off x="685800" y="1371600"/>
            <a:ext cx="8077200" cy="1295400"/>
          </a:xfrm>
        </p:spPr>
        <p:txBody>
          <a:bodyPr/>
          <a:lstStyle/>
          <a:p>
            <a:pPr algn="ctr" eaLnBrk="1" hangingPunct="1">
              <a:lnSpc>
                <a:spcPct val="90000"/>
              </a:lnSpc>
              <a:buFontTx/>
              <a:buNone/>
            </a:pPr>
            <a:r>
              <a:rPr lang="zh-CN" altLang="en-US" sz="2800" b="1" dirty="0">
                <a:latin typeface="Arial" charset="0"/>
                <a:ea typeface="ＭＳ Ｐゴシック" charset="0"/>
                <a:cs typeface="ＭＳ Ｐゴシック" charset="0"/>
              </a:rPr>
              <a:t>其他巴比伦上帝</a:t>
            </a:r>
          </a:p>
          <a:p>
            <a:pPr algn="ctr" eaLnBrk="1" hangingPunct="1">
              <a:lnSpc>
                <a:spcPct val="90000"/>
              </a:lnSpc>
              <a:buFontTx/>
              <a:buNone/>
            </a:pPr>
            <a:r>
              <a:rPr lang="en-US" sz="2800" b="1" dirty="0">
                <a:latin typeface="Arial" charset="0"/>
                <a:ea typeface="ＭＳ Ｐゴシック" charset="0"/>
                <a:cs typeface="ＭＳ Ｐゴシック" charset="0"/>
              </a:rPr>
              <a:t>Pantheons – </a:t>
            </a:r>
            <a:r>
              <a:rPr lang="zh-CN" altLang="en-US" sz="2800" b="1" dirty="0">
                <a:latin typeface="Arial" charset="0"/>
                <a:ea typeface="ＭＳ Ｐゴシック" charset="0"/>
                <a:cs typeface="ＭＳ Ｐゴシック" charset="0"/>
              </a:rPr>
              <a:t>被与互搭很多城市</a:t>
            </a:r>
          </a:p>
          <a:p>
            <a:pPr algn="ctr" eaLnBrk="1" hangingPunct="1">
              <a:lnSpc>
                <a:spcPct val="90000"/>
              </a:lnSpc>
              <a:buFontTx/>
              <a:buNone/>
            </a:pPr>
            <a:r>
              <a:rPr lang="zh-CN" altLang="en-US" sz="2800" b="1" dirty="0">
                <a:latin typeface="Arial" charset="0"/>
                <a:ea typeface="ＭＳ Ｐゴシック" charset="0"/>
                <a:cs typeface="ＭＳ Ｐゴシック" charset="0"/>
              </a:rPr>
              <a:t>每一条街忍受上帝的名字</a:t>
            </a:r>
          </a:p>
        </p:txBody>
      </p:sp>
      <p:sp>
        <p:nvSpPr>
          <p:cNvPr id="131075" name="Text Box 3"/>
          <p:cNvSpPr txBox="1">
            <a:spLocks noChangeArrowheads="1"/>
          </p:cNvSpPr>
          <p:nvPr/>
        </p:nvSpPr>
        <p:spPr bwMode="auto">
          <a:xfrm rot="-1423173">
            <a:off x="838200" y="3731568"/>
            <a:ext cx="68580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FF0000"/>
                </a:solidFill>
                <a:effectLst>
                  <a:glow rad="101600">
                    <a:srgbClr val="FFFFFF">
                      <a:alpha val="75000"/>
                    </a:srgbClr>
                  </a:glow>
                  <a:outerShdw blurRad="38100" dist="38100" dir="2700000" algn="tl">
                    <a:srgbClr val="DDDDDD"/>
                  </a:outerShdw>
                </a:effectLst>
                <a:latin typeface="Arial" pitchFamily="-112" charset="0"/>
              </a:rPr>
              <a:t>SHAMASH</a:t>
            </a:r>
            <a:r>
              <a:rPr lang="en-US"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（太阳神）</a:t>
            </a:r>
            <a:r>
              <a:rPr lang="en-US" altLang="zh-CN"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负责正义</a:t>
            </a:r>
            <a:endParaRPr lang="en-US" sz="2400" dirty="0">
              <a:solidFill>
                <a:srgbClr val="000000"/>
              </a:solidFill>
              <a:effectLst>
                <a:glow rad="101600">
                  <a:srgbClr val="FFFFFF">
                    <a:alpha val="75000"/>
                  </a:srgbClr>
                </a:glow>
              </a:effectLst>
              <a:latin typeface="Arial" pitchFamily="-112" charset="0"/>
            </a:endParaRPr>
          </a:p>
        </p:txBody>
      </p:sp>
      <p:sp>
        <p:nvSpPr>
          <p:cNvPr id="131076" name="Text Box 4"/>
          <p:cNvSpPr txBox="1">
            <a:spLocks noChangeArrowheads="1"/>
          </p:cNvSpPr>
          <p:nvPr/>
        </p:nvSpPr>
        <p:spPr bwMode="auto">
          <a:xfrm rot="940369">
            <a:off x="1066800" y="3655368"/>
            <a:ext cx="68326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000000"/>
                </a:solidFill>
                <a:effectLst>
                  <a:glow rad="101600">
                    <a:srgbClr val="FFFFFF">
                      <a:alpha val="75000"/>
                    </a:srgbClr>
                  </a:glow>
                </a:effectLst>
                <a:latin typeface="Arial" pitchFamily="-112" charset="0"/>
              </a:rPr>
              <a:t>ISHTAR </a:t>
            </a:r>
            <a:r>
              <a:rPr lang="zh-CN" altLang="en-US" sz="2400" dirty="0">
                <a:solidFill>
                  <a:srgbClr val="000000"/>
                </a:solidFill>
                <a:effectLst>
                  <a:glow rad="101600">
                    <a:srgbClr val="FFFFFF">
                      <a:alpha val="75000"/>
                    </a:srgbClr>
                  </a:glow>
                </a:effectLst>
                <a:latin typeface="Arial" pitchFamily="-112" charset="0"/>
              </a:rPr>
              <a:t>（维纳斯女神）</a:t>
            </a:r>
            <a:r>
              <a:rPr lang="en-US" altLang="zh-CN" sz="2400" dirty="0">
                <a:solidFill>
                  <a:srgbClr val="000000"/>
                </a:solidFill>
                <a:effectLst>
                  <a:glow rad="101600">
                    <a:srgbClr val="FFFFFF">
                      <a:alpha val="75000"/>
                    </a:srgbClr>
                  </a:glow>
                </a:effectLst>
                <a:latin typeface="Arial" pitchFamily="-112" charset="0"/>
              </a:rPr>
              <a:t>——</a:t>
            </a:r>
            <a:r>
              <a:rPr lang="zh-CN" altLang="en-US" sz="2400" dirty="0">
                <a:solidFill>
                  <a:srgbClr val="000000"/>
                </a:solidFill>
                <a:effectLst>
                  <a:glow rad="101600">
                    <a:srgbClr val="FFFFFF">
                      <a:alpha val="75000"/>
                    </a:srgbClr>
                  </a:glow>
                </a:effectLst>
                <a:latin typeface="Arial" pitchFamily="-112" charset="0"/>
              </a:rPr>
              <a:t>战争与爱情</a:t>
            </a:r>
            <a:r>
              <a:rPr lang="en-US" sz="2400" dirty="0">
                <a:solidFill>
                  <a:srgbClr val="000000"/>
                </a:solidFill>
                <a:effectLst>
                  <a:glow rad="101600">
                    <a:srgbClr val="FFFFFF">
                      <a:alpha val="75000"/>
                    </a:srgbClr>
                  </a:glow>
                </a:effectLst>
                <a:latin typeface="Arial" pitchFamily="-112" charset="0"/>
              </a:rPr>
              <a:t> </a:t>
            </a:r>
          </a:p>
        </p:txBody>
      </p:sp>
      <p:sp>
        <p:nvSpPr>
          <p:cNvPr id="131077" name="Text Box 5"/>
          <p:cNvSpPr txBox="1">
            <a:spLocks noChangeArrowheads="1"/>
          </p:cNvSpPr>
          <p:nvPr/>
        </p:nvSpPr>
        <p:spPr bwMode="auto">
          <a:xfrm rot="-1431749">
            <a:off x="1752600" y="4036368"/>
            <a:ext cx="68580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0000FF"/>
                </a:solidFill>
                <a:effectLst>
                  <a:glow rad="101600">
                    <a:srgbClr val="FFFFFF">
                      <a:alpha val="75000"/>
                    </a:srgbClr>
                  </a:glow>
                  <a:outerShdw blurRad="38100" dist="38100" dir="2700000" algn="tl">
                    <a:srgbClr val="DDDDDD"/>
                  </a:outerShdw>
                </a:effectLst>
                <a:latin typeface="Arial" pitchFamily="-112" charset="0"/>
              </a:rPr>
              <a:t>ANU</a:t>
            </a:r>
            <a:r>
              <a:rPr lang="zh-CN" altLang="en-US" sz="2400" dirty="0">
                <a:solidFill>
                  <a:srgbClr val="000000"/>
                </a:solidFill>
                <a:effectLst>
                  <a:glow rad="101600">
                    <a:srgbClr val="FFFFFF">
                      <a:alpha val="75000"/>
                    </a:srgbClr>
                  </a:glow>
                </a:effectLst>
                <a:latin typeface="Arial" pitchFamily="-112" charset="0"/>
              </a:rPr>
              <a:t>苏美尔的安）</a:t>
            </a:r>
            <a:r>
              <a:rPr lang="en-US" altLang="zh-CN"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天神</a:t>
            </a:r>
            <a:endParaRPr lang="en-US" sz="2400" dirty="0">
              <a:solidFill>
                <a:srgbClr val="000000"/>
              </a:solidFill>
              <a:effectLst>
                <a:glow rad="101600">
                  <a:srgbClr val="FFFFFF">
                    <a:alpha val="75000"/>
                  </a:srgbClr>
                </a:glow>
              </a:effectLst>
              <a:latin typeface="Arial" pitchFamily="-112" charset="0"/>
            </a:endParaRPr>
          </a:p>
        </p:txBody>
      </p:sp>
      <p:sp>
        <p:nvSpPr>
          <p:cNvPr id="131078" name="Text Box 6"/>
          <p:cNvSpPr txBox="1">
            <a:spLocks noChangeArrowheads="1"/>
          </p:cNvSpPr>
          <p:nvPr/>
        </p:nvSpPr>
        <p:spPr bwMode="auto">
          <a:xfrm rot="1005551">
            <a:off x="1143000" y="4495800"/>
            <a:ext cx="6858000" cy="457200"/>
          </a:xfrm>
          <a:prstGeom prst="rect">
            <a:avLst/>
          </a:prstGeom>
          <a:noFill/>
          <a:ln w="9525">
            <a:noFill/>
            <a:miter lim="800000"/>
            <a:headEnd/>
            <a:tailEnd/>
          </a:ln>
          <a:effectLst/>
        </p:spPr>
        <p:txBody>
          <a:bodyPr>
            <a:spAutoFit/>
          </a:bodyPr>
          <a:lstStyle/>
          <a:p>
            <a:pPr marL="457200" indent="-457200">
              <a:defRPr/>
            </a:pPr>
            <a:r>
              <a:rPr lang="en-US" sz="2400" dirty="0">
                <a:solidFill>
                  <a:srgbClr val="990000"/>
                </a:solidFill>
                <a:effectLst>
                  <a:glow rad="101600">
                    <a:srgbClr val="FFFFFF">
                      <a:alpha val="75000"/>
                    </a:srgbClr>
                  </a:glow>
                  <a:outerShdw blurRad="38100" dist="38100" dir="2700000" algn="tl">
                    <a:srgbClr val="DDDDDD"/>
                  </a:outerShdw>
                </a:effectLst>
                <a:latin typeface="Arial" pitchFamily="-112" charset="0"/>
              </a:rPr>
              <a:t>ENLIL</a:t>
            </a:r>
            <a:r>
              <a:rPr lang="en-US"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陆地之王</a:t>
            </a:r>
            <a:endParaRPr lang="en-US" sz="2400" dirty="0">
              <a:solidFill>
                <a:srgbClr val="000000"/>
              </a:solidFill>
              <a:effectLst>
                <a:glow rad="101600">
                  <a:srgbClr val="FFFFFF">
                    <a:alpha val="75000"/>
                  </a:srgbClr>
                </a:glow>
              </a:effectLst>
              <a:latin typeface="Arial" pitchFamily="-112" charset="0"/>
            </a:endParaRPr>
          </a:p>
        </p:txBody>
      </p:sp>
      <p:sp>
        <p:nvSpPr>
          <p:cNvPr id="131079" name="Text Box 7"/>
          <p:cNvSpPr txBox="1">
            <a:spLocks noChangeArrowheads="1"/>
          </p:cNvSpPr>
          <p:nvPr/>
        </p:nvSpPr>
        <p:spPr bwMode="auto">
          <a:xfrm rot="989556">
            <a:off x="1143000" y="5255568"/>
            <a:ext cx="68580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00FF00"/>
                </a:solidFill>
                <a:effectLst>
                  <a:glow rad="101600">
                    <a:srgbClr val="FFFFFF">
                      <a:alpha val="75000"/>
                    </a:srgbClr>
                  </a:glow>
                  <a:outerShdw blurRad="38100" dist="38100" dir="2700000" algn="tl">
                    <a:srgbClr val="DDDDDD"/>
                  </a:outerShdw>
                </a:effectLst>
                <a:latin typeface="Arial" pitchFamily="-112" charset="0"/>
              </a:rPr>
              <a:t>EA</a:t>
            </a:r>
            <a:r>
              <a:rPr lang="en-US" sz="2400" dirty="0">
                <a:solidFill>
                  <a:srgbClr val="00FF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（苏美尔的恩基）</a:t>
            </a:r>
            <a:r>
              <a:rPr lang="en-US" altLang="zh-CN"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智慧与魔法之神”。</a:t>
            </a:r>
            <a:endParaRPr lang="en-US" sz="2400" dirty="0">
              <a:solidFill>
                <a:srgbClr val="000000"/>
              </a:solidFill>
              <a:effectLst>
                <a:glow rad="101600">
                  <a:srgbClr val="FFFFFF">
                    <a:alpha val="75000"/>
                  </a:srgbClr>
                </a:glow>
              </a:effectLst>
              <a:latin typeface="Arial" pitchFamily="-112" charset="0"/>
            </a:endParaRPr>
          </a:p>
        </p:txBody>
      </p:sp>
      <p:sp>
        <p:nvSpPr>
          <p:cNvPr id="131080" name="Text Box 8"/>
          <p:cNvSpPr txBox="1">
            <a:spLocks noChangeArrowheads="1"/>
          </p:cNvSpPr>
          <p:nvPr/>
        </p:nvSpPr>
        <p:spPr bwMode="auto">
          <a:xfrm rot="-1349310">
            <a:off x="304800" y="3274368"/>
            <a:ext cx="68580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660066"/>
                </a:solidFill>
                <a:effectLst>
                  <a:glow rad="101600">
                    <a:srgbClr val="FFFFFF">
                      <a:alpha val="75000"/>
                    </a:srgbClr>
                  </a:glow>
                  <a:outerShdw blurRad="38100" dist="38100" dir="2700000" algn="tl">
                    <a:srgbClr val="DDDDDD"/>
                  </a:outerShdw>
                </a:effectLst>
                <a:latin typeface="Arial" pitchFamily="-112" charset="0"/>
              </a:rPr>
              <a:t>SIN</a:t>
            </a:r>
            <a:r>
              <a:rPr lang="en-US"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（苏美尔的南纳）</a:t>
            </a:r>
            <a:r>
              <a:rPr lang="en-US" altLang="zh-CN" sz="2400" dirty="0">
                <a:solidFill>
                  <a:srgbClr val="000000"/>
                </a:solidFill>
                <a:effectLst>
                  <a:glow rad="101600">
                    <a:srgbClr val="FFFFFF">
                      <a:alpha val="75000"/>
                    </a:srgbClr>
                  </a:glow>
                </a:effectLst>
                <a:latin typeface="Arial" pitchFamily="-112" charset="0"/>
              </a:rPr>
              <a:t>- </a:t>
            </a:r>
            <a:r>
              <a:rPr lang="zh-CN" altLang="en-US" sz="2400" dirty="0">
                <a:solidFill>
                  <a:srgbClr val="000000"/>
                </a:solidFill>
                <a:effectLst>
                  <a:glow rad="101600">
                    <a:srgbClr val="FFFFFF">
                      <a:alpha val="75000"/>
                    </a:srgbClr>
                  </a:glow>
                </a:effectLst>
                <a:latin typeface="Arial" pitchFamily="-112" charset="0"/>
              </a:rPr>
              <a:t>月亮之神</a:t>
            </a:r>
            <a:r>
              <a:rPr lang="en-US" sz="2400" dirty="0">
                <a:solidFill>
                  <a:srgbClr val="000000"/>
                </a:solidFill>
                <a:effectLst>
                  <a:glow rad="101600">
                    <a:srgbClr val="FFFFFF">
                      <a:alpha val="75000"/>
                    </a:srgbClr>
                  </a:glow>
                </a:effectLst>
                <a:latin typeface="Arial" pitchFamily="-112" charset="0"/>
              </a:rPr>
              <a:t>d</a:t>
            </a:r>
          </a:p>
        </p:txBody>
      </p:sp>
      <p:sp>
        <p:nvSpPr>
          <p:cNvPr id="131081" name="Text Box 9"/>
          <p:cNvSpPr txBox="1">
            <a:spLocks noChangeArrowheads="1"/>
          </p:cNvSpPr>
          <p:nvPr/>
        </p:nvSpPr>
        <p:spPr bwMode="auto">
          <a:xfrm rot="-1338935">
            <a:off x="2209800" y="4798368"/>
            <a:ext cx="6934200" cy="461665"/>
          </a:xfrm>
          <a:prstGeom prst="rect">
            <a:avLst/>
          </a:prstGeom>
          <a:noFill/>
          <a:ln w="9525">
            <a:noFill/>
            <a:miter lim="800000"/>
            <a:headEnd/>
            <a:tailEnd/>
          </a:ln>
          <a:effectLst/>
        </p:spPr>
        <p:txBody>
          <a:bodyPr>
            <a:spAutoFit/>
          </a:bodyPr>
          <a:lstStyle/>
          <a:p>
            <a:pPr marL="457200" indent="-457200">
              <a:defRPr/>
            </a:pPr>
            <a:r>
              <a:rPr lang="en-US" sz="2400" dirty="0">
                <a:solidFill>
                  <a:srgbClr val="996600"/>
                </a:solidFill>
                <a:effectLst>
                  <a:glow rad="101600">
                    <a:srgbClr val="FFFFFF">
                      <a:alpha val="75000"/>
                    </a:srgbClr>
                  </a:glow>
                  <a:outerShdw blurRad="38100" dist="38100" dir="2700000" algn="tl">
                    <a:srgbClr val="DDDDDD"/>
                  </a:outerShdw>
                </a:effectLst>
                <a:latin typeface="Arial" pitchFamily="-112" charset="0"/>
              </a:rPr>
              <a:t>ADAD</a:t>
            </a:r>
            <a:r>
              <a:rPr lang="en-US" sz="2400" dirty="0">
                <a:solidFill>
                  <a:srgbClr val="000000"/>
                </a:solidFill>
                <a:effectLst>
                  <a:glow rad="101600">
                    <a:srgbClr val="FFFFFF">
                      <a:alpha val="75000"/>
                    </a:srgbClr>
                  </a:glow>
                </a:effectLst>
                <a:latin typeface="Arial" pitchFamily="-112" charset="0"/>
              </a:rPr>
              <a:t> (</a:t>
            </a:r>
            <a:r>
              <a:rPr lang="en-US" sz="2400" dirty="0" err="1">
                <a:solidFill>
                  <a:srgbClr val="000000"/>
                </a:solidFill>
                <a:effectLst>
                  <a:glow rad="101600">
                    <a:srgbClr val="FFFFFF">
                      <a:alpha val="75000"/>
                    </a:srgbClr>
                  </a:glow>
                </a:effectLst>
                <a:latin typeface="Arial" pitchFamily="-112" charset="0"/>
              </a:rPr>
              <a:t>天气之神</a:t>
            </a:r>
            <a:r>
              <a:rPr lang="en-US" sz="2400" dirty="0">
                <a:solidFill>
                  <a:srgbClr val="000000"/>
                </a:solidFill>
                <a:effectLst>
                  <a:glow rad="101600">
                    <a:srgbClr val="FFFFFF">
                      <a:alpha val="75000"/>
                    </a:srgbClr>
                  </a:glow>
                </a:effectLst>
                <a:latin typeface="Arial" pitchFamily="-112" charset="0"/>
              </a:rPr>
              <a:t>) – </a:t>
            </a:r>
            <a:r>
              <a:rPr lang="en-US" sz="2400" dirty="0" err="1">
                <a:solidFill>
                  <a:srgbClr val="000000"/>
                </a:solidFill>
                <a:effectLst>
                  <a:glow rad="101600">
                    <a:srgbClr val="FFFFFF">
                      <a:alpha val="75000"/>
                    </a:srgbClr>
                  </a:glow>
                </a:effectLst>
                <a:latin typeface="Arial" pitchFamily="-112" charset="0"/>
              </a:rPr>
              <a:t>掌管天气</a:t>
            </a:r>
            <a:endParaRPr lang="en-US" sz="2400" dirty="0">
              <a:solidFill>
                <a:srgbClr val="000000"/>
              </a:solidFill>
              <a:effectLst>
                <a:glow rad="101600">
                  <a:srgbClr val="FFFFFF">
                    <a:alpha val="75000"/>
                  </a:srgbClr>
                </a:glow>
              </a:effectLst>
              <a:latin typeface="Arial" pitchFamily="-112" charset="0"/>
            </a:endParaRPr>
          </a:p>
        </p:txBody>
      </p:sp>
      <p:sp>
        <p:nvSpPr>
          <p:cNvPr id="411657" name="WordArt 10"/>
          <p:cNvSpPr>
            <a:spLocks noChangeArrowheads="1" noChangeShapeType="1" noTextEdit="1"/>
          </p:cNvSpPr>
          <p:nvPr/>
        </p:nvSpPr>
        <p:spPr bwMode="auto">
          <a:xfrm>
            <a:off x="5943600" y="214536"/>
            <a:ext cx="2133600" cy="685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p>
        </p:txBody>
      </p:sp>
      <p:sp>
        <p:nvSpPr>
          <p:cNvPr id="411658" name="Line 11"/>
          <p:cNvSpPr>
            <a:spLocks noChangeShapeType="1"/>
          </p:cNvSpPr>
          <p:nvPr/>
        </p:nvSpPr>
        <p:spPr bwMode="auto">
          <a:xfrm>
            <a:off x="5867400" y="1052736"/>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11659"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138</a:t>
            </a:r>
          </a:p>
        </p:txBody>
      </p:sp>
    </p:spTree>
    <p:extLst>
      <p:ext uri="{BB962C8B-B14F-4D97-AF65-F5344CB8AC3E}">
        <p14:creationId xmlns:p14="http://schemas.microsoft.com/office/powerpoint/2010/main" val="3366310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131074">
                                            <p:txEl>
                                              <p:pRg st="0" end="0"/>
                                            </p:txEl>
                                          </p:spTgt>
                                        </p:tgtEl>
                                        <p:attrNameLst>
                                          <p:attrName>style.visibility</p:attrName>
                                        </p:attrNameLst>
                                      </p:cBhvr>
                                      <p:to>
                                        <p:strVal val="visible"/>
                                      </p:to>
                                    </p:set>
                                  </p:childTnLst>
                                </p:cTn>
                              </p:par>
                            </p:childTnLst>
                          </p:cTn>
                        </p:par>
                        <p:par>
                          <p:cTn id="7" fill="hold">
                            <p:stCondLst>
                              <p:cond delay="500"/>
                            </p:stCondLst>
                            <p:childTnLst>
                              <p:par>
                                <p:cTn id="8" presetID="515" presetClass="entr" presetSubtype="182" fill="hold" grpId="0" nodeType="afterEffect">
                                  <p:stCondLst>
                                    <p:cond delay="0"/>
                                  </p:stCondLst>
                                  <p:childTnLst>
                                    <p:set>
                                      <p:cBhvr>
                                        <p:cTn id="9" dur="1" fill="hold">
                                          <p:stCondLst>
                                            <p:cond delay="499"/>
                                          </p:stCondLst>
                                        </p:cTn>
                                        <p:tgtEl>
                                          <p:spTgt spid="131074">
                                            <p:txEl>
                                              <p:pRg st="1" end="1"/>
                                            </p:txEl>
                                          </p:spTgt>
                                        </p:tgtEl>
                                        <p:attrNameLst>
                                          <p:attrName>style.visibility</p:attrName>
                                        </p:attrNameLst>
                                      </p:cBhvr>
                                      <p:to>
                                        <p:strVal val="visible"/>
                                      </p:to>
                                    </p:set>
                                  </p:childTnLst>
                                </p:cTn>
                              </p:par>
                            </p:childTnLst>
                          </p:cTn>
                        </p:par>
                        <p:par>
                          <p:cTn id="10" fill="hold">
                            <p:stCondLst>
                              <p:cond delay="1000"/>
                            </p:stCondLst>
                            <p:childTnLst>
                              <p:par>
                                <p:cTn id="11" presetID="515" presetClass="entr" presetSubtype="182" fill="hold" grpId="0" nodeType="afterEffect">
                                  <p:stCondLst>
                                    <p:cond delay="0"/>
                                  </p:stCondLst>
                                  <p:childTnLst>
                                    <p:set>
                                      <p:cBhvr>
                                        <p:cTn id="12" dur="1" fill="hold">
                                          <p:stCondLst>
                                            <p:cond delay="499"/>
                                          </p:stCondLst>
                                        </p:cTn>
                                        <p:tgtEl>
                                          <p:spTgt spid="131074">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131075"/>
                                        </p:tgtEl>
                                        <p:attrNameLst>
                                          <p:attrName>style.visibility</p:attrName>
                                        </p:attrNameLst>
                                      </p:cBhvr>
                                      <p:to>
                                        <p:strVal val="visible"/>
                                      </p:to>
                                    </p:set>
                                    <p:animEffect transition="in" filter="wipe(down)">
                                      <p:cBhvr>
                                        <p:cTn id="17" dur="500"/>
                                        <p:tgtEl>
                                          <p:spTgt spid="13107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131076"/>
                                        </p:tgtEl>
                                        <p:attrNameLst>
                                          <p:attrName>style.visibility</p:attrName>
                                        </p:attrNameLst>
                                      </p:cBhvr>
                                      <p:to>
                                        <p:strVal val="visible"/>
                                      </p:to>
                                    </p:set>
                                    <p:animEffect transition="in" filter="wipe(up)">
                                      <p:cBhvr>
                                        <p:cTn id="22" dur="500"/>
                                        <p:tgtEl>
                                          <p:spTgt spid="1310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nodeType="clickEffect">
                                  <p:stCondLst>
                                    <p:cond delay="0"/>
                                  </p:stCondLst>
                                  <p:childTnLst>
                                    <p:set>
                                      <p:cBhvr>
                                        <p:cTn id="26" dur="1" fill="hold">
                                          <p:stCondLst>
                                            <p:cond delay="0"/>
                                          </p:stCondLst>
                                        </p:cTn>
                                        <p:tgtEl>
                                          <p:spTgt spid="131077"/>
                                        </p:tgtEl>
                                        <p:attrNameLst>
                                          <p:attrName>style.visibility</p:attrName>
                                        </p:attrNameLst>
                                      </p:cBhvr>
                                      <p:to>
                                        <p:strVal val="visible"/>
                                      </p:to>
                                    </p:set>
                                    <p:animEffect transition="in" filter="wipe(right)">
                                      <p:cBhvr>
                                        <p:cTn id="27" dur="500"/>
                                        <p:tgtEl>
                                          <p:spTgt spid="1310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131078"/>
                                        </p:tgtEl>
                                        <p:attrNameLst>
                                          <p:attrName>style.visibility</p:attrName>
                                        </p:attrNameLst>
                                      </p:cBhvr>
                                      <p:to>
                                        <p:strVal val="visible"/>
                                      </p:to>
                                    </p:set>
                                    <p:animEffect transition="in" filter="wipe(left)">
                                      <p:cBhvr>
                                        <p:cTn id="32" dur="500"/>
                                        <p:tgtEl>
                                          <p:spTgt spid="13107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131079"/>
                                        </p:tgtEl>
                                        <p:attrNameLst>
                                          <p:attrName>style.visibility</p:attrName>
                                        </p:attrNameLst>
                                      </p:cBhvr>
                                      <p:to>
                                        <p:strVal val="visible"/>
                                      </p:to>
                                    </p:set>
                                    <p:animEffect transition="in" filter="wipe(up)">
                                      <p:cBhvr>
                                        <p:cTn id="37" dur="500"/>
                                        <p:tgtEl>
                                          <p:spTgt spid="13107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131080"/>
                                        </p:tgtEl>
                                        <p:attrNameLst>
                                          <p:attrName>style.visibility</p:attrName>
                                        </p:attrNameLst>
                                      </p:cBhvr>
                                      <p:to>
                                        <p:strVal val="visible"/>
                                      </p:to>
                                    </p:set>
                                    <p:animEffect transition="in" filter="wipe(up)">
                                      <p:cBhvr>
                                        <p:cTn id="42" dur="500"/>
                                        <p:tgtEl>
                                          <p:spTgt spid="13108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131081"/>
                                        </p:tgtEl>
                                        <p:attrNameLst>
                                          <p:attrName>style.visibility</p:attrName>
                                        </p:attrNameLst>
                                      </p:cBhvr>
                                      <p:to>
                                        <p:strVal val="visible"/>
                                      </p:to>
                                    </p:set>
                                    <p:animEffect transition="in" filter="wipe(left)">
                                      <p:cBhvr>
                                        <p:cTn id="47" dur="500"/>
                                        <p:tgtEl>
                                          <p:spTgt spid="131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4" grpId="0" build="p" autoUpdateAnimBg="0"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descr="rec_babylon_city.gif"/>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457200" y="533400"/>
            <a:ext cx="6172200" cy="6057900"/>
          </a:xfrm>
          <a:noFill/>
        </p:spPr>
      </p:pic>
      <p:sp>
        <p:nvSpPr>
          <p:cNvPr id="133123" name="Rectangle 3"/>
          <p:cNvSpPr>
            <a:spLocks noChangeArrowheads="1"/>
          </p:cNvSpPr>
          <p:nvPr/>
        </p:nvSpPr>
        <p:spPr bwMode="auto">
          <a:xfrm>
            <a:off x="6443663" y="3810000"/>
            <a:ext cx="2395537" cy="1524000"/>
          </a:xfrm>
          <a:prstGeom prst="rect">
            <a:avLst/>
          </a:prstGeom>
          <a:noFill/>
          <a:ln w="9525">
            <a:noFill/>
            <a:miter lim="800000"/>
            <a:headEnd/>
            <a:tailEnd/>
          </a:ln>
          <a:effectLst/>
        </p:spPr>
        <p:txBody>
          <a:bodyPr/>
          <a:lstStyle/>
          <a:p>
            <a:pPr algn="r">
              <a:lnSpc>
                <a:spcPct val="90000"/>
              </a:lnSpc>
              <a:spcBef>
                <a:spcPct val="20000"/>
              </a:spcBef>
              <a:defRPr/>
            </a:pPr>
            <a:r>
              <a:rPr lang="zh-CN" altLang="en-US" sz="3600" dirty="0">
                <a:solidFill>
                  <a:srgbClr val="000000"/>
                </a:solidFill>
                <a:effectLst>
                  <a:outerShdw blurRad="38100" dist="38100" dir="2700000" algn="tl">
                    <a:srgbClr val="DDDDDD"/>
                  </a:outerShdw>
                </a:effectLst>
                <a:latin typeface="Arial" pitchFamily="-112" charset="0"/>
              </a:rPr>
              <a:t>哪里是</a:t>
            </a:r>
          </a:p>
          <a:p>
            <a:pPr algn="r">
              <a:lnSpc>
                <a:spcPct val="90000"/>
              </a:lnSpc>
              <a:spcBef>
                <a:spcPct val="20000"/>
              </a:spcBef>
              <a:defRPr/>
            </a:pPr>
            <a:r>
              <a:rPr lang="zh-CN" altLang="en-US" sz="3600" dirty="0">
                <a:solidFill>
                  <a:srgbClr val="000000"/>
                </a:solidFill>
                <a:effectLst>
                  <a:outerShdw blurRad="38100" dist="38100" dir="2700000" algn="tl">
                    <a:srgbClr val="DDDDDD"/>
                  </a:outerShdw>
                </a:effectLst>
                <a:latin typeface="Arial" pitchFamily="-112" charset="0"/>
              </a:rPr>
              <a:t>上帝的</a:t>
            </a:r>
          </a:p>
          <a:p>
            <a:pPr algn="r">
              <a:lnSpc>
                <a:spcPct val="90000"/>
              </a:lnSpc>
              <a:spcBef>
                <a:spcPct val="20000"/>
              </a:spcBef>
              <a:defRPr/>
            </a:pPr>
            <a:r>
              <a:rPr lang="zh-CN" altLang="en-US" sz="3600" dirty="0">
                <a:solidFill>
                  <a:srgbClr val="000000"/>
                </a:solidFill>
                <a:effectLst>
                  <a:outerShdw blurRad="38100" dist="38100" dir="2700000" algn="tl">
                    <a:srgbClr val="DDDDDD"/>
                  </a:outerShdw>
                </a:effectLst>
                <a:latin typeface="Arial" pitchFamily="-112" charset="0"/>
              </a:rPr>
              <a:t>寺庙</a:t>
            </a:r>
            <a:r>
              <a:rPr lang="en-US" altLang="zh-CN" sz="3600" dirty="0">
                <a:solidFill>
                  <a:srgbClr val="000000"/>
                </a:solidFill>
                <a:effectLst>
                  <a:outerShdw blurRad="38100" dist="38100" dir="2700000" algn="tl">
                    <a:srgbClr val="DDDDDD"/>
                  </a:outerShdw>
                </a:effectLst>
                <a:latin typeface="Arial" pitchFamily="-112" charset="0"/>
              </a:rPr>
              <a:t>?</a:t>
            </a:r>
            <a:endParaRPr lang="en-US" sz="3600" dirty="0">
              <a:solidFill>
                <a:srgbClr val="000000"/>
              </a:solidFill>
              <a:latin typeface="Arial" pitchFamily="-112" charset="0"/>
            </a:endParaRPr>
          </a:p>
        </p:txBody>
      </p:sp>
      <p:sp>
        <p:nvSpPr>
          <p:cNvPr id="413699"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p>
        </p:txBody>
      </p:sp>
      <p:sp>
        <p:nvSpPr>
          <p:cNvPr id="413700"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133127" name="Rectangle 7"/>
          <p:cNvSpPr>
            <a:spLocks noChangeArrowheads="1"/>
          </p:cNvSpPr>
          <p:nvPr/>
        </p:nvSpPr>
        <p:spPr bwMode="auto">
          <a:xfrm rot="20572892">
            <a:off x="5086350" y="5605463"/>
            <a:ext cx="4124325"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algn="r">
              <a:lnSpc>
                <a:spcPct val="90000"/>
              </a:lnSpc>
              <a:spcBef>
                <a:spcPct val="20000"/>
              </a:spcBef>
              <a:defRPr/>
            </a:pPr>
            <a:r>
              <a:rPr lang="zh-CN" altLang="en-US" sz="4800" dirty="0">
                <a:solidFill>
                  <a:srgbClr val="FF0000"/>
                </a:solidFill>
                <a:effectLst>
                  <a:outerShdw blurRad="38100" dist="38100" dir="2700000" algn="tl">
                    <a:srgbClr val="DDDDDD"/>
                  </a:outerShdw>
                </a:effectLst>
              </a:rPr>
              <a:t>处处</a:t>
            </a:r>
            <a:r>
              <a:rPr lang="en-US" altLang="zh-CN" sz="4800" dirty="0">
                <a:solidFill>
                  <a:srgbClr val="FF0000"/>
                </a:solidFill>
                <a:effectLst>
                  <a:outerShdw blurRad="38100" dist="38100" dir="2700000" algn="tl">
                    <a:srgbClr val="DDDDDD"/>
                  </a:outerShdw>
                </a:effectLst>
              </a:rPr>
              <a:t>,</a:t>
            </a:r>
            <a:r>
              <a:rPr lang="zh-CN" altLang="en-US" sz="4800" dirty="0">
                <a:solidFill>
                  <a:srgbClr val="FF0000"/>
                </a:solidFill>
                <a:effectLst>
                  <a:outerShdw blurRad="38100" dist="38100" dir="2700000" algn="tl">
                    <a:srgbClr val="DDDDDD"/>
                  </a:outerShdw>
                </a:effectLst>
              </a:rPr>
              <a:t>每条街</a:t>
            </a:r>
            <a:r>
              <a:rPr lang="en-US" altLang="zh-CN" sz="4800" dirty="0">
                <a:solidFill>
                  <a:srgbClr val="FF0000"/>
                </a:solidFill>
                <a:effectLst>
                  <a:outerShdw blurRad="38100" dist="38100" dir="2700000" algn="tl">
                    <a:srgbClr val="DDDDDD"/>
                  </a:outerShdw>
                </a:effectLst>
              </a:rPr>
              <a:t>!</a:t>
            </a:r>
          </a:p>
        </p:txBody>
      </p:sp>
      <p:sp>
        <p:nvSpPr>
          <p:cNvPr id="413702" name="Text Box 7"/>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139</a:t>
            </a:r>
          </a:p>
        </p:txBody>
      </p:sp>
    </p:spTree>
    <p:extLst>
      <p:ext uri="{BB962C8B-B14F-4D97-AF65-F5344CB8AC3E}">
        <p14:creationId xmlns:p14="http://schemas.microsoft.com/office/powerpoint/2010/main" val="26223368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3122"/>
                                        </p:tgtEl>
                                        <p:attrNameLst>
                                          <p:attrName>style.visibility</p:attrName>
                                        </p:attrNameLst>
                                      </p:cBhvr>
                                      <p:to>
                                        <p:strVal val="visible"/>
                                      </p:to>
                                    </p:set>
                                    <p:anim calcmode="lin" valueType="num">
                                      <p:cBhvr additive="base">
                                        <p:cTn id="7" dur="500" fill="hold"/>
                                        <p:tgtEl>
                                          <p:spTgt spid="133122"/>
                                        </p:tgtEl>
                                        <p:attrNameLst>
                                          <p:attrName>ppt_x</p:attrName>
                                        </p:attrNameLst>
                                      </p:cBhvr>
                                      <p:tavLst>
                                        <p:tav tm="0">
                                          <p:val>
                                            <p:strVal val="0-#ppt_w/2"/>
                                          </p:val>
                                        </p:tav>
                                        <p:tav tm="100000">
                                          <p:val>
                                            <p:strVal val="#ppt_x"/>
                                          </p:val>
                                        </p:tav>
                                      </p:tavLst>
                                    </p:anim>
                                    <p:anim calcmode="lin" valueType="num">
                                      <p:cBhvr additive="base">
                                        <p:cTn id="8" dur="500" fill="hold"/>
                                        <p:tgtEl>
                                          <p:spTgt spid="13312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grpId="0" nodeType="afterEffect">
                                  <p:stCondLst>
                                    <p:cond delay="1000"/>
                                  </p:stCondLst>
                                  <p:childTnLst>
                                    <p:set>
                                      <p:cBhvr>
                                        <p:cTn id="11" dur="1" fill="hold">
                                          <p:stCondLst>
                                            <p:cond delay="0"/>
                                          </p:stCondLst>
                                        </p:cTn>
                                        <p:tgtEl>
                                          <p:spTgt spid="133123"/>
                                        </p:tgtEl>
                                        <p:attrNameLst>
                                          <p:attrName>style.visibility</p:attrName>
                                        </p:attrNameLst>
                                      </p:cBhvr>
                                      <p:to>
                                        <p:strVal val="visible"/>
                                      </p:to>
                                    </p:set>
                                    <p:anim calcmode="lin" valueType="num">
                                      <p:cBhvr additive="base">
                                        <p:cTn id="12" dur="500" fill="hold"/>
                                        <p:tgtEl>
                                          <p:spTgt spid="133123"/>
                                        </p:tgtEl>
                                        <p:attrNameLst>
                                          <p:attrName>ppt_x</p:attrName>
                                        </p:attrNameLst>
                                      </p:cBhvr>
                                      <p:tavLst>
                                        <p:tav tm="0">
                                          <p:val>
                                            <p:strVal val="1+#ppt_w/2"/>
                                          </p:val>
                                        </p:tav>
                                        <p:tav tm="100000">
                                          <p:val>
                                            <p:strVal val="#ppt_x"/>
                                          </p:val>
                                        </p:tav>
                                      </p:tavLst>
                                    </p:anim>
                                    <p:anim calcmode="lin" valueType="num">
                                      <p:cBhvr additive="base">
                                        <p:cTn id="13" dur="500" fill="hold"/>
                                        <p:tgtEl>
                                          <p:spTgt spid="13312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9" presetClass="entr" presetSubtype="10" fill="hold" grpId="0" nodeType="clickEffect">
                                  <p:stCondLst>
                                    <p:cond delay="0"/>
                                  </p:stCondLst>
                                  <p:childTnLst>
                                    <p:set>
                                      <p:cBhvr>
                                        <p:cTn id="17" dur="1" fill="hold">
                                          <p:stCondLst>
                                            <p:cond delay="0"/>
                                          </p:stCondLst>
                                        </p:cTn>
                                        <p:tgtEl>
                                          <p:spTgt spid="133127"/>
                                        </p:tgtEl>
                                        <p:attrNameLst>
                                          <p:attrName>style.visibility</p:attrName>
                                        </p:attrNameLst>
                                      </p:cBhvr>
                                      <p:to>
                                        <p:strVal val="visible"/>
                                      </p:to>
                                    </p:set>
                                    <p:anim calcmode="lin" valueType="num">
                                      <p:cBhvr>
                                        <p:cTn id="18" dur="5000" fill="hold"/>
                                        <p:tgtEl>
                                          <p:spTgt spid="133127"/>
                                        </p:tgtEl>
                                        <p:attrNameLst>
                                          <p:attrName>ppt_w</p:attrName>
                                        </p:attrNameLst>
                                      </p:cBhvr>
                                      <p:tavLst>
                                        <p:tav tm="0" fmla="#ppt_w*sin(2.5*pi*$)">
                                          <p:val>
                                            <p:fltVal val="0"/>
                                          </p:val>
                                        </p:tav>
                                        <p:tav tm="100000">
                                          <p:val>
                                            <p:fltVal val="1"/>
                                          </p:val>
                                        </p:tav>
                                      </p:tavLst>
                                    </p:anim>
                                    <p:anim calcmode="lin" valueType="num">
                                      <p:cBhvr>
                                        <p:cTn id="19" dur="5000" fill="hold"/>
                                        <p:tgtEl>
                                          <p:spTgt spid="1331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autoUpdateAnimBg="0"/>
      <p:bldP spid="133127"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88" y="0"/>
            <a:ext cx="9093200" cy="694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179" name="Rectangle 11"/>
          <p:cNvSpPr>
            <a:spLocks noChangeArrowheads="1"/>
          </p:cNvSpPr>
          <p:nvPr/>
        </p:nvSpPr>
        <p:spPr bwMode="auto">
          <a:xfrm>
            <a:off x="0" y="0"/>
            <a:ext cx="9144000" cy="7162800"/>
          </a:xfrm>
          <a:prstGeom prst="rect">
            <a:avLst/>
          </a:prstGeom>
          <a:gradFill rotWithShape="0">
            <a:gsLst>
              <a:gs pos="0">
                <a:schemeClr val="tx2">
                  <a:alpha val="62000"/>
                </a:schemeClr>
              </a:gs>
              <a:gs pos="100000">
                <a:schemeClr val="tx2">
                  <a:gamma/>
                  <a:shade val="40784"/>
                  <a:invGamma/>
                  <a:alpha val="63000"/>
                </a:schemeClr>
              </a:gs>
            </a:gsLst>
            <a:lin ang="5400000" scaled="1"/>
          </a:gra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135170" name="Rectangle 2"/>
          <p:cNvSpPr>
            <a:spLocks noGrp="1" noChangeArrowheads="1"/>
          </p:cNvSpPr>
          <p:nvPr>
            <p:ph type="body" sz="half" idx="1"/>
          </p:nvPr>
        </p:nvSpPr>
        <p:spPr>
          <a:xfrm>
            <a:off x="990600" y="1143000"/>
            <a:ext cx="6913563" cy="474663"/>
          </a:xfrm>
          <a:effectLst>
            <a:outerShdw blurRad="63500" dist="38099" dir="2700000" algn="ctr" rotWithShape="0">
              <a:schemeClr val="tx1">
                <a:alpha val="74997"/>
              </a:schemeClr>
            </a:outerShdw>
          </a:effectLst>
        </p:spPr>
        <p:txBody>
          <a:bodyPr/>
          <a:lstStyle/>
          <a:p>
            <a:pPr algn="ctr" eaLnBrk="1" hangingPunct="1">
              <a:lnSpc>
                <a:spcPct val="90000"/>
              </a:lnSpc>
              <a:buFontTx/>
              <a:buNone/>
            </a:pPr>
            <a:r>
              <a:rPr lang="zh-CN" altLang="en-US" sz="5400" b="1">
                <a:solidFill>
                  <a:schemeClr val="bg1"/>
                </a:solidFill>
                <a:ea typeface="SimSun" pitchFamily="2" charset="-122"/>
              </a:rPr>
              <a:t>庙  和  仪  式</a:t>
            </a:r>
            <a:endParaRPr lang="en-US" altLang="en-US" sz="5400" b="1">
              <a:solidFill>
                <a:schemeClr val="bg1"/>
              </a:solidFill>
              <a:latin typeface="Arial" pitchFamily="34" charset="0"/>
            </a:endParaRPr>
          </a:p>
        </p:txBody>
      </p:sp>
      <p:sp>
        <p:nvSpPr>
          <p:cNvPr id="135171" name="Text Box 3"/>
          <p:cNvSpPr txBox="1">
            <a:spLocks noChangeArrowheads="1"/>
          </p:cNvSpPr>
          <p:nvPr/>
        </p:nvSpPr>
        <p:spPr bwMode="auto">
          <a:xfrm>
            <a:off x="1143000" y="1743075"/>
            <a:ext cx="6107113" cy="49133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nSpc>
                <a:spcPct val="120000"/>
              </a:lnSpc>
            </a:pPr>
            <a:r>
              <a:rPr lang="en-US" altLang="en-US" sz="3200" i="1" u="sng">
                <a:solidFill>
                  <a:srgbClr val="FFFFFF"/>
                </a:solidFill>
                <a:latin typeface="Arial" pitchFamily="34" charset="0"/>
                <a:cs typeface="+mn-cs"/>
              </a:rPr>
              <a:t> </a:t>
            </a:r>
            <a:r>
              <a:rPr lang="zh-CN" altLang="en-US" sz="4000" i="1" u="sng">
                <a:solidFill>
                  <a:srgbClr val="FFFFFF"/>
                </a:solidFill>
                <a:cs typeface="+mn-cs"/>
              </a:rPr>
              <a:t>一 个 宗 教 大 都 会</a:t>
            </a:r>
            <a:endParaRPr lang="zh-CN" altLang="en-US" sz="4000" i="1" u="sng">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53 </a:t>
            </a:r>
            <a:r>
              <a:rPr lang="zh-CN" altLang="en-US" sz="3200">
                <a:solidFill>
                  <a:srgbClr val="FFFFFF"/>
                </a:solidFill>
                <a:cs typeface="+mn-cs"/>
              </a:rPr>
              <a:t>首席</a:t>
            </a:r>
            <a:r>
              <a:rPr lang="zh-CN" altLang="en-US" sz="3200" b="0">
                <a:solidFill>
                  <a:srgbClr val="FFFFFF"/>
                </a:solidFill>
                <a:cs typeface="+mn-cs"/>
              </a:rPr>
              <a:t>的庙</a:t>
            </a:r>
            <a:r>
              <a:rPr lang="zh-CN" altLang="en-US" b="0">
                <a:solidFill>
                  <a:srgbClr val="000000"/>
                </a:solidFill>
                <a:cs typeface="+mn-cs"/>
              </a:rPr>
              <a:t> </a:t>
            </a:r>
            <a:endParaRPr lang="en-US" altLang="ja-JP" sz="3200">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55 Marduk </a:t>
            </a:r>
            <a:r>
              <a:rPr lang="zh-CN" altLang="en-US" sz="3200">
                <a:solidFill>
                  <a:srgbClr val="FFFFFF"/>
                </a:solidFill>
                <a:cs typeface="+mn-cs"/>
              </a:rPr>
              <a:t>的寺庙</a:t>
            </a:r>
            <a:r>
              <a:rPr lang="zh-CN" altLang="en-US" b="0">
                <a:solidFill>
                  <a:srgbClr val="000000"/>
                </a:solidFill>
                <a:cs typeface="+mn-cs"/>
              </a:rPr>
              <a:t> </a:t>
            </a:r>
            <a:endParaRPr lang="en-US" altLang="ja-JP" sz="3200">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300 </a:t>
            </a:r>
            <a:r>
              <a:rPr lang="zh-CN" altLang="en-US" sz="3200">
                <a:solidFill>
                  <a:srgbClr val="FFFFFF"/>
                </a:solidFill>
                <a:cs typeface="+mn-cs"/>
              </a:rPr>
              <a:t>寺庙为尘世神</a:t>
            </a:r>
            <a:endParaRPr lang="en-US" altLang="ja-JP" sz="3200">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600 </a:t>
            </a:r>
            <a:r>
              <a:rPr lang="zh-CN" altLang="en-US" sz="3200">
                <a:solidFill>
                  <a:srgbClr val="FFFFFF"/>
                </a:solidFill>
                <a:cs typeface="+mn-cs"/>
              </a:rPr>
              <a:t>为般天堂的神</a:t>
            </a:r>
            <a:endParaRPr lang="en-US" altLang="ja-JP" sz="3200">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180 </a:t>
            </a:r>
            <a:r>
              <a:rPr lang="zh-CN" altLang="en-US" sz="3200">
                <a:solidFill>
                  <a:srgbClr val="FFFFFF"/>
                </a:solidFill>
                <a:cs typeface="+mn-cs"/>
              </a:rPr>
              <a:t>法坛为女神</a:t>
            </a:r>
            <a:r>
              <a:rPr lang="zh-CN" altLang="en-US" b="0">
                <a:solidFill>
                  <a:srgbClr val="000000"/>
                </a:solidFill>
                <a:cs typeface="+mn-cs"/>
              </a:rPr>
              <a:t> </a:t>
            </a:r>
            <a:r>
              <a:rPr lang="en-US" altLang="ja-JP" sz="3200">
                <a:solidFill>
                  <a:srgbClr val="FFFFFF"/>
                </a:solidFill>
                <a:latin typeface="Arial" pitchFamily="34" charset="0"/>
                <a:cs typeface="+mn-cs"/>
              </a:rPr>
              <a:t> Ishtar</a:t>
            </a:r>
          </a:p>
          <a:p>
            <a:pPr>
              <a:lnSpc>
                <a:spcPct val="120000"/>
              </a:lnSpc>
              <a:buFontTx/>
              <a:buChar char="•"/>
            </a:pPr>
            <a:r>
              <a:rPr lang="en-US" altLang="en-US" sz="3200">
                <a:solidFill>
                  <a:srgbClr val="FFFFFF"/>
                </a:solidFill>
                <a:latin typeface="Arial" pitchFamily="34" charset="0"/>
                <a:cs typeface="+mn-cs"/>
              </a:rPr>
              <a:t>  180 </a:t>
            </a:r>
            <a:r>
              <a:rPr lang="zh-CN" altLang="en-US" sz="3200">
                <a:solidFill>
                  <a:srgbClr val="FFFFFF"/>
                </a:solidFill>
                <a:cs typeface="+mn-cs"/>
              </a:rPr>
              <a:t>为 </a:t>
            </a:r>
            <a:r>
              <a:rPr lang="en-US" altLang="en-US" sz="3200">
                <a:solidFill>
                  <a:srgbClr val="FFFFFF"/>
                </a:solidFill>
                <a:cs typeface="+mn-cs"/>
              </a:rPr>
              <a:t>Nergal </a:t>
            </a:r>
            <a:r>
              <a:rPr lang="zh-CN" altLang="en-US" sz="3200">
                <a:solidFill>
                  <a:srgbClr val="FFFFFF"/>
                </a:solidFill>
                <a:cs typeface="+mn-cs"/>
              </a:rPr>
              <a:t>和 </a:t>
            </a:r>
            <a:r>
              <a:rPr lang="en-US" altLang="en-US" sz="3200">
                <a:solidFill>
                  <a:srgbClr val="FFFFFF"/>
                </a:solidFill>
                <a:cs typeface="+mn-cs"/>
              </a:rPr>
              <a:t>Adad</a:t>
            </a:r>
            <a:r>
              <a:rPr lang="zh-CN" altLang="en-US" sz="3200">
                <a:solidFill>
                  <a:srgbClr val="FFFFFF"/>
                </a:solidFill>
                <a:cs typeface="+mn-cs"/>
              </a:rPr>
              <a:t> 的寺庙</a:t>
            </a:r>
            <a:endParaRPr lang="en-US" altLang="ja-JP" sz="3200">
              <a:solidFill>
                <a:srgbClr val="FFFFFF"/>
              </a:solidFill>
              <a:latin typeface="Arial" pitchFamily="34" charset="0"/>
              <a:cs typeface="+mn-cs"/>
            </a:endParaRPr>
          </a:p>
          <a:p>
            <a:pPr>
              <a:lnSpc>
                <a:spcPct val="120000"/>
              </a:lnSpc>
              <a:buFontTx/>
              <a:buChar char="•"/>
            </a:pPr>
            <a:r>
              <a:rPr lang="en-US" altLang="en-US" sz="3200">
                <a:solidFill>
                  <a:srgbClr val="FFFFFF"/>
                </a:solidFill>
                <a:latin typeface="Arial" pitchFamily="34" charset="0"/>
                <a:cs typeface="+mn-cs"/>
              </a:rPr>
              <a:t>  12 </a:t>
            </a:r>
            <a:r>
              <a:rPr lang="zh-CN" altLang="en-US" sz="3200">
                <a:solidFill>
                  <a:srgbClr val="FFFFFF"/>
                </a:solidFill>
                <a:cs typeface="+mn-cs"/>
              </a:rPr>
              <a:t>其他法坛为不同的神</a:t>
            </a:r>
            <a:endParaRPr lang="en-US" altLang="en-US" sz="3200">
              <a:solidFill>
                <a:srgbClr val="FFFFFF"/>
              </a:solidFill>
              <a:latin typeface="Arial" pitchFamily="34" charset="0"/>
              <a:cs typeface="+mn-cs"/>
            </a:endParaRPr>
          </a:p>
        </p:txBody>
      </p:sp>
      <p:sp>
        <p:nvSpPr>
          <p:cNvPr id="135172" name="Text Box 4"/>
          <p:cNvSpPr txBox="1">
            <a:spLocks noChangeArrowheads="1"/>
          </p:cNvSpPr>
          <p:nvPr/>
        </p:nvSpPr>
        <p:spPr bwMode="auto">
          <a:xfrm rot="-1791417">
            <a:off x="1035050" y="3128963"/>
            <a:ext cx="7302500" cy="14097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lnSpc>
                <a:spcPct val="120000"/>
              </a:lnSpc>
            </a:pPr>
            <a:r>
              <a:rPr lang="zh-CN" altLang="en-US" sz="3600">
                <a:solidFill>
                  <a:srgbClr val="FF0000"/>
                </a:solidFill>
                <a:ea typeface="SimSun" pitchFamily="2" charset="-122"/>
                <a:cs typeface="+mn-cs"/>
              </a:rPr>
              <a:t>巴比伦</a:t>
            </a:r>
            <a:r>
              <a:rPr lang="en-US" altLang="ja-JP" sz="3600">
                <a:solidFill>
                  <a:srgbClr val="FF0000"/>
                </a:solidFill>
                <a:latin typeface="Kristen ITC" pitchFamily="66" charset="0"/>
                <a:cs typeface="+mn-cs"/>
              </a:rPr>
              <a:t>,</a:t>
            </a:r>
            <a:r>
              <a:rPr lang="zh-CN" altLang="en-US" sz="3600">
                <a:solidFill>
                  <a:srgbClr val="FF0000"/>
                </a:solidFill>
                <a:ea typeface="SimSun" pitchFamily="2" charset="-122"/>
                <a:cs typeface="+mn-cs"/>
              </a:rPr>
              <a:t>妓女的母亲和地球中的憎恨</a:t>
            </a:r>
            <a:r>
              <a:rPr lang="zh-CN" altLang="en-US" b="0">
                <a:solidFill>
                  <a:srgbClr val="000000"/>
                </a:solidFill>
                <a:ea typeface="SimSun" pitchFamily="2" charset="-122"/>
                <a:cs typeface="+mn-cs"/>
              </a:rPr>
              <a:t> </a:t>
            </a:r>
            <a:endParaRPr lang="zh-CN" altLang="en-US" sz="3200">
              <a:solidFill>
                <a:srgbClr val="FF0000"/>
              </a:solidFill>
              <a:latin typeface="Kristen ITC" pitchFamily="66" charset="0"/>
              <a:ea typeface="SimSun" pitchFamily="2" charset="-122"/>
              <a:cs typeface="+mn-cs"/>
            </a:endParaRPr>
          </a:p>
          <a:p>
            <a:pPr algn="ctr">
              <a:lnSpc>
                <a:spcPct val="120000"/>
              </a:lnSpc>
            </a:pPr>
            <a:r>
              <a:rPr lang="en-US" altLang="en-US" sz="3200">
                <a:solidFill>
                  <a:srgbClr val="FF0000"/>
                </a:solidFill>
                <a:latin typeface="Kristen ITC" pitchFamily="66" charset="0"/>
                <a:cs typeface="+mn-cs"/>
              </a:rPr>
              <a:t>(</a:t>
            </a:r>
            <a:r>
              <a:rPr lang="zh-CN" altLang="en-US" sz="3600">
                <a:solidFill>
                  <a:srgbClr val="FF0000"/>
                </a:solidFill>
                <a:ea typeface="SimSun" pitchFamily="2" charset="-122"/>
                <a:cs typeface="+mn-cs"/>
              </a:rPr>
              <a:t>获大书</a:t>
            </a:r>
            <a:r>
              <a:rPr lang="en-US" altLang="ja-JP" sz="3600">
                <a:solidFill>
                  <a:srgbClr val="FF0000"/>
                </a:solidFill>
                <a:latin typeface="Kristen ITC" pitchFamily="66" charset="0"/>
                <a:cs typeface="+mn-cs"/>
              </a:rPr>
              <a:t>17:5</a:t>
            </a:r>
            <a:r>
              <a:rPr lang="en-US" altLang="ja-JP" sz="3200">
                <a:solidFill>
                  <a:srgbClr val="FF0000"/>
                </a:solidFill>
                <a:latin typeface="Kristen ITC" pitchFamily="66" charset="0"/>
                <a:cs typeface="+mn-cs"/>
              </a:rPr>
              <a:t>)</a:t>
            </a:r>
            <a:endParaRPr lang="en-US" altLang="en-US" sz="3200">
              <a:solidFill>
                <a:srgbClr val="FF0000"/>
              </a:solidFill>
              <a:latin typeface="Kristen ITC" pitchFamily="66" charset="0"/>
              <a:cs typeface="+mn-cs"/>
            </a:endParaRPr>
          </a:p>
        </p:txBody>
      </p:sp>
      <p:sp>
        <p:nvSpPr>
          <p:cNvPr id="173062" name="WordArt 5"/>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dist="35921" dir="2700000" algn="ctr" rotWithShape="0">
                    <a:srgbClr val="C0C0C0">
                      <a:alpha val="74997"/>
                    </a:srgbClr>
                  </a:outerShdw>
                </a:effectLst>
                <a:latin typeface="Garamond"/>
                <a:ea typeface="MS PGothic" pitchFamily="34" charset="-128"/>
                <a:cs typeface="+mn-cs"/>
              </a:rPr>
              <a:t>宗教</a:t>
            </a:r>
            <a:endParaRPr lang="en-GB"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dist="35921" dir="2700000" algn="ctr" rotWithShape="0">
                  <a:srgbClr val="C0C0C0">
                    <a:alpha val="74997"/>
                  </a:srgbClr>
                </a:outerShdw>
              </a:effectLst>
              <a:latin typeface="Garamond"/>
              <a:ea typeface="MS PGothic" pitchFamily="34" charset="-128"/>
              <a:cs typeface="+mn-cs"/>
            </a:endParaRPr>
          </a:p>
        </p:txBody>
      </p:sp>
      <p:sp>
        <p:nvSpPr>
          <p:cNvPr id="135174" name="Line 6"/>
          <p:cNvSpPr>
            <a:spLocks noChangeShapeType="1"/>
          </p:cNvSpPr>
          <p:nvPr/>
        </p:nvSpPr>
        <p:spPr bwMode="auto">
          <a:xfrm>
            <a:off x="5867400" y="838200"/>
            <a:ext cx="2286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35175" name="Text Box 7"/>
          <p:cNvSpPr txBox="1">
            <a:spLocks noChangeArrowheads="1"/>
          </p:cNvSpPr>
          <p:nvPr/>
        </p:nvSpPr>
        <p:spPr bwMode="auto">
          <a:xfrm>
            <a:off x="8350250" y="152400"/>
            <a:ext cx="64135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a:defRPr/>
            </a:pPr>
            <a:r>
              <a:rPr lang="en-US" sz="2400">
                <a:solidFill>
                  <a:srgbClr val="FFFFFF"/>
                </a:solidFill>
                <a:latin typeface="Times New Roman" charset="0"/>
                <a:cs typeface="SimSun" charset="0"/>
              </a:rPr>
              <a:t>139</a:t>
            </a:r>
          </a:p>
        </p:txBody>
      </p:sp>
    </p:spTree>
    <p:extLst>
      <p:ext uri="{BB962C8B-B14F-4D97-AF65-F5344CB8AC3E}">
        <p14:creationId xmlns:p14="http://schemas.microsoft.com/office/powerpoint/2010/main" val="39564639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1351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135170">
                                            <p:txEl>
                                              <p:pRg st="0" end="0"/>
                                            </p:txEl>
                                          </p:spTgt>
                                        </p:tgtEl>
                                        <p:attrNameLst>
                                          <p:attrName>style.visibility</p:attrName>
                                        </p:attrNameLst>
                                      </p:cBhvr>
                                      <p:to>
                                        <p:strVal val="visible"/>
                                      </p:to>
                                    </p:set>
                                    <p:anim calcmode="lin" valueType="num">
                                      <p:cBhvr additive="base">
                                        <p:cTn id="11" dur="500" fill="hold"/>
                                        <p:tgtEl>
                                          <p:spTgt spid="13517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5170">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5171">
                                            <p:txEl>
                                              <p:pRg st="0" end="0"/>
                                            </p:txEl>
                                          </p:spTgt>
                                        </p:tgtEl>
                                        <p:attrNameLst>
                                          <p:attrName>style.visibility</p:attrName>
                                        </p:attrNameLst>
                                      </p:cBhvr>
                                      <p:to>
                                        <p:strVal val="visible"/>
                                      </p:to>
                                    </p:set>
                                    <p:anim calcmode="lin" valueType="num">
                                      <p:cBhvr additive="base">
                                        <p:cTn id="17" dur="500" fill="hold"/>
                                        <p:tgtEl>
                                          <p:spTgt spid="13517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51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35171">
                                            <p:txEl>
                                              <p:pRg st="1" end="1"/>
                                            </p:txEl>
                                          </p:spTgt>
                                        </p:tgtEl>
                                        <p:attrNameLst>
                                          <p:attrName>style.visibility</p:attrName>
                                        </p:attrNameLst>
                                      </p:cBhvr>
                                      <p:to>
                                        <p:strVal val="visible"/>
                                      </p:to>
                                    </p:set>
                                    <p:anim calcmode="lin" valueType="num">
                                      <p:cBhvr additive="base">
                                        <p:cTn id="23" dur="500" fill="hold"/>
                                        <p:tgtEl>
                                          <p:spTgt spid="135171">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51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5171">
                                            <p:txEl>
                                              <p:pRg st="2" end="2"/>
                                            </p:txEl>
                                          </p:spTgt>
                                        </p:tgtEl>
                                        <p:attrNameLst>
                                          <p:attrName>style.visibility</p:attrName>
                                        </p:attrNameLst>
                                      </p:cBhvr>
                                      <p:to>
                                        <p:strVal val="visible"/>
                                      </p:to>
                                    </p:set>
                                    <p:anim calcmode="lin" valueType="num">
                                      <p:cBhvr additive="base">
                                        <p:cTn id="29" dur="500" fill="hold"/>
                                        <p:tgtEl>
                                          <p:spTgt spid="135171">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51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5171">
                                            <p:txEl>
                                              <p:pRg st="3" end="3"/>
                                            </p:txEl>
                                          </p:spTgt>
                                        </p:tgtEl>
                                        <p:attrNameLst>
                                          <p:attrName>style.visibility</p:attrName>
                                        </p:attrNameLst>
                                      </p:cBhvr>
                                      <p:to>
                                        <p:strVal val="visible"/>
                                      </p:to>
                                    </p:set>
                                    <p:anim calcmode="lin" valueType="num">
                                      <p:cBhvr additive="base">
                                        <p:cTn id="35" dur="500" fill="hold"/>
                                        <p:tgtEl>
                                          <p:spTgt spid="135171">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517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35171">
                                            <p:txEl>
                                              <p:pRg st="4" end="4"/>
                                            </p:txEl>
                                          </p:spTgt>
                                        </p:tgtEl>
                                        <p:attrNameLst>
                                          <p:attrName>style.visibility</p:attrName>
                                        </p:attrNameLst>
                                      </p:cBhvr>
                                      <p:to>
                                        <p:strVal val="visible"/>
                                      </p:to>
                                    </p:set>
                                    <p:anim calcmode="lin" valueType="num">
                                      <p:cBhvr additive="base">
                                        <p:cTn id="41" dur="500" fill="hold"/>
                                        <p:tgtEl>
                                          <p:spTgt spid="135171">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517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35171">
                                            <p:txEl>
                                              <p:pRg st="5" end="5"/>
                                            </p:txEl>
                                          </p:spTgt>
                                        </p:tgtEl>
                                        <p:attrNameLst>
                                          <p:attrName>style.visibility</p:attrName>
                                        </p:attrNameLst>
                                      </p:cBhvr>
                                      <p:to>
                                        <p:strVal val="visible"/>
                                      </p:to>
                                    </p:set>
                                    <p:anim calcmode="lin" valueType="num">
                                      <p:cBhvr additive="base">
                                        <p:cTn id="47" dur="500" fill="hold"/>
                                        <p:tgtEl>
                                          <p:spTgt spid="135171">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517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35171">
                                            <p:txEl>
                                              <p:pRg st="6" end="6"/>
                                            </p:txEl>
                                          </p:spTgt>
                                        </p:tgtEl>
                                        <p:attrNameLst>
                                          <p:attrName>style.visibility</p:attrName>
                                        </p:attrNameLst>
                                      </p:cBhvr>
                                      <p:to>
                                        <p:strVal val="visible"/>
                                      </p:to>
                                    </p:set>
                                    <p:anim calcmode="lin" valueType="num">
                                      <p:cBhvr additive="base">
                                        <p:cTn id="53" dur="500" fill="hold"/>
                                        <p:tgtEl>
                                          <p:spTgt spid="135171">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517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35171">
                                            <p:txEl>
                                              <p:pRg st="7" end="7"/>
                                            </p:txEl>
                                          </p:spTgt>
                                        </p:tgtEl>
                                        <p:attrNameLst>
                                          <p:attrName>style.visibility</p:attrName>
                                        </p:attrNameLst>
                                      </p:cBhvr>
                                      <p:to>
                                        <p:strVal val="visible"/>
                                      </p:to>
                                    </p:set>
                                    <p:anim calcmode="lin" valueType="num">
                                      <p:cBhvr additive="base">
                                        <p:cTn id="59" dur="500" fill="hold"/>
                                        <p:tgtEl>
                                          <p:spTgt spid="135171">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517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3" presetClass="entr" presetSubtype="16" fill="hold" grpId="0" nodeType="clickEffect">
                                  <p:stCondLst>
                                    <p:cond delay="0"/>
                                  </p:stCondLst>
                                  <p:childTnLst>
                                    <p:set>
                                      <p:cBhvr>
                                        <p:cTn id="64" dur="1" fill="hold">
                                          <p:stCondLst>
                                            <p:cond delay="0"/>
                                          </p:stCondLst>
                                        </p:cTn>
                                        <p:tgtEl>
                                          <p:spTgt spid="135172"/>
                                        </p:tgtEl>
                                        <p:attrNameLst>
                                          <p:attrName>style.visibility</p:attrName>
                                        </p:attrNameLst>
                                      </p:cBhvr>
                                      <p:to>
                                        <p:strVal val="visible"/>
                                      </p:to>
                                    </p:set>
                                    <p:anim calcmode="lin" valueType="num">
                                      <p:cBhvr>
                                        <p:cTn id="65" dur="500" fill="hold"/>
                                        <p:tgtEl>
                                          <p:spTgt spid="135172"/>
                                        </p:tgtEl>
                                        <p:attrNameLst>
                                          <p:attrName>ppt_w</p:attrName>
                                        </p:attrNameLst>
                                      </p:cBhvr>
                                      <p:tavLst>
                                        <p:tav tm="0">
                                          <p:val>
                                            <p:fltVal val="0"/>
                                          </p:val>
                                        </p:tav>
                                        <p:tav tm="100000">
                                          <p:val>
                                            <p:strVal val="#ppt_w"/>
                                          </p:val>
                                        </p:tav>
                                      </p:tavLst>
                                    </p:anim>
                                    <p:anim calcmode="lin" valueType="num">
                                      <p:cBhvr>
                                        <p:cTn id="66" dur="500" fill="hold"/>
                                        <p:tgtEl>
                                          <p:spTgt spid="13517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9" grpId="0" animBg="1"/>
      <p:bldP spid="135170" grpId="0" build="p" autoUpdateAnimBg="0"/>
      <p:bldP spid="135171" grpId="0" build="p" autoUpdateAnimBg="0"/>
      <p:bldP spid="135172"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7"/>
          <p:cNvPicPr>
            <a:picLocks noChangeAspect="1" noChangeArrowheads="1"/>
          </p:cNvPicPr>
          <p:nvPr/>
        </p:nvPicPr>
        <p:blipFill>
          <a:blip r:embed="rId3">
            <a:lum bright="-36000"/>
            <a:extLst>
              <a:ext uri="{28A0092B-C50C-407E-A947-70E740481C1C}">
                <a14:useLocalDpi xmlns:a14="http://schemas.microsoft.com/office/drawing/2010/main" val="0"/>
              </a:ext>
            </a:extLst>
          </a:blip>
          <a:srcRect/>
          <a:stretch>
            <a:fillRect/>
          </a:stretch>
        </p:blipFill>
        <p:spPr bwMode="auto">
          <a:xfrm>
            <a:off x="3124200" y="0"/>
            <a:ext cx="60198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5106" name="Picture 8"/>
          <p:cNvPicPr>
            <a:picLocks noChangeAspect="1" noChangeArrowheads="1"/>
          </p:cNvPicPr>
          <p:nvPr/>
        </p:nvPicPr>
        <p:blipFill>
          <a:blip r:embed="rId4">
            <a:lum bright="-36000"/>
            <a:extLst>
              <a:ext uri="{28A0092B-C50C-407E-A947-70E740481C1C}">
                <a14:useLocalDpi xmlns:a14="http://schemas.microsoft.com/office/drawing/2010/main" val="0"/>
              </a:ext>
            </a:extLst>
          </a:blip>
          <a:srcRect/>
          <a:stretch>
            <a:fillRect/>
          </a:stretch>
        </p:blipFill>
        <p:spPr bwMode="auto">
          <a:xfrm>
            <a:off x="0" y="0"/>
            <a:ext cx="3987800" cy="377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25" name="Rectangle 9"/>
          <p:cNvSpPr>
            <a:spLocks noChangeArrowheads="1"/>
          </p:cNvSpPr>
          <p:nvPr/>
        </p:nvSpPr>
        <p:spPr bwMode="auto">
          <a:xfrm>
            <a:off x="0" y="0"/>
            <a:ext cx="9144000" cy="3657600"/>
          </a:xfrm>
          <a:prstGeom prst="rect">
            <a:avLst/>
          </a:prstGeom>
          <a:gradFill rotWithShape="0">
            <a:gsLst>
              <a:gs pos="0">
                <a:schemeClr val="tx2">
                  <a:alpha val="62000"/>
                </a:schemeClr>
              </a:gs>
              <a:gs pos="100000">
                <a:schemeClr val="tx2">
                  <a:gamma/>
                  <a:shade val="40784"/>
                  <a:invGamma/>
                  <a:alpha val="63000"/>
                </a:schemeClr>
              </a:gs>
            </a:gsLst>
            <a:lin ang="5400000" scaled="1"/>
          </a:gradFill>
          <a:ln w="9525">
            <a:solidFill>
              <a:schemeClr val="tx1"/>
            </a:solidFill>
            <a:miter lim="800000"/>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137218" name="Text Box 2"/>
          <p:cNvSpPr txBox="1">
            <a:spLocks noChangeArrowheads="1"/>
          </p:cNvSpPr>
          <p:nvPr/>
        </p:nvSpPr>
        <p:spPr bwMode="auto">
          <a:xfrm>
            <a:off x="914400" y="1371600"/>
            <a:ext cx="6721475" cy="203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200">
                <a:solidFill>
                  <a:srgbClr val="FFFFFF"/>
                </a:solidFill>
                <a:cs typeface="+mn-cs"/>
              </a:rPr>
              <a:t>  </a:t>
            </a:r>
            <a:r>
              <a:rPr lang="zh-CN" altLang="en-US" sz="2800">
                <a:solidFill>
                  <a:srgbClr val="FFFFFF"/>
                </a:solidFill>
                <a:cs typeface="+mn-cs"/>
              </a:rPr>
              <a:t>仪 式</a:t>
            </a:r>
            <a:r>
              <a:rPr lang="zh-CN" altLang="en-US" b="0">
                <a:solidFill>
                  <a:srgbClr val="000000"/>
                </a:solidFill>
                <a:cs typeface="+mn-cs"/>
              </a:rPr>
              <a:t> </a:t>
            </a:r>
            <a:endParaRPr lang="en-US" altLang="ja-JP">
              <a:solidFill>
                <a:srgbClr val="FFFFFF"/>
              </a:solidFill>
              <a:latin typeface="Arial" pitchFamily="34" charset="0"/>
              <a:cs typeface="+mn-cs"/>
            </a:endParaRPr>
          </a:p>
          <a:p>
            <a:pPr>
              <a:buFontTx/>
              <a:buChar char="•"/>
            </a:pPr>
            <a:r>
              <a:rPr lang="en-US" altLang="en-US">
                <a:solidFill>
                  <a:srgbClr val="FFFFFF"/>
                </a:solidFill>
                <a:latin typeface="Arial" pitchFamily="34" charset="0"/>
                <a:cs typeface="+mn-cs"/>
              </a:rPr>
              <a:t> </a:t>
            </a:r>
            <a:r>
              <a:rPr lang="zh-CN" altLang="en-US">
                <a:solidFill>
                  <a:srgbClr val="FFFFFF"/>
                </a:solidFill>
                <a:cs typeface="+mn-cs"/>
              </a:rPr>
              <a:t>奉献日常的发表</a:t>
            </a:r>
            <a:r>
              <a:rPr lang="zh-CN" altLang="en-US" b="0">
                <a:solidFill>
                  <a:srgbClr val="FFFFFF"/>
                </a:solidFill>
                <a:cs typeface="+mn-cs"/>
              </a:rPr>
              <a:t> </a:t>
            </a:r>
            <a:endParaRPr lang="en-US" altLang="ja-JP">
              <a:solidFill>
                <a:srgbClr val="FFFFFF"/>
              </a:solidFill>
              <a:latin typeface="Arial" pitchFamily="34" charset="0"/>
              <a:cs typeface="+mn-cs"/>
            </a:endParaRPr>
          </a:p>
          <a:p>
            <a:pPr>
              <a:buFontTx/>
              <a:buChar char="•"/>
            </a:pPr>
            <a:r>
              <a:rPr lang="en-US" altLang="en-US">
                <a:solidFill>
                  <a:srgbClr val="FFFFFF"/>
                </a:solidFill>
                <a:latin typeface="Arial" pitchFamily="34" charset="0"/>
                <a:cs typeface="+mn-cs"/>
              </a:rPr>
              <a:t> </a:t>
            </a:r>
            <a:r>
              <a:rPr lang="zh-CN" altLang="en-US">
                <a:solidFill>
                  <a:srgbClr val="FFFFFF"/>
                </a:solidFill>
                <a:cs typeface="+mn-cs"/>
              </a:rPr>
              <a:t>清洁雕像的衣服</a:t>
            </a:r>
            <a:r>
              <a:rPr lang="zh-CN" altLang="en-US" b="0">
                <a:solidFill>
                  <a:srgbClr val="000000"/>
                </a:solidFill>
                <a:cs typeface="+mn-cs"/>
              </a:rPr>
              <a:t> </a:t>
            </a:r>
            <a:endParaRPr lang="en-US" altLang="ja-JP">
              <a:solidFill>
                <a:srgbClr val="FFFFFF"/>
              </a:solidFill>
              <a:latin typeface="Arial" pitchFamily="34" charset="0"/>
              <a:cs typeface="+mn-cs"/>
            </a:endParaRPr>
          </a:p>
          <a:p>
            <a:pPr>
              <a:buFontTx/>
              <a:buChar char="•"/>
            </a:pPr>
            <a:r>
              <a:rPr lang="zh-CN" altLang="en-US">
                <a:solidFill>
                  <a:srgbClr val="FFFFFF"/>
                </a:solidFill>
                <a:cs typeface="+mn-cs"/>
              </a:rPr>
              <a:t> 寺庙的净化</a:t>
            </a:r>
            <a:r>
              <a:rPr lang="zh-CN" altLang="en-US" b="0">
                <a:solidFill>
                  <a:srgbClr val="FFFFFF"/>
                </a:solidFill>
                <a:cs typeface="+mn-cs"/>
              </a:rPr>
              <a:t> </a:t>
            </a:r>
            <a:endParaRPr lang="en-US" altLang="ja-JP">
              <a:solidFill>
                <a:srgbClr val="FFFFFF"/>
              </a:solidFill>
              <a:latin typeface="Arial" pitchFamily="34" charset="0"/>
              <a:cs typeface="+mn-cs"/>
            </a:endParaRPr>
          </a:p>
          <a:p>
            <a:pPr>
              <a:buFontTx/>
              <a:buChar char="•"/>
            </a:pPr>
            <a:r>
              <a:rPr lang="en-US" altLang="en-US">
                <a:solidFill>
                  <a:srgbClr val="FFFFFF"/>
                </a:solidFill>
                <a:latin typeface="Arial" pitchFamily="34" charset="0"/>
                <a:cs typeface="+mn-cs"/>
              </a:rPr>
              <a:t> </a:t>
            </a:r>
            <a:r>
              <a:rPr lang="zh-CN" altLang="en-US">
                <a:solidFill>
                  <a:srgbClr val="FFFFFF"/>
                </a:solidFill>
                <a:cs typeface="+mn-cs"/>
              </a:rPr>
              <a:t>特别的节日</a:t>
            </a:r>
            <a:r>
              <a:rPr lang="zh-CN" altLang="en-US" b="0">
                <a:solidFill>
                  <a:srgbClr val="000000"/>
                </a:solidFill>
                <a:cs typeface="+mn-cs"/>
              </a:rPr>
              <a:t> </a:t>
            </a:r>
            <a:r>
              <a:rPr lang="en-US" altLang="ja-JP">
                <a:solidFill>
                  <a:srgbClr val="FFFFFF"/>
                </a:solidFill>
                <a:latin typeface="Arial" pitchFamily="34" charset="0"/>
                <a:cs typeface="+mn-cs"/>
              </a:rPr>
              <a:t> (Akitu –</a:t>
            </a:r>
            <a:r>
              <a:rPr lang="zh-CN" altLang="en-US">
                <a:solidFill>
                  <a:srgbClr val="FFFFFF"/>
                </a:solidFill>
                <a:cs typeface="+mn-cs"/>
              </a:rPr>
              <a:t>新年</a:t>
            </a:r>
            <a:r>
              <a:rPr lang="zh-CN" altLang="en-US" b="0">
                <a:solidFill>
                  <a:srgbClr val="000000"/>
                </a:solidFill>
                <a:cs typeface="+mn-cs"/>
              </a:rPr>
              <a:t> </a:t>
            </a:r>
            <a:r>
              <a:rPr lang="en-US" altLang="ja-JP">
                <a:solidFill>
                  <a:srgbClr val="FFFFFF"/>
                </a:solidFill>
                <a:latin typeface="Arial" pitchFamily="34" charset="0"/>
                <a:cs typeface="+mn-cs"/>
              </a:rPr>
              <a:t>)</a:t>
            </a:r>
            <a:endParaRPr lang="en-US" altLang="en-US">
              <a:solidFill>
                <a:srgbClr val="FFFFFF"/>
              </a:solidFill>
              <a:latin typeface="Arial" pitchFamily="34" charset="0"/>
              <a:cs typeface="+mn-cs"/>
            </a:endParaRPr>
          </a:p>
        </p:txBody>
      </p:sp>
      <p:sp>
        <p:nvSpPr>
          <p:cNvPr id="137219" name="Text Box 3"/>
          <p:cNvSpPr txBox="1">
            <a:spLocks noChangeArrowheads="1"/>
          </p:cNvSpPr>
          <p:nvPr/>
        </p:nvSpPr>
        <p:spPr bwMode="auto">
          <a:xfrm>
            <a:off x="914400" y="3733800"/>
            <a:ext cx="8001000" cy="2039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a:solidFill>
                  <a:srgbClr val="000000"/>
                </a:solidFill>
                <a:cs typeface="+mn-cs"/>
              </a:rPr>
              <a:t>  </a:t>
            </a:r>
            <a:r>
              <a:rPr lang="zh-CN" altLang="en-US" sz="3200">
                <a:solidFill>
                  <a:srgbClr val="000000"/>
                </a:solidFill>
                <a:cs typeface="+mn-cs"/>
              </a:rPr>
              <a:t>寺 庙</a:t>
            </a:r>
            <a:r>
              <a:rPr lang="zh-CN" altLang="en-US" sz="3200" b="0">
                <a:solidFill>
                  <a:srgbClr val="000000"/>
                </a:solidFill>
                <a:cs typeface="+mn-cs"/>
              </a:rPr>
              <a:t> </a:t>
            </a:r>
            <a:endParaRPr lang="en-US" altLang="ja-JP" sz="3200">
              <a:solidFill>
                <a:srgbClr val="000000"/>
              </a:solidFill>
              <a:latin typeface="Arial" pitchFamily="34" charset="0"/>
              <a:cs typeface="+mn-cs"/>
            </a:endParaRPr>
          </a:p>
          <a:p>
            <a:pPr>
              <a:buFontTx/>
              <a:buChar char="•"/>
            </a:pPr>
            <a:r>
              <a:rPr lang="en-US" altLang="en-US">
                <a:solidFill>
                  <a:srgbClr val="000000"/>
                </a:solidFill>
                <a:latin typeface="Arial" pitchFamily="34" charset="0"/>
                <a:cs typeface="+mn-cs"/>
              </a:rPr>
              <a:t> </a:t>
            </a:r>
            <a:r>
              <a:rPr lang="zh-CN" altLang="en-US">
                <a:solidFill>
                  <a:srgbClr val="000000"/>
                </a:solidFill>
                <a:cs typeface="+mn-cs"/>
              </a:rPr>
              <a:t>每个城市有其自己的上帝和寺庙</a:t>
            </a:r>
            <a:r>
              <a:rPr lang="zh-CN" altLang="en-US" b="0">
                <a:solidFill>
                  <a:srgbClr val="000000"/>
                </a:solidFill>
                <a:cs typeface="+mn-cs"/>
              </a:rPr>
              <a:t> </a:t>
            </a:r>
            <a:endParaRPr lang="en-US" altLang="ja-JP">
              <a:solidFill>
                <a:srgbClr val="000000"/>
              </a:solidFill>
              <a:latin typeface="Arial" pitchFamily="34" charset="0"/>
              <a:cs typeface="+mn-cs"/>
            </a:endParaRPr>
          </a:p>
          <a:p>
            <a:pPr>
              <a:buFontTx/>
              <a:buChar char="•"/>
            </a:pPr>
            <a:r>
              <a:rPr lang="zh-CN" altLang="en-US">
                <a:solidFill>
                  <a:srgbClr val="000000"/>
                </a:solidFill>
                <a:cs typeface="+mn-cs"/>
              </a:rPr>
              <a:t> 有自己的陆地，奴隶，动物和宝石</a:t>
            </a:r>
            <a:r>
              <a:rPr lang="zh-CN" altLang="en-US" b="0">
                <a:solidFill>
                  <a:srgbClr val="000000"/>
                </a:solidFill>
                <a:cs typeface="+mn-cs"/>
              </a:rPr>
              <a:t>  </a:t>
            </a:r>
            <a:endParaRPr lang="en-US" altLang="ja-JP">
              <a:solidFill>
                <a:srgbClr val="000000"/>
              </a:solidFill>
              <a:latin typeface="Arial" pitchFamily="34" charset="0"/>
              <a:cs typeface="+mn-cs"/>
            </a:endParaRPr>
          </a:p>
          <a:p>
            <a:pPr>
              <a:buFontTx/>
              <a:buChar char="•"/>
            </a:pPr>
            <a:r>
              <a:rPr lang="en-US" altLang="en-US">
                <a:solidFill>
                  <a:srgbClr val="000000"/>
                </a:solidFill>
                <a:latin typeface="Arial" pitchFamily="34" charset="0"/>
                <a:cs typeface="+mn-cs"/>
              </a:rPr>
              <a:t> </a:t>
            </a:r>
            <a:r>
              <a:rPr lang="zh-CN" altLang="en-US">
                <a:solidFill>
                  <a:srgbClr val="000000"/>
                </a:solidFill>
                <a:cs typeface="+mn-cs"/>
              </a:rPr>
              <a:t>教士读自然显示和其他的元素为预言</a:t>
            </a:r>
            <a:endParaRPr lang="en-US" altLang="ja-JP">
              <a:solidFill>
                <a:srgbClr val="000000"/>
              </a:solidFill>
              <a:latin typeface="Arial" pitchFamily="34" charset="0"/>
              <a:cs typeface="+mn-cs"/>
            </a:endParaRPr>
          </a:p>
          <a:p>
            <a:pPr>
              <a:buFontTx/>
              <a:buChar char="•"/>
            </a:pPr>
            <a:r>
              <a:rPr lang="en-US" altLang="en-US">
                <a:solidFill>
                  <a:srgbClr val="000000"/>
                </a:solidFill>
                <a:latin typeface="Arial" pitchFamily="34" charset="0"/>
                <a:cs typeface="+mn-cs"/>
              </a:rPr>
              <a:t> </a:t>
            </a:r>
            <a:r>
              <a:rPr lang="zh-CN" altLang="en-US">
                <a:solidFill>
                  <a:srgbClr val="000000"/>
                </a:solidFill>
                <a:cs typeface="+mn-cs"/>
              </a:rPr>
              <a:t>卖出魅力和不可思议的公式</a:t>
            </a:r>
            <a:endParaRPr lang="en-US" altLang="en-US">
              <a:solidFill>
                <a:srgbClr val="000000"/>
              </a:solidFill>
              <a:latin typeface="Arial" pitchFamily="34" charset="0"/>
              <a:cs typeface="+mn-cs"/>
            </a:endParaRPr>
          </a:p>
        </p:txBody>
      </p:sp>
      <p:sp>
        <p:nvSpPr>
          <p:cNvPr id="175110"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dist="35921" dir="2700000" algn="ctr" rotWithShape="0">
                    <a:srgbClr val="C0C0C0">
                      <a:alpha val="74997"/>
                    </a:srgbClr>
                  </a:outerShdw>
                </a:effectLst>
                <a:latin typeface="Garamond"/>
                <a:ea typeface="MS PGothic" pitchFamily="34" charset="-128"/>
                <a:cs typeface="+mn-cs"/>
              </a:rPr>
              <a:t>宗教</a:t>
            </a:r>
            <a:endParaRPr lang="en-GB"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dist="35921" dir="2700000" algn="ctr" rotWithShape="0">
                  <a:srgbClr val="C0C0C0">
                    <a:alpha val="74997"/>
                  </a:srgbClr>
                </a:outerShdw>
              </a:effectLst>
              <a:latin typeface="Garamond"/>
              <a:ea typeface="MS PGothic" pitchFamily="34" charset="-128"/>
              <a:cs typeface="+mn-cs"/>
            </a:endParaRPr>
          </a:p>
        </p:txBody>
      </p:sp>
      <p:sp>
        <p:nvSpPr>
          <p:cNvPr id="137221" name="Line 5"/>
          <p:cNvSpPr>
            <a:spLocks noChangeShapeType="1"/>
          </p:cNvSpPr>
          <p:nvPr/>
        </p:nvSpPr>
        <p:spPr bwMode="auto">
          <a:xfrm>
            <a:off x="5867400" y="838200"/>
            <a:ext cx="2286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37222" name="Text Box 6"/>
          <p:cNvSpPr txBox="1">
            <a:spLocks noChangeArrowheads="1"/>
          </p:cNvSpPr>
          <p:nvPr/>
        </p:nvSpPr>
        <p:spPr bwMode="auto">
          <a:xfrm>
            <a:off x="8426450" y="152400"/>
            <a:ext cx="64135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a:defRPr/>
            </a:pPr>
            <a:r>
              <a:rPr lang="en-US" sz="2400">
                <a:solidFill>
                  <a:srgbClr val="FFFFFF"/>
                </a:solidFill>
                <a:latin typeface="Times New Roman" charset="0"/>
                <a:cs typeface="SimSun" charset="0"/>
              </a:rPr>
              <a:t>139</a:t>
            </a:r>
          </a:p>
        </p:txBody>
      </p:sp>
    </p:spTree>
    <p:extLst>
      <p:ext uri="{BB962C8B-B14F-4D97-AF65-F5344CB8AC3E}">
        <p14:creationId xmlns:p14="http://schemas.microsoft.com/office/powerpoint/2010/main" val="3521177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137225"/>
                                        </p:tgtEl>
                                        <p:attrNameLst>
                                          <p:attrName>style.visibility</p:attrName>
                                        </p:attrNameLst>
                                      </p:cBhvr>
                                      <p:to>
                                        <p:strVal val="visible"/>
                                      </p:to>
                                    </p:set>
                                  </p:childTnLst>
                                </p:cTn>
                              </p:par>
                            </p:childTnLst>
                          </p:cTn>
                        </p:par>
                        <p:par>
                          <p:cTn id="7" fill="hold" nodeType="afterGroup">
                            <p:stCondLst>
                              <p:cond delay="500"/>
                            </p:stCondLst>
                            <p:childTnLst>
                              <p:par>
                                <p:cTn id="8" presetID="2" presetClass="entr" presetSubtype="8" fill="hold" grpId="0" nodeType="afterEffect">
                                  <p:stCondLst>
                                    <p:cond delay="0"/>
                                  </p:stCondLst>
                                  <p:childTnLst>
                                    <p:set>
                                      <p:cBhvr>
                                        <p:cTn id="9" dur="1" fill="hold">
                                          <p:stCondLst>
                                            <p:cond delay="0"/>
                                          </p:stCondLst>
                                        </p:cTn>
                                        <p:tgtEl>
                                          <p:spTgt spid="137218">
                                            <p:txEl>
                                              <p:pRg st="0" end="0"/>
                                            </p:txEl>
                                          </p:spTgt>
                                        </p:tgtEl>
                                        <p:attrNameLst>
                                          <p:attrName>style.visibility</p:attrName>
                                        </p:attrNameLst>
                                      </p:cBhvr>
                                      <p:to>
                                        <p:strVal val="visible"/>
                                      </p:to>
                                    </p:set>
                                    <p:anim calcmode="lin" valueType="num">
                                      <p:cBhvr additive="base">
                                        <p:cTn id="10" dur="500" fill="hold"/>
                                        <p:tgtEl>
                                          <p:spTgt spid="137218">
                                            <p:txEl>
                                              <p:pRg st="0" end="0"/>
                                            </p:txEl>
                                          </p:spTgt>
                                        </p:tgtEl>
                                        <p:attrNameLst>
                                          <p:attrName>ppt_x</p:attrName>
                                        </p:attrNameLst>
                                      </p:cBhvr>
                                      <p:tavLst>
                                        <p:tav tm="0">
                                          <p:val>
                                            <p:strVal val="0-#ppt_w/2"/>
                                          </p:val>
                                        </p:tav>
                                        <p:tav tm="100000">
                                          <p:val>
                                            <p:strVal val="#ppt_x"/>
                                          </p:val>
                                        </p:tav>
                                      </p:tavLst>
                                    </p:anim>
                                    <p:anim calcmode="lin" valueType="num">
                                      <p:cBhvr additive="base">
                                        <p:cTn id="11" dur="500" fill="hold"/>
                                        <p:tgtEl>
                                          <p:spTgt spid="137218">
                                            <p:txEl>
                                              <p:pRg st="0" end="0"/>
                                            </p:txEl>
                                          </p:spTgt>
                                        </p:tgtEl>
                                        <p:attrNameLst>
                                          <p:attrName>ppt_y</p:attrName>
                                        </p:attrNameLst>
                                      </p:cBhvr>
                                      <p:tavLst>
                                        <p:tav tm="0">
                                          <p:val>
                                            <p:strVal val="#ppt_y"/>
                                          </p:val>
                                        </p:tav>
                                        <p:tav tm="100000">
                                          <p:val>
                                            <p:strVal val="#ppt_y"/>
                                          </p:val>
                                        </p:tav>
                                      </p:tavLst>
                                    </p:anim>
                                  </p:childTnLst>
                                </p:cTn>
                              </p:par>
                            </p:childTnLst>
                          </p:cTn>
                        </p:par>
                        <p:par>
                          <p:cTn id="12" fill="hold" nodeType="afterGroup">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137218">
                                            <p:txEl>
                                              <p:pRg st="1" end="1"/>
                                            </p:txEl>
                                          </p:spTgt>
                                        </p:tgtEl>
                                        <p:attrNameLst>
                                          <p:attrName>style.visibility</p:attrName>
                                        </p:attrNameLst>
                                      </p:cBhvr>
                                      <p:to>
                                        <p:strVal val="visible"/>
                                      </p:to>
                                    </p:set>
                                    <p:anim calcmode="lin" valueType="num">
                                      <p:cBhvr additive="base">
                                        <p:cTn id="15" dur="500" fill="hold"/>
                                        <p:tgtEl>
                                          <p:spTgt spid="137218">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37218">
                                            <p:txEl>
                                              <p:pRg st="1" end="1"/>
                                            </p:txEl>
                                          </p:spTgt>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137218">
                                            <p:txEl>
                                              <p:pRg st="2" end="2"/>
                                            </p:txEl>
                                          </p:spTgt>
                                        </p:tgtEl>
                                        <p:attrNameLst>
                                          <p:attrName>style.visibility</p:attrName>
                                        </p:attrNameLst>
                                      </p:cBhvr>
                                      <p:to>
                                        <p:strVal val="visible"/>
                                      </p:to>
                                    </p:set>
                                    <p:anim calcmode="lin" valueType="num">
                                      <p:cBhvr additive="base">
                                        <p:cTn id="20" dur="500" fill="hold"/>
                                        <p:tgtEl>
                                          <p:spTgt spid="137218">
                                            <p:txEl>
                                              <p:pRg st="2" end="2"/>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137218">
                                            <p:txEl>
                                              <p:pRg st="2" end="2"/>
                                            </p:txEl>
                                          </p:spTgt>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137218">
                                            <p:txEl>
                                              <p:pRg st="3" end="3"/>
                                            </p:txEl>
                                          </p:spTgt>
                                        </p:tgtEl>
                                        <p:attrNameLst>
                                          <p:attrName>style.visibility</p:attrName>
                                        </p:attrNameLst>
                                      </p:cBhvr>
                                      <p:to>
                                        <p:strVal val="visible"/>
                                      </p:to>
                                    </p:set>
                                    <p:anim calcmode="lin" valueType="num">
                                      <p:cBhvr additive="base">
                                        <p:cTn id="25" dur="500" fill="hold"/>
                                        <p:tgtEl>
                                          <p:spTgt spid="13721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7218">
                                            <p:txEl>
                                              <p:pRg st="3" end="3"/>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2500"/>
                            </p:stCondLst>
                            <p:childTnLst>
                              <p:par>
                                <p:cTn id="28" presetID="2" presetClass="entr" presetSubtype="8" fill="hold" grpId="0" nodeType="afterEffect">
                                  <p:stCondLst>
                                    <p:cond delay="0"/>
                                  </p:stCondLst>
                                  <p:childTnLst>
                                    <p:set>
                                      <p:cBhvr>
                                        <p:cTn id="29" dur="1" fill="hold">
                                          <p:stCondLst>
                                            <p:cond delay="0"/>
                                          </p:stCondLst>
                                        </p:cTn>
                                        <p:tgtEl>
                                          <p:spTgt spid="137218">
                                            <p:txEl>
                                              <p:pRg st="4" end="4"/>
                                            </p:txEl>
                                          </p:spTgt>
                                        </p:tgtEl>
                                        <p:attrNameLst>
                                          <p:attrName>style.visibility</p:attrName>
                                        </p:attrNameLst>
                                      </p:cBhvr>
                                      <p:to>
                                        <p:strVal val="visible"/>
                                      </p:to>
                                    </p:set>
                                    <p:anim calcmode="lin" valueType="num">
                                      <p:cBhvr additive="base">
                                        <p:cTn id="30" dur="500" fill="hold"/>
                                        <p:tgtEl>
                                          <p:spTgt spid="137218">
                                            <p:txEl>
                                              <p:pRg st="4" end="4"/>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372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37219">
                                            <p:txEl>
                                              <p:pRg st="0" end="0"/>
                                            </p:txEl>
                                          </p:spTgt>
                                        </p:tgtEl>
                                        <p:attrNameLst>
                                          <p:attrName>style.visibility</p:attrName>
                                        </p:attrNameLst>
                                      </p:cBhvr>
                                      <p:to>
                                        <p:strVal val="visible"/>
                                      </p:to>
                                    </p:set>
                                    <p:anim calcmode="lin" valueType="num">
                                      <p:cBhvr additive="base">
                                        <p:cTn id="36" dur="500" fill="hold"/>
                                        <p:tgtEl>
                                          <p:spTgt spid="137219">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372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37219">
                                            <p:txEl>
                                              <p:pRg st="1" end="1"/>
                                            </p:txEl>
                                          </p:spTgt>
                                        </p:tgtEl>
                                        <p:attrNameLst>
                                          <p:attrName>style.visibility</p:attrName>
                                        </p:attrNameLst>
                                      </p:cBhvr>
                                      <p:to>
                                        <p:strVal val="visible"/>
                                      </p:to>
                                    </p:set>
                                    <p:anim calcmode="lin" valueType="num">
                                      <p:cBhvr additive="base">
                                        <p:cTn id="42" dur="500" fill="hold"/>
                                        <p:tgtEl>
                                          <p:spTgt spid="137219">
                                            <p:txEl>
                                              <p:pRg st="1" end="1"/>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372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37219">
                                            <p:txEl>
                                              <p:pRg st="2" end="2"/>
                                            </p:txEl>
                                          </p:spTgt>
                                        </p:tgtEl>
                                        <p:attrNameLst>
                                          <p:attrName>style.visibility</p:attrName>
                                        </p:attrNameLst>
                                      </p:cBhvr>
                                      <p:to>
                                        <p:strVal val="visible"/>
                                      </p:to>
                                    </p:set>
                                    <p:anim calcmode="lin" valueType="num">
                                      <p:cBhvr additive="base">
                                        <p:cTn id="48" dur="500" fill="hold"/>
                                        <p:tgtEl>
                                          <p:spTgt spid="137219">
                                            <p:txEl>
                                              <p:pRg st="2" end="2"/>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1372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37219">
                                            <p:txEl>
                                              <p:pRg st="3" end="3"/>
                                            </p:txEl>
                                          </p:spTgt>
                                        </p:tgtEl>
                                        <p:attrNameLst>
                                          <p:attrName>style.visibility</p:attrName>
                                        </p:attrNameLst>
                                      </p:cBhvr>
                                      <p:to>
                                        <p:strVal val="visible"/>
                                      </p:to>
                                    </p:set>
                                    <p:anim calcmode="lin" valueType="num">
                                      <p:cBhvr additive="base">
                                        <p:cTn id="54" dur="500" fill="hold"/>
                                        <p:tgtEl>
                                          <p:spTgt spid="137219">
                                            <p:txEl>
                                              <p:pRg st="3" end="3"/>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3721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37219">
                                            <p:txEl>
                                              <p:pRg st="4" end="4"/>
                                            </p:txEl>
                                          </p:spTgt>
                                        </p:tgtEl>
                                        <p:attrNameLst>
                                          <p:attrName>style.visibility</p:attrName>
                                        </p:attrNameLst>
                                      </p:cBhvr>
                                      <p:to>
                                        <p:strVal val="visible"/>
                                      </p:to>
                                    </p:set>
                                    <p:anim calcmode="lin" valueType="num">
                                      <p:cBhvr additive="base">
                                        <p:cTn id="60" dur="500" fill="hold"/>
                                        <p:tgtEl>
                                          <p:spTgt spid="137219">
                                            <p:txEl>
                                              <p:pRg st="4" end="4"/>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3721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25" grpId="0" animBg="1"/>
      <p:bldP spid="137218" grpId="0" build="p" autoUpdateAnimBg="0" advAuto="0"/>
      <p:bldP spid="137219"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2"/>
          <p:cNvSpPr txBox="1">
            <a:spLocks noChangeArrowheads="1"/>
          </p:cNvSpPr>
          <p:nvPr/>
        </p:nvSpPr>
        <p:spPr bwMode="auto">
          <a:xfrm>
            <a:off x="304800" y="990600"/>
            <a:ext cx="8839200" cy="197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a:solidFill>
                  <a:srgbClr val="000000"/>
                </a:solidFill>
                <a:cs typeface="+mn-cs"/>
              </a:rPr>
              <a:t> </a:t>
            </a:r>
            <a:r>
              <a:rPr lang="zh-CN" altLang="en-US" sz="2800">
                <a:solidFill>
                  <a:srgbClr val="000000"/>
                </a:solidFill>
                <a:cs typeface="+mn-cs"/>
              </a:rPr>
              <a:t>私 人 的 偶 像</a:t>
            </a:r>
            <a:r>
              <a:rPr lang="zh-CN" altLang="en-US" b="0">
                <a:solidFill>
                  <a:srgbClr val="000000"/>
                </a:solidFill>
                <a:cs typeface="+mn-cs"/>
              </a:rPr>
              <a:t> </a:t>
            </a:r>
            <a:endParaRPr lang="en-US" altLang="ja-JP">
              <a:solidFill>
                <a:srgbClr val="000000"/>
              </a:solidFill>
              <a:latin typeface="Arial" pitchFamily="34" charset="0"/>
              <a:cs typeface="+mn-cs"/>
            </a:endParaRPr>
          </a:p>
          <a:p>
            <a:pPr>
              <a:buFontTx/>
              <a:buChar char="•"/>
            </a:pPr>
            <a:r>
              <a:rPr lang="zh-CN" altLang="en-US">
                <a:solidFill>
                  <a:srgbClr val="000000"/>
                </a:solidFill>
                <a:cs typeface="+mn-cs"/>
              </a:rPr>
              <a:t>  每位巴比伦公民有 </a:t>
            </a:r>
            <a:r>
              <a:rPr lang="en-US" altLang="zh-CN">
                <a:solidFill>
                  <a:srgbClr val="000000"/>
                </a:solidFill>
                <a:cs typeface="+mn-cs"/>
              </a:rPr>
              <a:t>' </a:t>
            </a:r>
            <a:r>
              <a:rPr lang="zh-CN" altLang="en-US">
                <a:solidFill>
                  <a:srgbClr val="000000"/>
                </a:solidFill>
                <a:cs typeface="+mn-cs"/>
              </a:rPr>
              <a:t>私人广告 </a:t>
            </a:r>
            <a:r>
              <a:rPr lang="en-US" altLang="zh-CN">
                <a:solidFill>
                  <a:srgbClr val="000000"/>
                </a:solidFill>
                <a:cs typeface="+mn-cs"/>
              </a:rPr>
              <a:t>‘ </a:t>
            </a:r>
            <a:r>
              <a:rPr lang="zh-CN" altLang="en-US">
                <a:solidFill>
                  <a:srgbClr val="000000"/>
                </a:solidFill>
                <a:cs typeface="+mn-cs"/>
              </a:rPr>
              <a:t>的上帝</a:t>
            </a:r>
            <a:endParaRPr lang="en-US" altLang="ja-JP">
              <a:solidFill>
                <a:srgbClr val="000000"/>
              </a:solidFill>
              <a:latin typeface="Arial" pitchFamily="34" charset="0"/>
              <a:cs typeface="+mn-cs"/>
            </a:endParaRPr>
          </a:p>
          <a:p>
            <a:pPr>
              <a:buFontTx/>
              <a:buChar char="•"/>
            </a:pPr>
            <a:r>
              <a:rPr lang="en-US" altLang="en-US">
                <a:solidFill>
                  <a:srgbClr val="000000"/>
                </a:solidFill>
                <a:latin typeface="Arial" pitchFamily="34" charset="0"/>
                <a:cs typeface="+mn-cs"/>
              </a:rPr>
              <a:t>  </a:t>
            </a:r>
            <a:r>
              <a:rPr lang="zh-CN" altLang="en-US">
                <a:solidFill>
                  <a:srgbClr val="000000"/>
                </a:solidFill>
                <a:cs typeface="+mn-cs"/>
              </a:rPr>
              <a:t>个人提出特别的请求（例如来自疾病的解除）</a:t>
            </a:r>
            <a:endParaRPr lang="en-US" altLang="ja-JP">
              <a:solidFill>
                <a:srgbClr val="000000"/>
              </a:solidFill>
              <a:latin typeface="Arial" pitchFamily="34" charset="0"/>
              <a:cs typeface="+mn-cs"/>
            </a:endParaRPr>
          </a:p>
          <a:p>
            <a:pPr>
              <a:buFontTx/>
              <a:buChar char="•"/>
            </a:pPr>
            <a:r>
              <a:rPr lang="zh-CN" altLang="en-US">
                <a:solidFill>
                  <a:srgbClr val="000000"/>
                </a:solidFill>
                <a:cs typeface="+mn-cs"/>
              </a:rPr>
              <a:t>  被作为从献身者到更高的上帝的仲裁人</a:t>
            </a:r>
            <a:r>
              <a:rPr lang="zh-CN" altLang="en-US" b="0">
                <a:solidFill>
                  <a:srgbClr val="000000"/>
                </a:solidFill>
                <a:cs typeface="+mn-cs"/>
              </a:rPr>
              <a:t> </a:t>
            </a:r>
            <a:endParaRPr lang="en-US" altLang="ja-JP">
              <a:solidFill>
                <a:srgbClr val="000000"/>
              </a:solidFill>
              <a:latin typeface="Arial" pitchFamily="34" charset="0"/>
              <a:cs typeface="+mn-cs"/>
            </a:endParaRPr>
          </a:p>
          <a:p>
            <a:pPr>
              <a:buFontTx/>
              <a:buChar char="•"/>
            </a:pPr>
            <a:r>
              <a:rPr lang="zh-CN" altLang="en-US">
                <a:solidFill>
                  <a:srgbClr val="000000"/>
                </a:solidFill>
                <a:cs typeface="+mn-cs"/>
              </a:rPr>
              <a:t>  被驾驶的好处驱动</a:t>
            </a:r>
            <a:r>
              <a:rPr lang="en-US" altLang="zh-CN">
                <a:solidFill>
                  <a:srgbClr val="000000"/>
                </a:solidFill>
                <a:cs typeface="+mn-cs"/>
              </a:rPr>
              <a:t>, </a:t>
            </a:r>
            <a:r>
              <a:rPr lang="zh-CN" altLang="en-US">
                <a:solidFill>
                  <a:srgbClr val="000000"/>
                </a:solidFill>
                <a:cs typeface="+mn-cs"/>
              </a:rPr>
              <a:t>这样会经常放弃他的上帝</a:t>
            </a:r>
            <a:endParaRPr lang="en-US" altLang="en-US">
              <a:solidFill>
                <a:srgbClr val="000000"/>
              </a:solidFill>
              <a:latin typeface="Arial" pitchFamily="34" charset="0"/>
              <a:cs typeface="+mn-cs"/>
            </a:endParaRPr>
          </a:p>
        </p:txBody>
      </p:sp>
      <p:sp>
        <p:nvSpPr>
          <p:cNvPr id="139267" name="Text Box 3"/>
          <p:cNvSpPr txBox="1">
            <a:spLocks noChangeArrowheads="1"/>
          </p:cNvSpPr>
          <p:nvPr/>
        </p:nvSpPr>
        <p:spPr bwMode="auto">
          <a:xfrm>
            <a:off x="381000" y="3352800"/>
            <a:ext cx="8001000" cy="1249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2800">
                <a:solidFill>
                  <a:srgbClr val="000000"/>
                </a:solidFill>
                <a:cs typeface="+mn-cs"/>
              </a:rPr>
              <a:t>巨 大 的 雕 像</a:t>
            </a:r>
            <a:r>
              <a:rPr lang="zh-CN" altLang="en-US" b="0">
                <a:solidFill>
                  <a:srgbClr val="000000"/>
                </a:solidFill>
                <a:cs typeface="+mn-cs"/>
              </a:rPr>
              <a:t> </a:t>
            </a:r>
            <a:r>
              <a:rPr lang="en-US" altLang="zh-CN" b="0">
                <a:solidFill>
                  <a:srgbClr val="000000"/>
                </a:solidFill>
                <a:cs typeface="+mn-cs"/>
              </a:rPr>
              <a:t>(</a:t>
            </a:r>
            <a:r>
              <a:rPr lang="en-US" altLang="ja-JP">
                <a:solidFill>
                  <a:srgbClr val="000000"/>
                </a:solidFill>
                <a:cs typeface="+mn-cs"/>
              </a:rPr>
              <a:t>Ziggurats)</a:t>
            </a:r>
            <a:endParaRPr lang="en-US" altLang="ja-JP">
              <a:solidFill>
                <a:srgbClr val="000000"/>
              </a:solidFill>
              <a:latin typeface="Arial" pitchFamily="34" charset="0"/>
              <a:cs typeface="+mn-cs"/>
            </a:endParaRPr>
          </a:p>
          <a:p>
            <a:pPr>
              <a:buFontTx/>
              <a:buChar char="•"/>
            </a:pPr>
            <a:r>
              <a:rPr lang="zh-CN" altLang="en-US">
                <a:solidFill>
                  <a:srgbClr val="000000"/>
                </a:solidFill>
                <a:cs typeface="+mn-cs"/>
              </a:rPr>
              <a:t> 展示城市和国王投入跟热爱城市雕像为上帝</a:t>
            </a:r>
            <a:r>
              <a:rPr lang="zh-CN" altLang="en-US" b="0">
                <a:solidFill>
                  <a:srgbClr val="000000"/>
                </a:solidFill>
                <a:cs typeface="+mn-cs"/>
              </a:rPr>
              <a:t> </a:t>
            </a:r>
          </a:p>
          <a:p>
            <a:pPr>
              <a:buFontTx/>
              <a:buChar char="•"/>
            </a:pPr>
            <a:r>
              <a:rPr lang="en-US" altLang="zh-CN" b="0">
                <a:solidFill>
                  <a:srgbClr val="000000"/>
                </a:solidFill>
                <a:cs typeface="+mn-cs"/>
              </a:rPr>
              <a:t> </a:t>
            </a:r>
            <a:r>
              <a:rPr lang="zh-CN" altLang="en-US">
                <a:solidFill>
                  <a:srgbClr val="000000"/>
                </a:solidFill>
                <a:cs typeface="+mn-cs"/>
              </a:rPr>
              <a:t>巨大被举步的结构</a:t>
            </a:r>
            <a:endParaRPr lang="en-US" altLang="en-US">
              <a:solidFill>
                <a:srgbClr val="000000"/>
              </a:solidFill>
              <a:latin typeface="Arial" pitchFamily="34" charset="0"/>
              <a:cs typeface="+mn-cs"/>
            </a:endParaRPr>
          </a:p>
        </p:txBody>
      </p:sp>
      <p:pic>
        <p:nvPicPr>
          <p:cNvPr id="139268" name="Picture 4" descr="ziggurat_stairs1.gif"/>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6477000" y="4229100"/>
            <a:ext cx="2667000" cy="2628900"/>
          </a:xfrm>
          <a:extLst>
            <a:ext uri="{AF507438-7753-43e0-B8FC-AC1667EBCBE1}">
              <a14:hiddenEffects xmlns:a14="http://schemas.microsoft.com/office/drawing/2010/main" xmlns="">
                <a:effectLst>
                  <a:outerShdw blurRad="63500" dist="38099" dir="2700000" algn="ctr" rotWithShape="0">
                    <a:srgbClr val="808080">
                      <a:alpha val="74997"/>
                    </a:srgbClr>
                  </a:outerShdw>
                </a:effectLst>
              </a14:hiddenEffects>
            </a:ext>
          </a:extLst>
        </p:spPr>
      </p:pic>
      <p:sp>
        <p:nvSpPr>
          <p:cNvPr id="139270" name="Line 6"/>
          <p:cNvSpPr>
            <a:spLocks noChangeShapeType="1"/>
          </p:cNvSpPr>
          <p:nvPr/>
        </p:nvSpPr>
        <p:spPr bwMode="auto">
          <a:xfrm>
            <a:off x="5867400" y="838200"/>
            <a:ext cx="2286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77157" name="Text Box 7"/>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139</a:t>
            </a:r>
          </a:p>
        </p:txBody>
      </p:sp>
      <p:sp>
        <p:nvSpPr>
          <p:cNvPr id="177158" name="Rectangle 8"/>
          <p:cNvSpPr>
            <a:spLocks noChangeArrowheads="1"/>
          </p:cNvSpPr>
          <p:nvPr/>
        </p:nvSpPr>
        <p:spPr bwMode="auto">
          <a:xfrm>
            <a:off x="6400800" y="244475"/>
            <a:ext cx="9969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200">
                <a:solidFill>
                  <a:srgbClr val="CC3399"/>
                </a:solidFill>
                <a:cs typeface="+mn-cs"/>
              </a:rPr>
              <a:t>宗教</a:t>
            </a:r>
          </a:p>
        </p:txBody>
      </p:sp>
    </p:spTree>
    <p:extLst>
      <p:ext uri="{BB962C8B-B14F-4D97-AF65-F5344CB8AC3E}">
        <p14:creationId xmlns:p14="http://schemas.microsoft.com/office/powerpoint/2010/main" val="21214031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9266">
                                            <p:txEl>
                                              <p:pRg st="0" end="0"/>
                                            </p:txEl>
                                          </p:spTgt>
                                        </p:tgtEl>
                                        <p:attrNameLst>
                                          <p:attrName>style.visibility</p:attrName>
                                        </p:attrNameLst>
                                      </p:cBhvr>
                                      <p:to>
                                        <p:strVal val="visible"/>
                                      </p:to>
                                    </p:set>
                                    <p:anim calcmode="lin" valueType="num">
                                      <p:cBhvr additive="base">
                                        <p:cTn id="7" dur="500" fill="hold"/>
                                        <p:tgtEl>
                                          <p:spTgt spid="13926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92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9266">
                                            <p:txEl>
                                              <p:pRg st="1" end="1"/>
                                            </p:txEl>
                                          </p:spTgt>
                                        </p:tgtEl>
                                        <p:attrNameLst>
                                          <p:attrName>style.visibility</p:attrName>
                                        </p:attrNameLst>
                                      </p:cBhvr>
                                      <p:to>
                                        <p:strVal val="visible"/>
                                      </p:to>
                                    </p:set>
                                    <p:anim calcmode="lin" valueType="num">
                                      <p:cBhvr additive="base">
                                        <p:cTn id="13" dur="500" fill="hold"/>
                                        <p:tgtEl>
                                          <p:spTgt spid="13926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92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9266">
                                            <p:txEl>
                                              <p:pRg st="2" end="2"/>
                                            </p:txEl>
                                          </p:spTgt>
                                        </p:tgtEl>
                                        <p:attrNameLst>
                                          <p:attrName>style.visibility</p:attrName>
                                        </p:attrNameLst>
                                      </p:cBhvr>
                                      <p:to>
                                        <p:strVal val="visible"/>
                                      </p:to>
                                    </p:set>
                                    <p:anim calcmode="lin" valueType="num">
                                      <p:cBhvr additive="base">
                                        <p:cTn id="19" dur="500" fill="hold"/>
                                        <p:tgtEl>
                                          <p:spTgt spid="13926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92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9266">
                                            <p:txEl>
                                              <p:pRg st="3" end="3"/>
                                            </p:txEl>
                                          </p:spTgt>
                                        </p:tgtEl>
                                        <p:attrNameLst>
                                          <p:attrName>style.visibility</p:attrName>
                                        </p:attrNameLst>
                                      </p:cBhvr>
                                      <p:to>
                                        <p:strVal val="visible"/>
                                      </p:to>
                                    </p:set>
                                    <p:anim calcmode="lin" valueType="num">
                                      <p:cBhvr additive="base">
                                        <p:cTn id="25" dur="500" fill="hold"/>
                                        <p:tgtEl>
                                          <p:spTgt spid="13926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926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39266">
                                            <p:txEl>
                                              <p:pRg st="4" end="4"/>
                                            </p:txEl>
                                          </p:spTgt>
                                        </p:tgtEl>
                                        <p:attrNameLst>
                                          <p:attrName>style.visibility</p:attrName>
                                        </p:attrNameLst>
                                      </p:cBhvr>
                                      <p:to>
                                        <p:strVal val="visible"/>
                                      </p:to>
                                    </p:set>
                                    <p:anim calcmode="lin" valueType="num">
                                      <p:cBhvr additive="base">
                                        <p:cTn id="31" dur="500" fill="hold"/>
                                        <p:tgtEl>
                                          <p:spTgt spid="13926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926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9267">
                                            <p:txEl>
                                              <p:pRg st="0" end="0"/>
                                            </p:txEl>
                                          </p:spTgt>
                                        </p:tgtEl>
                                        <p:attrNameLst>
                                          <p:attrName>style.visibility</p:attrName>
                                        </p:attrNameLst>
                                      </p:cBhvr>
                                      <p:to>
                                        <p:strVal val="visible"/>
                                      </p:to>
                                    </p:set>
                                    <p:anim calcmode="lin" valueType="num">
                                      <p:cBhvr additive="base">
                                        <p:cTn id="37" dur="500" fill="hold"/>
                                        <p:tgtEl>
                                          <p:spTgt spid="139267">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92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9267">
                                            <p:txEl>
                                              <p:pRg st="1" end="1"/>
                                            </p:txEl>
                                          </p:spTgt>
                                        </p:tgtEl>
                                        <p:attrNameLst>
                                          <p:attrName>style.visibility</p:attrName>
                                        </p:attrNameLst>
                                      </p:cBhvr>
                                      <p:to>
                                        <p:strVal val="visible"/>
                                      </p:to>
                                    </p:set>
                                    <p:anim calcmode="lin" valueType="num">
                                      <p:cBhvr additive="base">
                                        <p:cTn id="43" dur="500" fill="hold"/>
                                        <p:tgtEl>
                                          <p:spTgt spid="139267">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92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9267">
                                            <p:txEl>
                                              <p:pRg st="2" end="2"/>
                                            </p:txEl>
                                          </p:spTgt>
                                        </p:tgtEl>
                                        <p:attrNameLst>
                                          <p:attrName>style.visibility</p:attrName>
                                        </p:attrNameLst>
                                      </p:cBhvr>
                                      <p:to>
                                        <p:strVal val="visible"/>
                                      </p:to>
                                    </p:set>
                                    <p:anim calcmode="lin" valueType="num">
                                      <p:cBhvr additive="base">
                                        <p:cTn id="49" dur="500" fill="hold"/>
                                        <p:tgtEl>
                                          <p:spTgt spid="139267">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926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6" grpId="0" build="p" autoUpdateAnimBg="0"/>
      <p:bldP spid="139267" grpId="0" build="p"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18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63" name="Text Box 3"/>
          <p:cNvSpPr txBox="1">
            <a:spLocks noChangeArrowheads="1"/>
          </p:cNvSpPr>
          <p:nvPr/>
        </p:nvSpPr>
        <p:spPr bwMode="auto">
          <a:xfrm>
            <a:off x="838200" y="533400"/>
            <a:ext cx="243765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en-US" dirty="0">
                <a:solidFill>
                  <a:srgbClr val="000000"/>
                </a:solidFill>
                <a:latin typeface="Arial" charset="0"/>
              </a:rPr>
              <a:t>巨 大 的 雕 像 </a:t>
            </a:r>
            <a:endParaRPr lang="en-US" altLang="zh-CN" dirty="0">
              <a:solidFill>
                <a:srgbClr val="000000"/>
              </a:solidFill>
              <a:latin typeface="Arial" charset="0"/>
            </a:endParaRPr>
          </a:p>
          <a:p>
            <a:r>
              <a:rPr lang="en-US" dirty="0">
                <a:solidFill>
                  <a:srgbClr val="000000"/>
                </a:solidFill>
                <a:latin typeface="Arial" charset="0"/>
              </a:rPr>
              <a:t>Ziggurats </a:t>
            </a:r>
          </a:p>
        </p:txBody>
      </p:sp>
      <p:sp>
        <p:nvSpPr>
          <p:cNvPr id="421891"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p>
        </p:txBody>
      </p:sp>
      <p:sp>
        <p:nvSpPr>
          <p:cNvPr id="421892"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21893" name="Text Box 6"/>
          <p:cNvSpPr txBox="1">
            <a:spLocks noChangeArrowheads="1"/>
          </p:cNvSpPr>
          <p:nvPr/>
        </p:nvSpPr>
        <p:spPr bwMode="auto">
          <a:xfrm>
            <a:off x="8397875" y="1524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139</a:t>
            </a:r>
          </a:p>
        </p:txBody>
      </p:sp>
      <p:sp>
        <p:nvSpPr>
          <p:cNvPr id="421894" name="Rectangle 7"/>
          <p:cNvSpPr>
            <a:spLocks noGrp="1" noChangeArrowheads="1"/>
          </p:cNvSpPr>
          <p:nvPr>
            <p:ph type="title" idx="4294967295"/>
          </p:nvPr>
        </p:nvSpPr>
        <p:spPr>
          <a:xfrm>
            <a:off x="3657600" y="6248400"/>
            <a:ext cx="5410200" cy="457200"/>
          </a:xfrm>
          <a:solidFill>
            <a:schemeClr val="tx2"/>
          </a:solidFill>
        </p:spPr>
        <p:txBody>
          <a:bodyPr/>
          <a:lstStyle/>
          <a:p>
            <a:pPr algn="r" eaLnBrk="1" hangingPunct="1"/>
            <a:r>
              <a:rPr lang="zh-CN" altLang="en-US" sz="3600" dirty="0">
                <a:solidFill>
                  <a:schemeClr val="bg1"/>
                </a:solidFill>
                <a:latin typeface="Arial" charset="0"/>
                <a:ea typeface="ＭＳ Ｐゴシック" charset="0"/>
                <a:cs typeface="Arial" charset="0"/>
              </a:rPr>
              <a:t>巴别塔 </a:t>
            </a:r>
            <a:r>
              <a:rPr lang="en-US" sz="3600" dirty="0">
                <a:solidFill>
                  <a:schemeClr val="bg1"/>
                </a:solidFill>
                <a:latin typeface="Arial" charset="0"/>
                <a:ea typeface="ＭＳ Ｐゴシック" charset="0"/>
                <a:cs typeface="Arial" charset="0"/>
              </a:rPr>
              <a:t>(</a:t>
            </a:r>
            <a:r>
              <a:rPr lang="zh-CN" altLang="en-US" sz="3600" dirty="0">
                <a:solidFill>
                  <a:schemeClr val="bg1"/>
                </a:solidFill>
                <a:latin typeface="Arial" charset="0"/>
                <a:ea typeface="ＭＳ Ｐゴシック" charset="0"/>
                <a:cs typeface="Arial" charset="0"/>
              </a:rPr>
              <a:t>创 </a:t>
            </a:r>
            <a:r>
              <a:rPr lang="en-US" sz="3600" dirty="0">
                <a:solidFill>
                  <a:schemeClr val="bg1"/>
                </a:solidFill>
                <a:latin typeface="Arial" charset="0"/>
                <a:ea typeface="ＭＳ Ｐゴシック" charset="0"/>
                <a:cs typeface="Arial" charset="0"/>
              </a:rPr>
              <a:t>11)</a:t>
            </a:r>
          </a:p>
        </p:txBody>
      </p:sp>
    </p:spTree>
    <p:extLst>
      <p:ext uri="{BB962C8B-B14F-4D97-AF65-F5344CB8AC3E}">
        <p14:creationId xmlns:p14="http://schemas.microsoft.com/office/powerpoint/2010/main" val="2508443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94563"/>
                                        </p:tgtEl>
                                        <p:attrNameLst>
                                          <p:attrName>style.visibility</p:attrName>
                                        </p:attrNameLst>
                                      </p:cBhvr>
                                      <p:to>
                                        <p:strVal val="visible"/>
                                      </p:to>
                                    </p:set>
                                    <p:anim calcmode="lin" valueType="num">
                                      <p:cBhvr additive="base">
                                        <p:cTn id="7" dur="500" fill="hold"/>
                                        <p:tgtEl>
                                          <p:spTgt spid="194563"/>
                                        </p:tgtEl>
                                        <p:attrNameLst>
                                          <p:attrName>ppt_x</p:attrName>
                                        </p:attrNameLst>
                                      </p:cBhvr>
                                      <p:tavLst>
                                        <p:tav tm="0">
                                          <p:val>
                                            <p:strVal val="0-#ppt_w/2"/>
                                          </p:val>
                                        </p:tav>
                                        <p:tav tm="100000">
                                          <p:val>
                                            <p:strVal val="#ppt_x"/>
                                          </p:val>
                                        </p:tav>
                                      </p:tavLst>
                                    </p:anim>
                                    <p:anim calcmode="lin" valueType="num">
                                      <p:cBhvr additive="base">
                                        <p:cTn id="8" dur="500" fill="hold"/>
                                        <p:tgtEl>
                                          <p:spTgt spid="1945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3" name="Picture 3" descr="ziggurat_ur.gif"/>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76200" y="548680"/>
            <a:ext cx="9220200" cy="4924425"/>
          </a:xfrm>
          <a:noFill/>
        </p:spPr>
      </p:pic>
      <p:sp>
        <p:nvSpPr>
          <p:cNvPr id="143362" name="Rectangle 2"/>
          <p:cNvSpPr>
            <a:spLocks noGrp="1" noChangeArrowheads="1"/>
          </p:cNvSpPr>
          <p:nvPr>
            <p:ph type="body" sz="half" idx="1"/>
          </p:nvPr>
        </p:nvSpPr>
        <p:spPr>
          <a:xfrm>
            <a:off x="457200" y="1676399"/>
            <a:ext cx="8458200" cy="5181601"/>
          </a:xfrm>
          <a:solidFill>
            <a:srgbClr val="FFFF99">
              <a:alpha val="50195"/>
            </a:srgbClr>
          </a:solidFill>
        </p:spPr>
        <p:txBody>
          <a:bodyPr/>
          <a:lstStyle/>
          <a:p>
            <a:r>
              <a:rPr lang="ko-KR" altLang="en-US" sz="2400" dirty="0" err="1"/>
              <a:t>巴比伦本是列国中的华美，是迦勒底人引以为傲的荣耀，必像</a:t>
            </a:r>
            <a:r>
              <a:rPr lang="ko-KR" altLang="en-US" sz="2400" dirty="0"/>
              <a:t> </a:t>
            </a:r>
            <a:r>
              <a:rPr lang="ko-KR" altLang="en-US" sz="2400" dirty="0" err="1"/>
              <a:t>神倾覆的所多玛、蛾摩拉一样</a:t>
            </a:r>
            <a:r>
              <a:rPr lang="ko-KR" altLang="en-US" sz="2400" dirty="0"/>
              <a:t>。 </a:t>
            </a:r>
            <a:r>
              <a:rPr lang="en-US" altLang="ko-KR" sz="2400" dirty="0"/>
              <a:t>20</a:t>
            </a:r>
            <a:r>
              <a:rPr lang="ko-KR" altLang="en-US" sz="2400" dirty="0"/>
              <a:t>   </a:t>
            </a:r>
            <a:r>
              <a:rPr lang="ko-KR" altLang="en-US" sz="2400" dirty="0" err="1"/>
              <a:t>那地必永远没有居民，世世代代无人居住；阿拉伯人不在那里搭帐幕</a:t>
            </a:r>
            <a:r>
              <a:rPr lang="ko-KR" altLang="en-US" sz="2400" dirty="0"/>
              <a:t>；</a:t>
            </a:r>
          </a:p>
          <a:p>
            <a:r>
              <a:rPr lang="ko-KR" altLang="en-US" sz="2400" dirty="0" err="1"/>
              <a:t>牧羊人也不领羊群躺卧在那里</a:t>
            </a:r>
            <a:r>
              <a:rPr lang="ko-KR" altLang="en-US" sz="2400" dirty="0"/>
              <a:t>。 </a:t>
            </a:r>
            <a:r>
              <a:rPr lang="en-US" altLang="ko-KR" sz="2400" dirty="0"/>
              <a:t>21</a:t>
            </a:r>
            <a:r>
              <a:rPr lang="ko-KR" altLang="en-US" sz="2400" dirty="0"/>
              <a:t>   </a:t>
            </a:r>
            <a:r>
              <a:rPr lang="ko-KR" altLang="en-US" sz="2400" dirty="0" err="1"/>
              <a:t>躺卧在那里的，只有旷野的走兽；充满着他们房屋的，只有吼叫着的野兽</a:t>
            </a:r>
            <a:r>
              <a:rPr lang="ko-KR" altLang="en-US" sz="2400" dirty="0"/>
              <a:t>；</a:t>
            </a:r>
          </a:p>
          <a:p>
            <a:r>
              <a:rPr lang="ko-KR" altLang="en-US" sz="2400" dirty="0" err="1"/>
              <a:t>鸵鸟住在那里，野山羊在那里跳跃</a:t>
            </a:r>
            <a:r>
              <a:rPr lang="ko-KR" altLang="en-US" sz="2400" dirty="0"/>
              <a:t>。 </a:t>
            </a:r>
            <a:r>
              <a:rPr lang="en-US" altLang="ko-KR" sz="2400" dirty="0"/>
              <a:t>22</a:t>
            </a:r>
            <a:r>
              <a:rPr lang="ko-KR" altLang="en-US" sz="2400" dirty="0"/>
              <a:t>   </a:t>
            </a:r>
            <a:r>
              <a:rPr lang="ko-KR" altLang="en-US" sz="2400" dirty="0" err="1"/>
              <a:t>豺狼必在巴比伦的宫中呼号，野狗必在他们华美的殿里吠叫</a:t>
            </a:r>
            <a:r>
              <a:rPr lang="ko-KR" altLang="en-US" sz="2400" dirty="0"/>
              <a:t>。</a:t>
            </a:r>
          </a:p>
          <a:p>
            <a:r>
              <a:rPr lang="ko-KR" altLang="en-US" sz="2400" dirty="0" err="1"/>
              <a:t>巴比伦受罚的时候临近了</a:t>
            </a:r>
            <a:r>
              <a:rPr lang="ko-KR" altLang="en-US" sz="2400" dirty="0"/>
              <a:t>，</a:t>
            </a:r>
          </a:p>
          <a:p>
            <a:r>
              <a:rPr lang="ko-KR" altLang="en-US" sz="2400" dirty="0" err="1"/>
              <a:t>它的日子必不长久</a:t>
            </a:r>
            <a:r>
              <a:rPr lang="ko-KR" altLang="en-US" sz="2400" dirty="0"/>
              <a:t>。</a:t>
            </a:r>
          </a:p>
          <a:p>
            <a:pPr algn="ctr" eaLnBrk="1" hangingPunct="1">
              <a:buFontTx/>
              <a:buNone/>
            </a:pPr>
            <a:r>
              <a:rPr lang="en-US" sz="1800" b="1" dirty="0">
                <a:solidFill>
                  <a:srgbClr val="006600"/>
                </a:solidFill>
                <a:latin typeface="Kristen ITC" charset="0"/>
                <a:ea typeface="ＭＳ Ｐゴシック" charset="0"/>
                <a:cs typeface="ＭＳ Ｐゴシック" charset="0"/>
              </a:rPr>
              <a:t>—</a:t>
            </a:r>
            <a:r>
              <a:rPr lang="ko-KR" altLang="en-US" sz="1800" b="1" dirty="0" err="1">
                <a:solidFill>
                  <a:srgbClr val="006600"/>
                </a:solidFill>
                <a:latin typeface="Kristen ITC" charset="0"/>
                <a:ea typeface="ＭＳ Ｐゴシック" charset="0"/>
                <a:cs typeface="ＭＳ Ｐゴシック" charset="0"/>
              </a:rPr>
              <a:t>以赛亚书</a:t>
            </a:r>
            <a:r>
              <a:rPr lang="en-US" sz="1800" b="1" dirty="0">
                <a:solidFill>
                  <a:srgbClr val="006600"/>
                </a:solidFill>
                <a:latin typeface="Kristen ITC" charset="0"/>
                <a:ea typeface="ＭＳ Ｐゴシック" charset="0"/>
                <a:cs typeface="ＭＳ Ｐゴシック" charset="0"/>
              </a:rPr>
              <a:t> 13:19-22</a:t>
            </a:r>
          </a:p>
        </p:txBody>
      </p:sp>
      <p:sp>
        <p:nvSpPr>
          <p:cNvPr id="423939" name="WordArt 4"/>
          <p:cNvSpPr>
            <a:spLocks noChangeArrowheads="1" noChangeShapeType="1" noTextEdit="1"/>
          </p:cNvSpPr>
          <p:nvPr/>
        </p:nvSpPr>
        <p:spPr bwMode="auto">
          <a:xfrm>
            <a:off x="6705600" y="228600"/>
            <a:ext cx="21336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endParaRPr lang="en-US" sz="3600"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endParaRPr>
          </a:p>
        </p:txBody>
      </p:sp>
      <p:sp>
        <p:nvSpPr>
          <p:cNvPr id="423940" name="Line 5"/>
          <p:cNvSpPr>
            <a:spLocks noChangeShapeType="1"/>
          </p:cNvSpPr>
          <p:nvPr/>
        </p:nvSpPr>
        <p:spPr bwMode="auto">
          <a:xfrm>
            <a:off x="6629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2" name="TextBox 1">
            <a:extLst>
              <a:ext uri="{FF2B5EF4-FFF2-40B4-BE49-F238E27FC236}">
                <a16:creationId xmlns:a16="http://schemas.microsoft.com/office/drawing/2014/main" id="{9645EBFD-6DEB-9147-BA6B-22B4D17A7826}"/>
              </a:ext>
            </a:extLst>
          </p:cNvPr>
          <p:cNvSpPr txBox="1"/>
          <p:nvPr/>
        </p:nvSpPr>
        <p:spPr>
          <a:xfrm>
            <a:off x="2327564" y="-720436"/>
            <a:ext cx="184731" cy="400110"/>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3423433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143363"/>
                                        </p:tgtEl>
                                        <p:attrNameLst>
                                          <p:attrName>style.visibility</p:attrName>
                                        </p:attrNameLst>
                                      </p:cBhvr>
                                      <p:to>
                                        <p:strVal val="visible"/>
                                      </p:to>
                                    </p:set>
                                    <p:anim calcmode="lin" valueType="num">
                                      <p:cBhvr>
                                        <p:cTn id="7" dur="1000" fill="hold"/>
                                        <p:tgtEl>
                                          <p:spTgt spid="143363"/>
                                        </p:tgtEl>
                                        <p:attrNameLst>
                                          <p:attrName>ppt_w</p:attrName>
                                        </p:attrNameLst>
                                      </p:cBhvr>
                                      <p:tavLst>
                                        <p:tav tm="0">
                                          <p:val>
                                            <p:fltVal val="0"/>
                                          </p:val>
                                        </p:tav>
                                        <p:tav tm="100000">
                                          <p:val>
                                            <p:strVal val="#ppt_w"/>
                                          </p:val>
                                        </p:tav>
                                      </p:tavLst>
                                    </p:anim>
                                    <p:anim calcmode="lin" valueType="num">
                                      <p:cBhvr>
                                        <p:cTn id="8" dur="1000" fill="hold"/>
                                        <p:tgtEl>
                                          <p:spTgt spid="143363"/>
                                        </p:tgtEl>
                                        <p:attrNameLst>
                                          <p:attrName>ppt_h</p:attrName>
                                        </p:attrNameLst>
                                      </p:cBhvr>
                                      <p:tavLst>
                                        <p:tav tm="0">
                                          <p:val>
                                            <p:fltVal val="0"/>
                                          </p:val>
                                        </p:tav>
                                        <p:tav tm="100000">
                                          <p:val>
                                            <p:strVal val="#ppt_h"/>
                                          </p:val>
                                        </p:tav>
                                      </p:tavLst>
                                    </p:anim>
                                    <p:anim calcmode="lin" valueType="num">
                                      <p:cBhvr>
                                        <p:cTn id="9" dur="1000" fill="hold"/>
                                        <p:tgtEl>
                                          <p:spTgt spid="1433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43363"/>
                                        </p:tgtEl>
                                        <p:attrNameLst>
                                          <p:attrName>ppt_y</p:attrName>
                                        </p:attrNameLst>
                                      </p:cBhvr>
                                      <p:tavLst>
                                        <p:tav tm="0" fmla="#ppt_y+(sin(-2*pi*(1-$))*-#ppt_x+cos(-2*pi*(1-$))*(1-#ppt_y))*(1-$)">
                                          <p:val>
                                            <p:fltVal val="0"/>
                                          </p:val>
                                        </p:tav>
                                        <p:tav tm="100000">
                                          <p:val>
                                            <p:fltVal val="1"/>
                                          </p:val>
                                        </p:tav>
                                      </p:tavLst>
                                    </p:anim>
                                  </p:childTnLst>
                                  <p:subTnLst>
                                    <p:set>
                                      <p:cBhvr override="childStyle">
                                        <p:cTn dur="1" fill="hold" display="0" masterRel="nextClick" afterEffect="1"/>
                                        <p:tgtEl>
                                          <p:spTgt spid="143363"/>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6" fill="hold" grpId="0" nodeType="clickEffect">
                                  <p:stCondLst>
                                    <p:cond delay="0"/>
                                  </p:stCondLst>
                                  <p:childTnLst>
                                    <p:set>
                                      <p:cBhvr>
                                        <p:cTn id="14" dur="1" fill="hold">
                                          <p:stCondLst>
                                            <p:cond delay="0"/>
                                          </p:stCondLst>
                                        </p:cTn>
                                        <p:tgtEl>
                                          <p:spTgt spid="143362">
                                            <p:txEl>
                                              <p:charRg st="4294967295" end="4294967295"/>
                                            </p:txEl>
                                          </p:spTgt>
                                        </p:tgtEl>
                                        <p:attrNameLst>
                                          <p:attrName>style.visibility</p:attrName>
                                        </p:attrNameLst>
                                      </p:cBhvr>
                                      <p:to>
                                        <p:strVal val="visible"/>
                                      </p:to>
                                    </p:set>
                                    <p:animEffect transition="in" filter="barn(inHorizontal)">
                                      <p:cBhvr>
                                        <p:cTn id="15" dur="500"/>
                                        <p:tgtEl>
                                          <p:spTgt spid="143362">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3" name="Picture 3" descr="writing_cun.gif"/>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457200" y="1143000"/>
            <a:ext cx="7924800" cy="5314950"/>
          </a:xfrm>
          <a:noFill/>
        </p:spPr>
      </p:pic>
      <p:sp>
        <p:nvSpPr>
          <p:cNvPr id="425986" name="Line 5"/>
          <p:cNvSpPr>
            <a:spLocks noChangeShapeType="1"/>
          </p:cNvSpPr>
          <p:nvPr/>
        </p:nvSpPr>
        <p:spPr bwMode="auto">
          <a:xfrm>
            <a:off x="6629400" y="838200"/>
            <a:ext cx="22860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25987" name="WordArt 6"/>
          <p:cNvSpPr>
            <a:spLocks noChangeArrowheads="1" noChangeShapeType="1" noTextEdit="1"/>
          </p:cNvSpPr>
          <p:nvPr/>
        </p:nvSpPr>
        <p:spPr bwMode="auto">
          <a:xfrm>
            <a:off x="6629400" y="228600"/>
            <a:ext cx="2209800" cy="457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eaLnBrk="1" hangingPunct="1"/>
            <a:r>
              <a:rPr lang="zh-CN" altLang="en-US" sz="3600" kern="10" dirty="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latin typeface="Garamond"/>
                <a:ea typeface="Garamond"/>
                <a:cs typeface="Garamond"/>
              </a:rPr>
              <a:t>文学</a:t>
            </a:r>
            <a:endParaRPr lang="en-US" sz="3600" kern="10" dirty="0">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latin typeface="Garamond"/>
              <a:ea typeface="Garamond"/>
              <a:cs typeface="Garamond"/>
            </a:endParaRPr>
          </a:p>
        </p:txBody>
      </p:sp>
      <p:sp>
        <p:nvSpPr>
          <p:cNvPr id="425988" name="WordArt 7"/>
          <p:cNvSpPr>
            <a:spLocks noChangeArrowheads="1" noChangeShapeType="1" noTextEdit="1"/>
          </p:cNvSpPr>
          <p:nvPr/>
        </p:nvSpPr>
        <p:spPr bwMode="auto">
          <a:xfrm>
            <a:off x="381000" y="0"/>
            <a:ext cx="2819400" cy="1524000"/>
          </a:xfrm>
          <a:prstGeom prst="rect">
            <a:avLst/>
          </a:prstGeom>
        </p:spPr>
        <p:txBody>
          <a:bodyPr wrap="none" fromWordArt="1">
            <a:prstTxWarp prst="textSlantUp">
              <a:avLst>
                <a:gd name="adj" fmla="val 32056"/>
              </a:avLst>
            </a:prstTxWarp>
          </a:bodyPr>
          <a:lstStyle/>
          <a:p>
            <a:pPr algn="ctr" eaLnBrk="1" hangingPunct="1"/>
            <a:r>
              <a:rPr lang="zh-CN" altLang="en-US" sz="3600" b="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楔形文字</a:t>
            </a:r>
            <a:endParaRPr lang="en-US" sz="3600" b="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2782918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p:cTn id="7" dur="500" fill="hold"/>
                                        <p:tgtEl>
                                          <p:spTgt spid="46083"/>
                                        </p:tgtEl>
                                        <p:attrNameLst>
                                          <p:attrName>ppt_w</p:attrName>
                                        </p:attrNameLst>
                                      </p:cBhvr>
                                      <p:tavLst>
                                        <p:tav tm="0">
                                          <p:val>
                                            <p:fltVal val="0"/>
                                          </p:val>
                                        </p:tav>
                                        <p:tav tm="100000">
                                          <p:val>
                                            <p:strVal val="#ppt_w"/>
                                          </p:val>
                                        </p:tav>
                                      </p:tavLst>
                                    </p:anim>
                                    <p:anim calcmode="lin" valueType="num">
                                      <p:cBhvr>
                                        <p:cTn id="8" dur="500" fill="hold"/>
                                        <p:tgtEl>
                                          <p:spTgt spid="4608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467544" y="2924944"/>
            <a:ext cx="8029380" cy="3741347"/>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200" kern="0">
                <a:solidFill>
                  <a:srgbClr val="FFFFFF"/>
                </a:solidFill>
                <a:effectLst>
                  <a:glow rad="127000">
                    <a:srgbClr val="000000"/>
                  </a:glow>
                </a:effectLst>
                <a:latin typeface="Arial" charset="0"/>
                <a:ea typeface="ＭＳ Ｐゴシック" charset="0"/>
                <a:cs typeface="ＭＳ Ｐゴシック" charset="0"/>
              </a:rPr>
              <a:t>以西结发出两项审判的预言和一项祝福，以鼓励被放逐的以色列人，让他们知道上帝会以祂的主权审判祂的子民，歼灭他们的敌人，并恢复圣殿被毁前而离开的上帝之荣耀。</a:t>
            </a:r>
            <a:endParaRPr 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3275013" y="566738"/>
            <a:ext cx="5868987" cy="1373187"/>
          </a:xfrm>
          <a:prstGeom prst="rect">
            <a:avLst/>
          </a:prstGeom>
          <a:solidFill>
            <a:srgbClr val="000000"/>
          </a:solidFill>
        </p:spPr>
        <p:txBody>
          <a:bodyPr anchor="ctr"/>
          <a:lstStyle/>
          <a:p>
            <a:pPr algn="ctr"/>
            <a:r>
              <a:rPr lang="zh-CN" altLang="en-US" sz="3600" b="1" dirty="0">
                <a:solidFill>
                  <a:srgbClr val="FFFFFF"/>
                </a:solidFill>
                <a:effectLst>
                  <a:glow rad="127000">
                    <a:srgbClr val="000000"/>
                  </a:glow>
                </a:effectLst>
                <a:latin typeface="Arial" charset="0"/>
                <a:ea typeface="ＭＳ Ｐゴシック" charset="0"/>
                <a:cs typeface="ＭＳ Ｐゴシック" charset="0"/>
              </a:rPr>
              <a:t>以西结书</a:t>
            </a:r>
            <a:br>
              <a:rPr lang="en-US" sz="3600" b="1">
                <a:solidFill>
                  <a:srgbClr val="FFFFFF"/>
                </a:solidFill>
                <a:latin typeface="Arial"/>
                <a:cs typeface="Arial"/>
              </a:rPr>
            </a:br>
            <a:r>
              <a:rPr lang="zh-CN" altLang="en-US" sz="3600" b="1">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500</a:t>
            </a:r>
          </a:p>
          <a:p>
            <a:pPr algn="ctr" eaLnBrk="1" hangingPunct="1">
              <a:defRPr/>
            </a:pPr>
            <a:r>
              <a:rPr lang="en-US" altLang="zh-CN" b="1" kern="0" dirty="0">
                <a:solidFill>
                  <a:srgbClr val="000000"/>
                </a:solidFill>
                <a:cs typeface="MS PGothic" charset="0"/>
              </a:rPr>
              <a:t>346</a:t>
            </a:r>
          </a:p>
        </p:txBody>
      </p:sp>
    </p:spTree>
    <p:extLst>
      <p:ext uri="{BB962C8B-B14F-4D97-AF65-F5344CB8AC3E}">
        <p14:creationId xmlns:p14="http://schemas.microsoft.com/office/powerpoint/2010/main" val="1665380609"/>
      </p:ext>
    </p:extLst>
  </p:cSld>
  <p:clrMapOvr>
    <a:overrideClrMapping bg1="dk2" tx1="lt1" bg2="dk1" tx2="lt2" accent1="accent1" accent2="accent2" accent3="accent3" accent4="accent4" accent5="accent5" accent6="accent6" hlink="hlink" folHlink="folHlink"/>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body" idx="1"/>
          </p:nvPr>
        </p:nvSpPr>
        <p:spPr>
          <a:xfrm>
            <a:off x="609600" y="1371600"/>
            <a:ext cx="7772400" cy="4648200"/>
          </a:xfrm>
        </p:spPr>
        <p:txBody>
          <a:bodyPr/>
          <a:lstStyle/>
          <a:p>
            <a:pPr>
              <a:buFontTx/>
              <a:buNone/>
            </a:pPr>
            <a:r>
              <a:rPr lang="zh-CN" altLang="en-US" b="1" i="1" u="sng">
                <a:latin typeface="SimSun" pitchFamily="2" charset="-122"/>
                <a:ea typeface="SimSun" pitchFamily="2" charset="-122"/>
              </a:rPr>
              <a:t>苏美尔人</a:t>
            </a:r>
            <a:r>
              <a:rPr lang="zh-CN" altLang="en-US" sz="2800" b="1" i="1" u="sng">
                <a:ea typeface="SimSun" pitchFamily="2" charset="-122"/>
              </a:rPr>
              <a:t> </a:t>
            </a:r>
            <a:r>
              <a:rPr lang="zh-CN" altLang="en-US" b="1" i="1" u="sng">
                <a:ea typeface="SimSun" pitchFamily="2" charset="-122"/>
              </a:rPr>
              <a:t>的冲击 </a:t>
            </a:r>
            <a:r>
              <a:rPr lang="en-US" altLang="ja-JP" sz="2800" b="1" i="1" u="sng">
                <a:latin typeface="Arial" pitchFamily="34" charset="0"/>
              </a:rPr>
              <a:t>(</a:t>
            </a:r>
            <a:r>
              <a:rPr lang="en-US" altLang="zh-CN" sz="2800" b="1" i="1" u="sng">
                <a:latin typeface="Arial" pitchFamily="34" charset="0"/>
                <a:ea typeface="SimSun" pitchFamily="2" charset="-122"/>
              </a:rPr>
              <a:t> </a:t>
            </a:r>
            <a:r>
              <a:rPr lang="zh-CN" altLang="en-US" sz="2400" b="1" i="1" u="sng">
                <a:ea typeface="SimSun" pitchFamily="2" charset="-122"/>
              </a:rPr>
              <a:t>继续</a:t>
            </a:r>
            <a:r>
              <a:rPr lang="zh-CN" altLang="en-US" sz="2400" i="1" u="sng">
                <a:ea typeface="SimSun" pitchFamily="2" charset="-122"/>
              </a:rPr>
              <a:t>  </a:t>
            </a:r>
            <a:r>
              <a:rPr lang="en-US" altLang="ja-JP" sz="2800" b="1" i="1" u="sng">
                <a:latin typeface="Arial" pitchFamily="34" charset="0"/>
              </a:rPr>
              <a:t>)</a:t>
            </a:r>
          </a:p>
          <a:p>
            <a:pPr>
              <a:lnSpc>
                <a:spcPct val="110000"/>
              </a:lnSpc>
            </a:pPr>
            <a:r>
              <a:rPr lang="zh-CN" altLang="en-US" sz="2800" b="1">
                <a:ea typeface="SimSun" pitchFamily="2" charset="-122"/>
              </a:rPr>
              <a:t>苏美尔人的文字合并了</a:t>
            </a:r>
            <a:r>
              <a:rPr lang="en-US" altLang="zh-CN" sz="2800" b="1">
                <a:ea typeface="SimSun" pitchFamily="2" charset="-122"/>
              </a:rPr>
              <a:t>-</a:t>
            </a:r>
            <a:r>
              <a:rPr lang="zh-CN" altLang="en-US" sz="2800" b="1">
                <a:ea typeface="SimSun" pitchFamily="2" charset="-122"/>
              </a:rPr>
              <a:t>翻译对</a:t>
            </a:r>
            <a:r>
              <a:rPr lang="en-US" altLang="zh-CN" sz="2800" b="1">
                <a:ea typeface="SimSun" pitchFamily="2" charset="-122"/>
              </a:rPr>
              <a:t>Akkadian (</a:t>
            </a:r>
            <a:r>
              <a:rPr lang="zh-CN" altLang="en-US" sz="2800" b="1">
                <a:ea typeface="SimSun" pitchFamily="2" charset="-122"/>
              </a:rPr>
              <a:t>混合语</a:t>
            </a:r>
            <a:r>
              <a:rPr lang="en-US" altLang="zh-CN" sz="2800" b="1">
                <a:ea typeface="SimSun" pitchFamily="2" charset="-122"/>
              </a:rPr>
              <a:t>ANE)</a:t>
            </a:r>
            <a:endParaRPr lang="en-US" altLang="ja-JP" sz="2800" b="1">
              <a:latin typeface="Arial" pitchFamily="34" charset="0"/>
            </a:endParaRPr>
          </a:p>
          <a:p>
            <a:pPr>
              <a:lnSpc>
                <a:spcPct val="110000"/>
              </a:lnSpc>
            </a:pPr>
            <a:r>
              <a:rPr lang="zh-CN" altLang="en-US" sz="2800" b="1">
                <a:ea typeface="SimSun" pitchFamily="2" charset="-122"/>
              </a:rPr>
              <a:t>抄写员学校复制了构成并且创造了编目</a:t>
            </a:r>
            <a:endParaRPr lang="zh-CN" altLang="en-US" sz="2800" b="1">
              <a:latin typeface="Arial" pitchFamily="34" charset="0"/>
              <a:ea typeface="SimSun" pitchFamily="2" charset="-122"/>
            </a:endParaRPr>
          </a:p>
          <a:p>
            <a:pPr>
              <a:lnSpc>
                <a:spcPct val="110000"/>
              </a:lnSpc>
            </a:pPr>
            <a:r>
              <a:rPr lang="zh-CN" altLang="en-US" sz="2800" b="1">
                <a:latin typeface="SimSun" pitchFamily="2" charset="-122"/>
                <a:ea typeface="SimSun" pitchFamily="2" charset="-122"/>
              </a:rPr>
              <a:t>苏美尔</a:t>
            </a:r>
            <a:r>
              <a:rPr lang="en-US" altLang="zh-CN" sz="2800" b="1">
                <a:latin typeface="SimSun" pitchFamily="2" charset="-122"/>
                <a:ea typeface="SimSun" pitchFamily="2" charset="-122"/>
              </a:rPr>
              <a:t>-</a:t>
            </a:r>
            <a:r>
              <a:rPr lang="zh-CN" altLang="en-US" sz="2800" b="1">
                <a:latin typeface="SimSun" pitchFamily="2" charset="-122"/>
                <a:ea typeface="SimSun" pitchFamily="2" charset="-122"/>
              </a:rPr>
              <a:t>巴比伦 字典通俗化了神话、史诗、赞美诗等等</a:t>
            </a:r>
            <a:r>
              <a:rPr lang="zh-CN" altLang="en-US" sz="2800" b="1">
                <a:ea typeface="SimSun" pitchFamily="2" charset="-122"/>
              </a:rPr>
              <a:t>。</a:t>
            </a:r>
            <a:endParaRPr lang="zh-CN" altLang="en-US" sz="2800" b="1">
              <a:latin typeface="Arial" pitchFamily="34" charset="0"/>
              <a:ea typeface="SimSun" pitchFamily="2" charset="-122"/>
            </a:endParaRPr>
          </a:p>
          <a:p>
            <a:pPr>
              <a:lnSpc>
                <a:spcPct val="110000"/>
              </a:lnSpc>
            </a:pPr>
            <a:r>
              <a:rPr lang="zh-CN" altLang="en-US" sz="2800" b="1">
                <a:ea typeface="SimSun" pitchFamily="2" charset="-122"/>
              </a:rPr>
              <a:t>在巴比伦的下跌之后，在公元前年</a:t>
            </a:r>
            <a:r>
              <a:rPr lang="en-US" altLang="zh-CN" sz="2800" b="1">
                <a:ea typeface="SimSun" pitchFamily="2" charset="-122"/>
              </a:rPr>
              <a:t>539</a:t>
            </a:r>
            <a:r>
              <a:rPr lang="zh-CN" altLang="en-US" sz="2800" b="1">
                <a:ea typeface="SimSun" pitchFamily="2" charset="-122"/>
              </a:rPr>
              <a:t>，阿拉姆语和希腊语成为了共同语言</a:t>
            </a:r>
            <a:r>
              <a:rPr lang="zh-CN" altLang="en-US" sz="2800">
                <a:ea typeface="SimSun" pitchFamily="2" charset="-122"/>
              </a:rPr>
              <a:t> </a:t>
            </a:r>
            <a:endParaRPr lang="en-US" altLang="en-US" sz="2800"/>
          </a:p>
        </p:txBody>
      </p:sp>
      <p:sp>
        <p:nvSpPr>
          <p:cNvPr id="48133" name="Line 5"/>
          <p:cNvSpPr>
            <a:spLocks noChangeShapeType="1"/>
          </p:cNvSpPr>
          <p:nvPr/>
        </p:nvSpPr>
        <p:spPr bwMode="auto">
          <a:xfrm>
            <a:off x="6172200" y="838200"/>
            <a:ext cx="2286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87395" name="Text Box 8"/>
          <p:cNvSpPr txBox="1">
            <a:spLocks noChangeArrowheads="1"/>
          </p:cNvSpPr>
          <p:nvPr/>
        </p:nvSpPr>
        <p:spPr bwMode="auto">
          <a:xfrm>
            <a:off x="8502650" y="41275"/>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139</a:t>
            </a:r>
          </a:p>
        </p:txBody>
      </p:sp>
      <p:sp>
        <p:nvSpPr>
          <p:cNvPr id="187396" name="Rectangle 9"/>
          <p:cNvSpPr>
            <a:spLocks noChangeArrowheads="1"/>
          </p:cNvSpPr>
          <p:nvPr/>
        </p:nvSpPr>
        <p:spPr bwMode="auto">
          <a:xfrm>
            <a:off x="6705600" y="212725"/>
            <a:ext cx="11747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600">
                <a:solidFill>
                  <a:srgbClr val="996600"/>
                </a:solidFill>
                <a:ea typeface="SimSun" pitchFamily="2" charset="-122"/>
                <a:cs typeface="+mn-cs"/>
              </a:rPr>
              <a:t>文学</a:t>
            </a:r>
            <a:r>
              <a:rPr lang="zh-CN" altLang="en-US" b="0">
                <a:solidFill>
                  <a:srgbClr val="000000"/>
                </a:solidFill>
                <a:ea typeface="SimSun" pitchFamily="2" charset="-122"/>
                <a:cs typeface="+mn-cs"/>
              </a:rPr>
              <a:t> </a:t>
            </a:r>
          </a:p>
        </p:txBody>
      </p:sp>
    </p:spTree>
    <p:extLst>
      <p:ext uri="{BB962C8B-B14F-4D97-AF65-F5344CB8AC3E}">
        <p14:creationId xmlns:p14="http://schemas.microsoft.com/office/powerpoint/2010/main" val="1601153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8130">
                                            <p:txEl>
                                              <p:pRg st="0" end="0"/>
                                            </p:txEl>
                                          </p:spTgt>
                                        </p:tgtEl>
                                        <p:attrNameLst>
                                          <p:attrName>style.visibility</p:attrName>
                                        </p:attrNameLst>
                                      </p:cBhvr>
                                      <p:to>
                                        <p:strVal val="visible"/>
                                      </p:to>
                                    </p:set>
                                    <p:anim calcmode="lin" valueType="num">
                                      <p:cBhvr additive="base">
                                        <p:cTn id="7" dur="500" fill="hold"/>
                                        <p:tgtEl>
                                          <p:spTgt spid="481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130">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8130">
                                            <p:txEl>
                                              <p:pRg st="1" end="1"/>
                                            </p:txEl>
                                          </p:spTgt>
                                        </p:tgtEl>
                                        <p:attrNameLst>
                                          <p:attrName>style.visibility</p:attrName>
                                        </p:attrNameLst>
                                      </p:cBhvr>
                                      <p:to>
                                        <p:strVal val="visible"/>
                                      </p:to>
                                    </p:set>
                                    <p:anim calcmode="lin" valueType="num">
                                      <p:cBhvr additive="base">
                                        <p:cTn id="12" dur="500" fill="hold"/>
                                        <p:tgtEl>
                                          <p:spTgt spid="48130">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8130">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8130">
                                            <p:txEl>
                                              <p:pRg st="2" end="2"/>
                                            </p:txEl>
                                          </p:spTgt>
                                        </p:tgtEl>
                                        <p:attrNameLst>
                                          <p:attrName>style.visibility</p:attrName>
                                        </p:attrNameLst>
                                      </p:cBhvr>
                                      <p:to>
                                        <p:strVal val="visible"/>
                                      </p:to>
                                    </p:set>
                                    <p:anim calcmode="lin" valueType="num">
                                      <p:cBhvr additive="base">
                                        <p:cTn id="17" dur="500" fill="hold"/>
                                        <p:tgtEl>
                                          <p:spTgt spid="4813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8130">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8130">
                                            <p:txEl>
                                              <p:pRg st="3" end="3"/>
                                            </p:txEl>
                                          </p:spTgt>
                                        </p:tgtEl>
                                        <p:attrNameLst>
                                          <p:attrName>style.visibility</p:attrName>
                                        </p:attrNameLst>
                                      </p:cBhvr>
                                      <p:to>
                                        <p:strVal val="visible"/>
                                      </p:to>
                                    </p:set>
                                    <p:anim calcmode="lin" valueType="num">
                                      <p:cBhvr additive="base">
                                        <p:cTn id="22" dur="500" fill="hold"/>
                                        <p:tgtEl>
                                          <p:spTgt spid="48130">
                                            <p:txEl>
                                              <p:pRg st="3" end="3"/>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8130">
                                            <p:txEl>
                                              <p:pRg st="3" end="3"/>
                                            </p:txEl>
                                          </p:spTgt>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8130">
                                            <p:txEl>
                                              <p:pRg st="4" end="4"/>
                                            </p:txEl>
                                          </p:spTgt>
                                        </p:tgtEl>
                                        <p:attrNameLst>
                                          <p:attrName>style.visibility</p:attrName>
                                        </p:attrNameLst>
                                      </p:cBhvr>
                                      <p:to>
                                        <p:strVal val="visible"/>
                                      </p:to>
                                    </p:set>
                                    <p:anim calcmode="lin" valueType="num">
                                      <p:cBhvr additive="base">
                                        <p:cTn id="27" dur="500" fill="hold"/>
                                        <p:tgtEl>
                                          <p:spTgt spid="48130">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813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build="p" autoUpdateAnimBg="0" advAuto="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body" idx="1"/>
          </p:nvPr>
        </p:nvSpPr>
        <p:spPr>
          <a:xfrm>
            <a:off x="609600" y="1219200"/>
            <a:ext cx="7772400" cy="2819400"/>
          </a:xfrm>
        </p:spPr>
        <p:txBody>
          <a:bodyPr/>
          <a:lstStyle/>
          <a:p>
            <a:pPr>
              <a:lnSpc>
                <a:spcPct val="80000"/>
              </a:lnSpc>
              <a:buFontTx/>
              <a:buNone/>
            </a:pPr>
            <a:r>
              <a:rPr lang="zh-CN" altLang="en-US" sz="4400" b="1">
                <a:ea typeface="SimSun" pitchFamily="2" charset="-122"/>
              </a:rPr>
              <a:t>  </a:t>
            </a:r>
            <a:r>
              <a:rPr lang="zh-CN" altLang="en-US" sz="4000" b="1" i="1" u="sng">
                <a:latin typeface="SimSun" pitchFamily="2" charset="-122"/>
                <a:ea typeface="SimSun" pitchFamily="2" charset="-122"/>
              </a:rPr>
              <a:t>诗歌</a:t>
            </a:r>
            <a:r>
              <a:rPr lang="en-US" altLang="zh-CN" sz="2800" b="1" i="1" u="sng">
                <a:latin typeface="SimSun" pitchFamily="2" charset="-122"/>
                <a:ea typeface="SimSun" pitchFamily="2" charset="-122"/>
              </a:rPr>
              <a:t>(poetry)</a:t>
            </a:r>
            <a:endParaRPr lang="en-US" altLang="ja-JP" sz="2800" b="1" i="1" u="sng">
              <a:latin typeface="SimSun" pitchFamily="2" charset="-122"/>
              <a:ea typeface="SimSun" pitchFamily="2" charset="-122"/>
            </a:endParaRPr>
          </a:p>
          <a:p>
            <a:pPr>
              <a:lnSpc>
                <a:spcPct val="80000"/>
              </a:lnSpc>
            </a:pPr>
            <a:r>
              <a:rPr lang="zh-CN" altLang="en-US" sz="2400" b="1">
                <a:latin typeface="SimSun" pitchFamily="2" charset="-122"/>
                <a:ea typeface="SimSun" pitchFamily="2" charset="-122"/>
              </a:rPr>
              <a:t>一起平行</a:t>
            </a:r>
            <a:r>
              <a:rPr lang="en-US" altLang="zh-CN" sz="2400" b="1">
                <a:latin typeface="SimSun" pitchFamily="2" charset="-122"/>
                <a:ea typeface="SimSun" pitchFamily="2" charset="-122"/>
              </a:rPr>
              <a:t>2 </a:t>
            </a:r>
            <a:r>
              <a:rPr lang="zh-CN" altLang="en-US" sz="2400" b="1">
                <a:latin typeface="SimSun" pitchFamily="2" charset="-122"/>
                <a:ea typeface="SimSun" pitchFamily="2" charset="-122"/>
              </a:rPr>
              <a:t>种不同的方式致使想法</a:t>
            </a:r>
            <a:r>
              <a:rPr lang="zh-CN" altLang="en-US" sz="3600">
                <a:ea typeface="SimSun" pitchFamily="2" charset="-122"/>
              </a:rPr>
              <a:t> </a:t>
            </a:r>
            <a:r>
              <a:rPr lang="en-US" altLang="zh-CN" sz="2000">
                <a:latin typeface="Arial" pitchFamily="34" charset="0"/>
                <a:ea typeface="SimSun" pitchFamily="2" charset="-122"/>
              </a:rPr>
              <a:t>(parallelism) </a:t>
            </a:r>
            <a:endParaRPr lang="en-US" altLang="ja-JP" sz="2800" b="1">
              <a:latin typeface="Arial" pitchFamily="34" charset="0"/>
            </a:endParaRPr>
          </a:p>
          <a:p>
            <a:pPr>
              <a:lnSpc>
                <a:spcPct val="80000"/>
              </a:lnSpc>
            </a:pPr>
            <a:r>
              <a:rPr lang="zh-CN" altLang="en-US" sz="2400" b="1">
                <a:ea typeface="SimSun" pitchFamily="2" charset="-122"/>
              </a:rPr>
              <a:t>唯一散文，双对散文，三倍散文</a:t>
            </a:r>
            <a:endParaRPr lang="zh-CN" altLang="en-US" sz="2400" b="1">
              <a:latin typeface="Arial" pitchFamily="34" charset="0"/>
              <a:ea typeface="SimSun" pitchFamily="2" charset="-122"/>
            </a:endParaRPr>
          </a:p>
          <a:p>
            <a:pPr>
              <a:lnSpc>
                <a:spcPct val="80000"/>
              </a:lnSpc>
            </a:pPr>
            <a:r>
              <a:rPr lang="zh-CN" altLang="en-US" sz="2400" b="1">
                <a:ea typeface="SimSun" pitchFamily="2" charset="-122"/>
              </a:rPr>
              <a:t>没有押韵和米</a:t>
            </a:r>
            <a:r>
              <a:rPr lang="ja-JP" altLang="en-US" sz="2400" b="1"/>
              <a:t>言</a:t>
            </a:r>
            <a:endParaRPr lang="en-US" altLang="ja-JP" sz="2400" b="1">
              <a:latin typeface="Arial" pitchFamily="34" charset="0"/>
            </a:endParaRPr>
          </a:p>
          <a:p>
            <a:pPr>
              <a:lnSpc>
                <a:spcPct val="80000"/>
              </a:lnSpc>
            </a:pPr>
            <a:r>
              <a:rPr lang="ja-JP" altLang="en-US" sz="2400" b="1">
                <a:latin typeface="SimSun" pitchFamily="2" charset="-122"/>
                <a:ea typeface="SimSun" pitchFamily="2" charset="-122"/>
              </a:rPr>
              <a:t>几部</a:t>
            </a:r>
            <a:r>
              <a:rPr lang="zh-CN" altLang="en-US" sz="2400" b="1">
                <a:latin typeface="SimSun" pitchFamily="2" charset="-122"/>
                <a:ea typeface="SimSun" pitchFamily="2" charset="-122"/>
              </a:rPr>
              <a:t>若干伟大事迹</a:t>
            </a:r>
            <a:r>
              <a:rPr lang="ja-JP" altLang="en-US" sz="2400" b="1">
                <a:latin typeface="SimSun" pitchFamily="2" charset="-122"/>
                <a:ea typeface="SimSun" pitchFamily="2" charset="-122"/>
              </a:rPr>
              <a:t>史诗</a:t>
            </a:r>
            <a:r>
              <a:rPr lang="en-US" altLang="ja-JP" sz="2800" b="1">
                <a:latin typeface="Arial" pitchFamily="34" charset="0"/>
              </a:rPr>
              <a:t> - </a:t>
            </a:r>
            <a:r>
              <a:rPr lang="en-US" altLang="ja-JP" sz="2800" b="1" i="1">
                <a:latin typeface="Arial" pitchFamily="34" charset="0"/>
              </a:rPr>
              <a:t>Enuma Elish </a:t>
            </a:r>
            <a:r>
              <a:rPr lang="zh-CN" altLang="en-US" sz="2800" b="1">
                <a:ea typeface="SimSun" pitchFamily="2" charset="-122"/>
              </a:rPr>
              <a:t>和</a:t>
            </a:r>
            <a:r>
              <a:rPr lang="zh-CN" altLang="en-US" sz="2800">
                <a:ea typeface="SimSun" pitchFamily="2" charset="-122"/>
              </a:rPr>
              <a:t> </a:t>
            </a:r>
            <a:r>
              <a:rPr lang="en-US" altLang="ja-JP" sz="2800" b="1" i="1">
                <a:latin typeface="Arial" pitchFamily="34" charset="0"/>
              </a:rPr>
              <a:t>Gilgamesh</a:t>
            </a:r>
            <a:r>
              <a:rPr lang="ja-JP" altLang="en-US" sz="2400" b="1" i="1">
                <a:latin typeface="Arial" pitchFamily="34" charset="0"/>
                <a:ea typeface="SimSun" pitchFamily="2" charset="-122"/>
              </a:rPr>
              <a:t>史诗</a:t>
            </a:r>
            <a:endParaRPr lang="en-US" altLang="en-US" sz="2400" b="1" i="1">
              <a:latin typeface="Arial" pitchFamily="34" charset="0"/>
              <a:ea typeface="SimSun" pitchFamily="2" charset="-122"/>
            </a:endParaRPr>
          </a:p>
        </p:txBody>
      </p:sp>
      <p:sp>
        <p:nvSpPr>
          <p:cNvPr id="50180" name="Text Box 4"/>
          <p:cNvSpPr txBox="1">
            <a:spLocks noChangeArrowheads="1"/>
          </p:cNvSpPr>
          <p:nvPr/>
        </p:nvSpPr>
        <p:spPr bwMode="auto">
          <a:xfrm>
            <a:off x="685800" y="4267200"/>
            <a:ext cx="72390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b="0">
                <a:solidFill>
                  <a:srgbClr val="000000"/>
                </a:solidFill>
                <a:ea typeface="SimSun" pitchFamily="2" charset="-122"/>
                <a:cs typeface="+mn-cs"/>
              </a:rPr>
              <a:t>  </a:t>
            </a:r>
            <a:r>
              <a:rPr lang="zh-CN" altLang="en-US" sz="3600" i="1" u="sng">
                <a:solidFill>
                  <a:srgbClr val="000000"/>
                </a:solidFill>
                <a:ea typeface="SimSun" pitchFamily="2" charset="-122"/>
                <a:cs typeface="+mn-cs"/>
              </a:rPr>
              <a:t>音乐</a:t>
            </a:r>
            <a:r>
              <a:rPr lang="zh-CN" altLang="en-US" i="1" u="sng">
                <a:solidFill>
                  <a:srgbClr val="000000"/>
                </a:solidFill>
                <a:ea typeface="SimSun" pitchFamily="2" charset="-122"/>
                <a:cs typeface="+mn-cs"/>
              </a:rPr>
              <a:t> </a:t>
            </a:r>
            <a:r>
              <a:rPr lang="en-US" altLang="zh-CN" i="1" u="sng">
                <a:solidFill>
                  <a:srgbClr val="000000"/>
                </a:solidFill>
                <a:ea typeface="SimSun" pitchFamily="2" charset="-122"/>
                <a:cs typeface="+mn-cs"/>
              </a:rPr>
              <a:t>(</a:t>
            </a:r>
            <a:r>
              <a:rPr lang="en-US" altLang="zh-CN" i="1" u="sng">
                <a:solidFill>
                  <a:srgbClr val="000000"/>
                </a:solidFill>
                <a:cs typeface="Times New Roman" pitchFamily="18" charset="0"/>
              </a:rPr>
              <a:t>music</a:t>
            </a:r>
            <a:r>
              <a:rPr lang="en-US" altLang="ja-JP" i="1" u="sng">
                <a:solidFill>
                  <a:srgbClr val="000000"/>
                </a:solidFill>
                <a:cs typeface="Times New Roman" pitchFamily="18" charset="0"/>
              </a:rPr>
              <a:t>)</a:t>
            </a:r>
          </a:p>
          <a:p>
            <a:pPr>
              <a:buFontTx/>
              <a:buChar char="•"/>
            </a:pPr>
            <a:r>
              <a:rPr lang="zh-CN" altLang="en-US">
                <a:solidFill>
                  <a:srgbClr val="000000"/>
                </a:solidFill>
                <a:ea typeface="SimSun" pitchFamily="2" charset="-122"/>
                <a:cs typeface="+mn-cs"/>
              </a:rPr>
              <a:t>  告诉或者唱一篇散文的故事</a:t>
            </a:r>
            <a:r>
              <a:rPr lang="zh-CN" altLang="en-US" b="0">
                <a:solidFill>
                  <a:srgbClr val="000000"/>
                </a:solidFill>
                <a:ea typeface="SimSun" pitchFamily="2" charset="-122"/>
                <a:cs typeface="+mn-cs"/>
              </a:rPr>
              <a:t> </a:t>
            </a:r>
            <a:r>
              <a:rPr lang="en-US" altLang="ja-JP">
                <a:solidFill>
                  <a:srgbClr val="000000"/>
                </a:solidFill>
                <a:latin typeface="Arial" pitchFamily="34" charset="0"/>
                <a:cs typeface="+mn-cs"/>
              </a:rPr>
              <a:t>-  </a:t>
            </a:r>
            <a:r>
              <a:rPr lang="zh-CN" altLang="en-US">
                <a:solidFill>
                  <a:srgbClr val="000000"/>
                </a:solidFill>
                <a:ea typeface="SimSun" pitchFamily="2" charset="-122"/>
                <a:cs typeface="+mn-cs"/>
              </a:rPr>
              <a:t>宗教的典礼和娱乐</a:t>
            </a:r>
            <a:r>
              <a:rPr lang="zh-CN" altLang="en-US" b="0">
                <a:solidFill>
                  <a:srgbClr val="000000"/>
                </a:solidFill>
                <a:ea typeface="SimSun" pitchFamily="2" charset="-122"/>
                <a:cs typeface="+mn-cs"/>
              </a:rPr>
              <a:t> </a:t>
            </a:r>
            <a:endParaRPr lang="en-US" altLang="ja-JP">
              <a:solidFill>
                <a:srgbClr val="000000"/>
              </a:solidFill>
              <a:latin typeface="Arial" pitchFamily="34" charset="0"/>
              <a:cs typeface="+mn-cs"/>
            </a:endParaRPr>
          </a:p>
          <a:p>
            <a:pPr>
              <a:buFontTx/>
              <a:buChar char="•"/>
            </a:pPr>
            <a:r>
              <a:rPr lang="en-US" altLang="en-US">
                <a:solidFill>
                  <a:srgbClr val="000000"/>
                </a:solidFill>
                <a:latin typeface="Arial" pitchFamily="34" charset="0"/>
                <a:cs typeface="+mn-cs"/>
              </a:rPr>
              <a:t>  </a:t>
            </a:r>
            <a:r>
              <a:rPr lang="zh-CN" altLang="en-US">
                <a:solidFill>
                  <a:srgbClr val="000000"/>
                </a:solidFill>
                <a:ea typeface="SimSun" pitchFamily="2" charset="-122"/>
                <a:cs typeface="+mn-cs"/>
              </a:rPr>
              <a:t>使用芦苇，笛，七弦琴，鼓，小号和竖琴</a:t>
            </a:r>
            <a:r>
              <a:rPr lang="zh-CN" altLang="en-US" b="0">
                <a:solidFill>
                  <a:srgbClr val="000000"/>
                </a:solidFill>
                <a:ea typeface="SimSun" pitchFamily="2" charset="-122"/>
                <a:cs typeface="+mn-cs"/>
              </a:rPr>
              <a:t> </a:t>
            </a:r>
            <a:endParaRPr lang="en-US" altLang="en-US" b="0">
              <a:solidFill>
                <a:srgbClr val="000000"/>
              </a:solidFill>
              <a:cs typeface="+mn-cs"/>
            </a:endParaRPr>
          </a:p>
        </p:txBody>
      </p:sp>
      <p:sp>
        <p:nvSpPr>
          <p:cNvPr id="50182" name="Line 6"/>
          <p:cNvSpPr>
            <a:spLocks noChangeShapeType="1"/>
          </p:cNvSpPr>
          <p:nvPr/>
        </p:nvSpPr>
        <p:spPr bwMode="auto">
          <a:xfrm>
            <a:off x="5562600" y="838200"/>
            <a:ext cx="2667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89444" name="Text Box 8"/>
          <p:cNvSpPr txBox="1">
            <a:spLocks noChangeArrowheads="1"/>
          </p:cNvSpPr>
          <p:nvPr/>
        </p:nvSpPr>
        <p:spPr bwMode="auto">
          <a:xfrm>
            <a:off x="842645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139</a:t>
            </a:r>
          </a:p>
        </p:txBody>
      </p:sp>
      <p:sp>
        <p:nvSpPr>
          <p:cNvPr id="189445" name="Rectangle 9"/>
          <p:cNvSpPr>
            <a:spLocks noChangeArrowheads="1"/>
          </p:cNvSpPr>
          <p:nvPr/>
        </p:nvSpPr>
        <p:spPr bwMode="auto">
          <a:xfrm>
            <a:off x="5867400" y="212725"/>
            <a:ext cx="2165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600">
                <a:solidFill>
                  <a:srgbClr val="996600"/>
                </a:solidFill>
                <a:ea typeface="SimSun" pitchFamily="2" charset="-122"/>
                <a:cs typeface="+mn-cs"/>
              </a:rPr>
              <a:t>文学类型</a:t>
            </a:r>
            <a:r>
              <a:rPr lang="zh-CN" altLang="en-US" b="0">
                <a:solidFill>
                  <a:srgbClr val="000000"/>
                </a:solidFill>
                <a:ea typeface="SimSun" pitchFamily="2" charset="-122"/>
                <a:cs typeface="+mn-cs"/>
              </a:rPr>
              <a:t>  </a:t>
            </a:r>
          </a:p>
        </p:txBody>
      </p:sp>
    </p:spTree>
    <p:extLst>
      <p:ext uri="{BB962C8B-B14F-4D97-AF65-F5344CB8AC3E}">
        <p14:creationId xmlns:p14="http://schemas.microsoft.com/office/powerpoint/2010/main" val="964843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78">
                                            <p:txEl>
                                              <p:pRg st="0" end="0"/>
                                            </p:txEl>
                                          </p:spTgt>
                                        </p:tgtEl>
                                        <p:attrNameLst>
                                          <p:attrName>style.visibility</p:attrName>
                                        </p:attrNameLst>
                                      </p:cBhvr>
                                      <p:to>
                                        <p:strVal val="visible"/>
                                      </p:to>
                                    </p:set>
                                    <p:anim calcmode="lin" valueType="num">
                                      <p:cBhvr additive="base">
                                        <p:cTn id="7" dur="500" fill="hold"/>
                                        <p:tgtEl>
                                          <p:spTgt spid="5017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17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78">
                                            <p:txEl>
                                              <p:pRg st="1" end="1"/>
                                            </p:txEl>
                                          </p:spTgt>
                                        </p:tgtEl>
                                        <p:attrNameLst>
                                          <p:attrName>style.visibility</p:attrName>
                                        </p:attrNameLst>
                                      </p:cBhvr>
                                      <p:to>
                                        <p:strVal val="visible"/>
                                      </p:to>
                                    </p:set>
                                    <p:anim calcmode="lin" valueType="num">
                                      <p:cBhvr additive="base">
                                        <p:cTn id="13" dur="500" fill="hold"/>
                                        <p:tgtEl>
                                          <p:spTgt spid="5017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17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0178">
                                            <p:txEl>
                                              <p:pRg st="2" end="2"/>
                                            </p:txEl>
                                          </p:spTgt>
                                        </p:tgtEl>
                                        <p:attrNameLst>
                                          <p:attrName>style.visibility</p:attrName>
                                        </p:attrNameLst>
                                      </p:cBhvr>
                                      <p:to>
                                        <p:strVal val="visible"/>
                                      </p:to>
                                    </p:set>
                                    <p:anim calcmode="lin" valueType="num">
                                      <p:cBhvr additive="base">
                                        <p:cTn id="19" dur="500" fill="hold"/>
                                        <p:tgtEl>
                                          <p:spTgt spid="5017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017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0178">
                                            <p:txEl>
                                              <p:pRg st="3" end="3"/>
                                            </p:txEl>
                                          </p:spTgt>
                                        </p:tgtEl>
                                        <p:attrNameLst>
                                          <p:attrName>style.visibility</p:attrName>
                                        </p:attrNameLst>
                                      </p:cBhvr>
                                      <p:to>
                                        <p:strVal val="visible"/>
                                      </p:to>
                                    </p:set>
                                    <p:anim calcmode="lin" valueType="num">
                                      <p:cBhvr additive="base">
                                        <p:cTn id="25" dur="500" fill="hold"/>
                                        <p:tgtEl>
                                          <p:spTgt spid="5017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17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0178">
                                            <p:txEl>
                                              <p:pRg st="4" end="4"/>
                                            </p:txEl>
                                          </p:spTgt>
                                        </p:tgtEl>
                                        <p:attrNameLst>
                                          <p:attrName>style.visibility</p:attrName>
                                        </p:attrNameLst>
                                      </p:cBhvr>
                                      <p:to>
                                        <p:strVal val="visible"/>
                                      </p:to>
                                    </p:set>
                                    <p:anim calcmode="lin" valueType="num">
                                      <p:cBhvr additive="base">
                                        <p:cTn id="31" dur="500" fill="hold"/>
                                        <p:tgtEl>
                                          <p:spTgt spid="5017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017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180">
                                            <p:txEl>
                                              <p:pRg st="0" end="0"/>
                                            </p:txEl>
                                          </p:spTgt>
                                        </p:tgtEl>
                                        <p:attrNameLst>
                                          <p:attrName>style.visibility</p:attrName>
                                        </p:attrNameLst>
                                      </p:cBhvr>
                                      <p:to>
                                        <p:strVal val="visible"/>
                                      </p:to>
                                    </p:set>
                                    <p:anim calcmode="lin" valueType="num">
                                      <p:cBhvr additive="base">
                                        <p:cTn id="37" dur="500" fill="hold"/>
                                        <p:tgtEl>
                                          <p:spTgt spid="50180">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01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0180">
                                            <p:txEl>
                                              <p:pRg st="1" end="1"/>
                                            </p:txEl>
                                          </p:spTgt>
                                        </p:tgtEl>
                                        <p:attrNameLst>
                                          <p:attrName>style.visibility</p:attrName>
                                        </p:attrNameLst>
                                      </p:cBhvr>
                                      <p:to>
                                        <p:strVal val="visible"/>
                                      </p:to>
                                    </p:set>
                                    <p:anim calcmode="lin" valueType="num">
                                      <p:cBhvr additive="base">
                                        <p:cTn id="43" dur="500" fill="hold"/>
                                        <p:tgtEl>
                                          <p:spTgt spid="50180">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01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0180">
                                            <p:txEl>
                                              <p:pRg st="2" end="2"/>
                                            </p:txEl>
                                          </p:spTgt>
                                        </p:tgtEl>
                                        <p:attrNameLst>
                                          <p:attrName>style.visibility</p:attrName>
                                        </p:attrNameLst>
                                      </p:cBhvr>
                                      <p:to>
                                        <p:strVal val="visible"/>
                                      </p:to>
                                    </p:set>
                                    <p:anim calcmode="lin" valueType="num">
                                      <p:cBhvr additive="base">
                                        <p:cTn id="49" dur="500" fill="hold"/>
                                        <p:tgtEl>
                                          <p:spTgt spid="50180">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018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8" grpId="0" build="p" autoUpdateAnimBg="0"/>
      <p:bldP spid="50180"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body" idx="1"/>
          </p:nvPr>
        </p:nvSpPr>
        <p:spPr>
          <a:xfrm>
            <a:off x="228600" y="2057400"/>
            <a:ext cx="4419600" cy="3962400"/>
          </a:xfrm>
        </p:spPr>
        <p:txBody>
          <a:bodyPr/>
          <a:lstStyle/>
          <a:p>
            <a:pPr>
              <a:buFontTx/>
              <a:buNone/>
            </a:pPr>
            <a:r>
              <a:rPr lang="zh-CN" altLang="en-US" sz="4000" b="1" i="1" u="sng">
                <a:latin typeface="SimSun" pitchFamily="2" charset="-122"/>
                <a:ea typeface="SimSun" pitchFamily="2" charset="-122"/>
              </a:rPr>
              <a:t>巴比伦</a:t>
            </a:r>
            <a:r>
              <a:rPr lang="ja-JP" altLang="en-US" sz="4000" b="1" i="1" u="sng">
                <a:latin typeface="SimSun" pitchFamily="2" charset="-122"/>
                <a:ea typeface="SimSun" pitchFamily="2" charset="-122"/>
              </a:rPr>
              <a:t>神话</a:t>
            </a:r>
            <a:endParaRPr lang="en-US" altLang="ja-JP" sz="4000" b="1" i="1" u="sng">
              <a:latin typeface="SimSun" pitchFamily="2" charset="-122"/>
              <a:ea typeface="SimSun" pitchFamily="2" charset="-122"/>
            </a:endParaRPr>
          </a:p>
          <a:p>
            <a:r>
              <a:rPr lang="ja-JP" altLang="en-US" sz="2400" b="1">
                <a:latin typeface="SimSun" pitchFamily="2" charset="-122"/>
                <a:ea typeface="SimSun" pitchFamily="2" charset="-122"/>
              </a:rPr>
              <a:t>许多神</a:t>
            </a:r>
            <a:r>
              <a:rPr lang="en-US" altLang="ja-JP" sz="2400" b="1">
                <a:latin typeface="SimSun" pitchFamily="2" charset="-122"/>
                <a:ea typeface="SimSun" pitchFamily="2" charset="-122"/>
              </a:rPr>
              <a:t>(</a:t>
            </a:r>
            <a:r>
              <a:rPr lang="ja-JP" altLang="en-US" sz="2400" b="1">
                <a:latin typeface="SimSun" pitchFamily="2" charset="-122"/>
                <a:ea typeface="SimSun" pitchFamily="2" charset="-122"/>
              </a:rPr>
              <a:t>多神论</a:t>
            </a:r>
            <a:r>
              <a:rPr lang="en-US" altLang="ja-JP" b="1"/>
              <a:t>~</a:t>
            </a:r>
            <a:r>
              <a:rPr lang="en-US" altLang="ja-JP" sz="1400" b="1">
                <a:latin typeface="Arial" pitchFamily="34" charset="0"/>
              </a:rPr>
              <a:t>Polytheism</a:t>
            </a:r>
            <a:r>
              <a:rPr lang="en-US" altLang="ja-JP" sz="2800" b="1">
                <a:latin typeface="Arial" pitchFamily="34" charset="0"/>
              </a:rPr>
              <a:t>)</a:t>
            </a:r>
          </a:p>
          <a:p>
            <a:r>
              <a:rPr lang="ja-JP" altLang="en-US" sz="2400" b="1">
                <a:latin typeface="SimSun" pitchFamily="2" charset="-122"/>
                <a:ea typeface="SimSun" pitchFamily="2" charset="-122"/>
              </a:rPr>
              <a:t>神争吵</a:t>
            </a:r>
            <a:r>
              <a:rPr lang="en-US" altLang="ja-JP" sz="2400" b="1">
                <a:latin typeface="SimSun" pitchFamily="2" charset="-122"/>
                <a:ea typeface="SimSun" pitchFamily="2" charset="-122"/>
              </a:rPr>
              <a:t> /</a:t>
            </a:r>
            <a:r>
              <a:rPr lang="zh-CN" altLang="en-US" sz="2400" b="1">
                <a:latin typeface="SimSun" pitchFamily="2" charset="-122"/>
                <a:ea typeface="SimSun" pitchFamily="2" charset="-122"/>
              </a:rPr>
              <a:t>有</a:t>
            </a:r>
            <a:r>
              <a:rPr lang="ja-JP" altLang="en-US" sz="2400" b="1">
                <a:latin typeface="SimSun" pitchFamily="2" charset="-122"/>
                <a:ea typeface="SimSun" pitchFamily="2" charset="-122"/>
              </a:rPr>
              <a:t>不同想法</a:t>
            </a:r>
            <a:endParaRPr lang="en-US" altLang="ja-JP" sz="2400" b="1">
              <a:latin typeface="SimSun" pitchFamily="2" charset="-122"/>
              <a:ea typeface="SimSun" pitchFamily="2" charset="-122"/>
            </a:endParaRPr>
          </a:p>
          <a:p>
            <a:r>
              <a:rPr lang="zh-CN" altLang="en-US" sz="2400" b="1">
                <a:latin typeface="SimSun" pitchFamily="2" charset="-122"/>
                <a:ea typeface="SimSun" pitchFamily="2" charset="-122"/>
              </a:rPr>
              <a:t>混乱至于为有洪水</a:t>
            </a:r>
            <a:endParaRPr lang="en-US" altLang="ja-JP" sz="2400" b="1">
              <a:latin typeface="SimSun" pitchFamily="2" charset="-122"/>
              <a:ea typeface="SimSun" pitchFamily="2" charset="-122"/>
            </a:endParaRPr>
          </a:p>
          <a:p>
            <a:r>
              <a:rPr lang="en-US" altLang="en-US" sz="2400" b="1">
                <a:latin typeface="Arial" pitchFamily="34" charset="0"/>
              </a:rPr>
              <a:t>Adad – </a:t>
            </a:r>
            <a:r>
              <a:rPr lang="ja-JP" altLang="en-US" sz="2400" b="1"/>
              <a:t>雷</a:t>
            </a:r>
            <a:r>
              <a:rPr lang="en-US" altLang="ja-JP" b="1">
                <a:latin typeface="Arial" pitchFamily="34" charset="0"/>
              </a:rPr>
              <a:t> </a:t>
            </a:r>
          </a:p>
          <a:p>
            <a:r>
              <a:rPr lang="en-US" altLang="en-US" sz="2400" b="1">
                <a:latin typeface="Arial" pitchFamily="34" charset="0"/>
              </a:rPr>
              <a:t>Ninurta- </a:t>
            </a:r>
            <a:r>
              <a:rPr lang="ja-JP" altLang="en-US" sz="2400" b="1">
                <a:ea typeface="华文细黑" charset="-122"/>
              </a:rPr>
              <a:t>风</a:t>
            </a:r>
            <a:r>
              <a:rPr lang="en-US" altLang="ja-JP" sz="2400" b="1">
                <a:latin typeface="Arial" pitchFamily="34" charset="0"/>
              </a:rPr>
              <a:t> </a:t>
            </a:r>
          </a:p>
          <a:p>
            <a:pPr>
              <a:buFontTx/>
              <a:buNone/>
            </a:pPr>
            <a:r>
              <a:rPr lang="en-US" altLang="en-US" b="1">
                <a:latin typeface="Arial" pitchFamily="34" charset="0"/>
              </a:rPr>
              <a:t>    </a:t>
            </a:r>
            <a:r>
              <a:rPr lang="en-US" altLang="en-US" sz="2400" b="1">
                <a:latin typeface="Arial" pitchFamily="34" charset="0"/>
              </a:rPr>
              <a:t>Annunaki -</a:t>
            </a:r>
            <a:r>
              <a:rPr lang="ja-JP" altLang="en-US" sz="2400" b="1">
                <a:ea typeface="华文细黑" charset="-122"/>
              </a:rPr>
              <a:t>闪电</a:t>
            </a:r>
            <a:r>
              <a:rPr lang="en-US" altLang="ja-JP" b="1">
                <a:latin typeface="Arial" pitchFamily="34" charset="0"/>
              </a:rPr>
              <a:t> </a:t>
            </a:r>
            <a:endParaRPr lang="en-US" altLang="en-US" b="1">
              <a:latin typeface="Arial" pitchFamily="34" charset="0"/>
            </a:endParaRPr>
          </a:p>
        </p:txBody>
      </p:sp>
      <p:sp>
        <p:nvSpPr>
          <p:cNvPr id="52228" name="Rectangle 4"/>
          <p:cNvSpPr>
            <a:spLocks noChangeArrowheads="1"/>
          </p:cNvSpPr>
          <p:nvPr/>
        </p:nvSpPr>
        <p:spPr bwMode="auto">
          <a:xfrm>
            <a:off x="4419600" y="2057400"/>
            <a:ext cx="4724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spcBef>
                <a:spcPct val="20000"/>
              </a:spcBef>
            </a:pPr>
            <a:r>
              <a:rPr lang="zh-CN" altLang="en-US" sz="3600" i="1" u="sng">
                <a:solidFill>
                  <a:srgbClr val="000000"/>
                </a:solidFill>
                <a:latin typeface="SimSun" pitchFamily="2" charset="-122"/>
                <a:cs typeface="+mn-cs"/>
              </a:rPr>
              <a:t>圣经的帐户</a:t>
            </a:r>
            <a:endParaRPr lang="en-US" altLang="ja-JP" sz="3600" i="1" u="sng">
              <a:solidFill>
                <a:srgbClr val="000000"/>
              </a:solidFill>
              <a:latin typeface="SimSun" pitchFamily="2" charset="-122"/>
              <a:cs typeface="+mn-cs"/>
            </a:endParaRPr>
          </a:p>
          <a:p>
            <a:pPr>
              <a:spcBef>
                <a:spcPct val="20000"/>
              </a:spcBef>
              <a:buFontTx/>
              <a:buChar char="•"/>
            </a:pPr>
            <a:r>
              <a:rPr lang="zh-CN" altLang="en-US">
                <a:solidFill>
                  <a:srgbClr val="000000"/>
                </a:solidFill>
                <a:latin typeface="SimSun" pitchFamily="2" charset="-122"/>
                <a:cs typeface="+mn-cs"/>
              </a:rPr>
              <a:t>一上帝</a:t>
            </a:r>
            <a:r>
              <a:rPr lang="en-US" altLang="zh-CN">
                <a:solidFill>
                  <a:srgbClr val="000000"/>
                </a:solidFill>
                <a:latin typeface="SimSun" pitchFamily="2" charset="-122"/>
                <a:cs typeface="+mn-cs"/>
              </a:rPr>
              <a:t>(</a:t>
            </a:r>
            <a:r>
              <a:rPr lang="zh-CN" altLang="en-US">
                <a:solidFill>
                  <a:srgbClr val="000000"/>
                </a:solidFill>
                <a:latin typeface="SimSun" pitchFamily="2" charset="-122"/>
                <a:cs typeface="+mn-cs"/>
              </a:rPr>
              <a:t>一神教</a:t>
            </a:r>
            <a:r>
              <a:rPr lang="en-US" altLang="ja-JP" sz="3200">
                <a:solidFill>
                  <a:srgbClr val="000000"/>
                </a:solidFill>
                <a:cs typeface="+mn-cs"/>
              </a:rPr>
              <a:t>~</a:t>
            </a:r>
            <a:r>
              <a:rPr lang="en-US" altLang="ja-JP" sz="1400">
                <a:solidFill>
                  <a:srgbClr val="000000"/>
                </a:solidFill>
                <a:latin typeface="Arial" pitchFamily="34" charset="0"/>
                <a:cs typeface="+mn-cs"/>
              </a:rPr>
              <a:t>Monotheism</a:t>
            </a:r>
            <a:r>
              <a:rPr lang="en-US" altLang="ja-JP">
                <a:solidFill>
                  <a:srgbClr val="000000"/>
                </a:solidFill>
                <a:latin typeface="Arial" pitchFamily="34" charset="0"/>
                <a:cs typeface="+mn-cs"/>
              </a:rPr>
              <a:t>)</a:t>
            </a:r>
          </a:p>
          <a:p>
            <a:pPr>
              <a:spcBef>
                <a:spcPct val="20000"/>
              </a:spcBef>
              <a:buFontTx/>
              <a:buChar char="•"/>
            </a:pPr>
            <a:r>
              <a:rPr lang="zh-CN" altLang="en-US">
                <a:solidFill>
                  <a:srgbClr val="000000"/>
                </a:solidFill>
                <a:latin typeface="SimSun" pitchFamily="2" charset="-122"/>
                <a:cs typeface="+mn-cs"/>
              </a:rPr>
              <a:t>圣洁一上帝</a:t>
            </a:r>
            <a:r>
              <a:rPr lang="zh-CN" altLang="en-US" b="0">
                <a:solidFill>
                  <a:srgbClr val="000000"/>
                </a:solidFill>
                <a:latin typeface="SimSun" pitchFamily="2" charset="-122"/>
                <a:cs typeface="+mn-cs"/>
              </a:rPr>
              <a:t> </a:t>
            </a:r>
            <a:endParaRPr lang="en-US" altLang="ja-JP">
              <a:solidFill>
                <a:srgbClr val="000000"/>
              </a:solidFill>
              <a:latin typeface="SimSun" pitchFamily="2" charset="-122"/>
              <a:cs typeface="+mn-cs"/>
            </a:endParaRPr>
          </a:p>
          <a:p>
            <a:pPr>
              <a:spcBef>
                <a:spcPct val="20000"/>
              </a:spcBef>
              <a:buFontTx/>
              <a:buChar char="•"/>
            </a:pPr>
            <a:r>
              <a:rPr lang="zh-CN" altLang="en-US">
                <a:solidFill>
                  <a:srgbClr val="000000"/>
                </a:solidFill>
                <a:latin typeface="SimSun" pitchFamily="2" charset="-122"/>
                <a:cs typeface="+mn-cs"/>
              </a:rPr>
              <a:t>上帝锯罪恶并且惩罚了腐败人民</a:t>
            </a:r>
            <a:endParaRPr lang="en-US" altLang="ja-JP">
              <a:solidFill>
                <a:srgbClr val="000000"/>
              </a:solidFill>
              <a:latin typeface="SimSun" pitchFamily="2" charset="-122"/>
              <a:cs typeface="+mn-cs"/>
            </a:endParaRPr>
          </a:p>
          <a:p>
            <a:pPr>
              <a:spcBef>
                <a:spcPct val="20000"/>
              </a:spcBef>
              <a:buFontTx/>
              <a:buChar char="•"/>
            </a:pPr>
            <a:r>
              <a:rPr lang="zh-CN" altLang="en-US" sz="2800">
                <a:solidFill>
                  <a:srgbClr val="000000"/>
                </a:solidFill>
                <a:latin typeface="Arial" pitchFamily="34" charset="0"/>
                <a:cs typeface="+mn-cs"/>
              </a:rPr>
              <a:t>雅威 </a:t>
            </a:r>
            <a:r>
              <a:rPr lang="en-US" altLang="zh-CN">
                <a:solidFill>
                  <a:srgbClr val="000000"/>
                </a:solidFill>
                <a:latin typeface="Arial" pitchFamily="34" charset="0"/>
                <a:cs typeface="+mn-cs"/>
              </a:rPr>
              <a:t>(~ Yahweh)</a:t>
            </a:r>
            <a:r>
              <a:rPr lang="en-US" altLang="zh-CN" sz="1400">
                <a:solidFill>
                  <a:srgbClr val="000000"/>
                </a:solidFill>
                <a:latin typeface="Arial" pitchFamily="34" charset="0"/>
                <a:cs typeface="+mn-cs"/>
              </a:rPr>
              <a:t> </a:t>
            </a:r>
            <a:r>
              <a:rPr lang="en-US" altLang="zh-CN">
                <a:solidFill>
                  <a:srgbClr val="000000"/>
                </a:solidFill>
                <a:latin typeface="Arial" pitchFamily="34" charset="0"/>
                <a:cs typeface="+mn-cs"/>
              </a:rPr>
              <a:t>:</a:t>
            </a:r>
          </a:p>
          <a:p>
            <a:pPr lvl="1">
              <a:spcBef>
                <a:spcPct val="20000"/>
              </a:spcBef>
              <a:buFontTx/>
              <a:buChar char="–"/>
            </a:pPr>
            <a:r>
              <a:rPr lang="zh-CN" altLang="en-US">
                <a:solidFill>
                  <a:srgbClr val="000000"/>
                </a:solidFill>
                <a:cs typeface="+mn-cs"/>
              </a:rPr>
              <a:t>创作者</a:t>
            </a:r>
            <a:endParaRPr lang="en-US" altLang="ja-JP">
              <a:solidFill>
                <a:srgbClr val="000000"/>
              </a:solidFill>
              <a:latin typeface="Arial" pitchFamily="34" charset="0"/>
              <a:cs typeface="+mn-cs"/>
            </a:endParaRPr>
          </a:p>
          <a:p>
            <a:pPr lvl="1">
              <a:spcBef>
                <a:spcPct val="20000"/>
              </a:spcBef>
              <a:buFontTx/>
              <a:buChar char="–"/>
            </a:pPr>
            <a:r>
              <a:rPr lang="zh-CN" altLang="en-US">
                <a:solidFill>
                  <a:srgbClr val="000000"/>
                </a:solidFill>
                <a:cs typeface="+mn-cs"/>
              </a:rPr>
              <a:t>主发者</a:t>
            </a:r>
            <a:endParaRPr lang="en-US" altLang="ja-JP">
              <a:solidFill>
                <a:srgbClr val="000000"/>
              </a:solidFill>
              <a:latin typeface="Arial" pitchFamily="34" charset="0"/>
              <a:cs typeface="+mn-cs"/>
            </a:endParaRPr>
          </a:p>
          <a:p>
            <a:pPr lvl="1">
              <a:spcBef>
                <a:spcPct val="20000"/>
              </a:spcBef>
              <a:buFontTx/>
              <a:buChar char="–"/>
            </a:pPr>
            <a:r>
              <a:rPr lang="zh-CN" altLang="en-US">
                <a:solidFill>
                  <a:srgbClr val="000000"/>
                </a:solidFill>
                <a:cs typeface="+mn-cs"/>
              </a:rPr>
              <a:t>法官</a:t>
            </a:r>
            <a:endParaRPr lang="en-US" altLang="en-US">
              <a:solidFill>
                <a:srgbClr val="000000"/>
              </a:solidFill>
              <a:cs typeface="+mn-cs"/>
            </a:endParaRPr>
          </a:p>
        </p:txBody>
      </p:sp>
      <p:sp>
        <p:nvSpPr>
          <p:cNvPr id="52229" name="Text Box 5"/>
          <p:cNvSpPr txBox="1">
            <a:spLocks noChangeArrowheads="1"/>
          </p:cNvSpPr>
          <p:nvPr/>
        </p:nvSpPr>
        <p:spPr bwMode="auto">
          <a:xfrm>
            <a:off x="228600" y="1295400"/>
            <a:ext cx="60769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ja-JP" altLang="en-US" sz="3200">
                <a:solidFill>
                  <a:srgbClr val="000000"/>
                </a:solidFill>
                <a:latin typeface="SimSun" pitchFamily="2" charset="-122"/>
                <a:ea typeface="SimSun" pitchFamily="2" charset="-122"/>
                <a:cs typeface="+mn-cs"/>
              </a:rPr>
              <a:t>巴比伦洪水版本</a:t>
            </a:r>
            <a:r>
              <a:rPr lang="en-US" altLang="ja-JP" sz="3200">
                <a:solidFill>
                  <a:srgbClr val="000000"/>
                </a:solidFill>
                <a:latin typeface="SimSun" pitchFamily="2" charset="-122"/>
                <a:ea typeface="SimSun" pitchFamily="2" charset="-122"/>
                <a:cs typeface="+mn-cs"/>
              </a:rPr>
              <a:t>(</a:t>
            </a:r>
            <a:r>
              <a:rPr lang="zh-CN" altLang="en-US" sz="3200">
                <a:solidFill>
                  <a:srgbClr val="000000"/>
                </a:solidFill>
                <a:latin typeface="SimSun" pitchFamily="2" charset="-122"/>
                <a:ea typeface="SimSun" pitchFamily="2" charset="-122"/>
                <a:cs typeface="+mn-cs"/>
              </a:rPr>
              <a:t>公元前年</a:t>
            </a:r>
            <a:r>
              <a:rPr lang="en-US" altLang="zh-CN" sz="3200">
                <a:solidFill>
                  <a:srgbClr val="000000"/>
                </a:solidFill>
                <a:latin typeface="SimSun" pitchFamily="2" charset="-122"/>
                <a:ea typeface="SimSun" pitchFamily="2" charset="-122"/>
                <a:cs typeface="+mn-cs"/>
              </a:rPr>
              <a:t> </a:t>
            </a:r>
            <a:r>
              <a:rPr lang="en-US" altLang="ja-JP" sz="3200">
                <a:solidFill>
                  <a:srgbClr val="000000"/>
                </a:solidFill>
                <a:latin typeface="SimSun" pitchFamily="2" charset="-122"/>
                <a:ea typeface="SimSun" pitchFamily="2" charset="-122"/>
                <a:cs typeface="+mn-cs"/>
              </a:rPr>
              <a:t>2000)</a:t>
            </a:r>
            <a:endParaRPr lang="en-US" altLang="en-US" sz="3200">
              <a:solidFill>
                <a:srgbClr val="000000"/>
              </a:solidFill>
              <a:latin typeface="SimSun" pitchFamily="2" charset="-122"/>
              <a:ea typeface="SimSun" pitchFamily="2" charset="-122"/>
              <a:cs typeface="+mn-cs"/>
            </a:endParaRPr>
          </a:p>
        </p:txBody>
      </p:sp>
      <p:sp>
        <p:nvSpPr>
          <p:cNvPr id="52234" name="WordArt 10"/>
          <p:cNvSpPr>
            <a:spLocks noChangeArrowheads="1" noChangeShapeType="1" noTextEdit="1"/>
          </p:cNvSpPr>
          <p:nvPr/>
        </p:nvSpPr>
        <p:spPr bwMode="auto">
          <a:xfrm>
            <a:off x="304800" y="685800"/>
            <a:ext cx="3733800" cy="1143000"/>
          </a:xfrm>
          <a:prstGeom prst="rect">
            <a:avLst/>
          </a:prstGeom>
        </p:spPr>
        <p:txBody>
          <a:bodyPr wrap="none" fromWordArt="1">
            <a:prstTxWarp prst="textPlain">
              <a:avLst>
                <a:gd name="adj" fmla="val 50000"/>
              </a:avLst>
            </a:prstTxWarp>
          </a:bodyPr>
          <a:lstStyle/>
          <a:p>
            <a:pPr algn="ctr"/>
            <a:r>
              <a:rPr lang="en-GB" sz="3600" kern="10">
                <a:ln w="19050">
                  <a:solidFill>
                    <a:srgbClr val="99CCFF"/>
                  </a:solidFill>
                  <a:round/>
                  <a:headEnd/>
                  <a:tailEnd/>
                </a:ln>
                <a:solidFill>
                  <a:srgbClr val="0066CC"/>
                </a:solidFill>
                <a:effectLst>
                  <a:outerShdw dist="35921" dir="2700000" algn="ctr" rotWithShape="0">
                    <a:srgbClr val="990000">
                      <a:alpha val="74997"/>
                    </a:srgbClr>
                  </a:outerShdw>
                </a:effectLst>
                <a:latin typeface="Impact"/>
                <a:ea typeface="MS PGothic" pitchFamily="34" charset="-128"/>
                <a:cs typeface="+mn-cs"/>
              </a:rPr>
              <a:t>Gilgamesh Epic</a:t>
            </a:r>
          </a:p>
          <a:p>
            <a:pPr algn="ctr"/>
            <a:endParaRPr lang="en-GB" sz="3600" kern="10">
              <a:ln w="19050">
                <a:solidFill>
                  <a:srgbClr val="99CCFF"/>
                </a:solidFill>
                <a:round/>
                <a:headEnd/>
                <a:tailEnd/>
              </a:ln>
              <a:solidFill>
                <a:srgbClr val="0066CC"/>
              </a:solidFill>
              <a:effectLst>
                <a:outerShdw dist="35921" dir="2700000" algn="ctr" rotWithShape="0">
                  <a:srgbClr val="990000">
                    <a:alpha val="74997"/>
                  </a:srgbClr>
                </a:outerShdw>
              </a:effectLst>
              <a:latin typeface="Impact"/>
              <a:ea typeface="MS PGothic" pitchFamily="34" charset="-128"/>
              <a:cs typeface="+mn-cs"/>
            </a:endParaRPr>
          </a:p>
        </p:txBody>
      </p:sp>
      <p:sp>
        <p:nvSpPr>
          <p:cNvPr id="52235" name="Line 11"/>
          <p:cNvSpPr>
            <a:spLocks noChangeShapeType="1"/>
          </p:cNvSpPr>
          <p:nvPr/>
        </p:nvSpPr>
        <p:spPr bwMode="auto">
          <a:xfrm>
            <a:off x="5562600" y="838200"/>
            <a:ext cx="2667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91494" name="Text Box 13"/>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140</a:t>
            </a:r>
          </a:p>
        </p:txBody>
      </p:sp>
      <p:sp>
        <p:nvSpPr>
          <p:cNvPr id="191495" name="Rectangle 14"/>
          <p:cNvSpPr>
            <a:spLocks noChangeArrowheads="1"/>
          </p:cNvSpPr>
          <p:nvPr/>
        </p:nvSpPr>
        <p:spPr bwMode="auto">
          <a:xfrm>
            <a:off x="5867400" y="212725"/>
            <a:ext cx="2165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600">
                <a:solidFill>
                  <a:srgbClr val="996600"/>
                </a:solidFill>
                <a:ea typeface="SimSun" pitchFamily="2" charset="-122"/>
                <a:cs typeface="+mn-cs"/>
              </a:rPr>
              <a:t>文学类型</a:t>
            </a:r>
            <a:r>
              <a:rPr lang="zh-CN" altLang="en-US" b="0">
                <a:solidFill>
                  <a:srgbClr val="000000"/>
                </a:solidFill>
                <a:ea typeface="SimSun" pitchFamily="2" charset="-122"/>
                <a:cs typeface="+mn-cs"/>
              </a:rPr>
              <a:t>  </a:t>
            </a:r>
          </a:p>
        </p:txBody>
      </p:sp>
      <p:sp>
        <p:nvSpPr>
          <p:cNvPr id="191496" name="Rectangle 15"/>
          <p:cNvSpPr>
            <a:spLocks noChangeArrowheads="1"/>
          </p:cNvSpPr>
          <p:nvPr/>
        </p:nvSpPr>
        <p:spPr bwMode="auto">
          <a:xfrm>
            <a:off x="4191000" y="6858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en-US" altLang="zh-CN">
                <a:solidFill>
                  <a:srgbClr val="3333CC"/>
                </a:solidFill>
                <a:ea typeface="SimSun" pitchFamily="2" charset="-122"/>
                <a:cs typeface="+mn-cs"/>
              </a:rPr>
              <a:t>(</a:t>
            </a:r>
            <a:r>
              <a:rPr lang="zh-CN" altLang="en-US">
                <a:solidFill>
                  <a:srgbClr val="3333CC"/>
                </a:solidFill>
                <a:ea typeface="SimSun" pitchFamily="2" charset="-122"/>
                <a:cs typeface="+mn-cs"/>
              </a:rPr>
              <a:t>史诗</a:t>
            </a:r>
            <a:r>
              <a:rPr lang="en-US" altLang="zh-CN" b="0">
                <a:solidFill>
                  <a:srgbClr val="000000"/>
                </a:solidFill>
                <a:cs typeface="+mn-cs"/>
              </a:rPr>
              <a:t>)</a:t>
            </a:r>
          </a:p>
        </p:txBody>
      </p:sp>
    </p:spTree>
    <p:extLst>
      <p:ext uri="{BB962C8B-B14F-4D97-AF65-F5344CB8AC3E}">
        <p14:creationId xmlns:p14="http://schemas.microsoft.com/office/powerpoint/2010/main" val="752471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52234"/>
                                        </p:tgtEl>
                                        <p:attrNameLst>
                                          <p:attrName>style.visibility</p:attrName>
                                        </p:attrNameLst>
                                      </p:cBhvr>
                                      <p:to>
                                        <p:strVal val="visible"/>
                                      </p:to>
                                    </p:set>
                                    <p:anim calcmode="lin" valueType="num">
                                      <p:cBhvr>
                                        <p:cTn id="7" dur="5000" fill="hold"/>
                                        <p:tgtEl>
                                          <p:spTgt spid="52234"/>
                                        </p:tgtEl>
                                        <p:attrNameLst>
                                          <p:attrName>ppt_w</p:attrName>
                                        </p:attrNameLst>
                                      </p:cBhvr>
                                      <p:tavLst>
                                        <p:tav tm="0" fmla="#ppt_w*sin(2.5*pi*$)">
                                          <p:val>
                                            <p:fltVal val="0"/>
                                          </p:val>
                                        </p:tav>
                                        <p:tav tm="100000">
                                          <p:val>
                                            <p:fltVal val="1"/>
                                          </p:val>
                                        </p:tav>
                                      </p:tavLst>
                                    </p:anim>
                                    <p:anim calcmode="lin" valueType="num">
                                      <p:cBhvr>
                                        <p:cTn id="8" dur="5000" fill="hold"/>
                                        <p:tgtEl>
                                          <p:spTgt spid="52234"/>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5222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2226"/>
                                        </p:tgtEl>
                                        <p:attrNameLst>
                                          <p:attrName>style.visibility</p:attrName>
                                        </p:attrNameLst>
                                      </p:cBhvr>
                                      <p:to>
                                        <p:strVal val="visible"/>
                                      </p:to>
                                    </p:set>
                                    <p:anim calcmode="lin" valueType="num">
                                      <p:cBhvr additive="base">
                                        <p:cTn id="17" dur="500" fill="hold"/>
                                        <p:tgtEl>
                                          <p:spTgt spid="52226"/>
                                        </p:tgtEl>
                                        <p:attrNameLst>
                                          <p:attrName>ppt_x</p:attrName>
                                        </p:attrNameLst>
                                      </p:cBhvr>
                                      <p:tavLst>
                                        <p:tav tm="0">
                                          <p:val>
                                            <p:strVal val="0-#ppt_w/2"/>
                                          </p:val>
                                        </p:tav>
                                        <p:tav tm="100000">
                                          <p:val>
                                            <p:strVal val="#ppt_x"/>
                                          </p:val>
                                        </p:tav>
                                      </p:tavLst>
                                    </p:anim>
                                    <p:anim calcmode="lin" valueType="num">
                                      <p:cBhvr additive="base">
                                        <p:cTn id="18" dur="500" fill="hold"/>
                                        <p:tgtEl>
                                          <p:spTgt spid="5222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52228"/>
                                        </p:tgtEl>
                                        <p:attrNameLst>
                                          <p:attrName>style.visibility</p:attrName>
                                        </p:attrNameLst>
                                      </p:cBhvr>
                                      <p:to>
                                        <p:strVal val="visible"/>
                                      </p:to>
                                    </p:set>
                                    <p:anim calcmode="lin" valueType="num">
                                      <p:cBhvr additive="base">
                                        <p:cTn id="23" dur="500" fill="hold"/>
                                        <p:tgtEl>
                                          <p:spTgt spid="52228"/>
                                        </p:tgtEl>
                                        <p:attrNameLst>
                                          <p:attrName>ppt_x</p:attrName>
                                        </p:attrNameLst>
                                      </p:cBhvr>
                                      <p:tavLst>
                                        <p:tav tm="0">
                                          <p:val>
                                            <p:strVal val="1+#ppt_w/2"/>
                                          </p:val>
                                        </p:tav>
                                        <p:tav tm="100000">
                                          <p:val>
                                            <p:strVal val="#ppt_x"/>
                                          </p:val>
                                        </p:tav>
                                      </p:tavLst>
                                    </p:anim>
                                    <p:anim calcmode="lin" valueType="num">
                                      <p:cBhvr additive="base">
                                        <p:cTn id="2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6" grpId="0" autoUpdateAnimBg="0"/>
      <p:bldP spid="52228" grpId="0" autoUpdateAnimBg="0"/>
      <p:bldP spid="52229" grpId="0" autoUpdateAnimBg="0"/>
      <p:bldP spid="5223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body" idx="1"/>
          </p:nvPr>
        </p:nvSpPr>
        <p:spPr>
          <a:xfrm>
            <a:off x="762000" y="1295400"/>
            <a:ext cx="7772400" cy="1981200"/>
          </a:xfrm>
        </p:spPr>
        <p:txBody>
          <a:bodyPr/>
          <a:lstStyle/>
          <a:p>
            <a:pPr>
              <a:lnSpc>
                <a:spcPct val="80000"/>
              </a:lnSpc>
              <a:buFontTx/>
              <a:buNone/>
            </a:pPr>
            <a:r>
              <a:rPr lang="zh-CN" altLang="en-US" sz="3600" b="1" i="1">
                <a:ea typeface="SimSun" pitchFamily="2" charset="-122"/>
              </a:rPr>
              <a:t>智慧文学</a:t>
            </a:r>
            <a:endParaRPr lang="en-US" altLang="ja-JP" sz="2800" b="1" i="1">
              <a:latin typeface="Arial" pitchFamily="34" charset="0"/>
              <a:ea typeface="SimSun" pitchFamily="2" charset="-122"/>
            </a:endParaRPr>
          </a:p>
          <a:p>
            <a:pPr>
              <a:lnSpc>
                <a:spcPct val="80000"/>
              </a:lnSpc>
            </a:pPr>
            <a:r>
              <a:rPr lang="zh-CN" altLang="en-US" sz="2800" b="1">
                <a:ea typeface="SimSun" pitchFamily="2" charset="-122"/>
              </a:rPr>
              <a:t>许多这样的文字</a:t>
            </a:r>
            <a:r>
              <a:rPr lang="zh-CN" altLang="en-US" sz="3600">
                <a:ea typeface="SimSun" pitchFamily="2" charset="-122"/>
              </a:rPr>
              <a:t> </a:t>
            </a:r>
            <a:r>
              <a:rPr lang="en-US" altLang="ja-JP" sz="2800" b="1">
                <a:latin typeface="Arial" pitchFamily="34" charset="0"/>
                <a:ea typeface="SimSun" pitchFamily="2" charset="-122"/>
              </a:rPr>
              <a:t>– </a:t>
            </a:r>
            <a:r>
              <a:rPr lang="zh-CN" altLang="en-US" sz="2800" b="1">
                <a:ea typeface="SimSun" pitchFamily="2" charset="-122"/>
              </a:rPr>
              <a:t>邪恶和遭受 </a:t>
            </a:r>
            <a:r>
              <a:rPr lang="en-US" altLang="zh-CN" sz="2800" b="1">
                <a:ea typeface="SimSun" pitchFamily="2" charset="-122"/>
              </a:rPr>
              <a:t>/ </a:t>
            </a:r>
            <a:r>
              <a:rPr lang="zh-CN" altLang="en-US" sz="2800" b="1">
                <a:ea typeface="SimSun" pitchFamily="2" charset="-122"/>
              </a:rPr>
              <a:t>虔诚的虔诚观察员例子的问题</a:t>
            </a:r>
            <a:endParaRPr lang="en-US" altLang="ja-JP" sz="2800" b="1">
              <a:latin typeface="Arial" pitchFamily="34" charset="0"/>
              <a:ea typeface="SimSun" pitchFamily="2" charset="-122"/>
            </a:endParaRPr>
          </a:p>
          <a:p>
            <a:pPr>
              <a:lnSpc>
                <a:spcPct val="80000"/>
              </a:lnSpc>
            </a:pPr>
            <a:r>
              <a:rPr lang="zh-CN" altLang="en-US" sz="2800" b="1">
                <a:ea typeface="SimSun" pitchFamily="2" charset="-122"/>
              </a:rPr>
              <a:t>比如</a:t>
            </a:r>
            <a:r>
              <a:rPr lang="zh-CN" altLang="en-US" sz="2800">
                <a:ea typeface="SimSun" pitchFamily="2" charset="-122"/>
              </a:rPr>
              <a:t> </a:t>
            </a:r>
            <a:r>
              <a:rPr lang="en-US" altLang="ja-JP" sz="2800" b="1">
                <a:latin typeface="Arial" pitchFamily="34" charset="0"/>
                <a:ea typeface="SimSun" pitchFamily="2" charset="-122"/>
              </a:rPr>
              <a:t> – </a:t>
            </a:r>
            <a:r>
              <a:rPr lang="ja-JP" altLang="en-US" sz="2800" b="1">
                <a:ea typeface="SimSun" pitchFamily="2" charset="-122"/>
              </a:rPr>
              <a:t>关于神</a:t>
            </a:r>
            <a:r>
              <a:rPr lang="en-US" altLang="ja-JP" sz="2800" b="1">
                <a:ea typeface="SimSun" pitchFamily="2" charset="-122"/>
              </a:rPr>
              <a:t> </a:t>
            </a:r>
            <a:r>
              <a:rPr lang="en-US" altLang="ja-JP" sz="2400" b="1">
                <a:ea typeface="SimSun" pitchFamily="2" charset="-122"/>
              </a:rPr>
              <a:t>(</a:t>
            </a:r>
            <a:r>
              <a:rPr lang="en-US" altLang="ja-JP" sz="2400" b="1">
                <a:latin typeface="Arial" pitchFamily="34" charset="0"/>
                <a:ea typeface="SimSun" pitchFamily="2" charset="-122"/>
              </a:rPr>
              <a:t>Theodicy), </a:t>
            </a:r>
            <a:r>
              <a:rPr lang="zh-CN" altLang="en-US" sz="2800" b="1">
                <a:ea typeface="SimSun" pitchFamily="2" charset="-122"/>
              </a:rPr>
              <a:t>悲观对话</a:t>
            </a:r>
            <a:endParaRPr lang="en-US" altLang="en-US" sz="2800" b="1">
              <a:latin typeface="Arial" pitchFamily="34" charset="0"/>
              <a:ea typeface="SimSun" pitchFamily="2" charset="-122"/>
            </a:endParaRPr>
          </a:p>
        </p:txBody>
      </p:sp>
      <p:sp>
        <p:nvSpPr>
          <p:cNvPr id="54276" name="Rectangle 4"/>
          <p:cNvSpPr>
            <a:spLocks noChangeArrowheads="1"/>
          </p:cNvSpPr>
          <p:nvPr/>
        </p:nvSpPr>
        <p:spPr bwMode="auto">
          <a:xfrm>
            <a:off x="762000" y="3581400"/>
            <a:ext cx="76962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spcBef>
                <a:spcPct val="20000"/>
              </a:spcBef>
            </a:pPr>
            <a:r>
              <a:rPr lang="zh-CN" altLang="en-US" sz="3200" i="1">
                <a:solidFill>
                  <a:srgbClr val="000000"/>
                </a:solidFill>
                <a:cs typeface="+mn-cs"/>
              </a:rPr>
              <a:t>预言</a:t>
            </a:r>
            <a:endParaRPr lang="en-US" altLang="ja-JP" i="1">
              <a:solidFill>
                <a:srgbClr val="000000"/>
              </a:solidFill>
              <a:latin typeface="Arial" pitchFamily="34" charset="0"/>
              <a:cs typeface="+mn-cs"/>
            </a:endParaRPr>
          </a:p>
          <a:p>
            <a:pPr>
              <a:spcBef>
                <a:spcPct val="20000"/>
              </a:spcBef>
              <a:buFontTx/>
              <a:buChar char="•"/>
            </a:pPr>
            <a:r>
              <a:rPr lang="zh-CN" altLang="en-US" sz="2800">
                <a:solidFill>
                  <a:srgbClr val="000000"/>
                </a:solidFill>
                <a:cs typeface="+mn-cs"/>
              </a:rPr>
              <a:t>巴比伦预言</a:t>
            </a:r>
            <a:r>
              <a:rPr lang="zh-CN" altLang="en-US" sz="2800" b="0">
                <a:solidFill>
                  <a:srgbClr val="000000"/>
                </a:solidFill>
                <a:cs typeface="+mn-cs"/>
              </a:rPr>
              <a:t> </a:t>
            </a:r>
            <a:r>
              <a:rPr lang="en-US" altLang="ja-JP" sz="2800">
                <a:solidFill>
                  <a:srgbClr val="000000"/>
                </a:solidFill>
                <a:latin typeface="Arial" pitchFamily="34" charset="0"/>
                <a:cs typeface="+mn-cs"/>
              </a:rPr>
              <a:t>–</a:t>
            </a:r>
            <a:r>
              <a:rPr lang="zh-CN" altLang="en-US" sz="2800">
                <a:solidFill>
                  <a:srgbClr val="000000"/>
                </a:solidFill>
                <a:cs typeface="+mn-cs"/>
              </a:rPr>
              <a:t>许多隐密宗教和神秘书的先行者</a:t>
            </a:r>
            <a:r>
              <a:rPr lang="zh-CN" altLang="en-US" sz="3200" b="0">
                <a:solidFill>
                  <a:srgbClr val="000000"/>
                </a:solidFill>
                <a:cs typeface="+mn-cs"/>
              </a:rPr>
              <a:t> </a:t>
            </a:r>
            <a:endParaRPr lang="en-US" altLang="ja-JP">
              <a:solidFill>
                <a:srgbClr val="000000"/>
              </a:solidFill>
              <a:latin typeface="Arial" pitchFamily="34" charset="0"/>
              <a:cs typeface="+mn-cs"/>
            </a:endParaRPr>
          </a:p>
          <a:p>
            <a:pPr>
              <a:spcBef>
                <a:spcPct val="20000"/>
              </a:spcBef>
              <a:buFontTx/>
              <a:buChar char="•"/>
            </a:pPr>
            <a:r>
              <a:rPr lang="zh-CN" altLang="en-US" sz="2800">
                <a:solidFill>
                  <a:srgbClr val="000000"/>
                </a:solidFill>
                <a:cs typeface="+mn-cs"/>
              </a:rPr>
              <a:t>通过往事件用预言，术语，描述确认预言</a:t>
            </a:r>
            <a:r>
              <a:rPr lang="en-US" altLang="zh-CN" sz="2800">
                <a:solidFill>
                  <a:srgbClr val="000000"/>
                </a:solidFill>
                <a:cs typeface="+mn-cs"/>
              </a:rPr>
              <a:t>, </a:t>
            </a:r>
            <a:r>
              <a:rPr lang="zh-CN" altLang="en-US" sz="2800">
                <a:solidFill>
                  <a:srgbClr val="000000"/>
                </a:solidFill>
                <a:cs typeface="+mn-cs"/>
              </a:rPr>
              <a:t>和其他事件</a:t>
            </a:r>
            <a:endParaRPr lang="en-US" altLang="en-US" sz="2800">
              <a:solidFill>
                <a:srgbClr val="000000"/>
              </a:solidFill>
              <a:cs typeface="+mn-cs"/>
            </a:endParaRPr>
          </a:p>
        </p:txBody>
      </p:sp>
      <p:sp>
        <p:nvSpPr>
          <p:cNvPr id="54279" name="Line 7"/>
          <p:cNvSpPr>
            <a:spLocks noChangeShapeType="1"/>
          </p:cNvSpPr>
          <p:nvPr/>
        </p:nvSpPr>
        <p:spPr bwMode="auto">
          <a:xfrm>
            <a:off x="5562600" y="838200"/>
            <a:ext cx="26670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93540" name="Text Box 9"/>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140</a:t>
            </a:r>
          </a:p>
        </p:txBody>
      </p:sp>
      <p:sp>
        <p:nvSpPr>
          <p:cNvPr id="193541" name="Rectangle 10"/>
          <p:cNvSpPr>
            <a:spLocks noChangeArrowheads="1"/>
          </p:cNvSpPr>
          <p:nvPr/>
        </p:nvSpPr>
        <p:spPr bwMode="auto">
          <a:xfrm>
            <a:off x="5867400" y="242888"/>
            <a:ext cx="1905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200">
                <a:solidFill>
                  <a:srgbClr val="996600"/>
                </a:solidFill>
                <a:ea typeface="SimSun" pitchFamily="2" charset="-122"/>
                <a:cs typeface="+mn-cs"/>
              </a:rPr>
              <a:t>文学类型 </a:t>
            </a:r>
            <a:r>
              <a:rPr lang="zh-CN" altLang="en-US" b="0">
                <a:solidFill>
                  <a:srgbClr val="000000"/>
                </a:solidFill>
                <a:ea typeface="SimSun" pitchFamily="2" charset="-122"/>
                <a:cs typeface="+mn-cs"/>
              </a:rPr>
              <a:t> </a:t>
            </a:r>
          </a:p>
        </p:txBody>
      </p:sp>
    </p:spTree>
    <p:extLst>
      <p:ext uri="{BB962C8B-B14F-4D97-AF65-F5344CB8AC3E}">
        <p14:creationId xmlns:p14="http://schemas.microsoft.com/office/powerpoint/2010/main" val="3067658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274">
                                            <p:txEl>
                                              <p:pRg st="0" end="0"/>
                                            </p:txEl>
                                          </p:spTgt>
                                        </p:tgtEl>
                                        <p:attrNameLst>
                                          <p:attrName>style.visibility</p:attrName>
                                        </p:attrNameLst>
                                      </p:cBhvr>
                                      <p:to>
                                        <p:strVal val="visible"/>
                                      </p:to>
                                    </p:set>
                                    <p:anim calcmode="lin" valueType="num">
                                      <p:cBhvr additive="base">
                                        <p:cTn id="7" dur="500" fill="hold"/>
                                        <p:tgtEl>
                                          <p:spTgt spid="5427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4">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4274">
                                            <p:txEl>
                                              <p:pRg st="1" end="1"/>
                                            </p:txEl>
                                          </p:spTgt>
                                        </p:tgtEl>
                                        <p:attrNameLst>
                                          <p:attrName>style.visibility</p:attrName>
                                        </p:attrNameLst>
                                      </p:cBhvr>
                                      <p:to>
                                        <p:strVal val="visible"/>
                                      </p:to>
                                    </p:set>
                                    <p:anim calcmode="lin" valueType="num">
                                      <p:cBhvr additive="base">
                                        <p:cTn id="12" dur="500" fill="hold"/>
                                        <p:tgtEl>
                                          <p:spTgt spid="54274">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54274">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54274">
                                            <p:txEl>
                                              <p:pRg st="2" end="2"/>
                                            </p:txEl>
                                          </p:spTgt>
                                        </p:tgtEl>
                                        <p:attrNameLst>
                                          <p:attrName>style.visibility</p:attrName>
                                        </p:attrNameLst>
                                      </p:cBhvr>
                                      <p:to>
                                        <p:strVal val="visible"/>
                                      </p:to>
                                    </p:set>
                                    <p:anim calcmode="lin" valueType="num">
                                      <p:cBhvr additive="base">
                                        <p:cTn id="17" dur="500" fill="hold"/>
                                        <p:tgtEl>
                                          <p:spTgt spid="5427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42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4276">
                                            <p:txEl>
                                              <p:pRg st="0" end="0"/>
                                            </p:txEl>
                                          </p:spTgt>
                                        </p:tgtEl>
                                        <p:attrNameLst>
                                          <p:attrName>style.visibility</p:attrName>
                                        </p:attrNameLst>
                                      </p:cBhvr>
                                      <p:to>
                                        <p:strVal val="visible"/>
                                      </p:to>
                                    </p:set>
                                    <p:anim calcmode="lin" valueType="num">
                                      <p:cBhvr additive="base">
                                        <p:cTn id="23"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4276">
                                            <p:txEl>
                                              <p:pRg st="1" end="1"/>
                                            </p:txEl>
                                          </p:spTgt>
                                        </p:tgtEl>
                                        <p:attrNameLst>
                                          <p:attrName>style.visibility</p:attrName>
                                        </p:attrNameLst>
                                      </p:cBhvr>
                                      <p:to>
                                        <p:strVal val="visible"/>
                                      </p:to>
                                    </p:set>
                                    <p:anim calcmode="lin" valueType="num">
                                      <p:cBhvr additive="base">
                                        <p:cTn id="29" dur="500" fill="hold"/>
                                        <p:tgtEl>
                                          <p:spTgt spid="54276">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42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4276">
                                            <p:txEl>
                                              <p:pRg st="2" end="2"/>
                                            </p:txEl>
                                          </p:spTgt>
                                        </p:tgtEl>
                                        <p:attrNameLst>
                                          <p:attrName>style.visibility</p:attrName>
                                        </p:attrNameLst>
                                      </p:cBhvr>
                                      <p:to>
                                        <p:strVal val="visible"/>
                                      </p:to>
                                    </p:set>
                                    <p:anim calcmode="lin" valueType="num">
                                      <p:cBhvr additive="base">
                                        <p:cTn id="35" dur="500" fill="hold"/>
                                        <p:tgtEl>
                                          <p:spTgt spid="54276">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427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build="p" autoUpdateAnimBg="0" advAuto="0"/>
      <p:bldP spid="54276"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body" idx="1"/>
          </p:nvPr>
        </p:nvSpPr>
        <p:spPr>
          <a:xfrm>
            <a:off x="457200" y="1219200"/>
            <a:ext cx="7772400" cy="2895600"/>
          </a:xfrm>
        </p:spPr>
        <p:txBody>
          <a:bodyPr/>
          <a:lstStyle/>
          <a:p>
            <a:pPr>
              <a:buFontTx/>
              <a:buNone/>
            </a:pPr>
            <a:r>
              <a:rPr lang="zh-CN" altLang="en-US" b="1">
                <a:ea typeface="SimSun" pitchFamily="2" charset="-122"/>
              </a:rPr>
              <a:t>法律编码</a:t>
            </a:r>
            <a:endParaRPr lang="en-US" altLang="ja-JP" sz="2800" b="1">
              <a:latin typeface="Arial" pitchFamily="34" charset="0"/>
            </a:endParaRPr>
          </a:p>
          <a:p>
            <a:r>
              <a:rPr lang="zh-CN" altLang="en-US" sz="2400" b="1">
                <a:ea typeface="SimSun" pitchFamily="2" charset="-122"/>
              </a:rPr>
              <a:t>称法律代码文件有一定数量</a:t>
            </a:r>
            <a:r>
              <a:rPr lang="zh-CN" altLang="en-US" sz="2800">
                <a:ea typeface="SimSun" pitchFamily="2" charset="-122"/>
              </a:rPr>
              <a:t> </a:t>
            </a:r>
            <a:r>
              <a:rPr lang="en-US" altLang="ja-JP" sz="2400" b="1">
                <a:latin typeface="SimSun" pitchFamily="2" charset="-122"/>
                <a:ea typeface="SimSun" pitchFamily="2" charset="-122"/>
              </a:rPr>
              <a:t>(</a:t>
            </a:r>
            <a:r>
              <a:rPr lang="zh-CN" altLang="en-US" sz="2400" b="1">
                <a:latin typeface="SimSun" pitchFamily="2" charset="-122"/>
                <a:ea typeface="SimSun" pitchFamily="2" charset="-122"/>
              </a:rPr>
              <a:t>从</a:t>
            </a:r>
            <a:r>
              <a:rPr lang="en-US" altLang="zh-CN" sz="2400" b="1">
                <a:latin typeface="SimSun" pitchFamily="2" charset="-122"/>
                <a:ea typeface="SimSun" pitchFamily="2" charset="-122"/>
              </a:rPr>
              <a:t>2350</a:t>
            </a:r>
            <a:r>
              <a:rPr lang="zh-CN" altLang="en-US" sz="2400" b="1">
                <a:latin typeface="SimSun" pitchFamily="2" charset="-122"/>
                <a:ea typeface="SimSun" pitchFamily="2" charset="-122"/>
              </a:rPr>
              <a:t>到</a:t>
            </a:r>
            <a:r>
              <a:rPr lang="en-US" altLang="zh-CN" sz="2400" b="1">
                <a:latin typeface="SimSun" pitchFamily="2" charset="-122"/>
                <a:ea typeface="SimSun" pitchFamily="2" charset="-122"/>
              </a:rPr>
              <a:t>1750</a:t>
            </a:r>
            <a:r>
              <a:rPr lang="zh-CN" altLang="en-US" sz="2400" b="1">
                <a:latin typeface="SimSun" pitchFamily="2" charset="-122"/>
                <a:ea typeface="SimSun" pitchFamily="2" charset="-122"/>
              </a:rPr>
              <a:t>年</a:t>
            </a:r>
            <a:r>
              <a:rPr lang="en-US" altLang="zh-CN" sz="2400" b="1">
                <a:latin typeface="SimSun" pitchFamily="2" charset="-122"/>
                <a:ea typeface="SimSun" pitchFamily="2" charset="-122"/>
              </a:rPr>
              <a:t>BC</a:t>
            </a:r>
            <a:r>
              <a:rPr lang="en-US" altLang="ja-JP" sz="2400" b="1">
                <a:latin typeface="SimSun" pitchFamily="2" charset="-122"/>
                <a:ea typeface="SimSun" pitchFamily="2" charset="-122"/>
              </a:rPr>
              <a:t>)</a:t>
            </a:r>
          </a:p>
          <a:p>
            <a:r>
              <a:rPr lang="zh-CN" altLang="en-US" sz="2400" b="1">
                <a:latin typeface="SimSun" pitchFamily="2" charset="-122"/>
                <a:ea typeface="SimSun" pitchFamily="2" charset="-122"/>
              </a:rPr>
              <a:t>几乎全部在口头的协议</a:t>
            </a:r>
            <a:r>
              <a:rPr lang="en-US" altLang="ja-JP" sz="2400" b="1">
                <a:latin typeface="SimSun" pitchFamily="2" charset="-122"/>
                <a:ea typeface="SimSun" pitchFamily="2" charset="-122"/>
              </a:rPr>
              <a:t>–</a:t>
            </a:r>
            <a:r>
              <a:rPr lang="zh-CN" altLang="en-US" sz="2400" b="1">
                <a:latin typeface="SimSun" pitchFamily="2" charset="-122"/>
                <a:ea typeface="SimSun" pitchFamily="2" charset="-122"/>
              </a:rPr>
              <a:t>显示没法典，但有王室命令</a:t>
            </a:r>
            <a:r>
              <a:rPr lang="zh-CN" altLang="en-US" sz="2800">
                <a:ea typeface="SimSun" pitchFamily="2" charset="-122"/>
              </a:rPr>
              <a:t> </a:t>
            </a:r>
          </a:p>
          <a:p>
            <a:r>
              <a:rPr lang="zh-CN" altLang="en-US" sz="2400" b="1">
                <a:ea typeface="SimSun" pitchFamily="2" charset="-122"/>
              </a:rPr>
              <a:t>国王是神的使命</a:t>
            </a:r>
            <a:r>
              <a:rPr lang="zh-CN" altLang="en-US" sz="2400">
                <a:ea typeface="SimSun" pitchFamily="2" charset="-122"/>
              </a:rPr>
              <a:t> </a:t>
            </a:r>
            <a:r>
              <a:rPr lang="en-US" altLang="ja-JP" sz="2400" b="1">
                <a:latin typeface="Arial" pitchFamily="34" charset="0"/>
              </a:rPr>
              <a:t> – </a:t>
            </a:r>
            <a:r>
              <a:rPr lang="zh-CN" altLang="en-US" sz="2400" b="1">
                <a:ea typeface="SimSun" pitchFamily="2" charset="-122"/>
              </a:rPr>
              <a:t>执行正义</a:t>
            </a:r>
            <a:r>
              <a:rPr lang="zh-CN" altLang="en-US" sz="2800">
                <a:ea typeface="SimSun" pitchFamily="2" charset="-122"/>
              </a:rPr>
              <a:t> </a:t>
            </a:r>
            <a:endParaRPr lang="en-US" altLang="en-US" sz="2800"/>
          </a:p>
        </p:txBody>
      </p:sp>
      <p:sp>
        <p:nvSpPr>
          <p:cNvPr id="79876" name="Text Box 4"/>
          <p:cNvSpPr txBox="1">
            <a:spLocks noChangeArrowheads="1"/>
          </p:cNvSpPr>
          <p:nvPr/>
        </p:nvSpPr>
        <p:spPr bwMode="auto">
          <a:xfrm>
            <a:off x="533400" y="3962400"/>
            <a:ext cx="5838825" cy="1839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en-US" altLang="en-US" sz="3200">
                <a:solidFill>
                  <a:srgbClr val="000000"/>
                </a:solidFill>
                <a:latin typeface="SimSun" pitchFamily="2" charset="-122"/>
                <a:cs typeface="+mn-cs"/>
              </a:rPr>
              <a:t>HAMMURAPI </a:t>
            </a:r>
            <a:r>
              <a:rPr lang="zh-CN" altLang="en-US" sz="3200">
                <a:solidFill>
                  <a:srgbClr val="000000"/>
                </a:solidFill>
                <a:latin typeface="SimSun" pitchFamily="2" charset="-122"/>
                <a:cs typeface="+mn-cs"/>
              </a:rPr>
              <a:t>代码</a:t>
            </a:r>
            <a:r>
              <a:rPr lang="en-US" altLang="zh-CN" sz="3200">
                <a:solidFill>
                  <a:srgbClr val="000000"/>
                </a:solidFill>
                <a:latin typeface="SimSun" pitchFamily="2" charset="-122"/>
                <a:cs typeface="+mn-cs"/>
              </a:rPr>
              <a:t>(1780</a:t>
            </a:r>
            <a:r>
              <a:rPr lang="zh-CN" altLang="en-US" sz="3200">
                <a:solidFill>
                  <a:srgbClr val="000000"/>
                </a:solidFill>
                <a:latin typeface="SimSun" pitchFamily="2" charset="-122"/>
                <a:cs typeface="+mn-cs"/>
              </a:rPr>
              <a:t>年</a:t>
            </a:r>
            <a:r>
              <a:rPr lang="en-US" altLang="zh-CN" sz="3200">
                <a:solidFill>
                  <a:srgbClr val="000000"/>
                </a:solidFill>
                <a:latin typeface="SimSun" pitchFamily="2" charset="-122"/>
                <a:cs typeface="+mn-cs"/>
              </a:rPr>
              <a:t>BC)</a:t>
            </a:r>
            <a:endParaRPr lang="en-US" altLang="ja-JP" sz="3200">
              <a:solidFill>
                <a:srgbClr val="000000"/>
              </a:solidFill>
              <a:latin typeface="SimSun" pitchFamily="2" charset="-122"/>
              <a:cs typeface="+mn-cs"/>
            </a:endParaRPr>
          </a:p>
          <a:p>
            <a:pPr>
              <a:spcBef>
                <a:spcPct val="20000"/>
              </a:spcBef>
              <a:buFontTx/>
              <a:buChar char="•"/>
            </a:pPr>
            <a:r>
              <a:rPr lang="zh-CN" altLang="en-US">
                <a:solidFill>
                  <a:srgbClr val="000000"/>
                </a:solidFill>
                <a:latin typeface="SimSun" pitchFamily="2" charset="-122"/>
                <a:cs typeface="+mn-cs"/>
              </a:rPr>
              <a:t> 在巴比伦的机关建立法律实践和风俗</a:t>
            </a:r>
            <a:endParaRPr lang="en-US" altLang="ja-JP">
              <a:solidFill>
                <a:srgbClr val="000000"/>
              </a:solidFill>
              <a:latin typeface="SimSun" pitchFamily="2" charset="-122"/>
              <a:cs typeface="+mn-cs"/>
            </a:endParaRPr>
          </a:p>
          <a:p>
            <a:pPr>
              <a:spcBef>
                <a:spcPct val="20000"/>
              </a:spcBef>
              <a:buFontTx/>
              <a:buChar char="•"/>
            </a:pPr>
            <a:r>
              <a:rPr lang="zh-CN" altLang="en-US">
                <a:solidFill>
                  <a:srgbClr val="000000"/>
                </a:solidFill>
                <a:cs typeface="+mn-cs"/>
              </a:rPr>
              <a:t>  </a:t>
            </a:r>
            <a:r>
              <a:rPr lang="zh-CN" altLang="en-US">
                <a:solidFill>
                  <a:srgbClr val="000000"/>
                </a:solidFill>
                <a:latin typeface="SimSun" pitchFamily="2" charset="-122"/>
                <a:cs typeface="+mn-cs"/>
              </a:rPr>
              <a:t>报复 </a:t>
            </a:r>
            <a:r>
              <a:rPr lang="en-US" altLang="zh-CN">
                <a:solidFill>
                  <a:srgbClr val="000000"/>
                </a:solidFill>
                <a:latin typeface="SimSun" pitchFamily="2" charset="-122"/>
                <a:cs typeface="+mn-cs"/>
              </a:rPr>
              <a:t>- </a:t>
            </a:r>
            <a:r>
              <a:rPr lang="zh-CN" altLang="en-US">
                <a:solidFill>
                  <a:srgbClr val="000000"/>
                </a:solidFill>
                <a:latin typeface="SimSun" pitchFamily="2" charset="-122"/>
                <a:cs typeface="+mn-cs"/>
              </a:rPr>
              <a:t>在案件物理伤害</a:t>
            </a:r>
            <a:r>
              <a:rPr lang="en-US" altLang="zh-CN">
                <a:solidFill>
                  <a:srgbClr val="000000"/>
                </a:solidFill>
                <a:latin typeface="SimSun" pitchFamily="2" charset="-122"/>
                <a:cs typeface="+mn-cs"/>
              </a:rPr>
              <a:t>,</a:t>
            </a:r>
            <a:r>
              <a:rPr lang="zh-CN" altLang="en-US">
                <a:solidFill>
                  <a:srgbClr val="000000"/>
                </a:solidFill>
                <a:latin typeface="SimSun" pitchFamily="2" charset="-122"/>
                <a:cs typeface="+mn-cs"/>
              </a:rPr>
              <a:t>以牙还牙</a:t>
            </a:r>
            <a:r>
              <a:rPr lang="zh-CN" altLang="en-US">
                <a:solidFill>
                  <a:srgbClr val="000000"/>
                </a:solidFill>
                <a:cs typeface="+mn-cs"/>
              </a:rPr>
              <a:t> </a:t>
            </a:r>
            <a:r>
              <a:rPr lang="en-US" altLang="zh-CN">
                <a:solidFill>
                  <a:srgbClr val="000000"/>
                </a:solidFill>
                <a:cs typeface="+mn-cs"/>
              </a:rPr>
              <a:t>(lex talionois)</a:t>
            </a:r>
            <a:endParaRPr lang="en-US" altLang="en-US">
              <a:solidFill>
                <a:srgbClr val="000000"/>
              </a:solidFill>
              <a:latin typeface="Arial" pitchFamily="34" charset="0"/>
              <a:cs typeface="+mn-cs"/>
            </a:endParaRPr>
          </a:p>
        </p:txBody>
      </p:sp>
      <p:sp>
        <p:nvSpPr>
          <p:cNvPr id="79878" name="Line 6"/>
          <p:cNvSpPr>
            <a:spLocks noChangeShapeType="1"/>
          </p:cNvSpPr>
          <p:nvPr/>
        </p:nvSpPr>
        <p:spPr bwMode="auto">
          <a:xfrm>
            <a:off x="6172200" y="914400"/>
            <a:ext cx="27432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214020" name="Rectangle 7"/>
          <p:cNvSpPr>
            <a:spLocks noChangeArrowheads="1"/>
          </p:cNvSpPr>
          <p:nvPr/>
        </p:nvSpPr>
        <p:spPr bwMode="auto">
          <a:xfrm>
            <a:off x="6172200" y="212725"/>
            <a:ext cx="2546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600">
                <a:solidFill>
                  <a:srgbClr val="CC3399"/>
                </a:solidFill>
                <a:ea typeface="SimSun" pitchFamily="2" charset="-122"/>
                <a:cs typeface="+mn-cs"/>
              </a:rPr>
              <a:t>法律和治安</a:t>
            </a:r>
            <a:r>
              <a:rPr lang="zh-CN" altLang="en-US" b="0">
                <a:solidFill>
                  <a:srgbClr val="000000"/>
                </a:solidFill>
                <a:ea typeface="SimSun" pitchFamily="2" charset="-122"/>
                <a:cs typeface="+mn-cs"/>
              </a:rPr>
              <a:t> </a:t>
            </a:r>
          </a:p>
        </p:txBody>
      </p:sp>
      <p:pic>
        <p:nvPicPr>
          <p:cNvPr id="214021"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43663" y="3714750"/>
            <a:ext cx="2616200" cy="309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790886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9874">
                                            <p:txEl>
                                              <p:pRg st="0" end="0"/>
                                            </p:txEl>
                                          </p:spTgt>
                                        </p:tgtEl>
                                        <p:attrNameLst>
                                          <p:attrName>style.visibility</p:attrName>
                                        </p:attrNameLst>
                                      </p:cBhvr>
                                      <p:to>
                                        <p:strVal val="visible"/>
                                      </p:to>
                                    </p:set>
                                    <p:anim calcmode="lin" valueType="num">
                                      <p:cBhvr additive="base">
                                        <p:cTn id="7" dur="500" fill="hold"/>
                                        <p:tgtEl>
                                          <p:spTgt spid="7987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9874">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9874">
                                            <p:txEl>
                                              <p:pRg st="1" end="1"/>
                                            </p:txEl>
                                          </p:spTgt>
                                        </p:tgtEl>
                                        <p:attrNameLst>
                                          <p:attrName>style.visibility</p:attrName>
                                        </p:attrNameLst>
                                      </p:cBhvr>
                                      <p:to>
                                        <p:strVal val="visible"/>
                                      </p:to>
                                    </p:set>
                                    <p:anim calcmode="lin" valueType="num">
                                      <p:cBhvr additive="base">
                                        <p:cTn id="12" dur="500" fill="hold"/>
                                        <p:tgtEl>
                                          <p:spTgt spid="79874">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9874">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79874">
                                            <p:txEl>
                                              <p:pRg st="2" end="2"/>
                                            </p:txEl>
                                          </p:spTgt>
                                        </p:tgtEl>
                                        <p:attrNameLst>
                                          <p:attrName>style.visibility</p:attrName>
                                        </p:attrNameLst>
                                      </p:cBhvr>
                                      <p:to>
                                        <p:strVal val="visible"/>
                                      </p:to>
                                    </p:set>
                                    <p:anim calcmode="lin" valueType="num">
                                      <p:cBhvr additive="base">
                                        <p:cTn id="17" dur="500" fill="hold"/>
                                        <p:tgtEl>
                                          <p:spTgt spid="7987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9874">
                                            <p:txEl>
                                              <p:pRg st="2" end="2"/>
                                            </p:txEl>
                                          </p:spTgt>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79874">
                                            <p:txEl>
                                              <p:pRg st="3" end="3"/>
                                            </p:txEl>
                                          </p:spTgt>
                                        </p:tgtEl>
                                        <p:attrNameLst>
                                          <p:attrName>style.visibility</p:attrName>
                                        </p:attrNameLst>
                                      </p:cBhvr>
                                      <p:to>
                                        <p:strVal val="visible"/>
                                      </p:to>
                                    </p:set>
                                    <p:anim calcmode="lin" valueType="num">
                                      <p:cBhvr additive="base">
                                        <p:cTn id="22" dur="500" fill="hold"/>
                                        <p:tgtEl>
                                          <p:spTgt spid="79874">
                                            <p:txEl>
                                              <p:pRg st="3" end="3"/>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7987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iterate type="wd">
                                    <p:tmPct val="100000"/>
                                  </p:iterate>
                                  <p:childTnLst>
                                    <p:set>
                                      <p:cBhvr>
                                        <p:cTn id="27" dur="1" fill="hold">
                                          <p:stCondLst>
                                            <p:cond delay="0"/>
                                          </p:stCondLst>
                                        </p:cTn>
                                        <p:tgtEl>
                                          <p:spTgt spid="79876">
                                            <p:txEl>
                                              <p:pRg st="0" end="0"/>
                                            </p:txEl>
                                          </p:spTgt>
                                        </p:tgtEl>
                                        <p:attrNameLst>
                                          <p:attrName>style.visibility</p:attrName>
                                        </p:attrNameLst>
                                      </p:cBhvr>
                                      <p:to>
                                        <p:strVal val="visible"/>
                                      </p:to>
                                    </p:set>
                                    <p:anim calcmode="lin" valueType="num">
                                      <p:cBhvr additive="base">
                                        <p:cTn id="28" dur="300" fill="hold"/>
                                        <p:tgtEl>
                                          <p:spTgt spid="79876">
                                            <p:txEl>
                                              <p:pRg st="0" end="0"/>
                                            </p:txEl>
                                          </p:spTgt>
                                        </p:tgtEl>
                                        <p:attrNameLst>
                                          <p:attrName>ppt_x</p:attrName>
                                        </p:attrNameLst>
                                      </p:cBhvr>
                                      <p:tavLst>
                                        <p:tav tm="0">
                                          <p:val>
                                            <p:strVal val="0-#ppt_w/2"/>
                                          </p:val>
                                        </p:tav>
                                        <p:tav tm="100000">
                                          <p:val>
                                            <p:strVal val="#ppt_x"/>
                                          </p:val>
                                        </p:tav>
                                      </p:tavLst>
                                    </p:anim>
                                    <p:anim calcmode="lin" valueType="num">
                                      <p:cBhvr additive="base">
                                        <p:cTn id="29" dur="300" fill="hold"/>
                                        <p:tgtEl>
                                          <p:spTgt spid="798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iterate type="wd">
                                    <p:tmPct val="100000"/>
                                  </p:iterate>
                                  <p:childTnLst>
                                    <p:set>
                                      <p:cBhvr>
                                        <p:cTn id="33" dur="1" fill="hold">
                                          <p:stCondLst>
                                            <p:cond delay="0"/>
                                          </p:stCondLst>
                                        </p:cTn>
                                        <p:tgtEl>
                                          <p:spTgt spid="79876">
                                            <p:txEl>
                                              <p:pRg st="1" end="1"/>
                                            </p:txEl>
                                          </p:spTgt>
                                        </p:tgtEl>
                                        <p:attrNameLst>
                                          <p:attrName>style.visibility</p:attrName>
                                        </p:attrNameLst>
                                      </p:cBhvr>
                                      <p:to>
                                        <p:strVal val="visible"/>
                                      </p:to>
                                    </p:set>
                                    <p:anim calcmode="lin" valueType="num">
                                      <p:cBhvr additive="base">
                                        <p:cTn id="34" dur="300" fill="hold"/>
                                        <p:tgtEl>
                                          <p:spTgt spid="79876">
                                            <p:txEl>
                                              <p:pRg st="1" end="1"/>
                                            </p:txEl>
                                          </p:spTgt>
                                        </p:tgtEl>
                                        <p:attrNameLst>
                                          <p:attrName>ppt_x</p:attrName>
                                        </p:attrNameLst>
                                      </p:cBhvr>
                                      <p:tavLst>
                                        <p:tav tm="0">
                                          <p:val>
                                            <p:strVal val="0-#ppt_w/2"/>
                                          </p:val>
                                        </p:tav>
                                        <p:tav tm="100000">
                                          <p:val>
                                            <p:strVal val="#ppt_x"/>
                                          </p:val>
                                        </p:tav>
                                      </p:tavLst>
                                    </p:anim>
                                    <p:anim calcmode="lin" valueType="num">
                                      <p:cBhvr additive="base">
                                        <p:cTn id="35" dur="300" fill="hold"/>
                                        <p:tgtEl>
                                          <p:spTgt spid="798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iterate type="wd">
                                    <p:tmPct val="100000"/>
                                  </p:iterate>
                                  <p:childTnLst>
                                    <p:set>
                                      <p:cBhvr>
                                        <p:cTn id="39" dur="1" fill="hold">
                                          <p:stCondLst>
                                            <p:cond delay="0"/>
                                          </p:stCondLst>
                                        </p:cTn>
                                        <p:tgtEl>
                                          <p:spTgt spid="79876">
                                            <p:txEl>
                                              <p:pRg st="2" end="2"/>
                                            </p:txEl>
                                          </p:spTgt>
                                        </p:tgtEl>
                                        <p:attrNameLst>
                                          <p:attrName>style.visibility</p:attrName>
                                        </p:attrNameLst>
                                      </p:cBhvr>
                                      <p:to>
                                        <p:strVal val="visible"/>
                                      </p:to>
                                    </p:set>
                                    <p:anim calcmode="lin" valueType="num">
                                      <p:cBhvr additive="base">
                                        <p:cTn id="40" dur="300" fill="hold"/>
                                        <p:tgtEl>
                                          <p:spTgt spid="79876">
                                            <p:txEl>
                                              <p:pRg st="2" end="2"/>
                                            </p:txEl>
                                          </p:spTgt>
                                        </p:tgtEl>
                                        <p:attrNameLst>
                                          <p:attrName>ppt_x</p:attrName>
                                        </p:attrNameLst>
                                      </p:cBhvr>
                                      <p:tavLst>
                                        <p:tav tm="0">
                                          <p:val>
                                            <p:strVal val="0-#ppt_w/2"/>
                                          </p:val>
                                        </p:tav>
                                        <p:tav tm="100000">
                                          <p:val>
                                            <p:strVal val="#ppt_x"/>
                                          </p:val>
                                        </p:tav>
                                      </p:tavLst>
                                    </p:anim>
                                    <p:anim calcmode="lin" valueType="num">
                                      <p:cBhvr additive="base">
                                        <p:cTn id="41" dur="300" fill="hold"/>
                                        <p:tgtEl>
                                          <p:spTgt spid="7987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build="p" autoUpdateAnimBg="0" advAuto="0"/>
      <p:bldP spid="79876"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Text Box 5"/>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141</a:t>
            </a:r>
          </a:p>
        </p:txBody>
      </p:sp>
      <p:pic>
        <p:nvPicPr>
          <p:cNvPr id="215042" name="Picture 7" descr="tower_of_babel1.gif"/>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5486400" y="3352800"/>
            <a:ext cx="3505200" cy="2584450"/>
          </a:xfrm>
        </p:spPr>
      </p:pic>
      <p:sp>
        <p:nvSpPr>
          <p:cNvPr id="215043" name="Text Box 8"/>
          <p:cNvSpPr txBox="1">
            <a:spLocks noChangeArrowheads="1"/>
          </p:cNvSpPr>
          <p:nvPr/>
        </p:nvSpPr>
        <p:spPr bwMode="auto">
          <a:xfrm>
            <a:off x="7608888" y="3352800"/>
            <a:ext cx="1458912" cy="915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sz="1800">
                <a:solidFill>
                  <a:srgbClr val="000000"/>
                </a:solidFill>
                <a:latin typeface="Arial" pitchFamily="34" charset="0"/>
                <a:ea typeface="SimSun" pitchFamily="2" charset="-122"/>
                <a:cs typeface="+mn-cs"/>
              </a:rPr>
              <a:t>Building the Tower of Babel</a:t>
            </a:r>
          </a:p>
        </p:txBody>
      </p:sp>
      <p:sp>
        <p:nvSpPr>
          <p:cNvPr id="80898" name="Rectangle 2"/>
          <p:cNvSpPr>
            <a:spLocks noGrp="1" noChangeArrowheads="1"/>
          </p:cNvSpPr>
          <p:nvPr>
            <p:ph type="body" idx="1"/>
          </p:nvPr>
        </p:nvSpPr>
        <p:spPr>
          <a:xfrm>
            <a:off x="457200" y="4038600"/>
            <a:ext cx="7772400" cy="2438400"/>
          </a:xfrm>
        </p:spPr>
        <p:txBody>
          <a:bodyPr/>
          <a:lstStyle/>
          <a:p>
            <a:pPr>
              <a:lnSpc>
                <a:spcPct val="90000"/>
              </a:lnSpc>
              <a:buFontTx/>
              <a:buNone/>
            </a:pPr>
            <a:r>
              <a:rPr lang="zh-CN" altLang="en-US" sz="3600" b="1" i="1">
                <a:solidFill>
                  <a:schemeClr val="accent2"/>
                </a:solidFill>
                <a:ea typeface="SimSun" pitchFamily="2" charset="-122"/>
              </a:rPr>
              <a:t>科学成就</a:t>
            </a:r>
            <a:endParaRPr lang="en-US" altLang="ja-JP" sz="3600" b="1" i="1">
              <a:solidFill>
                <a:schemeClr val="accent2"/>
              </a:solidFill>
              <a:latin typeface="Arial" pitchFamily="34" charset="0"/>
            </a:endParaRPr>
          </a:p>
          <a:p>
            <a:pPr>
              <a:lnSpc>
                <a:spcPct val="90000"/>
              </a:lnSpc>
            </a:pPr>
            <a:r>
              <a:rPr lang="zh-CN" altLang="en-US" sz="2400" b="1">
                <a:ea typeface="SimSun" pitchFamily="2" charset="-122"/>
              </a:rPr>
              <a:t>天文</a:t>
            </a:r>
            <a:r>
              <a:rPr lang="zh-CN" altLang="en-US" sz="2400">
                <a:ea typeface="SimSun" pitchFamily="2" charset="-122"/>
              </a:rPr>
              <a:t> </a:t>
            </a:r>
            <a:endParaRPr lang="en-US" altLang="ja-JP" sz="2400" b="1">
              <a:latin typeface="Arial" pitchFamily="34" charset="0"/>
            </a:endParaRPr>
          </a:p>
          <a:p>
            <a:pPr>
              <a:lnSpc>
                <a:spcPct val="90000"/>
              </a:lnSpc>
            </a:pPr>
            <a:r>
              <a:rPr lang="zh-CN" altLang="en-US" sz="2400" b="1">
                <a:ea typeface="SimSun" pitchFamily="2" charset="-122"/>
              </a:rPr>
              <a:t>占星术</a:t>
            </a:r>
            <a:r>
              <a:rPr lang="zh-CN" altLang="en-US" sz="2800">
                <a:ea typeface="SimSun" pitchFamily="2" charset="-122"/>
              </a:rPr>
              <a:t> </a:t>
            </a:r>
            <a:r>
              <a:rPr lang="en-US" altLang="ja-JP" sz="2800" b="1">
                <a:latin typeface="Arial" pitchFamily="34" charset="0"/>
              </a:rPr>
              <a:t> </a:t>
            </a:r>
          </a:p>
          <a:p>
            <a:pPr>
              <a:lnSpc>
                <a:spcPct val="90000"/>
              </a:lnSpc>
              <a:buFontTx/>
              <a:buNone/>
            </a:pPr>
            <a:r>
              <a:rPr lang="en-US" altLang="en-US" sz="2800" b="1">
                <a:latin typeface="Arial" pitchFamily="34" charset="0"/>
              </a:rPr>
              <a:t>     - </a:t>
            </a:r>
            <a:r>
              <a:rPr lang="zh-CN" altLang="en-US" sz="2400" b="1">
                <a:ea typeface="SimSun" pitchFamily="2" charset="-122"/>
              </a:rPr>
              <a:t>世纪缜密的结束记录</a:t>
            </a:r>
            <a:r>
              <a:rPr lang="zh-CN" altLang="en-US" sz="2800">
                <a:ea typeface="SimSun" pitchFamily="2" charset="-122"/>
              </a:rPr>
              <a:t> </a:t>
            </a:r>
            <a:endParaRPr lang="en-US" altLang="ja-JP" sz="2800" b="1">
              <a:latin typeface="Arial" pitchFamily="34" charset="0"/>
            </a:endParaRPr>
          </a:p>
          <a:p>
            <a:pPr>
              <a:lnSpc>
                <a:spcPct val="90000"/>
              </a:lnSpc>
              <a:buFontTx/>
              <a:buNone/>
            </a:pPr>
            <a:r>
              <a:rPr lang="en-US" altLang="en-US" sz="2800" b="1">
                <a:latin typeface="Arial" pitchFamily="34" charset="0"/>
              </a:rPr>
              <a:t>     - </a:t>
            </a:r>
            <a:r>
              <a:rPr lang="zh-CN" altLang="en-US" sz="2400" b="1">
                <a:ea typeface="SimSun" pitchFamily="2" charset="-122"/>
              </a:rPr>
              <a:t>正确的演算阳历和阴历</a:t>
            </a:r>
            <a:endParaRPr lang="en-US" altLang="en-US" sz="2400" b="1">
              <a:latin typeface="Arial" pitchFamily="34" charset="0"/>
            </a:endParaRPr>
          </a:p>
        </p:txBody>
      </p:sp>
      <p:sp>
        <p:nvSpPr>
          <p:cNvPr id="80900" name="Text Box 4"/>
          <p:cNvSpPr txBox="1">
            <a:spLocks noChangeArrowheads="1"/>
          </p:cNvSpPr>
          <p:nvPr/>
        </p:nvSpPr>
        <p:spPr bwMode="auto">
          <a:xfrm>
            <a:off x="381000" y="1143000"/>
            <a:ext cx="8534400" cy="242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nSpc>
                <a:spcPct val="120000"/>
              </a:lnSpc>
            </a:pPr>
            <a:r>
              <a:rPr lang="zh-CN" altLang="en-US" sz="3200" i="1">
                <a:solidFill>
                  <a:srgbClr val="3333CC"/>
                </a:solidFill>
                <a:cs typeface="+mn-cs"/>
              </a:rPr>
              <a:t>数学</a:t>
            </a:r>
            <a:endParaRPr lang="en-US" altLang="ja-JP" sz="3200" i="1">
              <a:solidFill>
                <a:srgbClr val="3333CC"/>
              </a:solidFill>
              <a:latin typeface="Arial" pitchFamily="34" charset="0"/>
              <a:cs typeface="+mn-cs"/>
            </a:endParaRPr>
          </a:p>
          <a:p>
            <a:pPr>
              <a:lnSpc>
                <a:spcPct val="120000"/>
              </a:lnSpc>
              <a:buFontTx/>
              <a:buChar char="•"/>
            </a:pPr>
            <a:r>
              <a:rPr lang="zh-CN" altLang="en-US">
                <a:solidFill>
                  <a:srgbClr val="000000"/>
                </a:solidFill>
                <a:cs typeface="+mn-cs"/>
              </a:rPr>
              <a:t>  几何</a:t>
            </a:r>
            <a:r>
              <a:rPr lang="en-US" altLang="zh-CN">
                <a:solidFill>
                  <a:srgbClr val="000000"/>
                </a:solidFill>
                <a:cs typeface="+mn-cs"/>
              </a:rPr>
              <a:t>/</a:t>
            </a:r>
            <a:r>
              <a:rPr lang="zh-CN" altLang="en-US">
                <a:solidFill>
                  <a:srgbClr val="000000"/>
                </a:solidFill>
                <a:cs typeface="+mn-cs"/>
              </a:rPr>
              <a:t>代数</a:t>
            </a:r>
            <a:r>
              <a:rPr lang="en-US" altLang="zh-CN">
                <a:solidFill>
                  <a:srgbClr val="000000"/>
                </a:solidFill>
                <a:cs typeface="+mn-cs"/>
              </a:rPr>
              <a:t>(Euclid &amp; Pythagoras</a:t>
            </a:r>
            <a:r>
              <a:rPr lang="zh-CN" altLang="en-US">
                <a:solidFill>
                  <a:srgbClr val="000000"/>
                </a:solidFill>
                <a:cs typeface="+mn-cs"/>
              </a:rPr>
              <a:t>定理</a:t>
            </a:r>
            <a:r>
              <a:rPr lang="en-US" altLang="zh-CN">
                <a:solidFill>
                  <a:srgbClr val="000000"/>
                </a:solidFill>
                <a:cs typeface="+mn-cs"/>
              </a:rPr>
              <a:t>)</a:t>
            </a:r>
            <a:r>
              <a:rPr lang="en-US" altLang="ja-JP" b="0">
                <a:solidFill>
                  <a:srgbClr val="000000"/>
                </a:solidFill>
                <a:cs typeface="+mn-cs"/>
              </a:rPr>
              <a:t> </a:t>
            </a:r>
          </a:p>
          <a:p>
            <a:pPr>
              <a:lnSpc>
                <a:spcPct val="120000"/>
              </a:lnSpc>
              <a:buFontTx/>
              <a:buChar char="•"/>
            </a:pPr>
            <a:r>
              <a:rPr lang="zh-CN" altLang="en-US">
                <a:solidFill>
                  <a:srgbClr val="000000"/>
                </a:solidFill>
                <a:latin typeface="SimSun" pitchFamily="2" charset="-122"/>
                <a:cs typeface="+mn-cs"/>
              </a:rPr>
              <a:t> 开发了数字系统</a:t>
            </a:r>
            <a:r>
              <a:rPr lang="en-US" altLang="zh-CN">
                <a:solidFill>
                  <a:srgbClr val="000000"/>
                </a:solidFill>
                <a:latin typeface="SimSun" pitchFamily="2" charset="-122"/>
                <a:cs typeface="+mn-cs"/>
              </a:rPr>
              <a:t>,</a:t>
            </a:r>
            <a:r>
              <a:rPr lang="zh-CN" altLang="en-US">
                <a:solidFill>
                  <a:srgbClr val="000000"/>
                </a:solidFill>
                <a:latin typeface="SimSun" pitchFamily="2" charset="-122"/>
                <a:cs typeface="+mn-cs"/>
              </a:rPr>
              <a:t>测量时期角度和程度</a:t>
            </a:r>
            <a:r>
              <a:rPr lang="zh-CN" altLang="en-US">
                <a:solidFill>
                  <a:srgbClr val="000000"/>
                </a:solidFill>
                <a:cs typeface="+mn-cs"/>
              </a:rPr>
              <a:t> </a:t>
            </a:r>
            <a:r>
              <a:rPr lang="en-US" altLang="zh-CN">
                <a:solidFill>
                  <a:srgbClr val="000000"/>
                </a:solidFill>
                <a:cs typeface="+mn-cs"/>
              </a:rPr>
              <a:t>(sexagesimal)</a:t>
            </a:r>
            <a:r>
              <a:rPr lang="zh-CN" altLang="en-US" b="0">
                <a:solidFill>
                  <a:srgbClr val="000000"/>
                </a:solidFill>
                <a:cs typeface="+mn-cs"/>
              </a:rPr>
              <a:t> </a:t>
            </a:r>
          </a:p>
          <a:p>
            <a:pPr>
              <a:lnSpc>
                <a:spcPct val="120000"/>
              </a:lnSpc>
            </a:pPr>
            <a:r>
              <a:rPr lang="en-US" altLang="en-US">
                <a:solidFill>
                  <a:srgbClr val="000000"/>
                </a:solidFill>
                <a:latin typeface="Arial" pitchFamily="34" charset="0"/>
                <a:cs typeface="+mn-cs"/>
              </a:rPr>
              <a:t>   - </a:t>
            </a:r>
            <a:r>
              <a:rPr lang="en-US" altLang="en-US">
                <a:solidFill>
                  <a:srgbClr val="000000"/>
                </a:solidFill>
                <a:cs typeface="+mn-cs"/>
              </a:rPr>
              <a:t>60</a:t>
            </a:r>
            <a:r>
              <a:rPr lang="zh-CN" altLang="en-US">
                <a:solidFill>
                  <a:srgbClr val="000000"/>
                </a:solidFill>
                <a:cs typeface="+mn-cs"/>
              </a:rPr>
              <a:t>分钟</a:t>
            </a:r>
            <a:r>
              <a:rPr lang="en-US" altLang="zh-CN">
                <a:solidFill>
                  <a:srgbClr val="000000"/>
                </a:solidFill>
                <a:cs typeface="+mn-cs"/>
              </a:rPr>
              <a:t>(1</a:t>
            </a:r>
            <a:r>
              <a:rPr lang="zh-CN" altLang="en-US">
                <a:solidFill>
                  <a:srgbClr val="000000"/>
                </a:solidFill>
                <a:cs typeface="+mn-cs"/>
              </a:rPr>
              <a:t>小时</a:t>
            </a:r>
            <a:r>
              <a:rPr lang="en-US" altLang="zh-CN">
                <a:solidFill>
                  <a:srgbClr val="000000"/>
                </a:solidFill>
                <a:cs typeface="+mn-cs"/>
              </a:rPr>
              <a:t>) / 360</a:t>
            </a:r>
            <a:r>
              <a:rPr lang="zh-CN" altLang="en-US">
                <a:solidFill>
                  <a:srgbClr val="000000"/>
                </a:solidFill>
                <a:cs typeface="+mn-cs"/>
              </a:rPr>
              <a:t>度</a:t>
            </a:r>
            <a:r>
              <a:rPr lang="en-US" altLang="zh-CN">
                <a:solidFill>
                  <a:srgbClr val="000000"/>
                </a:solidFill>
                <a:cs typeface="+mn-cs"/>
              </a:rPr>
              <a:t>/</a:t>
            </a:r>
            <a:r>
              <a:rPr lang="zh-CN" altLang="en-US">
                <a:solidFill>
                  <a:srgbClr val="000000"/>
                </a:solidFill>
                <a:cs typeface="+mn-cs"/>
              </a:rPr>
              <a:t>小数</a:t>
            </a:r>
          </a:p>
          <a:p>
            <a:pPr>
              <a:lnSpc>
                <a:spcPct val="120000"/>
              </a:lnSpc>
            </a:pPr>
            <a:r>
              <a:rPr lang="en-US" altLang="en-US">
                <a:solidFill>
                  <a:srgbClr val="000000"/>
                </a:solidFill>
                <a:latin typeface="Arial" pitchFamily="34" charset="0"/>
                <a:cs typeface="+mn-cs"/>
              </a:rPr>
              <a:t>   - </a:t>
            </a:r>
            <a:r>
              <a:rPr lang="zh-CN" altLang="en-US">
                <a:solidFill>
                  <a:srgbClr val="000000"/>
                </a:solidFill>
                <a:cs typeface="+mn-cs"/>
              </a:rPr>
              <a:t>方根 </a:t>
            </a:r>
            <a:r>
              <a:rPr lang="en-US" altLang="zh-CN">
                <a:solidFill>
                  <a:srgbClr val="000000"/>
                </a:solidFill>
                <a:cs typeface="+mn-cs"/>
              </a:rPr>
              <a:t>/ p </a:t>
            </a:r>
            <a:r>
              <a:rPr lang="zh-CN" altLang="en-US">
                <a:solidFill>
                  <a:srgbClr val="000000"/>
                </a:solidFill>
                <a:cs typeface="+mn-cs"/>
              </a:rPr>
              <a:t>价值</a:t>
            </a:r>
            <a:endParaRPr lang="en-US" altLang="en-US">
              <a:solidFill>
                <a:srgbClr val="000000"/>
              </a:solidFill>
              <a:latin typeface="Arial" pitchFamily="34" charset="0"/>
              <a:cs typeface="+mn-cs"/>
            </a:endParaRPr>
          </a:p>
        </p:txBody>
      </p:sp>
      <p:sp>
        <p:nvSpPr>
          <p:cNvPr id="215046" name="Rectangle 9"/>
          <p:cNvSpPr>
            <a:spLocks noChangeArrowheads="1"/>
          </p:cNvSpPr>
          <p:nvPr/>
        </p:nvSpPr>
        <p:spPr bwMode="auto">
          <a:xfrm>
            <a:off x="5029200" y="106363"/>
            <a:ext cx="323215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6000" b="0">
                <a:solidFill>
                  <a:srgbClr val="9999FF"/>
                </a:solidFill>
                <a:cs typeface="+mn-cs"/>
              </a:rPr>
              <a:t>技术成就</a:t>
            </a:r>
          </a:p>
        </p:txBody>
      </p:sp>
    </p:spTree>
    <p:extLst>
      <p:ext uri="{BB962C8B-B14F-4D97-AF65-F5344CB8AC3E}">
        <p14:creationId xmlns:p14="http://schemas.microsoft.com/office/powerpoint/2010/main" val="2389985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 calcmode="lin" valueType="num">
                                      <p:cBhvr additive="base">
                                        <p:cTn id="7" dur="500" fill="hold"/>
                                        <p:tgtEl>
                                          <p:spTgt spid="8090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09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0900">
                                            <p:txEl>
                                              <p:pRg st="1" end="1"/>
                                            </p:txEl>
                                          </p:spTgt>
                                        </p:tgtEl>
                                        <p:attrNameLst>
                                          <p:attrName>style.visibility</p:attrName>
                                        </p:attrNameLst>
                                      </p:cBhvr>
                                      <p:to>
                                        <p:strVal val="visible"/>
                                      </p:to>
                                    </p:set>
                                    <p:anim calcmode="lin" valueType="num">
                                      <p:cBhvr additive="base">
                                        <p:cTn id="13" dur="500" fill="hold"/>
                                        <p:tgtEl>
                                          <p:spTgt spid="8090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090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0900">
                                            <p:txEl>
                                              <p:pRg st="2" end="2"/>
                                            </p:txEl>
                                          </p:spTgt>
                                        </p:tgtEl>
                                        <p:attrNameLst>
                                          <p:attrName>style.visibility</p:attrName>
                                        </p:attrNameLst>
                                      </p:cBhvr>
                                      <p:to>
                                        <p:strVal val="visible"/>
                                      </p:to>
                                    </p:set>
                                    <p:anim calcmode="lin" valueType="num">
                                      <p:cBhvr additive="base">
                                        <p:cTn id="19" dur="500" fill="hold"/>
                                        <p:tgtEl>
                                          <p:spTgt spid="80900">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090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0900">
                                            <p:txEl>
                                              <p:pRg st="3" end="3"/>
                                            </p:txEl>
                                          </p:spTgt>
                                        </p:tgtEl>
                                        <p:attrNameLst>
                                          <p:attrName>style.visibility</p:attrName>
                                        </p:attrNameLst>
                                      </p:cBhvr>
                                      <p:to>
                                        <p:strVal val="visible"/>
                                      </p:to>
                                    </p:set>
                                    <p:anim calcmode="lin" valueType="num">
                                      <p:cBhvr additive="base">
                                        <p:cTn id="25" dur="500" fill="hold"/>
                                        <p:tgtEl>
                                          <p:spTgt spid="80900">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090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0900">
                                            <p:txEl>
                                              <p:pRg st="4" end="4"/>
                                            </p:txEl>
                                          </p:spTgt>
                                        </p:tgtEl>
                                        <p:attrNameLst>
                                          <p:attrName>style.visibility</p:attrName>
                                        </p:attrNameLst>
                                      </p:cBhvr>
                                      <p:to>
                                        <p:strVal val="visible"/>
                                      </p:to>
                                    </p:set>
                                    <p:anim calcmode="lin" valueType="num">
                                      <p:cBhvr additive="base">
                                        <p:cTn id="31" dur="500" fill="hold"/>
                                        <p:tgtEl>
                                          <p:spTgt spid="80900">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090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80898">
                                            <p:txEl>
                                              <p:pRg st="0" end="0"/>
                                            </p:txEl>
                                          </p:spTgt>
                                        </p:tgtEl>
                                        <p:attrNameLst>
                                          <p:attrName>style.visibility</p:attrName>
                                        </p:attrNameLst>
                                      </p:cBhvr>
                                      <p:to>
                                        <p:strVal val="visible"/>
                                      </p:to>
                                    </p:set>
                                    <p:anim calcmode="lin" valueType="num">
                                      <p:cBhvr additive="base">
                                        <p:cTn id="37" dur="500" fill="hold"/>
                                        <p:tgtEl>
                                          <p:spTgt spid="80898">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089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80898">
                                            <p:txEl>
                                              <p:pRg st="1" end="1"/>
                                            </p:txEl>
                                          </p:spTgt>
                                        </p:tgtEl>
                                        <p:attrNameLst>
                                          <p:attrName>style.visibility</p:attrName>
                                        </p:attrNameLst>
                                      </p:cBhvr>
                                      <p:to>
                                        <p:strVal val="visible"/>
                                      </p:to>
                                    </p:set>
                                    <p:anim calcmode="lin" valueType="num">
                                      <p:cBhvr additive="base">
                                        <p:cTn id="43" dur="500" fill="hold"/>
                                        <p:tgtEl>
                                          <p:spTgt spid="80898">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0898">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80898">
                                            <p:txEl>
                                              <p:pRg st="2" end="2"/>
                                            </p:txEl>
                                          </p:spTgt>
                                        </p:tgtEl>
                                        <p:attrNameLst>
                                          <p:attrName>style.visibility</p:attrName>
                                        </p:attrNameLst>
                                      </p:cBhvr>
                                      <p:to>
                                        <p:strVal val="visible"/>
                                      </p:to>
                                    </p:set>
                                    <p:anim calcmode="lin" valueType="num">
                                      <p:cBhvr additive="base">
                                        <p:cTn id="49" dur="500" fill="hold"/>
                                        <p:tgtEl>
                                          <p:spTgt spid="80898">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0898">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80898">
                                            <p:txEl>
                                              <p:pRg st="3" end="3"/>
                                            </p:txEl>
                                          </p:spTgt>
                                        </p:tgtEl>
                                        <p:attrNameLst>
                                          <p:attrName>style.visibility</p:attrName>
                                        </p:attrNameLst>
                                      </p:cBhvr>
                                      <p:to>
                                        <p:strVal val="visible"/>
                                      </p:to>
                                    </p:set>
                                    <p:anim calcmode="lin" valueType="num">
                                      <p:cBhvr additive="base">
                                        <p:cTn id="55" dur="500" fill="hold"/>
                                        <p:tgtEl>
                                          <p:spTgt spid="80898">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80898">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80898">
                                            <p:txEl>
                                              <p:pRg st="4" end="4"/>
                                            </p:txEl>
                                          </p:spTgt>
                                        </p:tgtEl>
                                        <p:attrNameLst>
                                          <p:attrName>style.visibility</p:attrName>
                                        </p:attrNameLst>
                                      </p:cBhvr>
                                      <p:to>
                                        <p:strVal val="visible"/>
                                      </p:to>
                                    </p:set>
                                    <p:anim calcmode="lin" valueType="num">
                                      <p:cBhvr additive="base">
                                        <p:cTn id="61" dur="500" fill="hold"/>
                                        <p:tgtEl>
                                          <p:spTgt spid="80898">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80898">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8" grpId="0" build="p" autoUpdateAnimBg="0"/>
      <p:bldP spid="80900"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1113" y="-26988"/>
            <a:ext cx="932338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2"/>
          <p:cNvSpPr>
            <a:spLocks noGrp="1" noChangeArrowheads="1"/>
          </p:cNvSpPr>
          <p:nvPr>
            <p:ph type="body" idx="1"/>
          </p:nvPr>
        </p:nvSpPr>
        <p:spPr>
          <a:xfrm>
            <a:off x="228600" y="2743200"/>
            <a:ext cx="7772400" cy="2667000"/>
          </a:xfrm>
          <a:effectLst/>
        </p:spPr>
        <p:txBody>
          <a:bodyPr/>
          <a:lstStyle/>
          <a:p>
            <a:pPr>
              <a:lnSpc>
                <a:spcPct val="90000"/>
              </a:lnSpc>
              <a:buFontTx/>
              <a:buNone/>
              <a:defRPr/>
            </a:pP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其他成就 </a:t>
            </a:r>
          </a:p>
          <a:p>
            <a:pPr>
              <a:lnSpc>
                <a:spcPct val="90000"/>
              </a:lnSpc>
              <a:defRPr/>
            </a:pP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日历系统 </a:t>
            </a:r>
            <a:r>
              <a:rPr lang="en-US" altLang="zh-CN"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- 12</a:t>
            </a: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个阴历月  </a:t>
            </a:r>
          </a:p>
          <a:p>
            <a:pPr>
              <a:lnSpc>
                <a:spcPct val="90000"/>
              </a:lnSpc>
              <a:defRPr/>
            </a:pP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测量</a:t>
            </a:r>
            <a:r>
              <a:rPr lang="en-US" altLang="zh-CN"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a:t>
            </a: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水或太阳为时钟</a:t>
            </a:r>
          </a:p>
          <a:p>
            <a:pPr>
              <a:lnSpc>
                <a:spcPct val="90000"/>
              </a:lnSpc>
              <a:defRPr/>
            </a:pP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医学</a:t>
            </a:r>
            <a:r>
              <a:rPr lang="en-US" altLang="zh-CN"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a:t>
            </a: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手术</a:t>
            </a:r>
            <a:r>
              <a:rPr lang="en-US" altLang="zh-CN"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a:t>
            </a: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解剖学</a:t>
            </a:r>
            <a:r>
              <a:rPr lang="en-US" altLang="zh-CN"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a:t>
            </a: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生理 </a:t>
            </a:r>
          </a:p>
          <a:p>
            <a:pPr>
              <a:lnSpc>
                <a:spcPct val="90000"/>
              </a:lnSpc>
              <a:defRPr/>
            </a:pPr>
            <a:r>
              <a:rPr lang="zh-CN" altLang="en-US" sz="2400" b="1" i="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rPr>
              <a:t>  血液脉冲的循环 </a:t>
            </a:r>
          </a:p>
          <a:p>
            <a:pPr>
              <a:lnSpc>
                <a:spcPct val="90000"/>
              </a:lnSpc>
              <a:buFontTx/>
              <a:buNone/>
              <a:defRPr/>
            </a:pPr>
            <a:endPar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endParaRPr>
          </a:p>
          <a:p>
            <a:pPr>
              <a:lnSpc>
                <a:spcPct val="90000"/>
              </a:lnSpc>
              <a:defRPr/>
            </a:pPr>
            <a:endParaRPr lang="en-US" sz="2400" b="1" dirty="0">
              <a:solidFill>
                <a:schemeClr val="bg1"/>
              </a:solidFill>
              <a:effectLst>
                <a:outerShdw blurRad="50800" dist="88900" dir="2700000" algn="tl" rotWithShape="0">
                  <a:srgbClr val="000000"/>
                </a:outerShdw>
              </a:effectLst>
              <a:latin typeface="Arial" charset="0"/>
              <a:ea typeface="ＭＳ Ｐゴシック" charset="0"/>
              <a:cs typeface="ＭＳ Ｐゴシック" charset="0"/>
            </a:endParaRPr>
          </a:p>
        </p:txBody>
      </p:sp>
      <p:sp>
        <p:nvSpPr>
          <p:cNvPr id="438275" name="WordArt 3"/>
          <p:cNvSpPr>
            <a:spLocks noChangeArrowheads="1" noChangeShapeType="1" noTextEdit="1"/>
          </p:cNvSpPr>
          <p:nvPr/>
        </p:nvSpPr>
        <p:spPr bwMode="auto">
          <a:xfrm>
            <a:off x="4114800" y="0"/>
            <a:ext cx="4343400" cy="914400"/>
          </a:xfrm>
          <a:prstGeom prst="rect">
            <a:avLst/>
          </a:prstGeom>
        </p:spPr>
        <p:txBody>
          <a:bodyPr wrap="none" fromWordArt="1">
            <a:prstTxWarp prst="textPlain">
              <a:avLst>
                <a:gd name="adj" fmla="val 50000"/>
              </a:avLst>
            </a:prstTxWarp>
          </a:bodyPr>
          <a:lstStyle/>
          <a:p>
            <a:pPr algn="ctr" eaLnBrk="1" hangingPunct="1"/>
            <a:r>
              <a:rPr lang="zh-CN" altLang="en-US" sz="3600" kern="10" dirty="0">
                <a:ln w="12700">
                  <a:solidFill>
                    <a:srgbClr val="3333CC"/>
                  </a:solidFill>
                  <a:round/>
                  <a:headEnd/>
                  <a:tailEnd/>
                </a:ln>
                <a:solidFill>
                  <a:srgbClr val="FFFFFF"/>
                </a:solidFill>
                <a:effectLst>
                  <a:outerShdw blurRad="63500" dist="46662" dir="2115817" algn="ctr" rotWithShape="0">
                    <a:srgbClr val="9999FF">
                      <a:alpha val="74997"/>
                    </a:srgbClr>
                  </a:outerShdw>
                </a:effectLst>
                <a:latin typeface="Garamond"/>
                <a:ea typeface="Garamond"/>
                <a:cs typeface="Garamond"/>
              </a:rPr>
              <a:t>科 学</a:t>
            </a:r>
          </a:p>
        </p:txBody>
      </p:sp>
      <p:sp>
        <p:nvSpPr>
          <p:cNvPr id="438276" name="Line 4"/>
          <p:cNvSpPr>
            <a:spLocks noChangeShapeType="1"/>
          </p:cNvSpPr>
          <p:nvPr/>
        </p:nvSpPr>
        <p:spPr bwMode="auto">
          <a:xfrm>
            <a:off x="5181600" y="1066800"/>
            <a:ext cx="3276600" cy="0"/>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400" b="0">
              <a:solidFill>
                <a:srgbClr val="000000"/>
              </a:solidFill>
              <a:latin typeface="Times New Roman" charset="0"/>
            </a:endParaRPr>
          </a:p>
        </p:txBody>
      </p:sp>
      <p:sp>
        <p:nvSpPr>
          <p:cNvPr id="438277" name="Text Box 5"/>
          <p:cNvSpPr txBox="1">
            <a:spLocks noChangeArrowheads="1"/>
          </p:cNvSpPr>
          <p:nvPr/>
        </p:nvSpPr>
        <p:spPr bwMode="auto">
          <a:xfrm>
            <a:off x="8604250" y="-26988"/>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FFFF"/>
                </a:solidFill>
                <a:latin typeface="Arial" charset="0"/>
                <a:cs typeface="Arial" charset="0"/>
              </a:rPr>
              <a:t>140</a:t>
            </a:r>
            <a:endParaRPr lang="en-US">
              <a:solidFill>
                <a:srgbClr val="000000"/>
              </a:solidFill>
              <a:latin typeface="Arial" charset="0"/>
              <a:cs typeface="Arial" charset="0"/>
            </a:endParaRPr>
          </a:p>
        </p:txBody>
      </p:sp>
    </p:spTree>
    <p:extLst>
      <p:ext uri="{BB962C8B-B14F-4D97-AF65-F5344CB8AC3E}">
        <p14:creationId xmlns:p14="http://schemas.microsoft.com/office/powerpoint/2010/main" val="367346590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body" sz="half" idx="1"/>
          </p:nvPr>
        </p:nvSpPr>
        <p:spPr>
          <a:xfrm>
            <a:off x="381000" y="1600200"/>
            <a:ext cx="4724400" cy="4953000"/>
          </a:xfrm>
        </p:spPr>
        <p:txBody>
          <a:bodyPr/>
          <a:lstStyle/>
          <a:p>
            <a:pPr>
              <a:buFontTx/>
              <a:buNone/>
            </a:pPr>
            <a:r>
              <a:rPr lang="zh-CN" altLang="en-US" sz="2400" b="1" dirty="0">
                <a:latin typeface="Arial" charset="0"/>
                <a:ea typeface="ＭＳ Ｐゴシック" charset="0"/>
                <a:cs typeface="ＭＳ Ｐゴシック" charset="0"/>
              </a:rPr>
              <a:t>农业</a:t>
            </a:r>
          </a:p>
          <a:p>
            <a:r>
              <a:rPr lang="zh-CN" altLang="en-US" sz="2400" b="1" dirty="0">
                <a:latin typeface="Arial" charset="0"/>
                <a:ea typeface="ＭＳ Ｐゴシック" charset="0"/>
                <a:cs typeface="ＭＳ Ｐゴシック" charset="0"/>
              </a:rPr>
              <a:t>经济基地</a:t>
            </a:r>
            <a:r>
              <a:rPr lang="en-US" altLang="zh-CN" sz="2400" b="1" dirty="0">
                <a:latin typeface="Arial" charset="0"/>
                <a:ea typeface="ＭＳ Ｐゴシック" charset="0"/>
                <a:cs typeface="ＭＳ Ｐゴシック" charset="0"/>
              </a:rPr>
              <a:t>-</a:t>
            </a:r>
            <a:r>
              <a:rPr lang="zh-CN" altLang="en-US" sz="2400" b="1" dirty="0">
                <a:latin typeface="Arial" charset="0"/>
                <a:ea typeface="ＭＳ Ｐゴシック" charset="0"/>
                <a:cs typeface="ＭＳ Ｐゴシック" charset="0"/>
              </a:rPr>
              <a:t>大麦、麦子、水果、蔬菜、牛和绵羊 </a:t>
            </a:r>
          </a:p>
          <a:p>
            <a:pPr>
              <a:buFontTx/>
              <a:buNone/>
            </a:pPr>
            <a:r>
              <a:rPr lang="zh-CN" altLang="en-US" sz="2400" b="1" dirty="0">
                <a:latin typeface="Arial" charset="0"/>
                <a:ea typeface="ＭＳ Ｐゴシック" charset="0"/>
                <a:cs typeface="ＭＳ Ｐゴシック" charset="0"/>
              </a:rPr>
              <a:t>灌溉系统</a:t>
            </a:r>
          </a:p>
          <a:p>
            <a:r>
              <a:rPr lang="zh-CN" altLang="en-US" sz="2400" b="1" dirty="0">
                <a:latin typeface="Arial" charset="0"/>
                <a:ea typeface="ＭＳ Ｐゴシック" charset="0"/>
                <a:cs typeface="ＭＳ Ｐゴシック" charset="0"/>
              </a:rPr>
              <a:t>沼泽和沙漠情况</a:t>
            </a:r>
          </a:p>
          <a:p>
            <a:r>
              <a:rPr lang="zh-CN" altLang="en-US" sz="2400" b="1" dirty="0">
                <a:latin typeface="Arial" charset="0"/>
                <a:ea typeface="ＭＳ Ｐゴシック" charset="0"/>
                <a:cs typeface="ＭＳ Ｐゴシック" charset="0"/>
              </a:rPr>
              <a:t>底格里斯河和幼发拉底河 </a:t>
            </a:r>
            <a:endParaRPr lang="en-US" altLang="zh-CN" sz="2400" b="1" dirty="0">
              <a:latin typeface="Arial" charset="0"/>
              <a:ea typeface="ＭＳ Ｐゴシック" charset="0"/>
              <a:cs typeface="ＭＳ Ｐゴシック" charset="0"/>
            </a:endParaRPr>
          </a:p>
          <a:p>
            <a:pPr lvl="1"/>
            <a:r>
              <a:rPr lang="zh-CN" altLang="en-US" sz="2000" b="1" dirty="0">
                <a:latin typeface="Arial" charset="0"/>
                <a:ea typeface="ＭＳ Ｐゴシック" charset="0"/>
                <a:cs typeface="ＭＳ Ｐゴシック" charset="0"/>
              </a:rPr>
              <a:t>苏 美 尔人 </a:t>
            </a:r>
            <a:r>
              <a:rPr lang="en-US" altLang="zh-CN" sz="2000" b="1" dirty="0">
                <a:latin typeface="Arial" charset="0"/>
                <a:ea typeface="ＭＳ Ｐゴシック" charset="0"/>
                <a:cs typeface="ＭＳ Ｐゴシック" charset="0"/>
              </a:rPr>
              <a:t>(</a:t>
            </a:r>
            <a:r>
              <a:rPr lang="en-US" altLang="zh-CN" sz="2000" b="1" dirty="0" err="1">
                <a:latin typeface="Arial" charset="0"/>
                <a:ea typeface="ＭＳ Ｐゴシック" charset="0"/>
                <a:cs typeface="ＭＳ Ｐゴシック" charset="0"/>
              </a:rPr>
              <a:t>Idiglat</a:t>
            </a:r>
            <a:r>
              <a:rPr lang="en-US" altLang="zh-CN" sz="2000" b="1" dirty="0">
                <a:latin typeface="Arial" charset="0"/>
                <a:ea typeface="ＭＳ Ｐゴシック" charset="0"/>
                <a:cs typeface="ＭＳ Ｐゴシック" charset="0"/>
              </a:rPr>
              <a:t> &amp; </a:t>
            </a:r>
            <a:r>
              <a:rPr lang="en-US" altLang="zh-CN" sz="2000" b="1" dirty="0" err="1">
                <a:latin typeface="Arial" charset="0"/>
                <a:ea typeface="ＭＳ Ｐゴシック" charset="0"/>
                <a:cs typeface="ＭＳ Ｐゴシック" charset="0"/>
              </a:rPr>
              <a:t>Buranin</a:t>
            </a:r>
            <a:r>
              <a:rPr lang="en-US" altLang="zh-CN" sz="2000" b="1" dirty="0">
                <a:latin typeface="Arial" charset="0"/>
                <a:ea typeface="ＭＳ Ｐゴシック" charset="0"/>
                <a:cs typeface="ＭＳ Ｐゴシック" charset="0"/>
              </a:rPr>
              <a:t>)</a:t>
            </a:r>
          </a:p>
          <a:p>
            <a:r>
              <a:rPr lang="zh-CN" altLang="en-US" sz="2400" b="1" dirty="0">
                <a:latin typeface="Arial" charset="0"/>
                <a:ea typeface="ＭＳ Ｐゴシック" charset="0"/>
                <a:cs typeface="ＭＳ Ｐゴシック" charset="0"/>
              </a:rPr>
              <a:t>运河系统 </a:t>
            </a:r>
            <a:r>
              <a:rPr lang="en-US" altLang="zh-CN" sz="2400" b="1" dirty="0">
                <a:latin typeface="Arial" charset="0"/>
                <a:ea typeface="ＭＳ Ｐゴシック" charset="0"/>
                <a:cs typeface="ＭＳ Ｐゴシック" charset="0"/>
              </a:rPr>
              <a:t>/ </a:t>
            </a:r>
            <a:r>
              <a:rPr lang="zh-CN" altLang="en-US" sz="2400" b="1" dirty="0">
                <a:latin typeface="Arial" charset="0"/>
                <a:ea typeface="ＭＳ Ｐゴシック" charset="0"/>
                <a:cs typeface="ＭＳ Ｐゴシック" charset="0"/>
              </a:rPr>
              <a:t>洪水开户</a:t>
            </a:r>
          </a:p>
        </p:txBody>
      </p:sp>
      <p:sp>
        <p:nvSpPr>
          <p:cNvPr id="439298" name="WordArt 3"/>
          <p:cNvSpPr>
            <a:spLocks noChangeArrowheads="1" noChangeShapeType="1" noTextEdit="1"/>
          </p:cNvSpPr>
          <p:nvPr/>
        </p:nvSpPr>
        <p:spPr bwMode="auto">
          <a:xfrm>
            <a:off x="914400" y="381000"/>
            <a:ext cx="7848600" cy="1066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Wave1">
              <a:avLst>
                <a:gd name="adj1" fmla="val 13005"/>
                <a:gd name="adj2" fmla="val 0"/>
              </a:avLst>
            </a:prstTxWarp>
          </a:bodyPr>
          <a:lstStyle/>
          <a:p>
            <a:pPr algn="ctr" eaLnBrk="1" hangingPunct="1"/>
            <a:r>
              <a:rPr lang="zh-CN" altLang="en-US" sz="3200" kern="10" dirty="0">
                <a:gradFill rotWithShape="1">
                  <a:gsLst>
                    <a:gs pos="0">
                      <a:srgbClr val="9999FF"/>
                    </a:gs>
                    <a:gs pos="100000">
                      <a:srgbClr val="009999"/>
                    </a:gs>
                  </a:gsLst>
                  <a:lin ang="5400000" scaled="1"/>
                </a:gradFill>
                <a:effectLst>
                  <a:outerShdw blurRad="63500" dist="53882" dir="2700000" algn="ctr" rotWithShape="0">
                    <a:srgbClr val="C0C0C0">
                      <a:alpha val="79999"/>
                    </a:srgbClr>
                  </a:outerShdw>
                </a:effectLst>
                <a:latin typeface="Garamond"/>
                <a:ea typeface="Garamond"/>
                <a:cs typeface="Garamond"/>
              </a:rPr>
              <a:t>经济和社会结构 </a:t>
            </a:r>
          </a:p>
        </p:txBody>
      </p:sp>
      <p:pic>
        <p:nvPicPr>
          <p:cNvPr id="82948"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953000" y="1752600"/>
            <a:ext cx="3886200" cy="3084513"/>
          </a:xfrm>
          <a:noFill/>
        </p:spPr>
      </p:pic>
      <p:sp>
        <p:nvSpPr>
          <p:cNvPr id="439300" name="Text Box 5"/>
          <p:cNvSpPr txBox="1">
            <a:spLocks noChangeArrowheads="1"/>
          </p:cNvSpPr>
          <p:nvPr/>
        </p:nvSpPr>
        <p:spPr bwMode="auto">
          <a:xfrm>
            <a:off x="8439150"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000000"/>
                </a:solidFill>
                <a:latin typeface="Arial" charset="0"/>
                <a:cs typeface="Arial" charset="0"/>
              </a:rPr>
              <a:t>140</a:t>
            </a:r>
          </a:p>
        </p:txBody>
      </p:sp>
    </p:spTree>
    <p:extLst>
      <p:ext uri="{BB962C8B-B14F-4D97-AF65-F5344CB8AC3E}">
        <p14:creationId xmlns:p14="http://schemas.microsoft.com/office/powerpoint/2010/main" val="3173272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946">
                                            <p:txEl>
                                              <p:pRg st="0" end="0"/>
                                            </p:txEl>
                                          </p:spTgt>
                                        </p:tgtEl>
                                        <p:attrNameLst>
                                          <p:attrName>style.visibility</p:attrName>
                                        </p:attrNameLst>
                                      </p:cBhvr>
                                      <p:to>
                                        <p:strVal val="visible"/>
                                      </p:to>
                                    </p:set>
                                    <p:anim calcmode="lin" valueType="num">
                                      <p:cBhvr additive="base">
                                        <p:cTn id="7" dur="500" fill="hold"/>
                                        <p:tgtEl>
                                          <p:spTgt spid="8294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9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946">
                                            <p:txEl>
                                              <p:pRg st="1" end="1"/>
                                            </p:txEl>
                                          </p:spTgt>
                                        </p:tgtEl>
                                        <p:attrNameLst>
                                          <p:attrName>style.visibility</p:attrName>
                                        </p:attrNameLst>
                                      </p:cBhvr>
                                      <p:to>
                                        <p:strVal val="visible"/>
                                      </p:to>
                                    </p:set>
                                    <p:anim calcmode="lin" valueType="num">
                                      <p:cBhvr additive="base">
                                        <p:cTn id="13" dur="500" fill="hold"/>
                                        <p:tgtEl>
                                          <p:spTgt spid="8294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29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946">
                                            <p:txEl>
                                              <p:pRg st="2" end="2"/>
                                            </p:txEl>
                                          </p:spTgt>
                                        </p:tgtEl>
                                        <p:attrNameLst>
                                          <p:attrName>style.visibility</p:attrName>
                                        </p:attrNameLst>
                                      </p:cBhvr>
                                      <p:to>
                                        <p:strVal val="visible"/>
                                      </p:to>
                                    </p:set>
                                    <p:anim calcmode="lin" valueType="num">
                                      <p:cBhvr additive="base">
                                        <p:cTn id="19" dur="500" fill="hold"/>
                                        <p:tgtEl>
                                          <p:spTgt spid="8294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29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946">
                                            <p:txEl>
                                              <p:pRg st="3" end="3"/>
                                            </p:txEl>
                                          </p:spTgt>
                                        </p:tgtEl>
                                        <p:attrNameLst>
                                          <p:attrName>style.visibility</p:attrName>
                                        </p:attrNameLst>
                                      </p:cBhvr>
                                      <p:to>
                                        <p:strVal val="visible"/>
                                      </p:to>
                                    </p:set>
                                    <p:anim calcmode="lin" valueType="num">
                                      <p:cBhvr additive="base">
                                        <p:cTn id="25" dur="500" fill="hold"/>
                                        <p:tgtEl>
                                          <p:spTgt spid="8294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294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946">
                                            <p:txEl>
                                              <p:pRg st="4" end="4"/>
                                            </p:txEl>
                                          </p:spTgt>
                                        </p:tgtEl>
                                        <p:attrNameLst>
                                          <p:attrName>style.visibility</p:attrName>
                                        </p:attrNameLst>
                                      </p:cBhvr>
                                      <p:to>
                                        <p:strVal val="visible"/>
                                      </p:to>
                                    </p:set>
                                    <p:anim calcmode="lin" valueType="num">
                                      <p:cBhvr additive="base">
                                        <p:cTn id="31" dur="500" fill="hold"/>
                                        <p:tgtEl>
                                          <p:spTgt spid="8294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2946">
                                            <p:txEl>
                                              <p:pRg st="4" end="4"/>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2946">
                                            <p:txEl>
                                              <p:pRg st="5" end="5"/>
                                            </p:txEl>
                                          </p:spTgt>
                                        </p:tgtEl>
                                        <p:attrNameLst>
                                          <p:attrName>style.visibility</p:attrName>
                                        </p:attrNameLst>
                                      </p:cBhvr>
                                      <p:to>
                                        <p:strVal val="visible"/>
                                      </p:to>
                                    </p:set>
                                    <p:anim calcmode="lin" valueType="num">
                                      <p:cBhvr additive="base">
                                        <p:cTn id="35" dur="500" fill="hold"/>
                                        <p:tgtEl>
                                          <p:spTgt spid="82946">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294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82946">
                                            <p:txEl>
                                              <p:pRg st="6" end="6"/>
                                            </p:txEl>
                                          </p:spTgt>
                                        </p:tgtEl>
                                        <p:attrNameLst>
                                          <p:attrName>style.visibility</p:attrName>
                                        </p:attrNameLst>
                                      </p:cBhvr>
                                      <p:to>
                                        <p:strVal val="visible"/>
                                      </p:to>
                                    </p:set>
                                    <p:anim calcmode="lin" valueType="num">
                                      <p:cBhvr additive="base">
                                        <p:cTn id="41" dur="500" fill="hold"/>
                                        <p:tgtEl>
                                          <p:spTgt spid="82946">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2946">
                                            <p:txEl>
                                              <p:pRg st="6" end="6"/>
                                            </p:txEl>
                                          </p:spTgt>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500"/>
                            </p:stCondLst>
                            <p:childTnLst>
                              <p:par>
                                <p:cTn id="44" presetID="14" presetClass="entr" presetSubtype="10" fill="hold" nodeType="afterEffect">
                                  <p:stCondLst>
                                    <p:cond delay="0"/>
                                  </p:stCondLst>
                                  <p:childTnLst>
                                    <p:set>
                                      <p:cBhvr>
                                        <p:cTn id="45" dur="1" fill="hold">
                                          <p:stCondLst>
                                            <p:cond delay="0"/>
                                          </p:stCondLst>
                                        </p:cTn>
                                        <p:tgtEl>
                                          <p:spTgt spid="82948"/>
                                        </p:tgtEl>
                                        <p:attrNameLst>
                                          <p:attrName>style.visibility</p:attrName>
                                        </p:attrNameLst>
                                      </p:cBhvr>
                                      <p:to>
                                        <p:strVal val="visible"/>
                                      </p:to>
                                    </p:set>
                                    <p:animEffect transition="in" filter="randombar(horizontal)">
                                      <p:cBhvr>
                                        <p:cTn id="46" dur="500"/>
                                        <p:tgtEl>
                                          <p:spTgt spid="82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6"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6"/>
          <p:cNvPicPr>
            <a:picLocks noChangeAspect="1" noChangeArrowheads="1"/>
          </p:cNvPicPr>
          <p:nvPr/>
        </p:nvPicPr>
        <p:blipFill>
          <a:blip r:embed="rId2">
            <a:lum bright="-24000"/>
            <a:extLst>
              <a:ext uri="{28A0092B-C50C-407E-A947-70E740481C1C}">
                <a14:useLocalDpi xmlns:a14="http://schemas.microsoft.com/office/drawing/2010/main" val="0"/>
              </a:ext>
            </a:extLst>
          </a:blip>
          <a:srcRect/>
          <a:stretch>
            <a:fillRect/>
          </a:stretch>
        </p:blipFill>
        <p:spPr bwMode="auto">
          <a:xfrm>
            <a:off x="0" y="850900"/>
            <a:ext cx="9169400" cy="600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5" name="Rectangle 7"/>
          <p:cNvSpPr>
            <a:spLocks noChangeArrowheads="1"/>
          </p:cNvSpPr>
          <p:nvPr/>
        </p:nvSpPr>
        <p:spPr bwMode="auto">
          <a:xfrm>
            <a:off x="0" y="838200"/>
            <a:ext cx="9144000" cy="6019800"/>
          </a:xfrm>
          <a:prstGeom prst="rect">
            <a:avLst/>
          </a:prstGeom>
          <a:gradFill rotWithShape="0">
            <a:gsLst>
              <a:gs pos="0">
                <a:schemeClr val="tx2">
                  <a:alpha val="52000"/>
                </a:schemeClr>
              </a:gs>
              <a:gs pos="100000">
                <a:schemeClr val="tx2">
                  <a:gamma/>
                  <a:shade val="44706"/>
                  <a:invGamma/>
                  <a:alpha val="53000"/>
                </a:schemeClr>
              </a:gs>
            </a:gsLst>
            <a:lin ang="5400000" scaled="1"/>
          </a:gradFill>
          <a:ln w="9525">
            <a:solidFill>
              <a:schemeClr val="tx1"/>
            </a:solidFill>
            <a:miter lim="800000"/>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83970" name="Rectangle 2"/>
          <p:cNvSpPr>
            <a:spLocks noGrp="1" noChangeArrowheads="1"/>
          </p:cNvSpPr>
          <p:nvPr>
            <p:ph type="body" sz="half" idx="1"/>
          </p:nvPr>
        </p:nvSpPr>
        <p:spPr>
          <a:xfrm>
            <a:off x="609600" y="1524000"/>
            <a:ext cx="8534400" cy="5181600"/>
          </a:xfrm>
          <a:effectLst>
            <a:outerShdw blurRad="63500" dist="38099" dir="2700000" algn="ctr" rotWithShape="0">
              <a:schemeClr val="tx1">
                <a:alpha val="74997"/>
              </a:schemeClr>
            </a:outerShdw>
          </a:effectLst>
        </p:spPr>
        <p:txBody>
          <a:bodyPr/>
          <a:lstStyle/>
          <a:p>
            <a:pPr>
              <a:buFontTx/>
              <a:buNone/>
            </a:pPr>
            <a:r>
              <a:rPr lang="zh-CN" altLang="en-US" sz="3600" b="1">
                <a:solidFill>
                  <a:schemeClr val="bg1"/>
                </a:solidFill>
                <a:ea typeface="SimSun" pitchFamily="2" charset="-122"/>
              </a:rPr>
              <a:t>艺术</a:t>
            </a:r>
            <a:endParaRPr lang="en-US" altLang="ja-JP" sz="3600" b="1">
              <a:solidFill>
                <a:schemeClr val="bg1"/>
              </a:solidFill>
              <a:latin typeface="Arial" pitchFamily="34" charset="0"/>
            </a:endParaRPr>
          </a:p>
          <a:p>
            <a:r>
              <a:rPr lang="zh-CN" altLang="en-US" sz="2800" b="1">
                <a:solidFill>
                  <a:schemeClr val="bg1"/>
                </a:solidFill>
                <a:ea typeface="SimSun" pitchFamily="2" charset="-122"/>
              </a:rPr>
              <a:t>挂毯</a:t>
            </a:r>
            <a:r>
              <a:rPr lang="en-US" altLang="zh-CN" sz="2800" b="1">
                <a:solidFill>
                  <a:schemeClr val="bg1"/>
                </a:solidFill>
                <a:ea typeface="SimSun" pitchFamily="2" charset="-122"/>
              </a:rPr>
              <a:t>/</a:t>
            </a:r>
            <a:r>
              <a:rPr lang="zh-CN" altLang="en-US" sz="2800" b="1">
                <a:solidFill>
                  <a:schemeClr val="bg1"/>
                </a:solidFill>
                <a:ea typeface="SimSun" pitchFamily="2" charset="-122"/>
              </a:rPr>
              <a:t>旧布</a:t>
            </a:r>
          </a:p>
          <a:p>
            <a:r>
              <a:rPr lang="zh-CN" altLang="en-US" sz="2800" b="1">
                <a:solidFill>
                  <a:schemeClr val="bg1"/>
                </a:solidFill>
                <a:ea typeface="SimSun" pitchFamily="2" charset="-122"/>
              </a:rPr>
              <a:t>塑造金和银物品</a:t>
            </a:r>
            <a:endParaRPr lang="en-US" altLang="ja-JP" sz="2800" b="1">
              <a:solidFill>
                <a:schemeClr val="bg1"/>
              </a:solidFill>
              <a:latin typeface="Arial" pitchFamily="34" charset="0"/>
            </a:endParaRPr>
          </a:p>
          <a:p>
            <a:r>
              <a:rPr lang="zh-CN" altLang="en-US" sz="2800" b="1">
                <a:solidFill>
                  <a:schemeClr val="bg1"/>
                </a:solidFill>
                <a:ea typeface="SimSun" pitchFamily="2" charset="-122"/>
              </a:rPr>
              <a:t>裁减宝石和制作的纺织品</a:t>
            </a:r>
            <a:endParaRPr lang="en-US" altLang="ja-JP" sz="2800" b="1">
              <a:solidFill>
                <a:schemeClr val="bg1"/>
              </a:solidFill>
              <a:latin typeface="Arial" pitchFamily="34" charset="0"/>
            </a:endParaRPr>
          </a:p>
          <a:p>
            <a:pPr>
              <a:buFontTx/>
              <a:buNone/>
            </a:pPr>
            <a:endParaRPr lang="en-US" altLang="en-US" sz="2800" b="1">
              <a:solidFill>
                <a:schemeClr val="bg1"/>
              </a:solidFill>
              <a:latin typeface="Arial" pitchFamily="34" charset="0"/>
            </a:endParaRPr>
          </a:p>
          <a:p>
            <a:pPr>
              <a:buFontTx/>
              <a:buNone/>
            </a:pPr>
            <a:r>
              <a:rPr lang="zh-CN" altLang="en-US" sz="3600" b="1">
                <a:solidFill>
                  <a:schemeClr val="bg1"/>
                </a:solidFill>
                <a:ea typeface="SimSun" pitchFamily="2" charset="-122"/>
              </a:rPr>
              <a:t>商业</a:t>
            </a:r>
            <a:endParaRPr lang="en-US" altLang="ja-JP" sz="3600" b="1">
              <a:solidFill>
                <a:schemeClr val="bg1"/>
              </a:solidFill>
              <a:latin typeface="Arial" pitchFamily="34" charset="0"/>
            </a:endParaRPr>
          </a:p>
          <a:p>
            <a:r>
              <a:rPr lang="zh-CN" altLang="en-US" sz="2800" b="1">
                <a:solidFill>
                  <a:schemeClr val="bg1"/>
                </a:solidFill>
                <a:ea typeface="SimSun" pitchFamily="2" charset="-122"/>
              </a:rPr>
              <a:t>巴比伦的财富</a:t>
            </a:r>
            <a:r>
              <a:rPr lang="zh-CN" altLang="en-US" sz="2800">
                <a:solidFill>
                  <a:schemeClr val="bg1"/>
                </a:solidFill>
                <a:ea typeface="SimSun" pitchFamily="2" charset="-122"/>
              </a:rPr>
              <a:t> </a:t>
            </a:r>
            <a:endParaRPr lang="en-US" altLang="ja-JP" sz="2800" b="1">
              <a:solidFill>
                <a:schemeClr val="bg1"/>
              </a:solidFill>
              <a:latin typeface="Arial" pitchFamily="34" charset="0"/>
            </a:endParaRPr>
          </a:p>
          <a:p>
            <a:r>
              <a:rPr lang="zh-CN" altLang="en-US" sz="2800" b="1">
                <a:solidFill>
                  <a:schemeClr val="bg1"/>
                </a:solidFill>
                <a:ea typeface="SimSun" pitchFamily="2" charset="-122"/>
              </a:rPr>
              <a:t>保护免受匪盗 </a:t>
            </a:r>
            <a:r>
              <a:rPr lang="en-US" altLang="zh-CN" sz="2800" b="1">
                <a:solidFill>
                  <a:schemeClr val="bg1"/>
                </a:solidFill>
                <a:ea typeface="SimSun" pitchFamily="2" charset="-122"/>
              </a:rPr>
              <a:t>-</a:t>
            </a:r>
            <a:r>
              <a:rPr lang="zh-CN" altLang="en-US" sz="2800" b="1">
                <a:solidFill>
                  <a:schemeClr val="bg1"/>
                </a:solidFill>
                <a:ea typeface="SimSun" pitchFamily="2" charset="-122"/>
              </a:rPr>
              <a:t>繁荣直到</a:t>
            </a:r>
            <a:r>
              <a:rPr lang="en-US" altLang="zh-CN" sz="2800" b="1">
                <a:solidFill>
                  <a:schemeClr val="bg1"/>
                </a:solidFill>
                <a:ea typeface="SimSun" pitchFamily="2" charset="-122"/>
              </a:rPr>
              <a:t>1000</a:t>
            </a:r>
            <a:r>
              <a:rPr lang="zh-CN" altLang="en-US" sz="2800" b="1">
                <a:solidFill>
                  <a:schemeClr val="bg1"/>
                </a:solidFill>
                <a:ea typeface="SimSun" pitchFamily="2" charset="-122"/>
              </a:rPr>
              <a:t>年征税</a:t>
            </a:r>
            <a:endParaRPr lang="en-US" altLang="ja-JP" sz="2800" b="1">
              <a:solidFill>
                <a:schemeClr val="bg1"/>
              </a:solidFill>
              <a:latin typeface="Arial" pitchFamily="34" charset="0"/>
            </a:endParaRPr>
          </a:p>
          <a:p>
            <a:r>
              <a:rPr lang="ja-JP" altLang="en-US" sz="2800" b="1">
                <a:solidFill>
                  <a:schemeClr val="bg1"/>
                </a:solidFill>
              </a:rPr>
              <a:t>征税在人民</a:t>
            </a:r>
            <a:endParaRPr lang="en-US" altLang="en-US" sz="2800" b="1">
              <a:solidFill>
                <a:schemeClr val="bg1"/>
              </a:solidFill>
              <a:latin typeface="Arial" pitchFamily="34" charset="0"/>
            </a:endParaRPr>
          </a:p>
        </p:txBody>
      </p:sp>
      <p:sp>
        <p:nvSpPr>
          <p:cNvPr id="83972" name="Line 4"/>
          <p:cNvSpPr>
            <a:spLocks noChangeShapeType="1"/>
          </p:cNvSpPr>
          <p:nvPr/>
        </p:nvSpPr>
        <p:spPr bwMode="auto">
          <a:xfrm>
            <a:off x="5029200" y="914400"/>
            <a:ext cx="3886200" cy="0"/>
          </a:xfrm>
          <a:prstGeom prst="line">
            <a:avLst/>
          </a:prstGeom>
          <a:noFill/>
          <a:ln w="3810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pic>
        <p:nvPicPr>
          <p:cNvPr id="218117" name="Picture 5" descr="Home">
            <a:hlinkClick r:id="rId3" action="ppaction://hlinksldjump"/>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24800" y="5999163"/>
            <a:ext cx="87630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118" name="Rectangle 8"/>
          <p:cNvSpPr>
            <a:spLocks noChangeArrowheads="1"/>
          </p:cNvSpPr>
          <p:nvPr/>
        </p:nvSpPr>
        <p:spPr bwMode="auto">
          <a:xfrm>
            <a:off x="5410200" y="136525"/>
            <a:ext cx="34988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r>
              <a:rPr lang="zh-CN" altLang="en-US" sz="3600">
                <a:solidFill>
                  <a:srgbClr val="9999FF"/>
                </a:solidFill>
                <a:ea typeface="SimSun" pitchFamily="2" charset="-122"/>
                <a:cs typeface="+mn-cs"/>
              </a:rPr>
              <a:t>经济和社会结构 </a:t>
            </a:r>
          </a:p>
        </p:txBody>
      </p:sp>
    </p:spTree>
    <p:extLst>
      <p:ext uri="{BB962C8B-B14F-4D97-AF65-F5344CB8AC3E}">
        <p14:creationId xmlns:p14="http://schemas.microsoft.com/office/powerpoint/2010/main" val="2763910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839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83970">
                                            <p:txEl>
                                              <p:pRg st="0" end="0"/>
                                            </p:txEl>
                                          </p:spTgt>
                                        </p:tgtEl>
                                        <p:attrNameLst>
                                          <p:attrName>style.visibility</p:attrName>
                                        </p:attrNameLst>
                                      </p:cBhvr>
                                      <p:to>
                                        <p:strVal val="visible"/>
                                      </p:to>
                                    </p:set>
                                    <p:anim calcmode="lin" valueType="num">
                                      <p:cBhvr additive="base">
                                        <p:cTn id="11" dur="500" fill="hold"/>
                                        <p:tgtEl>
                                          <p:spTgt spid="8397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39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3970">
                                            <p:txEl>
                                              <p:pRg st="1" end="1"/>
                                            </p:txEl>
                                          </p:spTgt>
                                        </p:tgtEl>
                                        <p:attrNameLst>
                                          <p:attrName>style.visibility</p:attrName>
                                        </p:attrNameLst>
                                      </p:cBhvr>
                                      <p:to>
                                        <p:strVal val="visible"/>
                                      </p:to>
                                    </p:set>
                                    <p:anim calcmode="lin" valueType="num">
                                      <p:cBhvr additive="base">
                                        <p:cTn id="17" dur="500" fill="hold"/>
                                        <p:tgtEl>
                                          <p:spTgt spid="8397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39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3970">
                                            <p:txEl>
                                              <p:pRg st="2" end="2"/>
                                            </p:txEl>
                                          </p:spTgt>
                                        </p:tgtEl>
                                        <p:attrNameLst>
                                          <p:attrName>style.visibility</p:attrName>
                                        </p:attrNameLst>
                                      </p:cBhvr>
                                      <p:to>
                                        <p:strVal val="visible"/>
                                      </p:to>
                                    </p:set>
                                    <p:anim calcmode="lin" valueType="num">
                                      <p:cBhvr additive="base">
                                        <p:cTn id="23" dur="500" fill="hold"/>
                                        <p:tgtEl>
                                          <p:spTgt spid="8397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39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83970">
                                            <p:txEl>
                                              <p:pRg st="3" end="3"/>
                                            </p:txEl>
                                          </p:spTgt>
                                        </p:tgtEl>
                                        <p:attrNameLst>
                                          <p:attrName>style.visibility</p:attrName>
                                        </p:attrNameLst>
                                      </p:cBhvr>
                                      <p:to>
                                        <p:strVal val="visible"/>
                                      </p:to>
                                    </p:set>
                                    <p:anim calcmode="lin" valueType="num">
                                      <p:cBhvr additive="base">
                                        <p:cTn id="29" dur="500" fill="hold"/>
                                        <p:tgtEl>
                                          <p:spTgt spid="8397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39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3970">
                                            <p:txEl>
                                              <p:pRg st="5" end="5"/>
                                            </p:txEl>
                                          </p:spTgt>
                                        </p:tgtEl>
                                        <p:attrNameLst>
                                          <p:attrName>style.visibility</p:attrName>
                                        </p:attrNameLst>
                                      </p:cBhvr>
                                      <p:to>
                                        <p:strVal val="visible"/>
                                      </p:to>
                                    </p:set>
                                    <p:anim calcmode="lin" valueType="num">
                                      <p:cBhvr additive="base">
                                        <p:cTn id="35" dur="500" fill="hold"/>
                                        <p:tgtEl>
                                          <p:spTgt spid="83970">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397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83970">
                                            <p:txEl>
                                              <p:pRg st="6" end="6"/>
                                            </p:txEl>
                                          </p:spTgt>
                                        </p:tgtEl>
                                        <p:attrNameLst>
                                          <p:attrName>style.visibility</p:attrName>
                                        </p:attrNameLst>
                                      </p:cBhvr>
                                      <p:to>
                                        <p:strVal val="visible"/>
                                      </p:to>
                                    </p:set>
                                    <p:anim calcmode="lin" valueType="num">
                                      <p:cBhvr additive="base">
                                        <p:cTn id="41" dur="500" fill="hold"/>
                                        <p:tgtEl>
                                          <p:spTgt spid="83970">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397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83970">
                                            <p:txEl>
                                              <p:pRg st="7" end="7"/>
                                            </p:txEl>
                                          </p:spTgt>
                                        </p:tgtEl>
                                        <p:attrNameLst>
                                          <p:attrName>style.visibility</p:attrName>
                                        </p:attrNameLst>
                                      </p:cBhvr>
                                      <p:to>
                                        <p:strVal val="visible"/>
                                      </p:to>
                                    </p:set>
                                    <p:anim calcmode="lin" valueType="num">
                                      <p:cBhvr additive="base">
                                        <p:cTn id="47" dur="500" fill="hold"/>
                                        <p:tgtEl>
                                          <p:spTgt spid="8397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397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83970">
                                            <p:txEl>
                                              <p:pRg st="8" end="8"/>
                                            </p:txEl>
                                          </p:spTgt>
                                        </p:tgtEl>
                                        <p:attrNameLst>
                                          <p:attrName>style.visibility</p:attrName>
                                        </p:attrNameLst>
                                      </p:cBhvr>
                                      <p:to>
                                        <p:strVal val="visible"/>
                                      </p:to>
                                    </p:set>
                                    <p:anim calcmode="lin" valueType="num">
                                      <p:cBhvr additive="base">
                                        <p:cTn id="53" dur="500" fill="hold"/>
                                        <p:tgtEl>
                                          <p:spTgt spid="83970">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8397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5" grpId="0" animBg="1"/>
      <p:bldP spid="8397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3" name="Picture 12"/>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609600" y="914400"/>
            <a:ext cx="8153400" cy="5270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ChangeArrowheads="1"/>
          </p:cNvSpPr>
          <p:nvPr/>
        </p:nvSpPr>
        <p:spPr bwMode="auto">
          <a:xfrm>
            <a:off x="228600" y="6248400"/>
            <a:ext cx="8686800" cy="381000"/>
          </a:xfrm>
          <a:prstGeom prst="rect">
            <a:avLst/>
          </a:prstGeom>
          <a:solidFill>
            <a:srgbClr val="CCFFFF"/>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18435" name="Rectangle 3"/>
          <p:cNvSpPr>
            <a:spLocks noChangeArrowheads="1"/>
          </p:cNvSpPr>
          <p:nvPr/>
        </p:nvSpPr>
        <p:spPr bwMode="auto">
          <a:xfrm>
            <a:off x="228600" y="6248400"/>
            <a:ext cx="2590800" cy="381000"/>
          </a:xfrm>
          <a:prstGeom prst="rect">
            <a:avLst/>
          </a:prstGeom>
          <a:solidFill>
            <a:srgbClr val="FFFF99"/>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pic>
        <p:nvPicPr>
          <p:cNvPr id="228356"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8357"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8358"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40"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a:extLst>
            <a:ext uri="{AF507438-7753-43e0-B8FC-AC1667EBCBE1}">
              <a14:hiddenEffects xmlns:a14="http://schemas.microsoft.com/office/drawing/2010/main" xmlns="">
                <a:effectLst>
                  <a:outerShdw blurRad="63500" dist="38099" dir="2700000" algn="ctr" rotWithShape="0">
                    <a:srgbClr val="808080">
                      <a:alpha val="74997"/>
                    </a:srgbClr>
                  </a:outerShdw>
                </a:effectLst>
              </a14:hiddenEffects>
            </a:ext>
          </a:extLst>
        </p:spPr>
      </p:pic>
      <p:sp>
        <p:nvSpPr>
          <p:cNvPr id="18441" name="Line 9"/>
          <p:cNvSpPr>
            <a:spLocks noChangeShapeType="1"/>
          </p:cNvSpPr>
          <p:nvPr/>
        </p:nvSpPr>
        <p:spPr bwMode="auto">
          <a:xfrm>
            <a:off x="5029200" y="762000"/>
            <a:ext cx="3886200" cy="0"/>
          </a:xfrm>
          <a:prstGeom prst="line">
            <a:avLst/>
          </a:prstGeom>
          <a:noFill/>
          <a:ln w="5715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18442" name="Text Box 10"/>
          <p:cNvSpPr txBox="1">
            <a:spLocks noChangeArrowheads="1"/>
          </p:cNvSpPr>
          <p:nvPr/>
        </p:nvSpPr>
        <p:spPr bwMode="auto">
          <a:xfrm>
            <a:off x="381000" y="304800"/>
            <a:ext cx="2895600" cy="457200"/>
          </a:xfrm>
          <a:prstGeom prst="rect">
            <a:avLst/>
          </a:prstGeom>
          <a:noFill/>
          <a:ln>
            <a:noFill/>
          </a:ln>
          <a:effec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eaLnBrk="1" hangingPunct="1">
              <a:spcBef>
                <a:spcPct val="50000"/>
              </a:spcBef>
            </a:pPr>
            <a:r>
              <a:rPr lang="zh-CN" altLang="en-US" i="1" u="sng">
                <a:solidFill>
                  <a:srgbClr val="000000"/>
                </a:solidFill>
                <a:effectLst>
                  <a:outerShdw blurRad="38100" dist="38100" dir="2700000" algn="tl">
                    <a:srgbClr val="C0C0C0"/>
                  </a:outerShdw>
                </a:effectLst>
                <a:ea typeface="SimSun" pitchFamily="2" charset="-122"/>
                <a:cs typeface="+mn-cs"/>
              </a:rPr>
              <a:t>为什么有流放</a:t>
            </a:r>
            <a:r>
              <a:rPr lang="en-US" altLang="ja-JP" i="1" u="sng">
                <a:solidFill>
                  <a:srgbClr val="000000"/>
                </a:solidFill>
                <a:effectLst>
                  <a:outerShdw blurRad="38100" dist="38100" dir="2700000" algn="tl">
                    <a:srgbClr val="C0C0C0"/>
                  </a:outerShdw>
                </a:effectLst>
                <a:latin typeface="Arial" pitchFamily="34" charset="0"/>
                <a:cs typeface="+mn-cs"/>
              </a:rPr>
              <a:t>?</a:t>
            </a:r>
            <a:endParaRPr lang="en-US" altLang="en-US" i="1" u="sng">
              <a:solidFill>
                <a:srgbClr val="000000"/>
              </a:solidFill>
              <a:effectLst>
                <a:outerShdw blurRad="38100" dist="38100" dir="2700000" algn="tl">
                  <a:srgbClr val="C0C0C0"/>
                </a:outerShdw>
              </a:effectLst>
              <a:latin typeface="Arial" pitchFamily="34" charset="0"/>
              <a:cs typeface="+mn-cs"/>
            </a:endParaRPr>
          </a:p>
        </p:txBody>
      </p:sp>
      <p:sp>
        <p:nvSpPr>
          <p:cNvPr id="18445" name="Rectangle 13"/>
          <p:cNvSpPr>
            <a:spLocks noChangeArrowheads="1"/>
          </p:cNvSpPr>
          <p:nvPr/>
        </p:nvSpPr>
        <p:spPr bwMode="auto">
          <a:xfrm>
            <a:off x="304800" y="3733800"/>
            <a:ext cx="8382000" cy="2133600"/>
          </a:xfrm>
          <a:prstGeom prst="rect">
            <a:avLst/>
          </a:prstGeom>
          <a:gradFill rotWithShape="0">
            <a:gsLst>
              <a:gs pos="0">
                <a:schemeClr val="tx2">
                  <a:alpha val="52000"/>
                </a:schemeClr>
              </a:gs>
              <a:gs pos="100000">
                <a:schemeClr val="tx2">
                  <a:gamma/>
                  <a:shade val="44706"/>
                  <a:invGamma/>
                  <a:alpha val="53000"/>
                </a:schemeClr>
              </a:gs>
            </a:gsLst>
            <a:lin ang="5400000" scaled="1"/>
          </a:gradFill>
          <a:ln w="9525">
            <a:solidFill>
              <a:schemeClr val="tx1"/>
            </a:solidFill>
            <a:miter lim="800000"/>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18443" name="Text Box 11"/>
          <p:cNvSpPr txBox="1">
            <a:spLocks noChangeArrowheads="1"/>
          </p:cNvSpPr>
          <p:nvPr/>
        </p:nvSpPr>
        <p:spPr bwMode="auto">
          <a:xfrm>
            <a:off x="304800" y="3706813"/>
            <a:ext cx="8382000" cy="17351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eaLnBrk="1" hangingPunct="1">
              <a:spcBef>
                <a:spcPct val="50000"/>
              </a:spcBef>
            </a:pPr>
            <a:r>
              <a:rPr lang="ja-JP" altLang="en-US" b="0" i="1">
                <a:solidFill>
                  <a:srgbClr val="808080"/>
                </a:solidFill>
                <a:effectLst>
                  <a:outerShdw blurRad="38100" dist="38100" dir="2700000" algn="tl">
                    <a:srgbClr val="C0C0C0"/>
                  </a:outerShdw>
                </a:effectLst>
                <a:cs typeface="+mn-cs"/>
              </a:rPr>
              <a:t>以</a:t>
            </a:r>
            <a:r>
              <a:rPr lang="en-US" altLang="ja-JP" b="0" i="1">
                <a:solidFill>
                  <a:srgbClr val="808080"/>
                </a:solidFill>
                <a:effectLst>
                  <a:outerShdw blurRad="38100" dist="38100" dir="2700000" algn="tl">
                    <a:srgbClr val="C0C0C0"/>
                  </a:outerShdw>
                </a:effectLst>
                <a:cs typeface="+mn-cs"/>
              </a:rPr>
              <a:t> </a:t>
            </a:r>
            <a:r>
              <a:rPr lang="ja-JP" altLang="en-US" b="0" i="1">
                <a:solidFill>
                  <a:srgbClr val="808080"/>
                </a:solidFill>
                <a:effectLst>
                  <a:outerShdw blurRad="38100" dist="38100" dir="2700000" algn="tl">
                    <a:srgbClr val="C0C0C0"/>
                  </a:outerShdw>
                </a:effectLst>
                <a:cs typeface="+mn-cs"/>
              </a:rPr>
              <a:t>斯</a:t>
            </a:r>
            <a:r>
              <a:rPr lang="en-US" altLang="ja-JP" b="0" i="1">
                <a:solidFill>
                  <a:srgbClr val="808080"/>
                </a:solidFill>
                <a:effectLst>
                  <a:outerShdw blurRad="38100" dist="38100" dir="2700000" algn="tl">
                    <a:srgbClr val="C0C0C0"/>
                  </a:outerShdw>
                </a:effectLst>
                <a:cs typeface="+mn-cs"/>
              </a:rPr>
              <a:t> </a:t>
            </a:r>
            <a:r>
              <a:rPr lang="ja-JP" altLang="en-US" b="0" i="1">
                <a:solidFill>
                  <a:srgbClr val="808080"/>
                </a:solidFill>
                <a:effectLst>
                  <a:outerShdw blurRad="38100" dist="38100" dir="2700000" algn="tl">
                    <a:srgbClr val="C0C0C0"/>
                  </a:outerShdw>
                </a:effectLst>
                <a:cs typeface="+mn-cs"/>
              </a:rPr>
              <a:t>拉</a:t>
            </a:r>
            <a:r>
              <a:rPr lang="en-US" altLang="ja-JP" b="0" i="1">
                <a:solidFill>
                  <a:srgbClr val="808080"/>
                </a:solidFill>
                <a:effectLst>
                  <a:outerShdw blurRad="38100" dist="38100" dir="2700000" algn="tl">
                    <a:srgbClr val="C0C0C0"/>
                  </a:outerShdw>
                </a:effectLst>
                <a:cs typeface="+mn-cs"/>
              </a:rPr>
              <a:t> </a:t>
            </a:r>
            <a:r>
              <a:rPr lang="ja-JP" altLang="en-US" b="0" i="1">
                <a:solidFill>
                  <a:srgbClr val="808080"/>
                </a:solidFill>
                <a:effectLst>
                  <a:outerShdw blurRad="38100" dist="38100" dir="2700000" algn="tl">
                    <a:srgbClr val="C0C0C0"/>
                  </a:outerShdw>
                </a:effectLst>
                <a:cs typeface="+mn-cs"/>
              </a:rPr>
              <a:t>記</a:t>
            </a:r>
            <a:r>
              <a:rPr lang="en-US" altLang="ja-JP" b="0">
                <a:solidFill>
                  <a:srgbClr val="000000"/>
                </a:solidFill>
                <a:cs typeface="+mn-cs"/>
              </a:rPr>
              <a:t> </a:t>
            </a:r>
            <a:r>
              <a:rPr lang="en-US" altLang="ja-JP" b="0" i="1">
                <a:solidFill>
                  <a:srgbClr val="FFFFFF"/>
                </a:solidFill>
                <a:effectLst>
                  <a:outerShdw blurRad="38100" dist="38100" dir="2700000" algn="tl">
                    <a:srgbClr val="C0C0C0"/>
                  </a:outerShdw>
                </a:effectLst>
                <a:latin typeface="Arial" pitchFamily="34" charset="0"/>
                <a:cs typeface="+mn-cs"/>
              </a:rPr>
              <a:t> 5:12  </a:t>
            </a:r>
          </a:p>
          <a:p>
            <a:pPr eaLnBrk="1" hangingPunct="1">
              <a:spcBef>
                <a:spcPct val="50000"/>
              </a:spcBef>
            </a:pPr>
            <a:r>
              <a:rPr lang="ja-JP" altLang="en-US" b="0" i="1">
                <a:solidFill>
                  <a:srgbClr val="FFFFFF"/>
                </a:solidFill>
                <a:effectLst>
                  <a:outerShdw blurRad="38100" dist="38100" dir="2700000" algn="tl">
                    <a:srgbClr val="C0C0C0"/>
                  </a:outerShdw>
                </a:effectLst>
                <a:cs typeface="+mn-cs"/>
              </a:rPr>
              <a:t>只</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因</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我</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們</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列</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祖</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惹</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天</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上</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的</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　</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神</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發</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怒</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　</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神</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把</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他</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們</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交</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在</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迦</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勒</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底</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人</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巴</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比</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倫</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王</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尼</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布</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甲</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尼</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撒</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的</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手</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中</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他</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就</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拆</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毀</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這</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殿</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又</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將</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百</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姓</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擄</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到</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巴</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比</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倫</a:t>
            </a:r>
            <a:r>
              <a:rPr lang="en-US" altLang="ja-JP" b="0" i="1">
                <a:solidFill>
                  <a:srgbClr val="FFFFFF"/>
                </a:solidFill>
                <a:effectLst>
                  <a:outerShdw blurRad="38100" dist="38100" dir="2700000" algn="tl">
                    <a:srgbClr val="C0C0C0"/>
                  </a:outerShdw>
                </a:effectLst>
                <a:cs typeface="+mn-cs"/>
              </a:rPr>
              <a:t> </a:t>
            </a:r>
            <a:r>
              <a:rPr lang="ja-JP" altLang="en-US" b="0" i="1">
                <a:solidFill>
                  <a:srgbClr val="FFFFFF"/>
                </a:solidFill>
                <a:effectLst>
                  <a:outerShdw blurRad="38100" dist="38100" dir="2700000" algn="tl">
                    <a:srgbClr val="C0C0C0"/>
                  </a:outerShdw>
                </a:effectLst>
                <a:cs typeface="+mn-cs"/>
              </a:rPr>
              <a:t>。</a:t>
            </a:r>
            <a:endParaRPr lang="en-US" altLang="en-US" b="0">
              <a:solidFill>
                <a:srgbClr val="FFFFFF"/>
              </a:solidFill>
              <a:latin typeface="Arial" pitchFamily="34" charset="0"/>
              <a:cs typeface="+mn-cs"/>
            </a:endParaRPr>
          </a:p>
        </p:txBody>
      </p:sp>
      <p:sp>
        <p:nvSpPr>
          <p:cNvPr id="228364" name="Rectangle 14"/>
          <p:cNvSpPr>
            <a:spLocks noChangeArrowheads="1"/>
          </p:cNvSpPr>
          <p:nvPr/>
        </p:nvSpPr>
        <p:spPr bwMode="auto">
          <a:xfrm>
            <a:off x="5562600" y="177800"/>
            <a:ext cx="29400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zh-CN" altLang="en-US" sz="2800" dirty="0">
                <a:solidFill>
                  <a:srgbClr val="3333CC"/>
                </a:solidFill>
                <a:cs typeface="+mn-cs"/>
              </a:rPr>
              <a:t>以色列</a:t>
            </a:r>
            <a:r>
              <a:rPr lang="zh-CN" altLang="en-US" sz="2800" dirty="0">
                <a:solidFill>
                  <a:srgbClr val="000000"/>
                </a:solidFill>
                <a:cs typeface="+mn-cs"/>
              </a:rPr>
              <a:t> 和 </a:t>
            </a:r>
            <a:r>
              <a:rPr lang="zh-CN" altLang="en-US" sz="2800" dirty="0">
                <a:solidFill>
                  <a:srgbClr val="996600"/>
                </a:solidFill>
                <a:cs typeface="+mn-cs"/>
              </a:rPr>
              <a:t>巴比伦</a:t>
            </a:r>
            <a:endParaRPr lang="en-US" altLang="en-US" sz="2800" dirty="0">
              <a:solidFill>
                <a:srgbClr val="996600"/>
              </a:solidFill>
              <a:cs typeface="+mn-cs"/>
            </a:endParaRPr>
          </a:p>
        </p:txBody>
      </p:sp>
    </p:spTree>
    <p:extLst>
      <p:ext uri="{BB962C8B-B14F-4D97-AF65-F5344CB8AC3E}">
        <p14:creationId xmlns:p14="http://schemas.microsoft.com/office/powerpoint/2010/main" val="2350143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5" presetClass="entr" presetSubtype="182" fill="hold" grpId="0" nodeType="afterEffect">
                                  <p:stCondLst>
                                    <p:cond delay="0"/>
                                  </p:stCondLst>
                                  <p:childTnLst>
                                    <p:set>
                                      <p:cBhvr>
                                        <p:cTn id="6" dur="1" fill="hold">
                                          <p:stCondLst>
                                            <p:cond delay="499"/>
                                          </p:stCondLst>
                                        </p:cTn>
                                        <p:tgtEl>
                                          <p:spTgt spid="18445"/>
                                        </p:tgtEl>
                                        <p:attrNameLst>
                                          <p:attrName>style.visibility</p:attrName>
                                        </p:attrNameLst>
                                      </p:cBhvr>
                                      <p:to>
                                        <p:strVal val="visible"/>
                                      </p:to>
                                    </p:set>
                                  </p:childTnLst>
                                </p:cTn>
                              </p:par>
                            </p:childTnLst>
                          </p:cTn>
                        </p:par>
                        <p:par>
                          <p:cTn id="7" fill="hold" nodeType="afterGroup">
                            <p:stCondLst>
                              <p:cond delay="500"/>
                            </p:stCondLst>
                            <p:childTnLst>
                              <p:par>
                                <p:cTn id="8" presetID="7" presetClass="entr" presetSubtype="4" fill="hold" grpId="0" nodeType="afterEffect">
                                  <p:stCondLst>
                                    <p:cond delay="0"/>
                                  </p:stCondLst>
                                  <p:childTnLst>
                                    <p:set>
                                      <p:cBhvr>
                                        <p:cTn id="9" dur="1" fill="hold">
                                          <p:stCondLst>
                                            <p:cond delay="0"/>
                                          </p:stCondLst>
                                        </p:cTn>
                                        <p:tgtEl>
                                          <p:spTgt spid="18443"/>
                                        </p:tgtEl>
                                        <p:attrNameLst>
                                          <p:attrName>style.visibility</p:attrName>
                                        </p:attrNameLst>
                                      </p:cBhvr>
                                      <p:to>
                                        <p:strVal val="visible"/>
                                      </p:to>
                                    </p:set>
                                    <p:anim calcmode="lin" valueType="num">
                                      <p:cBhvr additive="base">
                                        <p:cTn id="10" dur="5000" fill="hold"/>
                                        <p:tgtEl>
                                          <p:spTgt spid="18443"/>
                                        </p:tgtEl>
                                        <p:attrNameLst>
                                          <p:attrName>ppt_x</p:attrName>
                                        </p:attrNameLst>
                                      </p:cBhvr>
                                      <p:tavLst>
                                        <p:tav tm="0">
                                          <p:val>
                                            <p:strVal val="#ppt_x"/>
                                          </p:val>
                                        </p:tav>
                                        <p:tav tm="100000">
                                          <p:val>
                                            <p:strVal val="#ppt_x"/>
                                          </p:val>
                                        </p:tav>
                                      </p:tavLst>
                                    </p:anim>
                                    <p:anim calcmode="lin" valueType="num">
                                      <p:cBhvr additive="base">
                                        <p:cTn id="11" dur="5000" fill="hold"/>
                                        <p:tgtEl>
                                          <p:spTgt spid="184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5" grpId="0" animBg="1"/>
      <p:bldP spid="18443"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恩约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1560" y="1628800"/>
            <a:ext cx="7953484"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耶路撒冷，因着旧约受到神的管教，神应许新约给他们</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(36-37</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因着神的灵而不是律法</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(36:24-26)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来彰显神的主权</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(36:38). </a:t>
            </a:r>
          </a:p>
        </p:txBody>
      </p:sp>
      <p:sp>
        <p:nvSpPr>
          <p:cNvPr id="5" name="Text Box 3"/>
          <p:cNvSpPr txBox="1">
            <a:spLocks noChangeArrowheads="1"/>
          </p:cNvSpPr>
          <p:nvPr/>
        </p:nvSpPr>
        <p:spPr bwMode="auto">
          <a:xfrm>
            <a:off x="7928087" y="44450"/>
            <a:ext cx="111097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以西结书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33688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ea typeface="宋体" panose="02010600030101010101" pitchFamily="2" charset="-122"/>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ea typeface="宋体" panose="02010600030101010101" pitchFamily="2" charset="-122"/>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ea typeface="宋体" panose="02010600030101010101" pitchFamily="2" charset="-122"/>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1304496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784848"/>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以西结书</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作个充满盼望的人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570373592"/>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期待吗？</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71282" y="1596174"/>
            <a:ext cx="7620000" cy="5003800"/>
          </a:xfrm>
          <a:prstGeom prst="rect">
            <a:avLst/>
          </a:prstGeom>
        </p:spPr>
      </p:pic>
    </p:spTree>
    <p:extLst>
      <p:ext uri="{BB962C8B-B14F-4D97-AF65-F5344CB8AC3E}">
        <p14:creationId xmlns:p14="http://schemas.microsoft.com/office/powerpoint/2010/main" val="281002473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465"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67075" y="2924175"/>
            <a:ext cx="5876925" cy="391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6" name="Title 1"/>
          <p:cNvSpPr>
            <a:spLocks noGrp="1"/>
          </p:cNvSpPr>
          <p:nvPr>
            <p:ph type="title"/>
          </p:nvPr>
        </p:nvSpPr>
        <p:spPr>
          <a:xfrm>
            <a:off x="34925" y="115888"/>
            <a:ext cx="9074150" cy="792162"/>
          </a:xfrm>
        </p:spPr>
        <p:txBody>
          <a:bodyPr/>
          <a:lstStyle/>
          <a:p>
            <a:r>
              <a:rPr lang="zh-CN" altLang="en-US" sz="3600" b="1" i="1" dirty="0">
                <a:latin typeface="Arial" charset="0"/>
                <a:ea typeface="ＭＳ Ｐゴシック" charset="0"/>
              </a:rPr>
              <a:t>你在哪里看到荣耀</a:t>
            </a:r>
            <a:r>
              <a:rPr lang="en-US" sz="3600" b="1" i="1" dirty="0">
                <a:latin typeface="Arial" charset="0"/>
                <a:ea typeface="ＭＳ Ｐゴシック" charset="0"/>
              </a:rPr>
              <a:t>?</a:t>
            </a:r>
          </a:p>
        </p:txBody>
      </p:sp>
      <p:pic>
        <p:nvPicPr>
          <p:cNvPr id="57446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400" y="908050"/>
            <a:ext cx="4537075" cy="301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68"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7900" y="908050"/>
            <a:ext cx="2501900" cy="325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txBox="1">
            <a:spLocks/>
          </p:cNvSpPr>
          <p:nvPr/>
        </p:nvSpPr>
        <p:spPr bwMode="auto">
          <a:xfrm>
            <a:off x="44450" y="2573338"/>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6000" b="1" i="0" u="none" strike="noStrike" kern="1200" cap="none" spc="0" normalizeH="0" baseline="0" noProof="0" dirty="0">
                <a:ln>
                  <a:noFill/>
                </a:ln>
                <a:solidFill>
                  <a:srgbClr val="FFFFFF"/>
                </a:solidFill>
                <a:effectLst>
                  <a:glow rad="800100">
                    <a:srgbClr val="000000"/>
                  </a:glow>
                </a:effectLst>
                <a:uLnTx/>
                <a:uFillTx/>
                <a:latin typeface="Apple Chancery" charset="0"/>
                <a:ea typeface="ＭＳ Ｐゴシック" charset="0"/>
                <a:cs typeface="Apple Chancery" charset="0"/>
              </a:rPr>
              <a:t>荣耀</a:t>
            </a:r>
          </a:p>
        </p:txBody>
      </p:sp>
      <p:pic>
        <p:nvPicPr>
          <p:cNvPr id="574470" name="Picture 6"/>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4521200"/>
            <a:ext cx="3479800" cy="233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1" name="Picture 9"/>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2420938"/>
            <a:ext cx="3644900" cy="223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2" name="Picture 10"/>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2843213" y="5024438"/>
            <a:ext cx="3389312" cy="1833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73" name="Picture 12"/>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27800" y="2420938"/>
            <a:ext cx="2616200" cy="173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737215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489" name="Picture 1" descr="holiness-smal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5175"/>
            <a:ext cx="9134475"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5490" name="Title 1"/>
          <p:cNvSpPr>
            <a:spLocks noGrp="1"/>
          </p:cNvSpPr>
          <p:nvPr>
            <p:ph type="title"/>
          </p:nvPr>
        </p:nvSpPr>
        <p:spPr>
          <a:xfrm>
            <a:off x="34925" y="115888"/>
            <a:ext cx="9074150" cy="792162"/>
          </a:xfrm>
        </p:spPr>
        <p:txBody>
          <a:bodyPr/>
          <a:lstStyle/>
          <a:p>
            <a:r>
              <a:rPr lang="zh-CN" altLang="en-US" sz="4000" b="1" dirty="0">
                <a:latin typeface="Arial" charset="0"/>
                <a:ea typeface="ＭＳ Ｐゴシック" charset="0"/>
              </a:rPr>
              <a:t>以西结的关键字</a:t>
            </a:r>
            <a:endParaRPr lang="en-US" sz="4000" b="1" dirty="0">
              <a:latin typeface="Arial" charset="0"/>
              <a:ea typeface="ＭＳ Ｐゴシック" charset="0"/>
            </a:endParaRPr>
          </a:p>
        </p:txBody>
      </p:sp>
      <p:sp>
        <p:nvSpPr>
          <p:cNvPr id="575491" name="Title 1"/>
          <p:cNvSpPr txBox="1">
            <a:spLocks/>
          </p:cNvSpPr>
          <p:nvPr/>
        </p:nvSpPr>
        <p:spPr bwMode="auto">
          <a:xfrm>
            <a:off x="44450" y="2573338"/>
            <a:ext cx="9074150"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CN" altLang="en-US" sz="6000" dirty="0">
                <a:solidFill>
                  <a:srgbClr val="000000"/>
                </a:solidFill>
                <a:latin typeface="Apple Chancery" charset="0"/>
                <a:cs typeface="Apple Chancery" charset="0"/>
              </a:rPr>
              <a:t>荣耀</a:t>
            </a:r>
            <a:endParaRPr lang="en-US" sz="6000" dirty="0">
              <a:solidFill>
                <a:srgbClr val="000000"/>
              </a:solidFill>
              <a:latin typeface="Apple Chancery" charset="0"/>
              <a:cs typeface="Apple Chancery" charset="0"/>
            </a:endParaRPr>
          </a:p>
        </p:txBody>
      </p:sp>
      <p:sp>
        <p:nvSpPr>
          <p:cNvPr id="575492" name="Text Box 44"/>
          <p:cNvSpPr txBox="1">
            <a:spLocks noChangeArrowheads="1"/>
          </p:cNvSpPr>
          <p:nvPr/>
        </p:nvSpPr>
        <p:spPr bwMode="auto">
          <a:xfrm>
            <a:off x="8459788" y="92075"/>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kumimoji="1" lang="en-US" sz="2000">
                <a:solidFill>
                  <a:srgbClr val="FFFFFF"/>
                </a:solidFill>
                <a:ea typeface="新細明體" charset="0"/>
                <a:cs typeface="新細明體" charset="0"/>
              </a:rPr>
              <a:t>500</a:t>
            </a:r>
          </a:p>
        </p:txBody>
      </p:sp>
    </p:spTree>
    <p:extLst>
      <p:ext uri="{BB962C8B-B14F-4D97-AF65-F5344CB8AC3E}">
        <p14:creationId xmlns:p14="http://schemas.microsoft.com/office/powerpoint/2010/main" val="3101076278"/>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33080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328"/>
        <p:cNvGrpSpPr/>
        <p:nvPr/>
      </p:nvGrpSpPr>
      <p:grpSpPr>
        <a:xfrm>
          <a:off x="0" y="0"/>
          <a:ext cx="0" cy="0"/>
          <a:chOff x="0" y="0"/>
          <a:chExt cx="0" cy="0"/>
        </a:xfrm>
      </p:grpSpPr>
      <p:sp>
        <p:nvSpPr>
          <p:cNvPr id="1329" name="Shape 1329"/>
          <p:cNvSpPr/>
          <p:nvPr/>
        </p:nvSpPr>
        <p:spPr>
          <a:xfrm>
            <a:off x="0" y="2438400"/>
            <a:ext cx="2295524" cy="3128962"/>
          </a:xfrm>
          <a:custGeom>
            <a:avLst/>
            <a:gdLst/>
            <a:ahLst/>
            <a:cxnLst/>
            <a:rect l="0" t="0" r="0" b="0"/>
            <a:pathLst>
              <a:path w="120000" h="120000" extrusionOk="0">
                <a:moveTo>
                  <a:pt x="3790" y="913"/>
                </a:moveTo>
                <a:cubicBezTo>
                  <a:pt x="19084" y="4505"/>
                  <a:pt x="24052" y="3105"/>
                  <a:pt x="40653" y="1826"/>
                </a:cubicBezTo>
                <a:cubicBezTo>
                  <a:pt x="56601" y="2739"/>
                  <a:pt x="56862" y="3348"/>
                  <a:pt x="73594" y="1826"/>
                </a:cubicBezTo>
                <a:cubicBezTo>
                  <a:pt x="77516" y="1400"/>
                  <a:pt x="85098" y="60"/>
                  <a:pt x="85098" y="60"/>
                </a:cubicBezTo>
                <a:cubicBezTo>
                  <a:pt x="90326" y="487"/>
                  <a:pt x="96862" y="0"/>
                  <a:pt x="100653" y="1826"/>
                </a:cubicBezTo>
                <a:cubicBezTo>
                  <a:pt x="103921" y="3348"/>
                  <a:pt x="108366" y="7245"/>
                  <a:pt x="108366" y="7245"/>
                </a:cubicBezTo>
                <a:cubicBezTo>
                  <a:pt x="105359" y="11385"/>
                  <a:pt x="107058" y="11750"/>
                  <a:pt x="112287" y="15342"/>
                </a:cubicBezTo>
                <a:cubicBezTo>
                  <a:pt x="115163" y="20761"/>
                  <a:pt x="117516" y="26057"/>
                  <a:pt x="119999" y="31598"/>
                </a:cubicBezTo>
                <a:cubicBezTo>
                  <a:pt x="118431" y="37869"/>
                  <a:pt x="113856" y="45296"/>
                  <a:pt x="118039" y="51445"/>
                </a:cubicBezTo>
                <a:cubicBezTo>
                  <a:pt x="115555" y="56194"/>
                  <a:pt x="113725" y="60943"/>
                  <a:pt x="112287" y="65875"/>
                </a:cubicBezTo>
                <a:cubicBezTo>
                  <a:pt x="113725" y="72633"/>
                  <a:pt x="118169" y="79817"/>
                  <a:pt x="114248" y="86636"/>
                </a:cubicBezTo>
                <a:cubicBezTo>
                  <a:pt x="112941" y="88828"/>
                  <a:pt x="109934" y="90715"/>
                  <a:pt x="108366" y="92907"/>
                </a:cubicBezTo>
                <a:cubicBezTo>
                  <a:pt x="107320" y="94063"/>
                  <a:pt x="107058" y="95342"/>
                  <a:pt x="106405" y="96560"/>
                </a:cubicBezTo>
                <a:cubicBezTo>
                  <a:pt x="108235" y="99969"/>
                  <a:pt x="109803" y="105144"/>
                  <a:pt x="104575" y="108249"/>
                </a:cubicBezTo>
                <a:cubicBezTo>
                  <a:pt x="98954" y="111415"/>
                  <a:pt x="87320" y="111659"/>
                  <a:pt x="79346" y="112754"/>
                </a:cubicBezTo>
                <a:cubicBezTo>
                  <a:pt x="77385" y="112998"/>
                  <a:pt x="75294" y="113242"/>
                  <a:pt x="73594" y="113668"/>
                </a:cubicBezTo>
                <a:cubicBezTo>
                  <a:pt x="71372" y="114155"/>
                  <a:pt x="69934" y="115129"/>
                  <a:pt x="67712" y="115494"/>
                </a:cubicBezTo>
                <a:cubicBezTo>
                  <a:pt x="55555" y="117382"/>
                  <a:pt x="41568" y="117077"/>
                  <a:pt x="29019" y="118173"/>
                </a:cubicBezTo>
                <a:cubicBezTo>
                  <a:pt x="19215" y="118964"/>
                  <a:pt x="9803" y="120000"/>
                  <a:pt x="0" y="120000"/>
                </a:cubicBezTo>
              </a:path>
            </a:pathLst>
          </a:custGeom>
          <a:solidFill>
            <a:srgbClr val="0000FF"/>
          </a:solidFill>
          <a:ln w="38100"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30" name="Shape 1330"/>
          <p:cNvSpPr/>
          <p:nvPr/>
        </p:nvSpPr>
        <p:spPr>
          <a:xfrm>
            <a:off x="2211386" y="3198811"/>
            <a:ext cx="808037" cy="769937"/>
          </a:xfrm>
          <a:custGeom>
            <a:avLst/>
            <a:gdLst/>
            <a:ahLst/>
            <a:cxnLst/>
            <a:rect l="0" t="0" r="0" b="0"/>
            <a:pathLst>
              <a:path w="120000" h="120000" extrusionOk="0">
                <a:moveTo>
                  <a:pt x="54223" y="0"/>
                </a:moveTo>
                <a:cubicBezTo>
                  <a:pt x="44557" y="989"/>
                  <a:pt x="34891" y="989"/>
                  <a:pt x="25697" y="2969"/>
                </a:cubicBezTo>
                <a:cubicBezTo>
                  <a:pt x="19567" y="3958"/>
                  <a:pt x="8487" y="8907"/>
                  <a:pt x="8487" y="8907"/>
                </a:cubicBezTo>
                <a:cubicBezTo>
                  <a:pt x="13673" y="25731"/>
                  <a:pt x="5186" y="46268"/>
                  <a:pt x="0" y="62845"/>
                </a:cubicBezTo>
                <a:cubicBezTo>
                  <a:pt x="2121" y="70020"/>
                  <a:pt x="8015" y="98474"/>
                  <a:pt x="11316" y="101938"/>
                </a:cubicBezTo>
                <a:cubicBezTo>
                  <a:pt x="19567" y="110103"/>
                  <a:pt x="14852" y="106144"/>
                  <a:pt x="25697" y="113814"/>
                </a:cubicBezTo>
                <a:cubicBezTo>
                  <a:pt x="49744" y="105154"/>
                  <a:pt x="78978" y="110845"/>
                  <a:pt x="102789" y="120000"/>
                </a:cubicBezTo>
                <a:cubicBezTo>
                  <a:pt x="110805" y="110845"/>
                  <a:pt x="116227" y="101443"/>
                  <a:pt x="120000" y="89814"/>
                </a:cubicBezTo>
                <a:cubicBezTo>
                  <a:pt x="117406" y="71257"/>
                  <a:pt x="115284" y="62597"/>
                  <a:pt x="105618" y="48000"/>
                </a:cubicBezTo>
                <a:cubicBezTo>
                  <a:pt x="108683" y="21278"/>
                  <a:pt x="114813" y="9154"/>
                  <a:pt x="88644" y="0"/>
                </a:cubicBezTo>
                <a:cubicBezTo>
                  <a:pt x="66483" y="7422"/>
                  <a:pt x="74499" y="6927"/>
                  <a:pt x="54223" y="0"/>
                </a:cubicBezTo>
                <a:close/>
              </a:path>
            </a:pathLst>
          </a:custGeom>
          <a:solidFill>
            <a:srgbClr val="006600"/>
          </a:solidFill>
          <a:ln w="9525" cap="flat" cmpd="sng">
            <a:solidFill>
              <a:schemeClr val="folHlink"/>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31" name="Shape 1331"/>
          <p:cNvSpPr/>
          <p:nvPr/>
        </p:nvSpPr>
        <p:spPr>
          <a:xfrm>
            <a:off x="2044700" y="4552950"/>
            <a:ext cx="673099" cy="730250"/>
          </a:xfrm>
          <a:custGeom>
            <a:avLst/>
            <a:gdLst/>
            <a:ahLst/>
            <a:cxnLst/>
            <a:rect l="0" t="0" r="0" b="0"/>
            <a:pathLst>
              <a:path w="120000" h="120000" extrusionOk="0">
                <a:moveTo>
                  <a:pt x="29433" y="3130"/>
                </a:moveTo>
                <a:cubicBezTo>
                  <a:pt x="33679" y="0"/>
                  <a:pt x="31132" y="3391"/>
                  <a:pt x="30566" y="5739"/>
                </a:cubicBezTo>
                <a:cubicBezTo>
                  <a:pt x="29433" y="13826"/>
                  <a:pt x="27452" y="24000"/>
                  <a:pt x="22075" y="30782"/>
                </a:cubicBezTo>
                <a:cubicBezTo>
                  <a:pt x="19528" y="37043"/>
                  <a:pt x="13867" y="40956"/>
                  <a:pt x="9622" y="45913"/>
                </a:cubicBezTo>
                <a:cubicBezTo>
                  <a:pt x="5094" y="50608"/>
                  <a:pt x="1981" y="55043"/>
                  <a:pt x="0" y="61043"/>
                </a:cubicBezTo>
                <a:cubicBezTo>
                  <a:pt x="0" y="62086"/>
                  <a:pt x="566" y="63391"/>
                  <a:pt x="566" y="64695"/>
                </a:cubicBezTo>
                <a:cubicBezTo>
                  <a:pt x="566" y="65217"/>
                  <a:pt x="0" y="65478"/>
                  <a:pt x="0" y="66260"/>
                </a:cubicBezTo>
                <a:cubicBezTo>
                  <a:pt x="0" y="71478"/>
                  <a:pt x="3113" y="76956"/>
                  <a:pt x="5094" y="81913"/>
                </a:cubicBezTo>
                <a:cubicBezTo>
                  <a:pt x="3962" y="86608"/>
                  <a:pt x="3962" y="87913"/>
                  <a:pt x="4528" y="93391"/>
                </a:cubicBezTo>
                <a:cubicBezTo>
                  <a:pt x="3113" y="97043"/>
                  <a:pt x="3113" y="101217"/>
                  <a:pt x="2830" y="105391"/>
                </a:cubicBezTo>
                <a:cubicBezTo>
                  <a:pt x="3679" y="107739"/>
                  <a:pt x="3396" y="106434"/>
                  <a:pt x="2264" y="110086"/>
                </a:cubicBezTo>
                <a:cubicBezTo>
                  <a:pt x="1698" y="111130"/>
                  <a:pt x="1132" y="113217"/>
                  <a:pt x="1132" y="113217"/>
                </a:cubicBezTo>
                <a:cubicBezTo>
                  <a:pt x="1981" y="116086"/>
                  <a:pt x="6509" y="115826"/>
                  <a:pt x="9622" y="116869"/>
                </a:cubicBezTo>
                <a:cubicBezTo>
                  <a:pt x="15849" y="116086"/>
                  <a:pt x="22075" y="115565"/>
                  <a:pt x="28867" y="115826"/>
                </a:cubicBezTo>
                <a:cubicBezTo>
                  <a:pt x="30849" y="115826"/>
                  <a:pt x="33679" y="118956"/>
                  <a:pt x="36226" y="119478"/>
                </a:cubicBezTo>
                <a:cubicBezTo>
                  <a:pt x="39905" y="119739"/>
                  <a:pt x="43584" y="119739"/>
                  <a:pt x="47547" y="120000"/>
                </a:cubicBezTo>
                <a:cubicBezTo>
                  <a:pt x="55471" y="118956"/>
                  <a:pt x="63113" y="118173"/>
                  <a:pt x="71320" y="117391"/>
                </a:cubicBezTo>
                <a:cubicBezTo>
                  <a:pt x="80660" y="118173"/>
                  <a:pt x="80094" y="118434"/>
                  <a:pt x="93962" y="117391"/>
                </a:cubicBezTo>
                <a:cubicBezTo>
                  <a:pt x="95660" y="117130"/>
                  <a:pt x="99056" y="115826"/>
                  <a:pt x="99056" y="115826"/>
                </a:cubicBezTo>
                <a:cubicBezTo>
                  <a:pt x="98773" y="115304"/>
                  <a:pt x="98207" y="114521"/>
                  <a:pt x="98490" y="114260"/>
                </a:cubicBezTo>
                <a:cubicBezTo>
                  <a:pt x="98490" y="113478"/>
                  <a:pt x="99622" y="113478"/>
                  <a:pt x="100188" y="113217"/>
                </a:cubicBezTo>
                <a:cubicBezTo>
                  <a:pt x="101603" y="111130"/>
                  <a:pt x="102452" y="108000"/>
                  <a:pt x="103018" y="105913"/>
                </a:cubicBezTo>
                <a:cubicBezTo>
                  <a:pt x="101320" y="101739"/>
                  <a:pt x="102735" y="100173"/>
                  <a:pt x="103584" y="96000"/>
                </a:cubicBezTo>
                <a:cubicBezTo>
                  <a:pt x="103301" y="92347"/>
                  <a:pt x="102735" y="88695"/>
                  <a:pt x="103018" y="85043"/>
                </a:cubicBezTo>
                <a:cubicBezTo>
                  <a:pt x="103018" y="83739"/>
                  <a:pt x="104150" y="81913"/>
                  <a:pt x="104150" y="81913"/>
                </a:cubicBezTo>
                <a:cubicBezTo>
                  <a:pt x="103867" y="78000"/>
                  <a:pt x="103584" y="74086"/>
                  <a:pt x="103584" y="70434"/>
                </a:cubicBezTo>
                <a:cubicBezTo>
                  <a:pt x="103018" y="64173"/>
                  <a:pt x="103584" y="45130"/>
                  <a:pt x="112075" y="42782"/>
                </a:cubicBezTo>
                <a:cubicBezTo>
                  <a:pt x="113207" y="40956"/>
                  <a:pt x="116037" y="37565"/>
                  <a:pt x="116037" y="37565"/>
                </a:cubicBezTo>
                <a:cubicBezTo>
                  <a:pt x="116603" y="29478"/>
                  <a:pt x="118867" y="21913"/>
                  <a:pt x="120000" y="14086"/>
                </a:cubicBezTo>
                <a:cubicBezTo>
                  <a:pt x="118301" y="9391"/>
                  <a:pt x="100188" y="8608"/>
                  <a:pt x="95660" y="8347"/>
                </a:cubicBezTo>
                <a:cubicBezTo>
                  <a:pt x="92830" y="7304"/>
                  <a:pt x="90566" y="6260"/>
                  <a:pt x="88301" y="5739"/>
                </a:cubicBezTo>
                <a:cubicBezTo>
                  <a:pt x="82075" y="6782"/>
                  <a:pt x="77547" y="6521"/>
                  <a:pt x="71886" y="5217"/>
                </a:cubicBezTo>
                <a:cubicBezTo>
                  <a:pt x="69622" y="5739"/>
                  <a:pt x="68207" y="5217"/>
                  <a:pt x="66226" y="4695"/>
                </a:cubicBezTo>
                <a:cubicBezTo>
                  <a:pt x="64245" y="4173"/>
                  <a:pt x="61132" y="3130"/>
                  <a:pt x="61132" y="3130"/>
                </a:cubicBezTo>
                <a:cubicBezTo>
                  <a:pt x="58867" y="3652"/>
                  <a:pt x="56603" y="3913"/>
                  <a:pt x="54339" y="4695"/>
                </a:cubicBezTo>
                <a:cubicBezTo>
                  <a:pt x="48396" y="3652"/>
                  <a:pt x="42452" y="1826"/>
                  <a:pt x="36792" y="521"/>
                </a:cubicBezTo>
                <a:cubicBezTo>
                  <a:pt x="34528" y="1043"/>
                  <a:pt x="33113" y="2086"/>
                  <a:pt x="31132" y="2608"/>
                </a:cubicBezTo>
                <a:cubicBezTo>
                  <a:pt x="30283" y="4434"/>
                  <a:pt x="30849" y="4434"/>
                  <a:pt x="29433" y="3130"/>
                </a:cubicBezTo>
                <a:close/>
              </a:path>
            </a:pathLst>
          </a:custGeom>
          <a:solidFill>
            <a:srgbClr val="333333"/>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32" name="Shape 1332"/>
          <p:cNvSpPr txBox="1"/>
          <p:nvPr/>
        </p:nvSpPr>
        <p:spPr>
          <a:xfrm>
            <a:off x="152400" y="3124200"/>
            <a:ext cx="1946275" cy="854074"/>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cs typeface="Arial"/>
                <a:sym typeface="Arial"/>
                <a:rtl val="0"/>
              </a:rPr>
              <a:t>地中海</a:t>
            </a:r>
          </a:p>
        </p:txBody>
      </p:sp>
      <p:sp>
        <p:nvSpPr>
          <p:cNvPr id="1333" name="Shape 1333"/>
          <p:cNvSpPr txBox="1"/>
          <p:nvPr/>
        </p:nvSpPr>
        <p:spPr>
          <a:xfrm>
            <a:off x="2438400" y="3352800"/>
            <a:ext cx="1701799" cy="5794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3200" kern="0">
                <a:solidFill>
                  <a:srgbClr val="FFFFFF"/>
                </a:solidFill>
                <a:latin typeface="Arial"/>
                <a:cs typeface="Arial"/>
                <a:sym typeface="Arial"/>
                <a:rtl val="0"/>
              </a:rPr>
              <a:t>叙利亚</a:t>
            </a:r>
          </a:p>
        </p:txBody>
      </p:sp>
      <p:sp>
        <p:nvSpPr>
          <p:cNvPr id="1334" name="Shape 1334"/>
          <p:cNvSpPr txBox="1"/>
          <p:nvPr/>
        </p:nvSpPr>
        <p:spPr>
          <a:xfrm>
            <a:off x="0" y="5791200"/>
            <a:ext cx="1539874" cy="5794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3200" kern="0">
                <a:solidFill>
                  <a:srgbClr val="FFFFFF"/>
                </a:solidFill>
                <a:latin typeface="Arial"/>
                <a:cs typeface="Arial"/>
                <a:sym typeface="Arial"/>
                <a:rtl val="0"/>
              </a:rPr>
              <a:t>埃及</a:t>
            </a:r>
          </a:p>
        </p:txBody>
      </p:sp>
      <p:sp>
        <p:nvSpPr>
          <p:cNvPr id="1335" name="Shape 1335"/>
          <p:cNvSpPr/>
          <p:nvPr/>
        </p:nvSpPr>
        <p:spPr>
          <a:xfrm>
            <a:off x="2438400" y="5969000"/>
            <a:ext cx="381000" cy="1193800"/>
          </a:xfrm>
          <a:custGeom>
            <a:avLst/>
            <a:gdLst/>
            <a:ahLst/>
            <a:cxnLst/>
            <a:rect l="0" t="0" r="0" b="0"/>
            <a:pathLst>
              <a:path w="120000" h="120000" extrusionOk="0">
                <a:moveTo>
                  <a:pt x="62399" y="95774"/>
                </a:moveTo>
                <a:cubicBezTo>
                  <a:pt x="34971" y="78873"/>
                  <a:pt x="44571" y="90140"/>
                  <a:pt x="53485" y="65070"/>
                </a:cubicBezTo>
                <a:cubicBezTo>
                  <a:pt x="61028" y="41690"/>
                  <a:pt x="69257" y="21971"/>
                  <a:pt x="87085" y="0"/>
                </a:cubicBezTo>
                <a:cubicBezTo>
                  <a:pt x="105599" y="23943"/>
                  <a:pt x="109028" y="13521"/>
                  <a:pt x="95314" y="30704"/>
                </a:cubicBezTo>
                <a:cubicBezTo>
                  <a:pt x="101485" y="53802"/>
                  <a:pt x="109028" y="76056"/>
                  <a:pt x="119999" y="99154"/>
                </a:cubicBezTo>
                <a:cubicBezTo>
                  <a:pt x="119314" y="99154"/>
                  <a:pt x="0" y="119999"/>
                  <a:pt x="62399" y="95774"/>
                </a:cubicBezTo>
                <a:close/>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36" name="Shape 1336"/>
          <p:cNvSpPr/>
          <p:nvPr/>
        </p:nvSpPr>
        <p:spPr>
          <a:xfrm rot="-1080000">
            <a:off x="1523999" y="6095999"/>
            <a:ext cx="228600" cy="1066800"/>
          </a:xfrm>
          <a:custGeom>
            <a:avLst/>
            <a:gdLst/>
            <a:ahLst/>
            <a:cxnLst/>
            <a:rect l="0" t="0" r="0" b="0"/>
            <a:pathLst>
              <a:path w="120000" h="120000" extrusionOk="0">
                <a:moveTo>
                  <a:pt x="120000" y="106422"/>
                </a:moveTo>
                <a:cubicBezTo>
                  <a:pt x="62479" y="74495"/>
                  <a:pt x="81322" y="35229"/>
                  <a:pt x="47603" y="0"/>
                </a:cubicBezTo>
                <a:cubicBezTo>
                  <a:pt x="29752" y="19082"/>
                  <a:pt x="12892" y="37798"/>
                  <a:pt x="0" y="57614"/>
                </a:cubicBezTo>
                <a:cubicBezTo>
                  <a:pt x="13884" y="104954"/>
                  <a:pt x="11900" y="84036"/>
                  <a:pt x="11900" y="120000"/>
                </a:cubicBezTo>
                <a:cubicBezTo>
                  <a:pt x="35702" y="117064"/>
                  <a:pt x="66446" y="117798"/>
                  <a:pt x="84297" y="111192"/>
                </a:cubicBezTo>
                <a:cubicBezTo>
                  <a:pt x="92231" y="107889"/>
                  <a:pt x="97190" y="103119"/>
                  <a:pt x="108099" y="102018"/>
                </a:cubicBezTo>
                <a:cubicBezTo>
                  <a:pt x="113057" y="101284"/>
                  <a:pt x="116033" y="104954"/>
                  <a:pt x="120000" y="106422"/>
                </a:cubicBezTo>
                <a:close/>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grpSp>
        <p:nvGrpSpPr>
          <p:cNvPr id="1337" name="Shape 1337"/>
          <p:cNvGrpSpPr/>
          <p:nvPr/>
        </p:nvGrpSpPr>
        <p:grpSpPr>
          <a:xfrm>
            <a:off x="3330575" y="1193800"/>
            <a:ext cx="5203825" cy="4292599"/>
            <a:chOff x="3178175" y="1574800"/>
            <a:chExt cx="5203825" cy="4292599"/>
          </a:xfrm>
        </p:grpSpPr>
        <p:sp>
          <p:nvSpPr>
            <p:cNvPr id="1338" name="Shape 1338"/>
            <p:cNvSpPr/>
            <p:nvPr/>
          </p:nvSpPr>
          <p:spPr>
            <a:xfrm>
              <a:off x="5514975" y="1828800"/>
              <a:ext cx="2867025" cy="4038599"/>
            </a:xfrm>
            <a:custGeom>
              <a:avLst/>
              <a:gdLst/>
              <a:ahLst/>
              <a:cxnLst/>
              <a:rect l="0" t="0" r="0" b="0"/>
              <a:pathLst>
                <a:path w="120000" h="120000" extrusionOk="0">
                  <a:moveTo>
                    <a:pt x="120000" y="120000"/>
                  </a:moveTo>
                  <a:cubicBezTo>
                    <a:pt x="114678" y="116958"/>
                    <a:pt x="109434" y="116123"/>
                    <a:pt x="103958" y="113797"/>
                  </a:cubicBezTo>
                  <a:cubicBezTo>
                    <a:pt x="101491" y="112723"/>
                    <a:pt x="97095" y="110278"/>
                    <a:pt x="97095" y="110278"/>
                  </a:cubicBezTo>
                  <a:cubicBezTo>
                    <a:pt x="96709" y="107892"/>
                    <a:pt x="97095" y="105387"/>
                    <a:pt x="96015" y="103240"/>
                  </a:cubicBezTo>
                  <a:cubicBezTo>
                    <a:pt x="95475" y="102226"/>
                    <a:pt x="93547" y="102107"/>
                    <a:pt x="92544" y="101451"/>
                  </a:cubicBezTo>
                  <a:cubicBezTo>
                    <a:pt x="83676" y="95725"/>
                    <a:pt x="94318" y="101510"/>
                    <a:pt x="85681" y="97037"/>
                  </a:cubicBezTo>
                  <a:cubicBezTo>
                    <a:pt x="78277" y="88210"/>
                    <a:pt x="87763" y="99960"/>
                    <a:pt x="82287" y="91729"/>
                  </a:cubicBezTo>
                  <a:cubicBezTo>
                    <a:pt x="80282" y="88687"/>
                    <a:pt x="77352" y="85884"/>
                    <a:pt x="75424" y="82902"/>
                  </a:cubicBezTo>
                  <a:cubicBezTo>
                    <a:pt x="74807" y="82007"/>
                    <a:pt x="75192" y="80815"/>
                    <a:pt x="74267" y="80218"/>
                  </a:cubicBezTo>
                  <a:cubicBezTo>
                    <a:pt x="72262" y="78906"/>
                    <a:pt x="69640" y="78429"/>
                    <a:pt x="67403" y="77594"/>
                  </a:cubicBezTo>
                  <a:cubicBezTo>
                    <a:pt x="51979" y="55765"/>
                    <a:pt x="68791" y="81351"/>
                    <a:pt x="55989" y="54632"/>
                  </a:cubicBezTo>
                  <a:cubicBezTo>
                    <a:pt x="55295" y="53200"/>
                    <a:pt x="53598" y="52306"/>
                    <a:pt x="52519" y="51113"/>
                  </a:cubicBezTo>
                  <a:cubicBezTo>
                    <a:pt x="51670" y="50218"/>
                    <a:pt x="51285" y="49085"/>
                    <a:pt x="50282" y="48429"/>
                  </a:cubicBezTo>
                  <a:cubicBezTo>
                    <a:pt x="48200" y="46998"/>
                    <a:pt x="43419" y="44910"/>
                    <a:pt x="43419" y="44910"/>
                  </a:cubicBezTo>
                  <a:cubicBezTo>
                    <a:pt x="40179" y="41153"/>
                    <a:pt x="36092" y="39184"/>
                    <a:pt x="30848" y="37813"/>
                  </a:cubicBezTo>
                  <a:cubicBezTo>
                    <a:pt x="28766" y="36202"/>
                    <a:pt x="26298" y="34652"/>
                    <a:pt x="25141" y="32564"/>
                  </a:cubicBezTo>
                  <a:cubicBezTo>
                    <a:pt x="21748" y="26838"/>
                    <a:pt x="24215" y="28330"/>
                    <a:pt x="20591" y="23677"/>
                  </a:cubicBezTo>
                  <a:cubicBezTo>
                    <a:pt x="19125" y="21829"/>
                    <a:pt x="15964" y="18429"/>
                    <a:pt x="15964" y="18429"/>
                  </a:cubicBezTo>
                  <a:cubicBezTo>
                    <a:pt x="14652" y="13061"/>
                    <a:pt x="15192" y="12405"/>
                    <a:pt x="10257" y="8707"/>
                  </a:cubicBezTo>
                  <a:cubicBezTo>
                    <a:pt x="8868" y="4413"/>
                    <a:pt x="6401" y="0"/>
                    <a:pt x="0" y="2504"/>
                  </a:cubicBezTo>
                </a:path>
              </a:pathLst>
            </a:custGeom>
            <a:noFill/>
            <a:ln w="38100"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39" name="Shape 1339"/>
            <p:cNvSpPr/>
            <p:nvPr/>
          </p:nvSpPr>
          <p:spPr>
            <a:xfrm>
              <a:off x="3178175" y="1574800"/>
              <a:ext cx="4627561" cy="4013200"/>
            </a:xfrm>
            <a:custGeom>
              <a:avLst/>
              <a:gdLst/>
              <a:ahLst/>
              <a:cxnLst/>
              <a:rect l="0" t="0" r="0" b="0"/>
              <a:pathLst>
                <a:path w="120000" h="120000" extrusionOk="0">
                  <a:moveTo>
                    <a:pt x="120000" y="120000"/>
                  </a:moveTo>
                  <a:cubicBezTo>
                    <a:pt x="118518" y="119145"/>
                    <a:pt x="116912" y="118623"/>
                    <a:pt x="115636" y="117484"/>
                  </a:cubicBezTo>
                  <a:cubicBezTo>
                    <a:pt x="112590" y="114683"/>
                    <a:pt x="118518" y="118860"/>
                    <a:pt x="112096" y="113924"/>
                  </a:cubicBezTo>
                  <a:cubicBezTo>
                    <a:pt x="111684" y="113591"/>
                    <a:pt x="111149" y="113639"/>
                    <a:pt x="110778" y="113401"/>
                  </a:cubicBezTo>
                  <a:cubicBezTo>
                    <a:pt x="104109" y="109129"/>
                    <a:pt x="112343" y="113496"/>
                    <a:pt x="105097" y="109889"/>
                  </a:cubicBezTo>
                  <a:cubicBezTo>
                    <a:pt x="102998" y="107468"/>
                    <a:pt x="105509" y="110031"/>
                    <a:pt x="102874" y="108370"/>
                  </a:cubicBezTo>
                  <a:cubicBezTo>
                    <a:pt x="101927" y="107753"/>
                    <a:pt x="100240" y="106329"/>
                    <a:pt x="100240" y="106329"/>
                  </a:cubicBezTo>
                  <a:cubicBezTo>
                    <a:pt x="99334" y="103053"/>
                    <a:pt x="97029" y="101012"/>
                    <a:pt x="95423" y="98212"/>
                  </a:cubicBezTo>
                  <a:cubicBezTo>
                    <a:pt x="94806" y="95601"/>
                    <a:pt x="93982" y="93512"/>
                    <a:pt x="92336" y="91661"/>
                  </a:cubicBezTo>
                  <a:cubicBezTo>
                    <a:pt x="91265" y="89145"/>
                    <a:pt x="91265" y="86677"/>
                    <a:pt x="90607" y="84066"/>
                  </a:cubicBezTo>
                  <a:cubicBezTo>
                    <a:pt x="90319" y="83022"/>
                    <a:pt x="90319" y="81787"/>
                    <a:pt x="89701" y="81028"/>
                  </a:cubicBezTo>
                  <a:cubicBezTo>
                    <a:pt x="88096" y="79082"/>
                    <a:pt x="86778" y="76946"/>
                    <a:pt x="85337" y="74952"/>
                  </a:cubicBezTo>
                  <a:cubicBezTo>
                    <a:pt x="84308" y="73528"/>
                    <a:pt x="82909" y="72674"/>
                    <a:pt x="81797" y="71392"/>
                  </a:cubicBezTo>
                  <a:cubicBezTo>
                    <a:pt x="81097" y="69018"/>
                    <a:pt x="80480" y="65696"/>
                    <a:pt x="77845" y="65316"/>
                  </a:cubicBezTo>
                  <a:cubicBezTo>
                    <a:pt x="75951" y="65031"/>
                    <a:pt x="74058" y="64936"/>
                    <a:pt x="72164" y="64794"/>
                  </a:cubicBezTo>
                  <a:cubicBezTo>
                    <a:pt x="69982" y="63939"/>
                    <a:pt x="68212" y="63275"/>
                    <a:pt x="65989" y="62800"/>
                  </a:cubicBezTo>
                  <a:cubicBezTo>
                    <a:pt x="63849" y="60189"/>
                    <a:pt x="58456" y="58196"/>
                    <a:pt x="55451" y="57721"/>
                  </a:cubicBezTo>
                  <a:cubicBezTo>
                    <a:pt x="51334" y="54113"/>
                    <a:pt x="46641" y="52974"/>
                    <a:pt x="41866" y="51123"/>
                  </a:cubicBezTo>
                  <a:cubicBezTo>
                    <a:pt x="41536" y="50791"/>
                    <a:pt x="41331" y="50316"/>
                    <a:pt x="40960" y="50126"/>
                  </a:cubicBezTo>
                  <a:cubicBezTo>
                    <a:pt x="40096" y="49651"/>
                    <a:pt x="38325" y="49129"/>
                    <a:pt x="38325" y="49129"/>
                  </a:cubicBezTo>
                  <a:cubicBezTo>
                    <a:pt x="35979" y="45047"/>
                    <a:pt x="33838" y="44240"/>
                    <a:pt x="30010" y="43053"/>
                  </a:cubicBezTo>
                  <a:cubicBezTo>
                    <a:pt x="26099" y="41819"/>
                    <a:pt x="22600" y="41012"/>
                    <a:pt x="18566" y="40490"/>
                  </a:cubicBezTo>
                  <a:cubicBezTo>
                    <a:pt x="18113" y="40300"/>
                    <a:pt x="17619" y="40253"/>
                    <a:pt x="17248" y="40015"/>
                  </a:cubicBezTo>
                  <a:cubicBezTo>
                    <a:pt x="16878" y="39731"/>
                    <a:pt x="16754" y="39161"/>
                    <a:pt x="16384" y="38971"/>
                  </a:cubicBezTo>
                  <a:cubicBezTo>
                    <a:pt x="15108" y="38212"/>
                    <a:pt x="13584" y="38306"/>
                    <a:pt x="12432" y="37452"/>
                  </a:cubicBezTo>
                  <a:cubicBezTo>
                    <a:pt x="11979" y="37120"/>
                    <a:pt x="11567" y="36693"/>
                    <a:pt x="11114" y="36455"/>
                  </a:cubicBezTo>
                  <a:cubicBezTo>
                    <a:pt x="7533" y="34651"/>
                    <a:pt x="4116" y="33797"/>
                    <a:pt x="1893" y="29857"/>
                  </a:cubicBezTo>
                  <a:cubicBezTo>
                    <a:pt x="1111" y="25680"/>
                    <a:pt x="535" y="21408"/>
                    <a:pt x="1440" y="17231"/>
                  </a:cubicBezTo>
                  <a:cubicBezTo>
                    <a:pt x="1852" y="7689"/>
                    <a:pt x="0" y="7832"/>
                    <a:pt x="5845" y="5553"/>
                  </a:cubicBezTo>
                  <a:cubicBezTo>
                    <a:pt x="7121" y="4034"/>
                    <a:pt x="9015" y="2183"/>
                    <a:pt x="8027" y="0"/>
                  </a:cubicBezTo>
                </a:path>
              </a:pathLst>
            </a:custGeom>
            <a:noFill/>
            <a:ln w="38100"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grpSp>
      <p:sp>
        <p:nvSpPr>
          <p:cNvPr id="1340" name="Shape 1340"/>
          <p:cNvSpPr/>
          <p:nvPr/>
        </p:nvSpPr>
        <p:spPr>
          <a:xfrm>
            <a:off x="3352800" y="1138237"/>
            <a:ext cx="3759199" cy="3114675"/>
          </a:xfrm>
          <a:custGeom>
            <a:avLst/>
            <a:gdLst/>
            <a:ahLst/>
            <a:cxnLst/>
            <a:rect l="0" t="0" r="0" b="0"/>
            <a:pathLst>
              <a:path w="120000" h="120000" extrusionOk="0">
                <a:moveTo>
                  <a:pt x="113513" y="118899"/>
                </a:moveTo>
                <a:cubicBezTo>
                  <a:pt x="115895" y="114984"/>
                  <a:pt x="117314" y="113333"/>
                  <a:pt x="118378" y="109113"/>
                </a:cubicBezTo>
                <a:cubicBezTo>
                  <a:pt x="118834" y="107094"/>
                  <a:pt x="120000" y="103241"/>
                  <a:pt x="120000" y="103241"/>
                </a:cubicBezTo>
                <a:cubicBezTo>
                  <a:pt x="119797" y="101039"/>
                  <a:pt x="119746" y="98837"/>
                  <a:pt x="119442" y="96758"/>
                </a:cubicBezTo>
                <a:cubicBezTo>
                  <a:pt x="119087" y="94678"/>
                  <a:pt x="118125" y="92905"/>
                  <a:pt x="117820" y="90886"/>
                </a:cubicBezTo>
                <a:cubicBezTo>
                  <a:pt x="117415" y="88501"/>
                  <a:pt x="117820" y="87461"/>
                  <a:pt x="116199" y="86299"/>
                </a:cubicBezTo>
                <a:cubicBezTo>
                  <a:pt x="113614" y="84464"/>
                  <a:pt x="110219" y="83792"/>
                  <a:pt x="108091" y="81100"/>
                </a:cubicBezTo>
                <a:cubicBezTo>
                  <a:pt x="106114" y="78593"/>
                  <a:pt x="104847" y="74984"/>
                  <a:pt x="102162" y="73883"/>
                </a:cubicBezTo>
                <a:cubicBezTo>
                  <a:pt x="99881" y="71804"/>
                  <a:pt x="97398" y="71192"/>
                  <a:pt x="95118" y="69357"/>
                </a:cubicBezTo>
                <a:cubicBezTo>
                  <a:pt x="93750" y="66788"/>
                  <a:pt x="91976" y="64892"/>
                  <a:pt x="90253" y="62813"/>
                </a:cubicBezTo>
                <a:cubicBezTo>
                  <a:pt x="89695" y="62140"/>
                  <a:pt x="89341" y="61100"/>
                  <a:pt x="88631" y="60856"/>
                </a:cubicBezTo>
                <a:cubicBezTo>
                  <a:pt x="86351" y="59877"/>
                  <a:pt x="87466" y="60550"/>
                  <a:pt x="85388" y="58899"/>
                </a:cubicBezTo>
                <a:cubicBezTo>
                  <a:pt x="85033" y="58226"/>
                  <a:pt x="84780" y="57492"/>
                  <a:pt x="84324" y="56941"/>
                </a:cubicBezTo>
                <a:cubicBezTo>
                  <a:pt x="83817" y="56330"/>
                  <a:pt x="83108" y="56207"/>
                  <a:pt x="82702" y="55657"/>
                </a:cubicBezTo>
                <a:cubicBezTo>
                  <a:pt x="81790" y="54434"/>
                  <a:pt x="80523" y="51743"/>
                  <a:pt x="80523" y="51743"/>
                </a:cubicBezTo>
                <a:cubicBezTo>
                  <a:pt x="80878" y="48440"/>
                  <a:pt x="81435" y="46238"/>
                  <a:pt x="82145" y="43241"/>
                </a:cubicBezTo>
                <a:cubicBezTo>
                  <a:pt x="82145" y="43180"/>
                  <a:pt x="82956" y="38960"/>
                  <a:pt x="83260" y="38654"/>
                </a:cubicBezTo>
                <a:cubicBezTo>
                  <a:pt x="84172" y="37553"/>
                  <a:pt x="86503" y="36085"/>
                  <a:pt x="86503" y="36085"/>
                </a:cubicBezTo>
                <a:cubicBezTo>
                  <a:pt x="87314" y="32782"/>
                  <a:pt x="86452" y="32599"/>
                  <a:pt x="84324" y="30825"/>
                </a:cubicBezTo>
                <a:cubicBezTo>
                  <a:pt x="83614" y="28440"/>
                  <a:pt x="83614" y="25871"/>
                  <a:pt x="82702" y="23669"/>
                </a:cubicBezTo>
                <a:cubicBezTo>
                  <a:pt x="82398" y="22935"/>
                  <a:pt x="82043" y="22262"/>
                  <a:pt x="81638" y="21712"/>
                </a:cubicBezTo>
                <a:cubicBezTo>
                  <a:pt x="80929" y="20733"/>
                  <a:pt x="79459" y="19082"/>
                  <a:pt x="79459" y="19082"/>
                </a:cubicBezTo>
                <a:cubicBezTo>
                  <a:pt x="79256" y="18409"/>
                  <a:pt x="78902" y="17798"/>
                  <a:pt x="78902" y="17125"/>
                </a:cubicBezTo>
                <a:cubicBezTo>
                  <a:pt x="78902" y="16391"/>
                  <a:pt x="79763" y="15657"/>
                  <a:pt x="79459" y="15168"/>
                </a:cubicBezTo>
                <a:cubicBezTo>
                  <a:pt x="79003" y="14434"/>
                  <a:pt x="77989" y="14678"/>
                  <a:pt x="77280" y="14556"/>
                </a:cubicBezTo>
                <a:cubicBezTo>
                  <a:pt x="75810" y="14250"/>
                  <a:pt x="74391" y="14067"/>
                  <a:pt x="72972" y="13883"/>
                </a:cubicBezTo>
                <a:cubicBezTo>
                  <a:pt x="69070" y="12232"/>
                  <a:pt x="74037" y="14495"/>
                  <a:pt x="69172" y="11253"/>
                </a:cubicBezTo>
                <a:cubicBezTo>
                  <a:pt x="67297" y="9969"/>
                  <a:pt x="64155" y="9480"/>
                  <a:pt x="62179" y="8685"/>
                </a:cubicBezTo>
                <a:cubicBezTo>
                  <a:pt x="61064" y="8195"/>
                  <a:pt x="60000" y="7767"/>
                  <a:pt x="58935" y="7339"/>
                </a:cubicBezTo>
                <a:cubicBezTo>
                  <a:pt x="58378" y="7094"/>
                  <a:pt x="57314" y="6727"/>
                  <a:pt x="57314" y="6727"/>
                </a:cubicBezTo>
                <a:cubicBezTo>
                  <a:pt x="56756" y="6238"/>
                  <a:pt x="56250" y="5688"/>
                  <a:pt x="55692" y="5382"/>
                </a:cubicBezTo>
                <a:cubicBezTo>
                  <a:pt x="54983" y="5015"/>
                  <a:pt x="54121" y="5259"/>
                  <a:pt x="53513" y="4770"/>
                </a:cubicBezTo>
                <a:cubicBezTo>
                  <a:pt x="52449" y="3914"/>
                  <a:pt x="51891" y="2262"/>
                  <a:pt x="50827" y="1467"/>
                </a:cubicBezTo>
                <a:cubicBezTo>
                  <a:pt x="50270" y="1039"/>
                  <a:pt x="49712" y="611"/>
                  <a:pt x="49206" y="183"/>
                </a:cubicBezTo>
                <a:cubicBezTo>
                  <a:pt x="37297" y="1284"/>
                  <a:pt x="25287" y="0"/>
                  <a:pt x="13530" y="2140"/>
                </a:cubicBezTo>
                <a:cubicBezTo>
                  <a:pt x="12820" y="4464"/>
                  <a:pt x="12618" y="6177"/>
                  <a:pt x="11351" y="8012"/>
                </a:cubicBezTo>
                <a:cubicBezTo>
                  <a:pt x="9273" y="10825"/>
                  <a:pt x="6131" y="12782"/>
                  <a:pt x="4307" y="15840"/>
                </a:cubicBezTo>
                <a:cubicBezTo>
                  <a:pt x="1216" y="20733"/>
                  <a:pt x="1570" y="21957"/>
                  <a:pt x="0" y="27584"/>
                </a:cubicBezTo>
                <a:cubicBezTo>
                  <a:pt x="1216" y="31865"/>
                  <a:pt x="760" y="39571"/>
                  <a:pt x="2685" y="42568"/>
                </a:cubicBezTo>
                <a:cubicBezTo>
                  <a:pt x="3750" y="44220"/>
                  <a:pt x="7550" y="45198"/>
                  <a:pt x="7550" y="45198"/>
                </a:cubicBezTo>
                <a:cubicBezTo>
                  <a:pt x="11908" y="50458"/>
                  <a:pt x="14746" y="50948"/>
                  <a:pt x="20523" y="53027"/>
                </a:cubicBezTo>
                <a:cubicBezTo>
                  <a:pt x="22246" y="53639"/>
                  <a:pt x="23564" y="55290"/>
                  <a:pt x="25388" y="55657"/>
                </a:cubicBezTo>
                <a:cubicBezTo>
                  <a:pt x="27162" y="55963"/>
                  <a:pt x="28986" y="56024"/>
                  <a:pt x="30810" y="56269"/>
                </a:cubicBezTo>
                <a:cubicBezTo>
                  <a:pt x="35067" y="58042"/>
                  <a:pt x="32888" y="57370"/>
                  <a:pt x="37297" y="58226"/>
                </a:cubicBezTo>
                <a:cubicBezTo>
                  <a:pt x="41199" y="56697"/>
                  <a:pt x="40236" y="59143"/>
                  <a:pt x="42719" y="61529"/>
                </a:cubicBezTo>
                <a:cubicBezTo>
                  <a:pt x="44189" y="62935"/>
                  <a:pt x="45962" y="63486"/>
                  <a:pt x="47584" y="64770"/>
                </a:cubicBezTo>
                <a:cubicBezTo>
                  <a:pt x="49206" y="67767"/>
                  <a:pt x="50523" y="68134"/>
                  <a:pt x="53513" y="69357"/>
                </a:cubicBezTo>
                <a:cubicBezTo>
                  <a:pt x="54020" y="69541"/>
                  <a:pt x="55135" y="69969"/>
                  <a:pt x="55135" y="69969"/>
                </a:cubicBezTo>
                <a:cubicBezTo>
                  <a:pt x="56807" y="72110"/>
                  <a:pt x="59797" y="72293"/>
                  <a:pt x="62179" y="73272"/>
                </a:cubicBezTo>
                <a:cubicBezTo>
                  <a:pt x="62685" y="73455"/>
                  <a:pt x="63800" y="73883"/>
                  <a:pt x="63800" y="73883"/>
                </a:cubicBezTo>
                <a:cubicBezTo>
                  <a:pt x="65625" y="76207"/>
                  <a:pt x="64307" y="74984"/>
                  <a:pt x="68108" y="76513"/>
                </a:cubicBezTo>
                <a:cubicBezTo>
                  <a:pt x="68614" y="76697"/>
                  <a:pt x="69172" y="76941"/>
                  <a:pt x="69729" y="77186"/>
                </a:cubicBezTo>
                <a:cubicBezTo>
                  <a:pt x="70236" y="77370"/>
                  <a:pt x="71351" y="77798"/>
                  <a:pt x="71351" y="77798"/>
                </a:cubicBezTo>
                <a:cubicBezTo>
                  <a:pt x="75050" y="82262"/>
                  <a:pt x="76773" y="81712"/>
                  <a:pt x="82145" y="82385"/>
                </a:cubicBezTo>
                <a:cubicBezTo>
                  <a:pt x="83209" y="83241"/>
                  <a:pt x="85185" y="85993"/>
                  <a:pt x="86503" y="86299"/>
                </a:cubicBezTo>
                <a:cubicBezTo>
                  <a:pt x="89695" y="86972"/>
                  <a:pt x="92989" y="87155"/>
                  <a:pt x="96233" y="87584"/>
                </a:cubicBezTo>
                <a:cubicBezTo>
                  <a:pt x="97195" y="87951"/>
                  <a:pt x="98716" y="88440"/>
                  <a:pt x="99476" y="89541"/>
                </a:cubicBezTo>
                <a:cubicBezTo>
                  <a:pt x="100692" y="91376"/>
                  <a:pt x="99679" y="95045"/>
                  <a:pt x="101097" y="96758"/>
                </a:cubicBezTo>
                <a:cubicBezTo>
                  <a:pt x="102010" y="97798"/>
                  <a:pt x="103429" y="98165"/>
                  <a:pt x="104341" y="99327"/>
                </a:cubicBezTo>
                <a:cubicBezTo>
                  <a:pt x="106064" y="101529"/>
                  <a:pt x="107685" y="104036"/>
                  <a:pt x="109206" y="106544"/>
                </a:cubicBezTo>
                <a:cubicBezTo>
                  <a:pt x="110472" y="111498"/>
                  <a:pt x="110270" y="113700"/>
                  <a:pt x="113513" y="117614"/>
                </a:cubicBezTo>
                <a:cubicBezTo>
                  <a:pt x="114121" y="119816"/>
                  <a:pt x="114425" y="120000"/>
                  <a:pt x="113513" y="118899"/>
                </a:cubicBezTo>
                <a:close/>
              </a:path>
            </a:pathLst>
          </a:custGeom>
          <a:solidFill>
            <a:srgbClr val="FF66CC"/>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41" name="Shape 1341"/>
          <p:cNvSpPr/>
          <p:nvPr/>
        </p:nvSpPr>
        <p:spPr>
          <a:xfrm>
            <a:off x="1143000" y="965200"/>
            <a:ext cx="2235199" cy="2286000"/>
          </a:xfrm>
          <a:custGeom>
            <a:avLst/>
            <a:gdLst/>
            <a:ahLst/>
            <a:cxnLst/>
            <a:rect l="0" t="0" r="0" b="0"/>
            <a:pathLst>
              <a:path w="120000" h="120000" extrusionOk="0">
                <a:moveTo>
                  <a:pt x="117954" y="44666"/>
                </a:moveTo>
                <a:cubicBezTo>
                  <a:pt x="116079" y="43750"/>
                  <a:pt x="113863" y="42833"/>
                  <a:pt x="112500" y="41333"/>
                </a:cubicBezTo>
                <a:cubicBezTo>
                  <a:pt x="111392" y="40083"/>
                  <a:pt x="110625" y="38666"/>
                  <a:pt x="109772" y="37333"/>
                </a:cubicBezTo>
                <a:cubicBezTo>
                  <a:pt x="109261" y="36666"/>
                  <a:pt x="108409" y="35333"/>
                  <a:pt x="108409" y="35333"/>
                </a:cubicBezTo>
                <a:cubicBezTo>
                  <a:pt x="108920" y="30166"/>
                  <a:pt x="109431" y="26500"/>
                  <a:pt x="111818" y="22000"/>
                </a:cubicBezTo>
                <a:cubicBezTo>
                  <a:pt x="113096" y="15666"/>
                  <a:pt x="113778" y="11333"/>
                  <a:pt x="118636" y="6666"/>
                </a:cubicBezTo>
                <a:cubicBezTo>
                  <a:pt x="115397" y="1916"/>
                  <a:pt x="117272" y="3500"/>
                  <a:pt x="113863" y="1333"/>
                </a:cubicBezTo>
                <a:cubicBezTo>
                  <a:pt x="106619" y="1833"/>
                  <a:pt x="104318" y="2000"/>
                  <a:pt x="98181" y="0"/>
                </a:cubicBezTo>
                <a:cubicBezTo>
                  <a:pt x="95113" y="583"/>
                  <a:pt x="94431" y="0"/>
                  <a:pt x="92727" y="2666"/>
                </a:cubicBezTo>
                <a:cubicBezTo>
                  <a:pt x="92301" y="3250"/>
                  <a:pt x="92471" y="4166"/>
                  <a:pt x="92045" y="4666"/>
                </a:cubicBezTo>
                <a:cubicBezTo>
                  <a:pt x="91534" y="5083"/>
                  <a:pt x="90596" y="4916"/>
                  <a:pt x="90000" y="5333"/>
                </a:cubicBezTo>
                <a:cubicBezTo>
                  <a:pt x="86676" y="7083"/>
                  <a:pt x="84289" y="9666"/>
                  <a:pt x="80454" y="10666"/>
                </a:cubicBezTo>
                <a:cubicBezTo>
                  <a:pt x="79517" y="10833"/>
                  <a:pt x="76619" y="11500"/>
                  <a:pt x="75681" y="12000"/>
                </a:cubicBezTo>
                <a:cubicBezTo>
                  <a:pt x="72187" y="13666"/>
                  <a:pt x="69460" y="17750"/>
                  <a:pt x="67500" y="20666"/>
                </a:cubicBezTo>
                <a:cubicBezTo>
                  <a:pt x="66221" y="22416"/>
                  <a:pt x="66306" y="25083"/>
                  <a:pt x="64772" y="26666"/>
                </a:cubicBezTo>
                <a:cubicBezTo>
                  <a:pt x="63409" y="28000"/>
                  <a:pt x="62045" y="29333"/>
                  <a:pt x="60681" y="30666"/>
                </a:cubicBezTo>
                <a:cubicBezTo>
                  <a:pt x="60000" y="31333"/>
                  <a:pt x="58636" y="32666"/>
                  <a:pt x="58636" y="32666"/>
                </a:cubicBezTo>
                <a:cubicBezTo>
                  <a:pt x="57954" y="34583"/>
                  <a:pt x="57528" y="37000"/>
                  <a:pt x="55909" y="38666"/>
                </a:cubicBezTo>
                <a:cubicBezTo>
                  <a:pt x="52585" y="41833"/>
                  <a:pt x="45596" y="46000"/>
                  <a:pt x="41590" y="48666"/>
                </a:cubicBezTo>
                <a:cubicBezTo>
                  <a:pt x="40056" y="50750"/>
                  <a:pt x="37329" y="56333"/>
                  <a:pt x="34772" y="57333"/>
                </a:cubicBezTo>
                <a:cubicBezTo>
                  <a:pt x="29232" y="59333"/>
                  <a:pt x="22670" y="59250"/>
                  <a:pt x="17045" y="60666"/>
                </a:cubicBezTo>
                <a:cubicBezTo>
                  <a:pt x="14488" y="61250"/>
                  <a:pt x="12784" y="62666"/>
                  <a:pt x="10227" y="63333"/>
                </a:cubicBezTo>
                <a:cubicBezTo>
                  <a:pt x="8863" y="64166"/>
                  <a:pt x="6647" y="64416"/>
                  <a:pt x="6136" y="66000"/>
                </a:cubicBezTo>
                <a:cubicBezTo>
                  <a:pt x="4943" y="69333"/>
                  <a:pt x="2982" y="72750"/>
                  <a:pt x="1363" y="76000"/>
                </a:cubicBezTo>
                <a:cubicBezTo>
                  <a:pt x="1107" y="77333"/>
                  <a:pt x="0" y="78750"/>
                  <a:pt x="681" y="80000"/>
                </a:cubicBezTo>
                <a:cubicBezTo>
                  <a:pt x="2386" y="83333"/>
                  <a:pt x="6221" y="79916"/>
                  <a:pt x="8181" y="79333"/>
                </a:cubicBezTo>
                <a:cubicBezTo>
                  <a:pt x="15426" y="79750"/>
                  <a:pt x="18494" y="80500"/>
                  <a:pt x="25227" y="79333"/>
                </a:cubicBezTo>
                <a:cubicBezTo>
                  <a:pt x="25227" y="79250"/>
                  <a:pt x="30255" y="77666"/>
                  <a:pt x="31363" y="77333"/>
                </a:cubicBezTo>
                <a:cubicBezTo>
                  <a:pt x="32045" y="77083"/>
                  <a:pt x="33409" y="76666"/>
                  <a:pt x="33409" y="76666"/>
                </a:cubicBezTo>
                <a:cubicBezTo>
                  <a:pt x="34772" y="76833"/>
                  <a:pt x="36221" y="76750"/>
                  <a:pt x="37500" y="77333"/>
                </a:cubicBezTo>
                <a:cubicBezTo>
                  <a:pt x="38352" y="77666"/>
                  <a:pt x="38607" y="78833"/>
                  <a:pt x="39545" y="79333"/>
                </a:cubicBezTo>
                <a:cubicBezTo>
                  <a:pt x="41420" y="80250"/>
                  <a:pt x="43636" y="80666"/>
                  <a:pt x="45681" y="81333"/>
                </a:cubicBezTo>
                <a:cubicBezTo>
                  <a:pt x="46448" y="81583"/>
                  <a:pt x="47045" y="82166"/>
                  <a:pt x="47727" y="82666"/>
                </a:cubicBezTo>
                <a:cubicBezTo>
                  <a:pt x="49943" y="89250"/>
                  <a:pt x="49857" y="94750"/>
                  <a:pt x="55227" y="100000"/>
                </a:cubicBezTo>
                <a:cubicBezTo>
                  <a:pt x="55482" y="102916"/>
                  <a:pt x="55568" y="107750"/>
                  <a:pt x="57272" y="110666"/>
                </a:cubicBezTo>
                <a:cubicBezTo>
                  <a:pt x="58039" y="112000"/>
                  <a:pt x="59403" y="113083"/>
                  <a:pt x="60000" y="114666"/>
                </a:cubicBezTo>
                <a:cubicBezTo>
                  <a:pt x="61619" y="119416"/>
                  <a:pt x="60085" y="117833"/>
                  <a:pt x="63409" y="120000"/>
                </a:cubicBezTo>
                <a:cubicBezTo>
                  <a:pt x="64090" y="119750"/>
                  <a:pt x="64772" y="119666"/>
                  <a:pt x="65454" y="119333"/>
                </a:cubicBezTo>
                <a:cubicBezTo>
                  <a:pt x="66221" y="118750"/>
                  <a:pt x="66562" y="117500"/>
                  <a:pt x="67500" y="117333"/>
                </a:cubicBezTo>
                <a:cubicBezTo>
                  <a:pt x="70312" y="116583"/>
                  <a:pt x="73380" y="116833"/>
                  <a:pt x="76363" y="116666"/>
                </a:cubicBezTo>
                <a:cubicBezTo>
                  <a:pt x="79857" y="116083"/>
                  <a:pt x="81647" y="115833"/>
                  <a:pt x="84545" y="114000"/>
                </a:cubicBezTo>
                <a:cubicBezTo>
                  <a:pt x="83693" y="109333"/>
                  <a:pt x="81562" y="106000"/>
                  <a:pt x="79090" y="102000"/>
                </a:cubicBezTo>
                <a:cubicBezTo>
                  <a:pt x="78238" y="98166"/>
                  <a:pt x="78238" y="94250"/>
                  <a:pt x="77045" y="90666"/>
                </a:cubicBezTo>
                <a:cubicBezTo>
                  <a:pt x="75852" y="82833"/>
                  <a:pt x="75852" y="76416"/>
                  <a:pt x="81818" y="70666"/>
                </a:cubicBezTo>
                <a:cubicBezTo>
                  <a:pt x="84971" y="61333"/>
                  <a:pt x="90937" y="61250"/>
                  <a:pt x="100227" y="60666"/>
                </a:cubicBezTo>
                <a:cubicBezTo>
                  <a:pt x="105426" y="58583"/>
                  <a:pt x="105511" y="58583"/>
                  <a:pt x="111818" y="59333"/>
                </a:cubicBezTo>
                <a:cubicBezTo>
                  <a:pt x="115312" y="60416"/>
                  <a:pt x="118551" y="61500"/>
                  <a:pt x="120000" y="57333"/>
                </a:cubicBezTo>
                <a:cubicBezTo>
                  <a:pt x="118892" y="54250"/>
                  <a:pt x="118465" y="51166"/>
                  <a:pt x="117954" y="48000"/>
                </a:cubicBezTo>
                <a:cubicBezTo>
                  <a:pt x="117272" y="44416"/>
                  <a:pt x="116079" y="44666"/>
                  <a:pt x="117954" y="44666"/>
                </a:cubicBezTo>
                <a:close/>
              </a:path>
            </a:pathLst>
          </a:custGeom>
          <a:solidFill>
            <a:schemeClr val="accent1"/>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42" name="Shape 1342"/>
          <p:cNvSpPr/>
          <p:nvPr/>
        </p:nvSpPr>
        <p:spPr>
          <a:xfrm>
            <a:off x="2514600" y="2051050"/>
            <a:ext cx="895349" cy="996950"/>
          </a:xfrm>
          <a:custGeom>
            <a:avLst/>
            <a:gdLst/>
            <a:ahLst/>
            <a:cxnLst/>
            <a:rect l="0" t="0" r="0" b="0"/>
            <a:pathLst>
              <a:path w="120000" h="120000" extrusionOk="0">
                <a:moveTo>
                  <a:pt x="113191" y="15286"/>
                </a:moveTo>
                <a:cubicBezTo>
                  <a:pt x="105957" y="21592"/>
                  <a:pt x="97446" y="25605"/>
                  <a:pt x="89361" y="30573"/>
                </a:cubicBezTo>
                <a:cubicBezTo>
                  <a:pt x="82340" y="39745"/>
                  <a:pt x="74893" y="48152"/>
                  <a:pt x="67234" y="56560"/>
                </a:cubicBezTo>
                <a:cubicBezTo>
                  <a:pt x="65744" y="57898"/>
                  <a:pt x="65319" y="60000"/>
                  <a:pt x="63829" y="61146"/>
                </a:cubicBezTo>
                <a:cubicBezTo>
                  <a:pt x="59574" y="63630"/>
                  <a:pt x="54680" y="65159"/>
                  <a:pt x="50212" y="67261"/>
                </a:cubicBezTo>
                <a:cubicBezTo>
                  <a:pt x="36808" y="81974"/>
                  <a:pt x="27659" y="98980"/>
                  <a:pt x="16170" y="114649"/>
                </a:cubicBezTo>
                <a:cubicBezTo>
                  <a:pt x="16595" y="116178"/>
                  <a:pt x="19361" y="118471"/>
                  <a:pt x="17872" y="119235"/>
                </a:cubicBezTo>
                <a:cubicBezTo>
                  <a:pt x="15957" y="120000"/>
                  <a:pt x="13829" y="117707"/>
                  <a:pt x="12765" y="116178"/>
                </a:cubicBezTo>
                <a:cubicBezTo>
                  <a:pt x="12553" y="115987"/>
                  <a:pt x="8510" y="104713"/>
                  <a:pt x="7659" y="102420"/>
                </a:cubicBezTo>
                <a:cubicBezTo>
                  <a:pt x="6382" y="99363"/>
                  <a:pt x="4255" y="93248"/>
                  <a:pt x="4255" y="93248"/>
                </a:cubicBezTo>
                <a:cubicBezTo>
                  <a:pt x="7234" y="85031"/>
                  <a:pt x="7021" y="87515"/>
                  <a:pt x="4255" y="74904"/>
                </a:cubicBezTo>
                <a:cubicBezTo>
                  <a:pt x="3404" y="71656"/>
                  <a:pt x="851" y="65732"/>
                  <a:pt x="851" y="65732"/>
                </a:cubicBezTo>
                <a:cubicBezTo>
                  <a:pt x="1914" y="59044"/>
                  <a:pt x="0" y="51401"/>
                  <a:pt x="4255" y="45859"/>
                </a:cubicBezTo>
                <a:cubicBezTo>
                  <a:pt x="6808" y="42038"/>
                  <a:pt x="12127" y="40700"/>
                  <a:pt x="16170" y="38216"/>
                </a:cubicBezTo>
                <a:cubicBezTo>
                  <a:pt x="23191" y="28662"/>
                  <a:pt x="17872" y="38407"/>
                  <a:pt x="17872" y="29044"/>
                </a:cubicBezTo>
                <a:cubicBezTo>
                  <a:pt x="17872" y="21401"/>
                  <a:pt x="28297" y="17197"/>
                  <a:pt x="34893" y="15286"/>
                </a:cubicBezTo>
                <a:cubicBezTo>
                  <a:pt x="42553" y="9363"/>
                  <a:pt x="43617" y="7452"/>
                  <a:pt x="51914" y="4585"/>
                </a:cubicBezTo>
                <a:cubicBezTo>
                  <a:pt x="55106" y="3248"/>
                  <a:pt x="58723" y="2484"/>
                  <a:pt x="62127" y="1528"/>
                </a:cubicBezTo>
                <a:cubicBezTo>
                  <a:pt x="63829" y="955"/>
                  <a:pt x="67234" y="0"/>
                  <a:pt x="67234" y="0"/>
                </a:cubicBezTo>
                <a:cubicBezTo>
                  <a:pt x="69361" y="382"/>
                  <a:pt x="71914" y="573"/>
                  <a:pt x="74042" y="1528"/>
                </a:cubicBezTo>
                <a:cubicBezTo>
                  <a:pt x="77659" y="3057"/>
                  <a:pt x="84255" y="7643"/>
                  <a:pt x="84255" y="7643"/>
                </a:cubicBezTo>
                <a:cubicBezTo>
                  <a:pt x="95106" y="6305"/>
                  <a:pt x="102553" y="4203"/>
                  <a:pt x="113191" y="6114"/>
                </a:cubicBezTo>
                <a:cubicBezTo>
                  <a:pt x="120000" y="12229"/>
                  <a:pt x="120000" y="9171"/>
                  <a:pt x="113191" y="15286"/>
                </a:cubicBezTo>
                <a:close/>
              </a:path>
            </a:pathLst>
          </a:custGeom>
          <a:solidFill>
            <a:srgbClr val="00FF00"/>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43" name="Shape 1343"/>
          <p:cNvSpPr txBox="1"/>
          <p:nvPr/>
        </p:nvSpPr>
        <p:spPr>
          <a:xfrm>
            <a:off x="2057400" y="1630362"/>
            <a:ext cx="4459286" cy="1077912"/>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3200" kern="0">
                <a:solidFill>
                  <a:srgbClr val="000000"/>
                </a:solidFill>
                <a:latin typeface="Arial"/>
                <a:cs typeface="Arial"/>
                <a:sym typeface="Arial"/>
                <a:rtl val="0"/>
              </a:rPr>
              <a:t>巴比伦扩张</a:t>
            </a:r>
          </a:p>
        </p:txBody>
      </p:sp>
      <p:sp>
        <p:nvSpPr>
          <p:cNvPr id="1344" name="Shape 1344"/>
          <p:cNvSpPr/>
          <p:nvPr/>
        </p:nvSpPr>
        <p:spPr>
          <a:xfrm>
            <a:off x="2159000" y="3822700"/>
            <a:ext cx="558799" cy="800099"/>
          </a:xfrm>
          <a:custGeom>
            <a:avLst/>
            <a:gdLst/>
            <a:ahLst/>
            <a:cxnLst/>
            <a:rect l="0" t="0" r="0" b="0"/>
            <a:pathLst>
              <a:path w="120000" h="120000" extrusionOk="0">
                <a:moveTo>
                  <a:pt x="120000" y="120000"/>
                </a:moveTo>
                <a:cubicBezTo>
                  <a:pt x="116931" y="113571"/>
                  <a:pt x="113863" y="108095"/>
                  <a:pt x="110454" y="101904"/>
                </a:cubicBezTo>
                <a:cubicBezTo>
                  <a:pt x="112159" y="94523"/>
                  <a:pt x="110113" y="87142"/>
                  <a:pt x="107727" y="80000"/>
                </a:cubicBezTo>
                <a:cubicBezTo>
                  <a:pt x="109431" y="72857"/>
                  <a:pt x="110113" y="67857"/>
                  <a:pt x="114545" y="61904"/>
                </a:cubicBezTo>
                <a:cubicBezTo>
                  <a:pt x="113181" y="56904"/>
                  <a:pt x="114204" y="53809"/>
                  <a:pt x="107727" y="52380"/>
                </a:cubicBezTo>
                <a:cubicBezTo>
                  <a:pt x="106704" y="51428"/>
                  <a:pt x="106022" y="50238"/>
                  <a:pt x="105000" y="49523"/>
                </a:cubicBezTo>
                <a:cubicBezTo>
                  <a:pt x="103636" y="48809"/>
                  <a:pt x="101590" y="49047"/>
                  <a:pt x="100909" y="48571"/>
                </a:cubicBezTo>
                <a:cubicBezTo>
                  <a:pt x="96136" y="45238"/>
                  <a:pt x="95795" y="43571"/>
                  <a:pt x="94090" y="40000"/>
                </a:cubicBezTo>
                <a:cubicBezTo>
                  <a:pt x="96136" y="32380"/>
                  <a:pt x="101931" y="30476"/>
                  <a:pt x="110454" y="26666"/>
                </a:cubicBezTo>
                <a:cubicBezTo>
                  <a:pt x="113181" y="23333"/>
                  <a:pt x="116931" y="22142"/>
                  <a:pt x="120000" y="19047"/>
                </a:cubicBezTo>
                <a:cubicBezTo>
                  <a:pt x="113522" y="5714"/>
                  <a:pt x="106022" y="12142"/>
                  <a:pt x="79090" y="11428"/>
                </a:cubicBezTo>
                <a:cubicBezTo>
                  <a:pt x="68522" y="8809"/>
                  <a:pt x="62045" y="15000"/>
                  <a:pt x="53181" y="17142"/>
                </a:cubicBezTo>
                <a:cubicBezTo>
                  <a:pt x="37159" y="15714"/>
                  <a:pt x="42613" y="13809"/>
                  <a:pt x="31363" y="8571"/>
                </a:cubicBezTo>
                <a:cubicBezTo>
                  <a:pt x="29318" y="6666"/>
                  <a:pt x="27613" y="4761"/>
                  <a:pt x="25909" y="2857"/>
                </a:cubicBezTo>
                <a:cubicBezTo>
                  <a:pt x="24886" y="1904"/>
                  <a:pt x="23181" y="0"/>
                  <a:pt x="23181" y="0"/>
                </a:cubicBezTo>
                <a:cubicBezTo>
                  <a:pt x="14318" y="1904"/>
                  <a:pt x="17386" y="9047"/>
                  <a:pt x="13636" y="14285"/>
                </a:cubicBezTo>
                <a:cubicBezTo>
                  <a:pt x="10227" y="18333"/>
                  <a:pt x="5454" y="22142"/>
                  <a:pt x="2727" y="26666"/>
                </a:cubicBezTo>
                <a:cubicBezTo>
                  <a:pt x="1363" y="28333"/>
                  <a:pt x="0" y="32380"/>
                  <a:pt x="0" y="32380"/>
                </a:cubicBezTo>
                <a:cubicBezTo>
                  <a:pt x="340" y="40000"/>
                  <a:pt x="340" y="47619"/>
                  <a:pt x="1363" y="55238"/>
                </a:cubicBezTo>
                <a:cubicBezTo>
                  <a:pt x="1704" y="58809"/>
                  <a:pt x="5454" y="65714"/>
                  <a:pt x="5454" y="65714"/>
                </a:cubicBezTo>
                <a:cubicBezTo>
                  <a:pt x="6477" y="77619"/>
                  <a:pt x="2045" y="93095"/>
                  <a:pt x="12272" y="103809"/>
                </a:cubicBezTo>
                <a:cubicBezTo>
                  <a:pt x="16022" y="114523"/>
                  <a:pt x="13295" y="110238"/>
                  <a:pt x="38181" y="111428"/>
                </a:cubicBezTo>
                <a:cubicBezTo>
                  <a:pt x="45340" y="112142"/>
                  <a:pt x="51477" y="113095"/>
                  <a:pt x="58636" y="114285"/>
                </a:cubicBezTo>
                <a:cubicBezTo>
                  <a:pt x="66818" y="112142"/>
                  <a:pt x="80795" y="116428"/>
                  <a:pt x="90000" y="117142"/>
                </a:cubicBezTo>
                <a:cubicBezTo>
                  <a:pt x="98863" y="119047"/>
                  <a:pt x="110113" y="120000"/>
                  <a:pt x="120000" y="120000"/>
                </a:cubicBezTo>
                <a:close/>
              </a:path>
            </a:pathLst>
          </a:custGeom>
          <a:solidFill>
            <a:srgbClr val="FF0000"/>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grpSp>
        <p:nvGrpSpPr>
          <p:cNvPr id="1345" name="Shape 1345"/>
          <p:cNvGrpSpPr/>
          <p:nvPr/>
        </p:nvGrpSpPr>
        <p:grpSpPr>
          <a:xfrm>
            <a:off x="2574925" y="4003675"/>
            <a:ext cx="168274" cy="1227137"/>
            <a:chOff x="1660525" y="4386262"/>
            <a:chExt cx="168274" cy="1227137"/>
          </a:xfrm>
        </p:grpSpPr>
        <p:sp>
          <p:nvSpPr>
            <p:cNvPr id="1346" name="Shape 1346"/>
            <p:cNvSpPr/>
            <p:nvPr/>
          </p:nvSpPr>
          <p:spPr>
            <a:xfrm>
              <a:off x="1766886" y="4546600"/>
              <a:ext cx="49211" cy="622299"/>
            </a:xfrm>
            <a:custGeom>
              <a:avLst/>
              <a:gdLst/>
              <a:ahLst/>
              <a:cxnLst/>
              <a:rect l="0" t="0" r="0" b="0"/>
              <a:pathLst>
                <a:path w="120000" h="120000" extrusionOk="0">
                  <a:moveTo>
                    <a:pt x="58064" y="0"/>
                  </a:moveTo>
                  <a:cubicBezTo>
                    <a:pt x="27096" y="28469"/>
                    <a:pt x="0" y="57857"/>
                    <a:pt x="120000" y="85714"/>
                  </a:cubicBezTo>
                  <a:cubicBezTo>
                    <a:pt x="112258" y="90612"/>
                    <a:pt x="58064" y="111122"/>
                    <a:pt x="58064" y="119999"/>
                  </a:cubicBezTo>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47" name="Shape 1347"/>
            <p:cNvSpPr/>
            <p:nvPr/>
          </p:nvSpPr>
          <p:spPr>
            <a:xfrm>
              <a:off x="1660525" y="5168900"/>
              <a:ext cx="168274" cy="444500"/>
            </a:xfrm>
            <a:custGeom>
              <a:avLst/>
              <a:gdLst/>
              <a:ahLst/>
              <a:cxnLst/>
              <a:rect l="0" t="0" r="0" b="0"/>
              <a:pathLst>
                <a:path w="120000" h="120000" extrusionOk="0">
                  <a:moveTo>
                    <a:pt x="92830" y="0"/>
                  </a:moveTo>
                  <a:cubicBezTo>
                    <a:pt x="0" y="23142"/>
                    <a:pt x="63396" y="75000"/>
                    <a:pt x="38490" y="113142"/>
                  </a:cubicBezTo>
                  <a:cubicBezTo>
                    <a:pt x="93962" y="120000"/>
                    <a:pt x="103018" y="111000"/>
                    <a:pt x="120000" y="92571"/>
                  </a:cubicBezTo>
                  <a:cubicBezTo>
                    <a:pt x="106415" y="77142"/>
                    <a:pt x="92830" y="63000"/>
                    <a:pt x="83773" y="48000"/>
                  </a:cubicBezTo>
                  <a:cubicBezTo>
                    <a:pt x="93962" y="35142"/>
                    <a:pt x="98490" y="36000"/>
                    <a:pt x="83773" y="20571"/>
                  </a:cubicBezTo>
                  <a:cubicBezTo>
                    <a:pt x="79245" y="16285"/>
                    <a:pt x="63396" y="14142"/>
                    <a:pt x="65660" y="10285"/>
                  </a:cubicBezTo>
                  <a:cubicBezTo>
                    <a:pt x="66792" y="5142"/>
                    <a:pt x="83773" y="3428"/>
                    <a:pt x="92830" y="0"/>
                  </a:cubicBezTo>
                  <a:close/>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48" name="Shape 1348"/>
            <p:cNvSpPr/>
            <p:nvPr/>
          </p:nvSpPr>
          <p:spPr>
            <a:xfrm>
              <a:off x="1698625" y="4386262"/>
              <a:ext cx="127000" cy="180975"/>
            </a:xfrm>
            <a:custGeom>
              <a:avLst/>
              <a:gdLst/>
              <a:ahLst/>
              <a:cxnLst/>
              <a:rect l="0" t="0" r="0" b="0"/>
              <a:pathLst>
                <a:path w="120000" h="120000" extrusionOk="0">
                  <a:moveTo>
                    <a:pt x="87000" y="110526"/>
                  </a:moveTo>
                  <a:cubicBezTo>
                    <a:pt x="70500" y="102105"/>
                    <a:pt x="51000" y="95789"/>
                    <a:pt x="33000" y="91578"/>
                  </a:cubicBezTo>
                  <a:cubicBezTo>
                    <a:pt x="24000" y="82105"/>
                    <a:pt x="15000" y="73684"/>
                    <a:pt x="9000" y="64210"/>
                  </a:cubicBezTo>
                  <a:cubicBezTo>
                    <a:pt x="6000" y="53684"/>
                    <a:pt x="3000" y="45263"/>
                    <a:pt x="0" y="36842"/>
                  </a:cubicBezTo>
                  <a:cubicBezTo>
                    <a:pt x="3000" y="27368"/>
                    <a:pt x="10500" y="28421"/>
                    <a:pt x="24000" y="26315"/>
                  </a:cubicBezTo>
                  <a:cubicBezTo>
                    <a:pt x="33000" y="16842"/>
                    <a:pt x="40500" y="6315"/>
                    <a:pt x="54000" y="1052"/>
                  </a:cubicBezTo>
                  <a:cubicBezTo>
                    <a:pt x="93000" y="9473"/>
                    <a:pt x="93000" y="0"/>
                    <a:pt x="117000" y="24210"/>
                  </a:cubicBezTo>
                  <a:cubicBezTo>
                    <a:pt x="120000" y="47368"/>
                    <a:pt x="112500" y="76842"/>
                    <a:pt x="93000" y="97894"/>
                  </a:cubicBezTo>
                  <a:cubicBezTo>
                    <a:pt x="85500" y="115789"/>
                    <a:pt x="87000" y="119999"/>
                    <a:pt x="87000" y="110526"/>
                  </a:cubicBezTo>
                  <a:close/>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grpSp>
      <p:sp>
        <p:nvSpPr>
          <p:cNvPr id="1349" name="Shape 1349"/>
          <p:cNvSpPr txBox="1"/>
          <p:nvPr/>
        </p:nvSpPr>
        <p:spPr>
          <a:xfrm>
            <a:off x="2286000" y="3962400"/>
            <a:ext cx="1601786" cy="5794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3200" kern="0">
                <a:solidFill>
                  <a:srgbClr val="FFFFFF"/>
                </a:solidFill>
                <a:latin typeface="Arial"/>
                <a:cs typeface="Arial"/>
                <a:sym typeface="Arial"/>
                <a:rtl val="0"/>
              </a:rPr>
              <a:t>以色利</a:t>
            </a:r>
          </a:p>
        </p:txBody>
      </p:sp>
      <p:sp>
        <p:nvSpPr>
          <p:cNvPr id="1350" name="Shape 1350"/>
          <p:cNvSpPr/>
          <p:nvPr/>
        </p:nvSpPr>
        <p:spPr>
          <a:xfrm>
            <a:off x="7696200" y="5254625"/>
            <a:ext cx="1752600" cy="1831975"/>
          </a:xfrm>
          <a:custGeom>
            <a:avLst/>
            <a:gdLst/>
            <a:ahLst/>
            <a:cxnLst/>
            <a:rect l="0" t="0" r="0" b="0"/>
            <a:pathLst>
              <a:path w="120000" h="120000" extrusionOk="0">
                <a:moveTo>
                  <a:pt x="109537" y="24846"/>
                </a:moveTo>
                <a:cubicBezTo>
                  <a:pt x="105891" y="17251"/>
                  <a:pt x="109537" y="21808"/>
                  <a:pt x="94161" y="15623"/>
                </a:cubicBezTo>
                <a:cubicBezTo>
                  <a:pt x="90515" y="14104"/>
                  <a:pt x="88137" y="11392"/>
                  <a:pt x="84491" y="10307"/>
                </a:cubicBezTo>
                <a:cubicBezTo>
                  <a:pt x="81479" y="9330"/>
                  <a:pt x="77992" y="9547"/>
                  <a:pt x="74980" y="9005"/>
                </a:cubicBezTo>
                <a:cubicBezTo>
                  <a:pt x="73394" y="8679"/>
                  <a:pt x="61347" y="5858"/>
                  <a:pt x="57701" y="5099"/>
                </a:cubicBezTo>
                <a:cubicBezTo>
                  <a:pt x="55640" y="4556"/>
                  <a:pt x="51836" y="3797"/>
                  <a:pt x="51836" y="3797"/>
                </a:cubicBezTo>
                <a:cubicBezTo>
                  <a:pt x="50568" y="2820"/>
                  <a:pt x="48982" y="0"/>
                  <a:pt x="48031" y="1084"/>
                </a:cubicBezTo>
                <a:cubicBezTo>
                  <a:pt x="44385" y="4339"/>
                  <a:pt x="46763" y="9330"/>
                  <a:pt x="44227" y="13019"/>
                </a:cubicBezTo>
                <a:cubicBezTo>
                  <a:pt x="40898" y="17468"/>
                  <a:pt x="27741" y="27016"/>
                  <a:pt x="21083" y="30054"/>
                </a:cubicBezTo>
                <a:cubicBezTo>
                  <a:pt x="14900" y="36238"/>
                  <a:pt x="17912" y="32441"/>
                  <a:pt x="13474" y="41880"/>
                </a:cubicBezTo>
                <a:cubicBezTo>
                  <a:pt x="12681" y="43182"/>
                  <a:pt x="12998" y="44918"/>
                  <a:pt x="11571" y="45895"/>
                </a:cubicBezTo>
                <a:cubicBezTo>
                  <a:pt x="5548" y="49801"/>
                  <a:pt x="9194" y="47848"/>
                  <a:pt x="0" y="51103"/>
                </a:cubicBezTo>
                <a:cubicBezTo>
                  <a:pt x="2853" y="56962"/>
                  <a:pt x="7133" y="59674"/>
                  <a:pt x="15376" y="61627"/>
                </a:cubicBezTo>
                <a:cubicBezTo>
                  <a:pt x="20449" y="66835"/>
                  <a:pt x="20766" y="73345"/>
                  <a:pt x="28850" y="77468"/>
                </a:cubicBezTo>
                <a:cubicBezTo>
                  <a:pt x="32496" y="79312"/>
                  <a:pt x="40422" y="82676"/>
                  <a:pt x="40422" y="82676"/>
                </a:cubicBezTo>
                <a:cubicBezTo>
                  <a:pt x="39630" y="84412"/>
                  <a:pt x="37886" y="86148"/>
                  <a:pt x="38361" y="87992"/>
                </a:cubicBezTo>
                <a:cubicBezTo>
                  <a:pt x="38520" y="89186"/>
                  <a:pt x="41215" y="89511"/>
                  <a:pt x="42324" y="90596"/>
                </a:cubicBezTo>
                <a:cubicBezTo>
                  <a:pt x="48665" y="97649"/>
                  <a:pt x="38203" y="91681"/>
                  <a:pt x="49933" y="97106"/>
                </a:cubicBezTo>
                <a:cubicBezTo>
                  <a:pt x="51202" y="99710"/>
                  <a:pt x="52311" y="102314"/>
                  <a:pt x="53738" y="105027"/>
                </a:cubicBezTo>
                <a:cubicBezTo>
                  <a:pt x="54214" y="106329"/>
                  <a:pt x="53738" y="108390"/>
                  <a:pt x="55640" y="108933"/>
                </a:cubicBezTo>
                <a:cubicBezTo>
                  <a:pt x="59445" y="109801"/>
                  <a:pt x="67212" y="111645"/>
                  <a:pt x="67212" y="111645"/>
                </a:cubicBezTo>
                <a:cubicBezTo>
                  <a:pt x="71651" y="111211"/>
                  <a:pt x="76089" y="110343"/>
                  <a:pt x="80686" y="110343"/>
                </a:cubicBezTo>
                <a:cubicBezTo>
                  <a:pt x="119207" y="110343"/>
                  <a:pt x="120000" y="120000"/>
                  <a:pt x="115244" y="106329"/>
                </a:cubicBezTo>
                <a:cubicBezTo>
                  <a:pt x="116512" y="100144"/>
                  <a:pt x="118573" y="94068"/>
                  <a:pt x="119048" y="87992"/>
                </a:cubicBezTo>
                <a:cubicBezTo>
                  <a:pt x="119524" y="79855"/>
                  <a:pt x="115244" y="70849"/>
                  <a:pt x="113342" y="62929"/>
                </a:cubicBezTo>
                <a:cubicBezTo>
                  <a:pt x="116195" y="54792"/>
                  <a:pt x="112866" y="46220"/>
                  <a:pt x="111439" y="37974"/>
                </a:cubicBezTo>
                <a:cubicBezTo>
                  <a:pt x="110805" y="34828"/>
                  <a:pt x="110330" y="31790"/>
                  <a:pt x="109537" y="28752"/>
                </a:cubicBezTo>
                <a:cubicBezTo>
                  <a:pt x="109062" y="27341"/>
                  <a:pt x="107635" y="26148"/>
                  <a:pt x="107635" y="24846"/>
                </a:cubicBezTo>
                <a:cubicBezTo>
                  <a:pt x="107635" y="24412"/>
                  <a:pt x="108903" y="24846"/>
                  <a:pt x="109537" y="24846"/>
                </a:cubicBezTo>
                <a:close/>
              </a:path>
            </a:pathLst>
          </a:custGeom>
          <a:solidFill>
            <a:srgbClr val="0000FF"/>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1" name="Shape 1351"/>
          <p:cNvSpPr txBox="1"/>
          <p:nvPr/>
        </p:nvSpPr>
        <p:spPr>
          <a:xfrm>
            <a:off x="7780336" y="5638800"/>
            <a:ext cx="1400174" cy="854074"/>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cs typeface="Arial"/>
                <a:sym typeface="Arial"/>
                <a:rtl val="0"/>
              </a:rPr>
              <a:t>波斯湾</a:t>
            </a:r>
          </a:p>
        </p:txBody>
      </p:sp>
      <p:sp>
        <p:nvSpPr>
          <p:cNvPr id="1352" name="Shape 1352"/>
          <p:cNvSpPr/>
          <p:nvPr/>
        </p:nvSpPr>
        <p:spPr>
          <a:xfrm>
            <a:off x="2819400" y="2590800"/>
            <a:ext cx="1230312" cy="2425700"/>
          </a:xfrm>
          <a:custGeom>
            <a:avLst/>
            <a:gdLst/>
            <a:ahLst/>
            <a:cxnLst/>
            <a:rect l="0" t="0" r="0" b="0"/>
            <a:pathLst>
              <a:path w="120000" h="120000" extrusionOk="0">
                <a:moveTo>
                  <a:pt x="0" y="116610"/>
                </a:moveTo>
                <a:cubicBezTo>
                  <a:pt x="22459" y="118305"/>
                  <a:pt x="44918" y="119999"/>
                  <a:pt x="62676" y="116610"/>
                </a:cubicBezTo>
                <a:cubicBezTo>
                  <a:pt x="80435" y="113220"/>
                  <a:pt x="97149" y="107033"/>
                  <a:pt x="106550" y="96271"/>
                </a:cubicBezTo>
                <a:cubicBezTo>
                  <a:pt x="115821" y="85423"/>
                  <a:pt x="120000" y="64322"/>
                  <a:pt x="119085" y="51525"/>
                </a:cubicBezTo>
                <a:cubicBezTo>
                  <a:pt x="118041" y="38644"/>
                  <a:pt x="108509" y="27033"/>
                  <a:pt x="100282" y="18983"/>
                </a:cubicBezTo>
                <a:cubicBezTo>
                  <a:pt x="91926" y="10847"/>
                  <a:pt x="82393" y="5338"/>
                  <a:pt x="68944" y="2711"/>
                </a:cubicBezTo>
                <a:cubicBezTo>
                  <a:pt x="55364" y="0"/>
                  <a:pt x="30293" y="1355"/>
                  <a:pt x="18803" y="2711"/>
                </a:cubicBezTo>
                <a:cubicBezTo>
                  <a:pt x="7312" y="4067"/>
                  <a:pt x="3133" y="9491"/>
                  <a:pt x="0" y="10847"/>
                </a:cubicBezTo>
              </a:path>
            </a:pathLst>
          </a:custGeom>
          <a:noFill/>
          <a:ln w="38100"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3" name="Shape 1353"/>
          <p:cNvSpPr/>
          <p:nvPr/>
        </p:nvSpPr>
        <p:spPr>
          <a:xfrm>
            <a:off x="5791200" y="3048000"/>
            <a:ext cx="533399" cy="533399"/>
          </a:xfrm>
          <a:prstGeom prst="irregularSeal2">
            <a:avLst/>
          </a:prstGeom>
          <a:solidFill>
            <a:srgbClr val="FF0000"/>
          </a:solidFill>
          <a:ln w="9525" cap="flat" cmpd="sng">
            <a:solidFill>
              <a:schemeClr val="dk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4" name="Shape 1354"/>
          <p:cNvSpPr/>
          <p:nvPr/>
        </p:nvSpPr>
        <p:spPr>
          <a:xfrm flipH="1">
            <a:off x="2666999" y="2133600"/>
            <a:ext cx="3429000" cy="1752600"/>
          </a:xfrm>
          <a:custGeom>
            <a:avLst/>
            <a:gdLst/>
            <a:ahLst/>
            <a:cxnLst/>
            <a:rect l="0" t="0" r="0" b="0"/>
            <a:pathLst>
              <a:path w="120000" h="120000" extrusionOk="0">
                <a:moveTo>
                  <a:pt x="90000" y="60000"/>
                </a:moveTo>
                <a:cubicBezTo>
                  <a:pt x="90000" y="43427"/>
                  <a:pt x="76566" y="30000"/>
                  <a:pt x="60000" y="30000"/>
                </a:cubicBezTo>
                <a:cubicBezTo>
                  <a:pt x="43977" y="29994"/>
                  <a:pt x="30783" y="42583"/>
                  <a:pt x="30027" y="58588"/>
                </a:cubicBezTo>
                <a:lnTo>
                  <a:pt x="61" y="57177"/>
                </a:lnTo>
                <a:cubicBezTo>
                  <a:pt x="1566" y="25172"/>
                  <a:pt x="27955" y="-5"/>
                  <a:pt x="60000" y="-5"/>
                </a:cubicBezTo>
                <a:cubicBezTo>
                  <a:pt x="93133" y="-5"/>
                  <a:pt x="119994" y="26861"/>
                  <a:pt x="120000" y="59994"/>
                </a:cubicBezTo>
                <a:lnTo>
                  <a:pt x="120000" y="60000"/>
                </a:lnTo>
                <a:lnTo>
                  <a:pt x="135000" y="60000"/>
                </a:lnTo>
                <a:lnTo>
                  <a:pt x="105000" y="90000"/>
                </a:lnTo>
                <a:lnTo>
                  <a:pt x="75000" y="60000"/>
                </a:lnTo>
                <a:lnTo>
                  <a:pt x="90000" y="60000"/>
                </a:lnTo>
                <a:close/>
              </a:path>
            </a:pathLst>
          </a:custGeom>
          <a:solidFill>
            <a:srgbClr val="CCFF33"/>
          </a:solidFill>
          <a:ln w="9525" cap="flat" cmpd="sng">
            <a:solidFill>
              <a:schemeClr val="dk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5" name="Shape 1355"/>
          <p:cNvSpPr txBox="1"/>
          <p:nvPr/>
        </p:nvSpPr>
        <p:spPr>
          <a:xfrm>
            <a:off x="2133600" y="4495800"/>
            <a:ext cx="1701799" cy="5794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3200" kern="0">
                <a:solidFill>
                  <a:srgbClr val="FFFFFF"/>
                </a:solidFill>
                <a:latin typeface="Arial"/>
                <a:cs typeface="Arial"/>
                <a:sym typeface="Arial"/>
                <a:rtl val="0"/>
              </a:rPr>
              <a:t>犹大</a:t>
            </a:r>
          </a:p>
        </p:txBody>
      </p:sp>
      <p:sp>
        <p:nvSpPr>
          <p:cNvPr id="1356" name="Shape 1356"/>
          <p:cNvSpPr/>
          <p:nvPr/>
        </p:nvSpPr>
        <p:spPr>
          <a:xfrm rot="-1560000">
            <a:off x="3303587" y="3852862"/>
            <a:ext cx="1657349" cy="990600"/>
          </a:xfrm>
          <a:prstGeom prst="rightArrow">
            <a:avLst>
              <a:gd name="adj1" fmla="val 50000"/>
              <a:gd name="adj2" fmla="val 50000"/>
            </a:avLst>
          </a:prstGeom>
          <a:solidFill>
            <a:srgbClr val="FF0066"/>
          </a:solidFill>
          <a:ln w="9525" cap="flat" cmpd="sng">
            <a:solidFill>
              <a:schemeClr val="dk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7" name="Shape 1357"/>
          <p:cNvSpPr/>
          <p:nvPr/>
        </p:nvSpPr>
        <p:spPr>
          <a:xfrm rot="-1020000">
            <a:off x="5942011" y="1893886"/>
            <a:ext cx="1066799" cy="1543049"/>
          </a:xfrm>
          <a:custGeom>
            <a:avLst/>
            <a:gdLst/>
            <a:ahLst/>
            <a:cxnLst/>
            <a:rect l="0" t="0" r="0" b="0"/>
            <a:pathLst>
              <a:path w="120000" h="120000" extrusionOk="0">
                <a:moveTo>
                  <a:pt x="25920" y="6172"/>
                </a:moveTo>
                <a:cubicBezTo>
                  <a:pt x="17472" y="14074"/>
                  <a:pt x="24000" y="19506"/>
                  <a:pt x="9600" y="22716"/>
                </a:cubicBezTo>
                <a:cubicBezTo>
                  <a:pt x="960" y="30864"/>
                  <a:pt x="0" y="41975"/>
                  <a:pt x="11904" y="49629"/>
                </a:cubicBezTo>
                <a:cubicBezTo>
                  <a:pt x="15360" y="51851"/>
                  <a:pt x="19968" y="53333"/>
                  <a:pt x="23616" y="55555"/>
                </a:cubicBezTo>
                <a:cubicBezTo>
                  <a:pt x="29184" y="66790"/>
                  <a:pt x="34368" y="81358"/>
                  <a:pt x="53760" y="85555"/>
                </a:cubicBezTo>
                <a:cubicBezTo>
                  <a:pt x="59520" y="97037"/>
                  <a:pt x="58944" y="102716"/>
                  <a:pt x="74688" y="109506"/>
                </a:cubicBezTo>
                <a:cubicBezTo>
                  <a:pt x="79488" y="114074"/>
                  <a:pt x="85056" y="116049"/>
                  <a:pt x="91008" y="120000"/>
                </a:cubicBezTo>
                <a:cubicBezTo>
                  <a:pt x="97152" y="119506"/>
                  <a:pt x="103296" y="119259"/>
                  <a:pt x="109632" y="118518"/>
                </a:cubicBezTo>
                <a:cubicBezTo>
                  <a:pt x="111936" y="118148"/>
                  <a:pt x="116160" y="118395"/>
                  <a:pt x="116544" y="116913"/>
                </a:cubicBezTo>
                <a:cubicBezTo>
                  <a:pt x="120000" y="90370"/>
                  <a:pt x="106176" y="69876"/>
                  <a:pt x="97920" y="45185"/>
                </a:cubicBezTo>
                <a:cubicBezTo>
                  <a:pt x="98688" y="41728"/>
                  <a:pt x="102720" y="25555"/>
                  <a:pt x="102720" y="22716"/>
                </a:cubicBezTo>
                <a:cubicBezTo>
                  <a:pt x="102720" y="13456"/>
                  <a:pt x="91776" y="2962"/>
                  <a:pt x="76992" y="1728"/>
                </a:cubicBezTo>
                <a:cubicBezTo>
                  <a:pt x="67584" y="864"/>
                  <a:pt x="58368" y="740"/>
                  <a:pt x="49152" y="246"/>
                </a:cubicBezTo>
                <a:cubicBezTo>
                  <a:pt x="42816" y="740"/>
                  <a:pt x="36096" y="0"/>
                  <a:pt x="30528" y="1728"/>
                </a:cubicBezTo>
                <a:cubicBezTo>
                  <a:pt x="16128" y="5679"/>
                  <a:pt x="41856" y="7654"/>
                  <a:pt x="21120" y="7654"/>
                </a:cubicBezTo>
                <a:cubicBezTo>
                  <a:pt x="19200" y="7654"/>
                  <a:pt x="24192" y="6666"/>
                  <a:pt x="25920" y="6172"/>
                </a:cubicBezTo>
                <a:close/>
              </a:path>
            </a:pathLst>
          </a:custGeom>
          <a:solidFill>
            <a:srgbClr val="660066"/>
          </a:solidFill>
          <a:ln w="9525" cap="flat" cmpd="sng">
            <a:solidFill>
              <a:schemeClr val="dk1"/>
            </a:solidFill>
            <a:prstDash val="solid"/>
            <a:round/>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000000"/>
              </a:solidFill>
              <a:latin typeface="Arial"/>
              <a:ea typeface="Arial"/>
              <a:cs typeface="Arial"/>
              <a:sym typeface="Arial"/>
              <a:rtl val="0"/>
            </a:endParaRPr>
          </a:p>
        </p:txBody>
      </p:sp>
      <p:sp>
        <p:nvSpPr>
          <p:cNvPr id="1358" name="Shape 1358"/>
          <p:cNvSpPr txBox="1"/>
          <p:nvPr/>
        </p:nvSpPr>
        <p:spPr>
          <a:xfrm>
            <a:off x="4953000" y="3276600"/>
            <a:ext cx="2189161" cy="701674"/>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4000" kern="0">
                <a:solidFill>
                  <a:srgbClr val="FFFFFF"/>
                </a:solidFill>
                <a:latin typeface="Arial"/>
                <a:cs typeface="Arial"/>
                <a:sym typeface="Arial"/>
                <a:rtl val="0"/>
              </a:rPr>
              <a:t>巴比伦</a:t>
            </a:r>
          </a:p>
        </p:txBody>
      </p:sp>
      <p:sp>
        <p:nvSpPr>
          <p:cNvPr id="1359" name="Shape 1359"/>
          <p:cNvSpPr txBox="1"/>
          <p:nvPr/>
        </p:nvSpPr>
        <p:spPr>
          <a:xfrm>
            <a:off x="4038600" y="4572000"/>
            <a:ext cx="1620836" cy="5794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3200" kern="0">
                <a:solidFill>
                  <a:srgbClr val="FFFFFF"/>
                </a:solidFill>
                <a:latin typeface="Arial"/>
                <a:ea typeface="Arial"/>
                <a:cs typeface="Arial"/>
                <a:sym typeface="Arial"/>
                <a:rtl val="0"/>
              </a:rPr>
              <a:t>586 </a:t>
            </a:r>
            <a:r>
              <a:rPr lang="en-US" sz="2400" kern="0">
                <a:solidFill>
                  <a:srgbClr val="FFFFFF"/>
                </a:solidFill>
                <a:latin typeface="Arial"/>
                <a:ea typeface="Arial"/>
                <a:cs typeface="Arial"/>
                <a:sym typeface="Arial"/>
                <a:rtl val="0"/>
              </a:rPr>
              <a:t>BC</a:t>
            </a:r>
          </a:p>
        </p:txBody>
      </p:sp>
      <p:sp>
        <p:nvSpPr>
          <p:cNvPr id="1360" name="Shape 1360"/>
          <p:cNvSpPr txBox="1">
            <a:spLocks noGrp="1"/>
          </p:cNvSpPr>
          <p:nvPr>
            <p:ph type="title" idx="4294967295"/>
          </p:nvPr>
        </p:nvSpPr>
        <p:spPr>
          <a:xfrm>
            <a:off x="34925" y="0"/>
            <a:ext cx="9074149" cy="1143000"/>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CCFF33"/>
              </a:buClr>
              <a:buSzPct val="25000"/>
              <a:buFont typeface="Arial"/>
              <a:buNone/>
            </a:pPr>
            <a:r>
              <a:rPr lang="en-US" sz="6000" b="1">
                <a:solidFill>
                  <a:srgbClr val="CCFF33"/>
                </a:solidFill>
              </a:rPr>
              <a:t>巴比伦的威胁</a:t>
            </a:r>
          </a:p>
        </p:txBody>
      </p:sp>
    </p:spTree>
    <p:extLst>
      <p:ext uri="{BB962C8B-B14F-4D97-AF65-F5344CB8AC3E}">
        <p14:creationId xmlns:p14="http://schemas.microsoft.com/office/powerpoint/2010/main" val="1109543084"/>
      </p:ext>
    </p:extLst>
  </p:cSld>
  <p:clrMapOvr>
    <a:masterClrMapping/>
  </p:clrMapOvr>
  <p:transition spd="slow">
    <p:cu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ChangeArrowheads="1"/>
          </p:cNvSpPr>
          <p:nvPr/>
        </p:nvSpPr>
        <p:spPr bwMode="auto">
          <a:xfrm>
            <a:off x="228600" y="6248400"/>
            <a:ext cx="8686800" cy="381000"/>
          </a:xfrm>
          <a:prstGeom prst="rect">
            <a:avLst/>
          </a:prstGeom>
          <a:solidFill>
            <a:srgbClr val="CCFFFF"/>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sp>
        <p:nvSpPr>
          <p:cNvPr id="20483" name="Rectangle 3"/>
          <p:cNvSpPr>
            <a:spLocks noChangeArrowheads="1"/>
          </p:cNvSpPr>
          <p:nvPr/>
        </p:nvSpPr>
        <p:spPr bwMode="auto">
          <a:xfrm>
            <a:off x="2819400" y="6248400"/>
            <a:ext cx="2895600" cy="381000"/>
          </a:xfrm>
          <a:prstGeom prst="rect">
            <a:avLst/>
          </a:prstGeom>
          <a:solidFill>
            <a:srgbClr val="FFFF99"/>
          </a:solidFill>
          <a:ln>
            <a:noFill/>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FFFFFF"/>
                </a:outerShdw>
              </a:effectLst>
              <a:ea typeface="SimSun" pitchFamily="2" charset="-122"/>
              <a:cs typeface="+mn-cs"/>
            </a:endParaRPr>
          </a:p>
        </p:txBody>
      </p:sp>
      <p:pic>
        <p:nvPicPr>
          <p:cNvPr id="232451" name="Picture 5" descr="Before the Exi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2452" name="Picture 6" descr="The Exile Perio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2453" name="Picture 7" descr="After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8" name="Picture 8" descr="Home">
            <a:hlinkClick r:id="rId6" action="ppaction://hlinksldjump"/>
          </p:cNvPr>
          <p:cNvPicPr>
            <a:picLocks noGrp="1" noChangeAspect="1" noChangeArrowheads="1"/>
          </p:cNvPicPr>
          <p:nvPr>
            <p:ph sz="half"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a:extLst>
            <a:ext uri="{AF507438-7753-43e0-B8FC-AC1667EBCBE1}">
              <a14:hiddenEffects xmlns:a14="http://schemas.microsoft.com/office/drawing/2010/main" xmlns="">
                <a:effectLst>
                  <a:outerShdw blurRad="63500" dist="38099" dir="2700000" algn="ctr" rotWithShape="0">
                    <a:srgbClr val="808080">
                      <a:alpha val="74997"/>
                    </a:srgbClr>
                  </a:outerShdw>
                </a:effectLst>
              </a14:hiddenEffects>
            </a:ext>
          </a:extLst>
        </p:spPr>
      </p:pic>
      <p:graphicFrame>
        <p:nvGraphicFramePr>
          <p:cNvPr id="20607" name="Group 127"/>
          <p:cNvGraphicFramePr>
            <a:graphicFrameLocks noGrp="1"/>
          </p:cNvGraphicFramePr>
          <p:nvPr>
            <p:ph sz="half" idx="2"/>
          </p:nvPr>
        </p:nvGraphicFramePr>
        <p:xfrm>
          <a:off x="304800" y="1371600"/>
          <a:ext cx="8610600" cy="4943997"/>
        </p:xfrm>
        <a:graphic>
          <a:graphicData uri="http://schemas.openxmlformats.org/drawingml/2006/table">
            <a:tbl>
              <a:tblPr/>
              <a:tblGrid>
                <a:gridCol w="18288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7065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9216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Sequence &amp; Size</a:t>
                      </a:r>
                      <a:r>
                        <a:rPr kumimoji="0" lang="ja-JP" altLang="en-US" sz="1800" b="1" i="0" u="none" strike="noStrike" cap="none" normalizeH="0" baseline="0">
                          <a:ln>
                            <a:noFill/>
                          </a:ln>
                          <a:solidFill>
                            <a:schemeClr val="tx1"/>
                          </a:solidFill>
                          <a:effectLst/>
                          <a:latin typeface="Times New Roman" pitchFamily="18" charset="0"/>
                          <a:ea typeface="MS PGothic" pitchFamily="34" charset="-128"/>
                        </a:rPr>
                        <a:t>序列</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和定</a:t>
                      </a:r>
                      <a:r>
                        <a:rPr kumimoji="0" lang="ja-JP" altLang="en-US" sz="1800" b="1" i="0" u="none" strike="noStrike" cap="none" normalizeH="0" baseline="0">
                          <a:ln>
                            <a:noFill/>
                          </a:ln>
                          <a:solidFill>
                            <a:schemeClr val="tx1"/>
                          </a:solidFill>
                          <a:effectLst/>
                          <a:latin typeface="Times New Roman" pitchFamily="18" charset="0"/>
                          <a:ea typeface="MS PGothic" pitchFamily="34" charset="-128"/>
                        </a:rPr>
                        <a:t>寸</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Date</a:t>
                      </a:r>
                      <a:endParaRPr kumimoji="0" lang="en-US" altLang="zh-CN" sz="18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日</a:t>
                      </a:r>
                      <a:r>
                        <a:rPr kumimoji="0" lang="ja-JP" altLang="en-US" sz="2000" b="0" i="0" u="none" strike="noStrike" cap="none" normalizeH="0" baseline="0">
                          <a:ln>
                            <a:noFill/>
                          </a:ln>
                          <a:solidFill>
                            <a:schemeClr val="tx1"/>
                          </a:solidFill>
                          <a:effectLst/>
                          <a:latin typeface="Times New Roman" pitchFamily="18" charset="0"/>
                          <a:ea typeface="MS PGothic" pitchFamily="34" charset="-128"/>
                        </a:rPr>
                        <a:t>期</a:t>
                      </a:r>
                      <a:endParaRPr kumimoji="0" lang="en-US" altLang="en-US" sz="20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King of Judah</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猶 大</a:t>
                      </a: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王</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Times New Roman" pitchFamily="18" charset="0"/>
                          <a:ea typeface="MS PGothic" pitchFamily="34" charset="-128"/>
                        </a:rPr>
                        <a:t>Key Captives</a:t>
                      </a:r>
                      <a:endParaRPr kumimoji="0" lang="en-US" altLang="zh-CN" sz="18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关</a:t>
                      </a:r>
                      <a:r>
                        <a:rPr kumimoji="0" lang="ja-JP" altLang="en-US" sz="2000" b="1" i="0" u="none" strike="noStrike" cap="none" normalizeH="0" baseline="0">
                          <a:ln>
                            <a:noFill/>
                          </a:ln>
                          <a:solidFill>
                            <a:schemeClr val="tx1"/>
                          </a:solidFill>
                          <a:effectLst/>
                          <a:latin typeface="Times New Roman" pitchFamily="18" charset="0"/>
                          <a:ea typeface="华文细黑" charset="-122"/>
                        </a:rPr>
                        <a:t>键</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俘</a:t>
                      </a:r>
                      <a:r>
                        <a:rPr kumimoji="0" lang="ja-JP" altLang="en-US" sz="2000" b="1" i="0" u="none" strike="noStrike" cap="none" normalizeH="0" baseline="0">
                          <a:ln>
                            <a:noFill/>
                          </a:ln>
                          <a:solidFill>
                            <a:schemeClr val="tx1"/>
                          </a:solidFill>
                          <a:effectLst/>
                          <a:latin typeface="Times New Roman" pitchFamily="18" charset="0"/>
                          <a:ea typeface="华文细黑" charset="-122"/>
                        </a:rPr>
                        <a:t>虏</a:t>
                      </a:r>
                      <a:endParaRPr kumimoji="0" lang="en-US" altLang="en-US" sz="20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847725">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1: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605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敬</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1600" b="1" i="0" u="none" strike="noStrike" cap="none" normalizeH="0" baseline="0">
                          <a:ln>
                            <a:noFill/>
                          </a:ln>
                          <a:solidFill>
                            <a:schemeClr val="tx1"/>
                          </a:solidFill>
                          <a:effectLst/>
                          <a:latin typeface="Times New Roman" pitchFamily="18" charset="0"/>
                          <a:ea typeface="MS PGothic" pitchFamily="34" charset="-128"/>
                        </a:rPr>
                        <a:t>但以</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3</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个朋友和其他</a:t>
                      </a:r>
                      <a:r>
                        <a:rPr kumimoji="0" lang="ja-JP" altLang="en-US" sz="1600" b="1" i="0" u="none" strike="noStrike" cap="none" normalizeH="0" baseline="0">
                          <a:ln>
                            <a:noFill/>
                          </a:ln>
                          <a:solidFill>
                            <a:schemeClr val="tx1"/>
                          </a:solidFill>
                          <a:effectLst/>
                          <a:latin typeface="Times New Roman" pitchFamily="18" charset="0"/>
                          <a:ea typeface="华文细黑" charset="-122"/>
                        </a:rPr>
                        <a:t>贵</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族和皇族</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但以理书</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1:3)</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334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2: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温和 </a:t>
                      </a:r>
                      <a:endParaRPr kumimoji="0" lang="en-US" altLang="en-US" sz="18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598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敬</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3023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endParaRPr kumimoji="0" lang="en-US" altLang="ja-JP" sz="16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52:28)</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7153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3: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重大</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597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pitchFamily="18" charset="0"/>
                          <a:ea typeface="MS PGothic" pitchFamily="34" charset="-128"/>
                        </a:rPr>
                        <a:t>約 雅 斤</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10,000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約 雅 斤</a:t>
                      </a:r>
                      <a:r>
                        <a:rPr kumimoji="0" lang="en-US" altLang="ja-JP" sz="14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西</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末 底 改</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a:t>
                      </a: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列 王 記 下</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24: 12-16,</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西 结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1:2,</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以 斯 帖 记</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2:6)</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318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4: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587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西</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底</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家</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832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52:29)</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88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重大</a:t>
                      </a:r>
                      <a:endParaRPr kumimoji="0" lang="en-US" altLang="ja-JP" sz="1600" b="1" i="0" u="none" strike="noStrike" cap="none" normalizeH="0" baseline="0">
                        <a:ln>
                          <a:noFill/>
                        </a:ln>
                        <a:solidFill>
                          <a:schemeClr val="tx1"/>
                        </a:solidFill>
                        <a:effectLst/>
                        <a:latin typeface="Times New Roman" pitchFamily="18" charset="0"/>
                        <a:ea typeface="MS PGothic"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r>
                        <a:rPr kumimoji="0" lang="ja-JP" altLang="en-US" sz="1400" b="1" i="0" u="none" strike="noStrike" cap="none" normalizeH="0" baseline="0">
                          <a:ln>
                            <a:noFill/>
                          </a:ln>
                          <a:solidFill>
                            <a:schemeClr val="tx1"/>
                          </a:solidFill>
                          <a:effectLst/>
                          <a:latin typeface="Times New Roman" pitchFamily="18" charset="0"/>
                          <a:ea typeface="MS PGothic" pitchFamily="34" charset="-128"/>
                        </a:rPr>
                        <a:t>寺</a:t>
                      </a:r>
                      <a:r>
                        <a:rPr kumimoji="0" lang="ja-JP" altLang="en-US" sz="1400" b="1" i="0" u="none" strike="noStrike" cap="none" normalizeH="0" baseline="0">
                          <a:ln>
                            <a:noFill/>
                          </a:ln>
                          <a:solidFill>
                            <a:schemeClr val="tx1"/>
                          </a:solidFill>
                          <a:effectLst/>
                          <a:latin typeface="Times New Roman" pitchFamily="18" charset="0"/>
                          <a:ea typeface="ヒラギノ角ゴ ProN W3" charset="-128"/>
                        </a:rPr>
                        <a:t>庙</a:t>
                      </a:r>
                      <a:r>
                        <a:rPr kumimoji="0" lang="ja-JP" altLang="en-US" sz="1400" b="1" i="0" u="none" strike="noStrike" cap="none" normalizeH="0" baseline="0">
                          <a:ln>
                            <a:noFill/>
                          </a:ln>
                          <a:solidFill>
                            <a:schemeClr val="tx1"/>
                          </a:solidFill>
                          <a:effectLst/>
                          <a:latin typeface="Times New Roman" pitchFamily="18" charset="0"/>
                          <a:ea typeface="MS PGothic" pitchFamily="34" charset="-128"/>
                        </a:rPr>
                        <a:t>破坏</a:t>
                      </a:r>
                      <a:r>
                        <a:rPr kumimoji="0" lang="en-US" altLang="ja-JP" sz="1400" b="1" i="0" u="none" strike="noStrike" cap="none" normalizeH="0" baseline="0">
                          <a:ln>
                            <a:noFill/>
                          </a:ln>
                          <a:solidFill>
                            <a:schemeClr val="tx1"/>
                          </a:solidFill>
                          <a:effectLst/>
                          <a:latin typeface="Times New Roman" pitchFamily="18" charset="0"/>
                          <a:ea typeface="MS PGothic" pitchFamily="34" charset="-128"/>
                        </a:rPr>
                        <a:t>)</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586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西</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底</a:t>
                      </a:r>
                      <a:r>
                        <a:rPr kumimoji="0" lang="en-US" altLang="ja-JP" sz="2000" b="1" i="0" u="none" strike="noStrike" cap="none" normalizeH="0" baseline="0">
                          <a:ln>
                            <a:noFill/>
                          </a:ln>
                          <a:solidFill>
                            <a:schemeClr val="tx1"/>
                          </a:solidFill>
                          <a:effectLst/>
                          <a:latin typeface="Times New Roman" pitchFamily="18" charset="0"/>
                          <a:ea typeface="MS PGothic" pitchFamily="34" charset="-128"/>
                        </a:rPr>
                        <a:t> </a:t>
                      </a:r>
                      <a:r>
                        <a:rPr kumimoji="0" lang="ja-JP" altLang="en-US" sz="2000" b="1" i="0" u="none" strike="noStrike" cap="none" normalizeH="0" baseline="0">
                          <a:ln>
                            <a:noFill/>
                          </a:ln>
                          <a:solidFill>
                            <a:schemeClr val="tx1"/>
                          </a:solidFill>
                          <a:effectLst/>
                          <a:latin typeface="Times New Roman" pitchFamily="18" charset="0"/>
                          <a:ea typeface="MS PGothic" pitchFamily="34" charset="-128"/>
                        </a:rPr>
                        <a:t>家</a:t>
                      </a:r>
                      <a:r>
                        <a:rPr kumimoji="0" lang="en-US" altLang="ja-JP" sz="2800" b="0"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2800" b="0"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ca. 10,400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列 王 記 下</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25:11)</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080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6: </a:t>
                      </a:r>
                      <a:r>
                        <a:rPr kumimoji="0" lang="zh-CN" altLang="en-US" sz="1800" b="1" i="0" u="none" strike="noStrike" cap="none" normalizeH="0" baseline="0">
                          <a:ln>
                            <a:noFill/>
                          </a:ln>
                          <a:solidFill>
                            <a:schemeClr val="tx1"/>
                          </a:solidFill>
                          <a:effectLst/>
                          <a:latin typeface="Times New Roman" pitchFamily="18" charset="0"/>
                          <a:ea typeface="MS PGothic" pitchFamily="34" charset="-128"/>
                        </a:rPr>
                        <a:t>较小</a:t>
                      </a:r>
                      <a:r>
                        <a:rPr kumimoji="0" lang="zh-CN" altLang="en-US" sz="1800" b="0" i="0" u="none" strike="noStrike" cap="none" normalizeH="0" baseline="0">
                          <a:ln>
                            <a:noFill/>
                          </a:ln>
                          <a:solidFill>
                            <a:schemeClr val="tx1"/>
                          </a:solidFill>
                          <a:effectLst/>
                          <a:latin typeface="Times New Roman" pitchFamily="18" charset="0"/>
                          <a:ea typeface="MS PGothic" pitchFamily="34" charset="-128"/>
                        </a:rPr>
                        <a:t> </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 </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582 BC</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a:t>
                      </a:r>
                    </a:p>
                  </a:txBody>
                  <a:tcPr marT="45723" marB="4572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altLang="en-US" sz="1600" b="1" i="0" u="none" strike="noStrike" cap="none" normalizeH="0" baseline="0">
                          <a:ln>
                            <a:noFill/>
                          </a:ln>
                          <a:solidFill>
                            <a:schemeClr val="tx1"/>
                          </a:solidFill>
                          <a:effectLst/>
                          <a:latin typeface="Times New Roman" pitchFamily="18" charset="0"/>
                          <a:ea typeface="MS PGothic" pitchFamily="34" charset="-128"/>
                        </a:rPr>
                        <a:t>745 </a:t>
                      </a:r>
                      <a:r>
                        <a:rPr kumimoji="0" lang="ja-JP" altLang="en-US" sz="1600" b="1" i="0" u="none" strike="noStrike" cap="none" normalizeH="0" baseline="0">
                          <a:ln>
                            <a:noFill/>
                          </a:ln>
                          <a:solidFill>
                            <a:schemeClr val="tx1"/>
                          </a:solidFill>
                          <a:effectLst/>
                          <a:latin typeface="Times New Roman" pitchFamily="18" charset="0"/>
                          <a:ea typeface="MS PGothic" pitchFamily="34" charset="-128"/>
                        </a:rPr>
                        <a:t>人</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a:t>
                      </a:r>
                      <a:r>
                        <a:rPr kumimoji="0" lang="zh-CN" altLang="en-US" sz="1400" b="1" i="0" u="none" strike="noStrike" cap="none" normalizeH="0" baseline="0">
                          <a:ln>
                            <a:noFill/>
                          </a:ln>
                          <a:solidFill>
                            <a:schemeClr val="tx1"/>
                          </a:solidFill>
                          <a:effectLst/>
                          <a:latin typeface="Times New Roman" pitchFamily="18" charset="0"/>
                          <a:ea typeface="MS PGothic" pitchFamily="34" charset="-128"/>
                        </a:rPr>
                        <a:t>耶 利 米 书</a:t>
                      </a:r>
                      <a:r>
                        <a:rPr kumimoji="0" lang="en-US" altLang="ja-JP" sz="1600" b="1" i="0" u="none" strike="noStrike" cap="none" normalizeH="0" baseline="0">
                          <a:ln>
                            <a:noFill/>
                          </a:ln>
                          <a:solidFill>
                            <a:schemeClr val="tx1"/>
                          </a:solidFill>
                          <a:effectLst/>
                          <a:latin typeface="Times New Roman" pitchFamily="18" charset="0"/>
                          <a:ea typeface="MS PGothic" pitchFamily="34" charset="-128"/>
                        </a:rPr>
                        <a:t>52:30)</a:t>
                      </a:r>
                      <a:endParaRPr kumimoji="0" lang="en-US" altLang="en-US" sz="1600" b="1" i="0" u="none" strike="noStrike" cap="none" normalizeH="0" baseline="0">
                        <a:ln>
                          <a:noFill/>
                        </a:ln>
                        <a:solidFill>
                          <a:schemeClr val="tx1"/>
                        </a:solidFill>
                        <a:effectLst/>
                        <a:latin typeface="Times New Roman" pitchFamily="18" charset="0"/>
                        <a:ea typeface="MS PGothic" pitchFamily="34" charset="-128"/>
                      </a:endParaRPr>
                    </a:p>
                  </a:txBody>
                  <a:tcPr marT="45723" marB="4572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0531" name="Line 51"/>
          <p:cNvSpPr>
            <a:spLocks noChangeShapeType="1"/>
          </p:cNvSpPr>
          <p:nvPr/>
        </p:nvSpPr>
        <p:spPr bwMode="auto">
          <a:xfrm>
            <a:off x="4495800" y="914400"/>
            <a:ext cx="3886200" cy="0"/>
          </a:xfrm>
          <a:prstGeom prst="line">
            <a:avLst/>
          </a:prstGeom>
          <a:noFill/>
          <a:ln w="57150">
            <a:solidFill>
              <a:schemeClr val="tx1"/>
            </a:solidFill>
            <a:round/>
            <a:headEnd/>
            <a:tailEnd/>
          </a:ln>
          <a:effectLst/>
        </p:spPr>
        <p:txBody>
          <a:bodyPr/>
          <a:lstStyle/>
          <a:p>
            <a:pPr algn="ctr">
              <a:defRPr/>
            </a:pPr>
            <a:endParaRPr lang="en-US" sz="2400">
              <a:solidFill>
                <a:srgbClr val="000000"/>
              </a:solidFill>
              <a:effectLst>
                <a:outerShdw blurRad="38100" dist="38100" dir="2700000" algn="tl">
                  <a:srgbClr val="000000">
                    <a:alpha val="43137"/>
                  </a:srgbClr>
                </a:outerShdw>
              </a:effectLst>
              <a:latin typeface="Times New Roman" charset="0"/>
              <a:ea typeface="SimSun" charset="0"/>
              <a:cs typeface="SimSun" charset="0"/>
            </a:endParaRPr>
          </a:p>
        </p:txBody>
      </p:sp>
      <p:sp>
        <p:nvSpPr>
          <p:cNvPr id="20532" name="Text Box 52"/>
          <p:cNvSpPr txBox="1">
            <a:spLocks noChangeArrowheads="1"/>
          </p:cNvSpPr>
          <p:nvPr/>
        </p:nvSpPr>
        <p:spPr bwMode="auto">
          <a:xfrm>
            <a:off x="304800" y="838200"/>
            <a:ext cx="3276600" cy="914400"/>
          </a:xfrm>
          <a:prstGeom prst="rect">
            <a:avLst/>
          </a:prstGeom>
          <a:noFill/>
          <a:ln>
            <a:noFill/>
          </a:ln>
          <a:effectLst/>
        </p:spPr>
        <p:txBody>
          <a:bodyPr>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eaLnBrk="1" hangingPunct="1">
              <a:spcBef>
                <a:spcPct val="50000"/>
              </a:spcBef>
            </a:pPr>
            <a:r>
              <a:rPr lang="zh-CN" altLang="en-US" i="1" u="sng">
                <a:solidFill>
                  <a:srgbClr val="000000"/>
                </a:solidFill>
                <a:effectLst>
                  <a:outerShdw blurRad="38100" dist="38100" dir="2700000" algn="tl">
                    <a:srgbClr val="C0C0C0"/>
                  </a:outerShdw>
                </a:effectLst>
                <a:cs typeface="+mn-cs"/>
              </a:rPr>
              <a:t>流放序列的总结</a:t>
            </a:r>
          </a:p>
          <a:p>
            <a:pPr eaLnBrk="1" hangingPunct="1">
              <a:spcBef>
                <a:spcPct val="50000"/>
              </a:spcBef>
            </a:pPr>
            <a:endParaRPr lang="en-US" altLang="en-US" sz="2000" i="1" u="sng">
              <a:solidFill>
                <a:srgbClr val="000000"/>
              </a:solidFill>
              <a:effectLst>
                <a:outerShdw blurRad="38100" dist="38100" dir="2700000" algn="tl">
                  <a:srgbClr val="C0C0C0"/>
                </a:outerShdw>
              </a:effectLst>
              <a:latin typeface="Arial" pitchFamily="34" charset="0"/>
              <a:cs typeface="+mn-cs"/>
            </a:endParaRPr>
          </a:p>
        </p:txBody>
      </p:sp>
      <p:sp>
        <p:nvSpPr>
          <p:cNvPr id="232499" name="Text Box 56"/>
          <p:cNvSpPr txBox="1">
            <a:spLocks noChangeArrowheads="1"/>
          </p:cNvSpPr>
          <p:nvPr/>
        </p:nvSpPr>
        <p:spPr bwMode="auto">
          <a:xfrm>
            <a:off x="8426450" y="1524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en-US" altLang="en-US">
                <a:solidFill>
                  <a:srgbClr val="000000"/>
                </a:solidFill>
                <a:ea typeface="SimSun" pitchFamily="2" charset="-122"/>
                <a:cs typeface="+mn-cs"/>
              </a:rPr>
              <a:t>142</a:t>
            </a:r>
          </a:p>
        </p:txBody>
      </p:sp>
      <p:sp>
        <p:nvSpPr>
          <p:cNvPr id="20537" name="Oval 57"/>
          <p:cNvSpPr>
            <a:spLocks noChangeArrowheads="1"/>
          </p:cNvSpPr>
          <p:nvPr/>
        </p:nvSpPr>
        <p:spPr bwMode="auto">
          <a:xfrm>
            <a:off x="2286000" y="22098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C0C0C0"/>
                </a:outerShdw>
              </a:effectLst>
              <a:ea typeface="SimSun" pitchFamily="2" charset="-122"/>
              <a:cs typeface="+mn-cs"/>
            </a:endParaRPr>
          </a:p>
        </p:txBody>
      </p:sp>
      <p:sp>
        <p:nvSpPr>
          <p:cNvPr id="20538" name="Oval 58"/>
          <p:cNvSpPr>
            <a:spLocks noChangeArrowheads="1"/>
          </p:cNvSpPr>
          <p:nvPr/>
        </p:nvSpPr>
        <p:spPr bwMode="auto">
          <a:xfrm>
            <a:off x="2209800" y="35814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C0C0C0"/>
                </a:outerShdw>
              </a:effectLst>
              <a:ea typeface="SimSun" pitchFamily="2" charset="-122"/>
              <a:cs typeface="+mn-cs"/>
            </a:endParaRPr>
          </a:p>
        </p:txBody>
      </p:sp>
      <p:sp>
        <p:nvSpPr>
          <p:cNvPr id="20539" name="Oval 59"/>
          <p:cNvSpPr>
            <a:spLocks noChangeArrowheads="1"/>
          </p:cNvSpPr>
          <p:nvPr/>
        </p:nvSpPr>
        <p:spPr bwMode="auto">
          <a:xfrm>
            <a:off x="2286000" y="4495800"/>
            <a:ext cx="1066800" cy="457200"/>
          </a:xfrm>
          <a:prstGeom prst="ellipse">
            <a:avLst/>
          </a:prstGeom>
          <a:noFill/>
          <a:ln w="38100">
            <a:solidFill>
              <a:srgbClr val="FF0000"/>
            </a:solidFill>
            <a:round/>
            <a:headEnd/>
            <a:tailEnd/>
          </a:ln>
          <a:effectLst/>
        </p:spPr>
        <p:txBody>
          <a:bodyPr wrap="none" anchor="ct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endParaRPr lang="en-US" altLang="en-US">
              <a:solidFill>
                <a:srgbClr val="000000"/>
              </a:solidFill>
              <a:effectLst>
                <a:outerShdw blurRad="38100" dist="38100" dir="2700000" algn="tl">
                  <a:srgbClr val="C0C0C0"/>
                </a:outerShdw>
              </a:effectLst>
              <a:ea typeface="SimSun" pitchFamily="2" charset="-122"/>
              <a:cs typeface="+mn-cs"/>
            </a:endParaRPr>
          </a:p>
        </p:txBody>
      </p:sp>
      <p:sp>
        <p:nvSpPr>
          <p:cNvPr id="232503" name="Rectangle 60"/>
          <p:cNvSpPr>
            <a:spLocks noChangeArrowheads="1"/>
          </p:cNvSpPr>
          <p:nvPr/>
        </p:nvSpPr>
        <p:spPr bwMode="auto">
          <a:xfrm>
            <a:off x="4953000" y="254000"/>
            <a:ext cx="29400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1">
                <a:solidFill>
                  <a:schemeClr val="tx1"/>
                </a:solidFill>
                <a:latin typeface="Times New Roman" pitchFamily="18" charset="0"/>
                <a:ea typeface="MS PGothic" pitchFamily="34" charset="-128"/>
              </a:defRPr>
            </a:lvl1pPr>
            <a:lvl2pPr marL="742950" indent="-285750">
              <a:defRPr sz="2400" b="1">
                <a:solidFill>
                  <a:schemeClr val="tx1"/>
                </a:solidFill>
                <a:latin typeface="Times New Roman" pitchFamily="18" charset="0"/>
                <a:ea typeface="MS PGothic" pitchFamily="34" charset="-128"/>
              </a:defRPr>
            </a:lvl2pPr>
            <a:lvl3pPr marL="1143000" indent="-228600">
              <a:defRPr sz="2400" b="1">
                <a:solidFill>
                  <a:schemeClr val="tx1"/>
                </a:solidFill>
                <a:latin typeface="Times New Roman" pitchFamily="18" charset="0"/>
                <a:ea typeface="MS PGothic" pitchFamily="34" charset="-128"/>
              </a:defRPr>
            </a:lvl3pPr>
            <a:lvl4pPr marL="1600200" indent="-228600">
              <a:defRPr sz="2400" b="1">
                <a:solidFill>
                  <a:schemeClr val="tx1"/>
                </a:solidFill>
                <a:latin typeface="Times New Roman" pitchFamily="18" charset="0"/>
                <a:ea typeface="MS PGothic" pitchFamily="34" charset="-128"/>
              </a:defRPr>
            </a:lvl4pPr>
            <a:lvl5pPr marL="2057400" indent="-228600">
              <a:defRPr sz="2400" b="1">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b="1">
                <a:solidFill>
                  <a:schemeClr val="tx1"/>
                </a:solidFill>
                <a:latin typeface="Times New Roman" pitchFamily="18" charset="0"/>
                <a:ea typeface="MS PGothic" pitchFamily="34" charset="-128"/>
              </a:defRPr>
            </a:lvl9pPr>
          </a:lstStyle>
          <a:p>
            <a:pPr algn="ctr"/>
            <a:r>
              <a:rPr lang="zh-CN" altLang="en-US" sz="2800">
                <a:solidFill>
                  <a:srgbClr val="3333CC"/>
                </a:solidFill>
                <a:cs typeface="+mn-cs"/>
              </a:rPr>
              <a:t>以色列</a:t>
            </a:r>
            <a:r>
              <a:rPr lang="zh-CN" altLang="en-US" sz="2800">
                <a:solidFill>
                  <a:srgbClr val="000000"/>
                </a:solidFill>
                <a:cs typeface="+mn-cs"/>
              </a:rPr>
              <a:t> 和 </a:t>
            </a:r>
            <a:r>
              <a:rPr lang="zh-CN" altLang="en-US" sz="2800">
                <a:solidFill>
                  <a:srgbClr val="996600"/>
                </a:solidFill>
                <a:cs typeface="+mn-cs"/>
              </a:rPr>
              <a:t>巴比伦</a:t>
            </a:r>
            <a:endParaRPr lang="en-US" altLang="en-US" sz="2800">
              <a:solidFill>
                <a:srgbClr val="996600"/>
              </a:solidFill>
              <a:cs typeface="+mn-cs"/>
            </a:endParaRPr>
          </a:p>
        </p:txBody>
      </p:sp>
    </p:spTree>
    <p:extLst>
      <p:ext uri="{BB962C8B-B14F-4D97-AF65-F5344CB8AC3E}">
        <p14:creationId xmlns:p14="http://schemas.microsoft.com/office/powerpoint/2010/main" val="14792940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5" presetClass="entr" presetSubtype="182" fill="hold" grpId="0" nodeType="clickEffect">
                                  <p:stCondLst>
                                    <p:cond delay="0"/>
                                  </p:stCondLst>
                                  <p:childTnLst>
                                    <p:set>
                                      <p:cBhvr>
                                        <p:cTn id="6" dur="1" fill="hold">
                                          <p:stCondLst>
                                            <p:cond delay="499"/>
                                          </p:stCondLst>
                                        </p:cTn>
                                        <p:tgtEl>
                                          <p:spTgt spid="205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15" presetClass="entr" presetSubtype="182" fill="hold" grpId="0" nodeType="clickEffect">
                                  <p:stCondLst>
                                    <p:cond delay="0"/>
                                  </p:stCondLst>
                                  <p:childTnLst>
                                    <p:set>
                                      <p:cBhvr>
                                        <p:cTn id="10" dur="1" fill="hold">
                                          <p:stCondLst>
                                            <p:cond delay="499"/>
                                          </p:stCondLst>
                                        </p:cTn>
                                        <p:tgtEl>
                                          <p:spTgt spid="205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515" presetClass="entr" presetSubtype="182" fill="hold" grpId="0" nodeType="clickEffect">
                                  <p:stCondLst>
                                    <p:cond delay="0"/>
                                  </p:stCondLst>
                                  <p:childTnLst>
                                    <p:set>
                                      <p:cBhvr>
                                        <p:cTn id="14" dur="1" fill="hold">
                                          <p:stCondLst>
                                            <p:cond delay="499"/>
                                          </p:stCondLst>
                                        </p:cTn>
                                        <p:tgtEl>
                                          <p:spTgt spid="205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7" grpId="0" animBg="1"/>
      <p:bldP spid="20538" grpId="0" animBg="1"/>
      <p:bldP spid="20539"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40"/>
        <p:cNvGrpSpPr/>
        <p:nvPr/>
      </p:nvGrpSpPr>
      <p:grpSpPr>
        <a:xfrm>
          <a:off x="0" y="0"/>
          <a:ext cx="0" cy="0"/>
          <a:chOff x="0" y="0"/>
          <a:chExt cx="0" cy="0"/>
        </a:xfrm>
      </p:grpSpPr>
      <p:sp>
        <p:nvSpPr>
          <p:cNvPr id="541" name="Shape 541"/>
          <p:cNvSpPr txBox="1">
            <a:spLocks noGrp="1"/>
          </p:cNvSpPr>
          <p:nvPr>
            <p:ph type="ctrTitle"/>
          </p:nvPr>
        </p:nvSpPr>
        <p:spPr>
          <a:xfrm>
            <a:off x="914400" y="152400"/>
            <a:ext cx="7239000" cy="762000"/>
          </a:xfrm>
          <a:prstGeom prst="rect">
            <a:avLst/>
          </a:prstGeom>
          <a:solidFill>
            <a:srgbClr val="701A1F"/>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chemeClr val="lt1"/>
              </a:buClr>
              <a:buSzPct val="25000"/>
              <a:buFont typeface="Arial"/>
              <a:buNone/>
            </a:pPr>
            <a:r>
              <a:rPr lang="en-US" sz="3600">
                <a:solidFill>
                  <a:schemeClr val="lt1"/>
                </a:solidFill>
              </a:rPr>
              <a:t>犹大败坏的结束</a:t>
            </a:r>
          </a:p>
        </p:txBody>
      </p:sp>
      <p:sp>
        <p:nvSpPr>
          <p:cNvPr id="542" name="Shape 542"/>
          <p:cNvSpPr txBox="1"/>
          <p:nvPr/>
        </p:nvSpPr>
        <p:spPr>
          <a:xfrm>
            <a:off x="4629150" y="2957511"/>
            <a:ext cx="2100261" cy="157003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3B600"/>
              </a:buClr>
              <a:buSzPct val="25000"/>
              <a:buFont typeface="Arial"/>
              <a:buNone/>
            </a:pPr>
            <a:r>
              <a:rPr lang="en-US" sz="2800" kern="0">
                <a:solidFill>
                  <a:srgbClr val="F3B600"/>
                </a:solidFill>
                <a:latin typeface="Arial"/>
                <a:cs typeface="Arial"/>
                <a:sym typeface="Arial"/>
                <a:rtl val="0"/>
              </a:rPr>
              <a:t>西底家</a:t>
            </a:r>
            <a:br>
              <a:rPr lang="en-US" sz="2800" kern="0">
                <a:solidFill>
                  <a:srgbClr val="F3B600"/>
                </a:solidFill>
                <a:latin typeface="Arial"/>
                <a:ea typeface="Arial"/>
                <a:cs typeface="Arial"/>
                <a:sym typeface="Arial"/>
                <a:rtl val="0"/>
              </a:rPr>
            </a:br>
            <a:r>
              <a:rPr lang="en-US" sz="2800" kern="0">
                <a:solidFill>
                  <a:srgbClr val="F3B600"/>
                </a:solidFill>
                <a:latin typeface="Arial"/>
                <a:ea typeface="Arial"/>
                <a:cs typeface="Arial"/>
                <a:sym typeface="Arial"/>
                <a:rtl val="0"/>
              </a:rPr>
              <a:t>(Mattaniah)</a:t>
            </a:r>
            <a:br>
              <a:rPr lang="en-US" sz="2800"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597-586</a:t>
            </a:r>
            <a:br>
              <a:rPr lang="en-US"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(11</a:t>
            </a:r>
            <a:r>
              <a:rPr lang="en-US" kern="0">
                <a:solidFill>
                  <a:srgbClr val="F3B600"/>
                </a:solidFill>
                <a:latin typeface="Arial"/>
                <a:cs typeface="Arial"/>
                <a:sym typeface="Arial"/>
                <a:rtl val="0"/>
              </a:rPr>
              <a:t>年</a:t>
            </a:r>
            <a:r>
              <a:rPr lang="en-US" kern="0">
                <a:solidFill>
                  <a:srgbClr val="F3B600"/>
                </a:solidFill>
                <a:latin typeface="Arial"/>
                <a:ea typeface="Arial"/>
                <a:cs typeface="Arial"/>
                <a:sym typeface="Arial"/>
                <a:rtl val="0"/>
              </a:rPr>
              <a:t>)</a:t>
            </a:r>
          </a:p>
        </p:txBody>
      </p:sp>
      <p:sp>
        <p:nvSpPr>
          <p:cNvPr id="543" name="Shape 543"/>
          <p:cNvSpPr txBox="1"/>
          <p:nvPr/>
        </p:nvSpPr>
        <p:spPr>
          <a:xfrm>
            <a:off x="6902450" y="2957511"/>
            <a:ext cx="1820861" cy="157003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3B600"/>
              </a:buClr>
              <a:buSzPct val="25000"/>
              <a:buFont typeface="Arial"/>
              <a:buNone/>
            </a:pPr>
            <a:r>
              <a:rPr lang="zh-CN" altLang="en-US" sz="2800" kern="0" dirty="0">
                <a:solidFill>
                  <a:srgbClr val="F3B600"/>
                </a:solidFill>
                <a:latin typeface="Arial"/>
                <a:ea typeface="Arial"/>
                <a:cs typeface="Arial"/>
                <a:sym typeface="Arial"/>
                <a:rtl val="0"/>
              </a:rPr>
              <a:t>约哈斯</a:t>
            </a:r>
            <a:br>
              <a:rPr lang="en-US" sz="2800" kern="0" dirty="0">
                <a:solidFill>
                  <a:srgbClr val="F3B600"/>
                </a:solidFill>
                <a:latin typeface="Arial"/>
                <a:ea typeface="Arial"/>
                <a:cs typeface="Arial"/>
                <a:sym typeface="Arial"/>
                <a:rtl val="0"/>
              </a:rPr>
            </a:br>
            <a:r>
              <a:rPr lang="en-US" sz="2800" kern="0" dirty="0">
                <a:solidFill>
                  <a:srgbClr val="F3B600"/>
                </a:solidFill>
                <a:latin typeface="Arial"/>
                <a:ea typeface="Arial"/>
                <a:cs typeface="Arial"/>
                <a:sym typeface="Arial"/>
                <a:rtl val="0"/>
              </a:rPr>
              <a:t>(Shallum)</a:t>
            </a:r>
            <a:br>
              <a:rPr lang="en-US" sz="2800" kern="0" dirty="0">
                <a:solidFill>
                  <a:srgbClr val="F3B600"/>
                </a:solidFill>
                <a:latin typeface="Arial"/>
                <a:ea typeface="Arial"/>
                <a:cs typeface="Arial"/>
                <a:sym typeface="Arial"/>
                <a:rtl val="0"/>
              </a:rPr>
            </a:br>
            <a:r>
              <a:rPr lang="en-US" kern="0" dirty="0">
                <a:solidFill>
                  <a:srgbClr val="F3B600"/>
                </a:solidFill>
                <a:latin typeface="Arial"/>
                <a:ea typeface="Arial"/>
                <a:cs typeface="Arial"/>
                <a:sym typeface="Arial"/>
                <a:rtl val="0"/>
              </a:rPr>
              <a:t>609</a:t>
            </a:r>
            <a:br>
              <a:rPr lang="en-US" kern="0" dirty="0">
                <a:solidFill>
                  <a:srgbClr val="F3B600"/>
                </a:solidFill>
                <a:latin typeface="Arial"/>
                <a:ea typeface="Arial"/>
                <a:cs typeface="Arial"/>
                <a:sym typeface="Arial"/>
                <a:rtl val="0"/>
              </a:rPr>
            </a:br>
            <a:r>
              <a:rPr lang="en-US" kern="0" dirty="0">
                <a:solidFill>
                  <a:srgbClr val="F3B600"/>
                </a:solidFill>
                <a:latin typeface="Arial"/>
                <a:ea typeface="Arial"/>
                <a:cs typeface="Arial"/>
                <a:sym typeface="Arial"/>
                <a:rtl val="0"/>
              </a:rPr>
              <a:t>(3</a:t>
            </a:r>
            <a:r>
              <a:rPr lang="en-US" kern="0" dirty="0">
                <a:solidFill>
                  <a:srgbClr val="F3B600"/>
                </a:solidFill>
                <a:latin typeface="Arial"/>
                <a:cs typeface="Arial"/>
                <a:sym typeface="Arial"/>
                <a:rtl val="0"/>
              </a:rPr>
              <a:t>个月</a:t>
            </a:r>
            <a:r>
              <a:rPr lang="en-US" kern="0" dirty="0">
                <a:solidFill>
                  <a:srgbClr val="F3B600"/>
                </a:solidFill>
                <a:latin typeface="Arial"/>
                <a:ea typeface="Arial"/>
                <a:cs typeface="Arial"/>
                <a:sym typeface="Arial"/>
                <a:rtl val="0"/>
              </a:rPr>
              <a:t>)</a:t>
            </a:r>
          </a:p>
        </p:txBody>
      </p:sp>
      <p:cxnSp>
        <p:nvCxnSpPr>
          <p:cNvPr id="544" name="Shape 544"/>
          <p:cNvCxnSpPr/>
          <p:nvPr/>
        </p:nvCxnSpPr>
        <p:spPr>
          <a:xfrm>
            <a:off x="3375025" y="4603750"/>
            <a:ext cx="0" cy="457200"/>
          </a:xfrm>
          <a:prstGeom prst="straightConnector1">
            <a:avLst/>
          </a:prstGeom>
          <a:noFill/>
          <a:ln w="9525" cap="flat" cmpd="sng">
            <a:solidFill>
              <a:schemeClr val="lt1"/>
            </a:solidFill>
            <a:prstDash val="solid"/>
            <a:miter/>
            <a:headEnd type="none" w="med" len="med"/>
            <a:tailEnd type="none" w="med" len="med"/>
          </a:ln>
        </p:spPr>
      </p:cxnSp>
      <p:sp>
        <p:nvSpPr>
          <p:cNvPr id="545" name="Shape 545"/>
          <p:cNvSpPr txBox="1"/>
          <p:nvPr/>
        </p:nvSpPr>
        <p:spPr>
          <a:xfrm>
            <a:off x="1844675" y="5060950"/>
            <a:ext cx="3295649" cy="157003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3B600"/>
              </a:buClr>
              <a:buSzPct val="25000"/>
              <a:buFont typeface="Arial"/>
              <a:buNone/>
            </a:pPr>
            <a:r>
              <a:rPr lang="en-US" sz="2800" kern="0">
                <a:solidFill>
                  <a:srgbClr val="F3B600"/>
                </a:solidFill>
                <a:latin typeface="Arial"/>
                <a:cs typeface="Arial"/>
                <a:sym typeface="Arial"/>
                <a:rtl val="0"/>
              </a:rPr>
              <a:t>约雅斤</a:t>
            </a:r>
            <a:br>
              <a:rPr lang="en-US" sz="2800" kern="0">
                <a:solidFill>
                  <a:srgbClr val="F3B600"/>
                </a:solidFill>
                <a:latin typeface="Arial"/>
                <a:ea typeface="Arial"/>
                <a:cs typeface="Arial"/>
                <a:sym typeface="Arial"/>
                <a:rtl val="0"/>
              </a:rPr>
            </a:br>
            <a:r>
              <a:rPr lang="en-US" sz="2800" kern="0">
                <a:solidFill>
                  <a:srgbClr val="F3B600"/>
                </a:solidFill>
                <a:latin typeface="Arial"/>
                <a:ea typeface="Arial"/>
                <a:cs typeface="Arial"/>
                <a:sym typeface="Arial"/>
                <a:rtl val="0"/>
              </a:rPr>
              <a:t>(Jeconiah/Coniah)</a:t>
            </a:r>
            <a:br>
              <a:rPr lang="en-US" sz="2800"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597</a:t>
            </a:r>
            <a:br>
              <a:rPr lang="en-US"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(3</a:t>
            </a:r>
            <a:r>
              <a:rPr lang="en-US" kern="0">
                <a:solidFill>
                  <a:srgbClr val="F3B600"/>
                </a:solidFill>
                <a:latin typeface="Arial"/>
                <a:cs typeface="Arial"/>
                <a:sym typeface="Arial"/>
                <a:rtl val="0"/>
              </a:rPr>
              <a:t>个月</a:t>
            </a:r>
            <a:r>
              <a:rPr lang="en-US" kern="0">
                <a:solidFill>
                  <a:srgbClr val="F3B600"/>
                </a:solidFill>
                <a:latin typeface="Arial"/>
                <a:ea typeface="Arial"/>
                <a:cs typeface="Arial"/>
                <a:sym typeface="Arial"/>
                <a:rtl val="0"/>
              </a:rPr>
              <a:t>)</a:t>
            </a:r>
          </a:p>
        </p:txBody>
      </p:sp>
      <p:sp>
        <p:nvSpPr>
          <p:cNvPr id="546" name="Shape 546"/>
          <p:cNvSpPr txBox="1"/>
          <p:nvPr/>
        </p:nvSpPr>
        <p:spPr>
          <a:xfrm>
            <a:off x="3946525" y="838200"/>
            <a:ext cx="1322386" cy="113823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kern="0" dirty="0">
                <a:solidFill>
                  <a:srgbClr val="FFFFFF"/>
                </a:solidFill>
                <a:latin typeface="Arial"/>
                <a:cs typeface="Arial"/>
                <a:sym typeface="Arial"/>
                <a:rtl val="0"/>
              </a:rPr>
              <a:t>约</a:t>
            </a:r>
            <a:r>
              <a:rPr lang="zh-CN" altLang="en-US" sz="2800" kern="0" dirty="0">
                <a:solidFill>
                  <a:srgbClr val="FFFFFF"/>
                </a:solidFill>
                <a:latin typeface="Arial"/>
                <a:cs typeface="Arial"/>
                <a:sym typeface="Arial"/>
                <a:rtl val="0"/>
              </a:rPr>
              <a:t>西</a:t>
            </a:r>
            <a:r>
              <a:rPr lang="en-US" sz="2800" kern="0" dirty="0">
                <a:solidFill>
                  <a:srgbClr val="FFFFFF"/>
                </a:solidFill>
                <a:latin typeface="Arial"/>
                <a:cs typeface="Arial"/>
                <a:sym typeface="Arial"/>
                <a:rtl val="0"/>
              </a:rPr>
              <a:t>亚</a:t>
            </a:r>
          </a:p>
          <a:p>
            <a:pPr algn="ctr" eaLnBrk="1" fontAlgn="auto" hangingPunct="1">
              <a:spcBef>
                <a:spcPts val="0"/>
              </a:spcBef>
              <a:spcAft>
                <a:spcPts val="0"/>
              </a:spcAft>
              <a:buClr>
                <a:srgbClr val="FFFFFF"/>
              </a:buClr>
              <a:buSzPct val="25000"/>
              <a:buFont typeface="Arial"/>
              <a:buNone/>
            </a:pPr>
            <a:r>
              <a:rPr lang="en-US" kern="0" dirty="0">
                <a:solidFill>
                  <a:srgbClr val="FFFFFF"/>
                </a:solidFill>
                <a:latin typeface="Arial"/>
                <a:ea typeface="Arial"/>
                <a:cs typeface="Arial"/>
                <a:sym typeface="Arial"/>
                <a:rtl val="0"/>
              </a:rPr>
              <a:t>640-609</a:t>
            </a:r>
          </a:p>
          <a:p>
            <a:pPr algn="ctr" eaLnBrk="1" fontAlgn="auto" hangingPunct="1">
              <a:spcBef>
                <a:spcPts val="0"/>
              </a:spcBef>
              <a:spcAft>
                <a:spcPts val="0"/>
              </a:spcAft>
              <a:buClr>
                <a:srgbClr val="FFFFFF"/>
              </a:buClr>
              <a:buSzPct val="25000"/>
              <a:buFont typeface="Arial"/>
              <a:buNone/>
            </a:pPr>
            <a:r>
              <a:rPr lang="en-US" kern="0" dirty="0">
                <a:solidFill>
                  <a:srgbClr val="FFFFFF"/>
                </a:solidFill>
                <a:latin typeface="Arial"/>
                <a:ea typeface="Arial"/>
                <a:cs typeface="Arial"/>
                <a:sym typeface="Arial"/>
                <a:rtl val="0"/>
              </a:rPr>
              <a:t>(31</a:t>
            </a:r>
            <a:r>
              <a:rPr lang="en-US" kern="0" dirty="0">
                <a:solidFill>
                  <a:srgbClr val="FFFFFF"/>
                </a:solidFill>
                <a:latin typeface="Arial"/>
                <a:cs typeface="Arial"/>
                <a:sym typeface="Arial"/>
                <a:rtl val="0"/>
              </a:rPr>
              <a:t>年</a:t>
            </a:r>
            <a:r>
              <a:rPr lang="en-US" kern="0" dirty="0">
                <a:solidFill>
                  <a:srgbClr val="FFFFFF"/>
                </a:solidFill>
                <a:latin typeface="Arial"/>
                <a:ea typeface="Arial"/>
                <a:cs typeface="Arial"/>
                <a:sym typeface="Arial"/>
                <a:rtl val="0"/>
              </a:rPr>
              <a:t>)</a:t>
            </a:r>
          </a:p>
        </p:txBody>
      </p:sp>
      <p:sp>
        <p:nvSpPr>
          <p:cNvPr id="547" name="Shape 547"/>
          <p:cNvSpPr txBox="1"/>
          <p:nvPr/>
        </p:nvSpPr>
        <p:spPr>
          <a:xfrm>
            <a:off x="2346325" y="2957511"/>
            <a:ext cx="2057400" cy="157003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3B600"/>
              </a:buClr>
              <a:buSzPct val="25000"/>
              <a:buFont typeface="Arial"/>
              <a:buNone/>
            </a:pPr>
            <a:r>
              <a:rPr lang="en-US" sz="2800" kern="0">
                <a:solidFill>
                  <a:srgbClr val="F3B600"/>
                </a:solidFill>
                <a:latin typeface="Arial"/>
                <a:cs typeface="Arial"/>
                <a:sym typeface="Arial"/>
                <a:rtl val="0"/>
              </a:rPr>
              <a:t>约雅敬</a:t>
            </a:r>
            <a:r>
              <a:rPr lang="en-US" sz="2800" kern="0">
                <a:solidFill>
                  <a:srgbClr val="F3B600"/>
                </a:solidFill>
                <a:latin typeface="Arial"/>
                <a:ea typeface="Arial"/>
                <a:cs typeface="Arial"/>
                <a:sym typeface="Arial"/>
                <a:rtl val="0"/>
              </a:rPr>
              <a:t> (Eliakim)</a:t>
            </a:r>
            <a:br>
              <a:rPr lang="en-US" sz="2800"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609-597</a:t>
            </a:r>
            <a:br>
              <a:rPr lang="en-US" kern="0">
                <a:solidFill>
                  <a:srgbClr val="F3B600"/>
                </a:solidFill>
                <a:latin typeface="Arial"/>
                <a:ea typeface="Arial"/>
                <a:cs typeface="Arial"/>
                <a:sym typeface="Arial"/>
                <a:rtl val="0"/>
              </a:rPr>
            </a:br>
            <a:r>
              <a:rPr lang="en-US" kern="0">
                <a:solidFill>
                  <a:srgbClr val="F3B600"/>
                </a:solidFill>
                <a:latin typeface="Arial"/>
                <a:ea typeface="Arial"/>
                <a:cs typeface="Arial"/>
                <a:sym typeface="Arial"/>
                <a:rtl val="0"/>
              </a:rPr>
              <a:t>(11</a:t>
            </a:r>
            <a:r>
              <a:rPr lang="en-US" kern="0">
                <a:solidFill>
                  <a:srgbClr val="F3B600"/>
                </a:solidFill>
                <a:latin typeface="Arial"/>
                <a:cs typeface="Arial"/>
                <a:sym typeface="Arial"/>
                <a:rtl val="0"/>
              </a:rPr>
              <a:t>年</a:t>
            </a:r>
            <a:r>
              <a:rPr lang="en-US" kern="0">
                <a:solidFill>
                  <a:srgbClr val="F3B600"/>
                </a:solidFill>
                <a:latin typeface="Arial"/>
                <a:ea typeface="Arial"/>
                <a:cs typeface="Arial"/>
                <a:sym typeface="Arial"/>
                <a:rtl val="0"/>
              </a:rPr>
              <a:t>)</a:t>
            </a:r>
          </a:p>
        </p:txBody>
      </p:sp>
      <p:sp>
        <p:nvSpPr>
          <p:cNvPr id="548" name="Shape 548"/>
          <p:cNvSpPr txBox="1"/>
          <p:nvPr/>
        </p:nvSpPr>
        <p:spPr>
          <a:xfrm>
            <a:off x="517000" y="2957500"/>
            <a:ext cx="1600500" cy="953999"/>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5DBACA"/>
              </a:buClr>
              <a:buSzPct val="25000"/>
              <a:buFont typeface="Arial"/>
              <a:buNone/>
            </a:pPr>
            <a:r>
              <a:rPr lang="en-US" sz="2800" kern="0">
                <a:solidFill>
                  <a:srgbClr val="5DBACA"/>
                </a:solidFill>
                <a:latin typeface="Arial"/>
                <a:cs typeface="Arial"/>
                <a:sym typeface="Arial"/>
                <a:rtl val="0"/>
              </a:rPr>
              <a:t>加利亚</a:t>
            </a:r>
            <a:br>
              <a:rPr lang="en-US" sz="2800" kern="0">
                <a:solidFill>
                  <a:srgbClr val="5DBACA"/>
                </a:solidFill>
                <a:latin typeface="Arial"/>
                <a:ea typeface="Arial"/>
                <a:cs typeface="Arial"/>
                <a:sym typeface="Arial"/>
                <a:rtl val="0"/>
              </a:rPr>
            </a:br>
            <a:r>
              <a:rPr lang="en-US" kern="0">
                <a:solidFill>
                  <a:srgbClr val="5DBACA"/>
                </a:solidFill>
                <a:latin typeface="Arial"/>
                <a:ea typeface="Arial"/>
                <a:cs typeface="Arial"/>
                <a:sym typeface="Arial"/>
                <a:rtl val="0"/>
              </a:rPr>
              <a:t>(</a:t>
            </a:r>
            <a:r>
              <a:rPr lang="en-US" kern="0">
                <a:solidFill>
                  <a:srgbClr val="5DBACA"/>
                </a:solidFill>
                <a:latin typeface="Arial"/>
                <a:cs typeface="Arial"/>
                <a:sym typeface="Arial"/>
                <a:rtl val="0"/>
              </a:rPr>
              <a:t>没有统治</a:t>
            </a:r>
            <a:r>
              <a:rPr lang="en-US" kern="0">
                <a:solidFill>
                  <a:srgbClr val="5DBACA"/>
                </a:solidFill>
                <a:latin typeface="Arial"/>
                <a:ea typeface="Arial"/>
                <a:cs typeface="Arial"/>
                <a:sym typeface="Arial"/>
                <a:rtl val="0"/>
              </a:rPr>
              <a:t>)</a:t>
            </a:r>
          </a:p>
        </p:txBody>
      </p:sp>
      <p:grpSp>
        <p:nvGrpSpPr>
          <p:cNvPr id="549" name="Shape 549"/>
          <p:cNvGrpSpPr/>
          <p:nvPr/>
        </p:nvGrpSpPr>
        <p:grpSpPr>
          <a:xfrm>
            <a:off x="1295400" y="2135186"/>
            <a:ext cx="6405561" cy="930275"/>
            <a:chOff x="1295400" y="2057400"/>
            <a:chExt cx="6405561" cy="930275"/>
          </a:xfrm>
        </p:grpSpPr>
        <p:cxnSp>
          <p:nvCxnSpPr>
            <p:cNvPr id="550" name="Shape 550"/>
            <p:cNvCxnSpPr/>
            <p:nvPr/>
          </p:nvCxnSpPr>
          <p:spPr>
            <a:xfrm>
              <a:off x="1295400" y="2514600"/>
              <a:ext cx="6400799" cy="0"/>
            </a:xfrm>
            <a:prstGeom prst="straightConnector1">
              <a:avLst/>
            </a:prstGeom>
            <a:noFill/>
            <a:ln w="9525" cap="flat" cmpd="sng">
              <a:solidFill>
                <a:schemeClr val="lt1"/>
              </a:solidFill>
              <a:prstDash val="solid"/>
              <a:miter/>
              <a:headEnd type="none" w="med" len="med"/>
              <a:tailEnd type="none" w="med" len="med"/>
            </a:ln>
          </p:spPr>
        </p:cxnSp>
        <p:cxnSp>
          <p:nvCxnSpPr>
            <p:cNvPr id="551" name="Shape 551"/>
            <p:cNvCxnSpPr/>
            <p:nvPr/>
          </p:nvCxnSpPr>
          <p:spPr>
            <a:xfrm>
              <a:off x="5630862" y="2530475"/>
              <a:ext cx="0" cy="457200"/>
            </a:xfrm>
            <a:prstGeom prst="straightConnector1">
              <a:avLst/>
            </a:prstGeom>
            <a:noFill/>
            <a:ln w="9525" cap="flat" cmpd="sng">
              <a:solidFill>
                <a:schemeClr val="lt1"/>
              </a:solidFill>
              <a:prstDash val="solid"/>
              <a:miter/>
              <a:headEnd type="none" w="med" len="med"/>
              <a:tailEnd type="none" w="med" len="med"/>
            </a:ln>
          </p:spPr>
        </p:cxnSp>
        <p:cxnSp>
          <p:nvCxnSpPr>
            <p:cNvPr id="552" name="Shape 552"/>
            <p:cNvCxnSpPr/>
            <p:nvPr/>
          </p:nvCxnSpPr>
          <p:spPr>
            <a:xfrm>
              <a:off x="7700961" y="2530475"/>
              <a:ext cx="0" cy="457200"/>
            </a:xfrm>
            <a:prstGeom prst="straightConnector1">
              <a:avLst/>
            </a:prstGeom>
            <a:noFill/>
            <a:ln w="9525" cap="flat" cmpd="sng">
              <a:solidFill>
                <a:schemeClr val="lt1"/>
              </a:solidFill>
              <a:prstDash val="solid"/>
              <a:miter/>
              <a:headEnd type="none" w="med" len="med"/>
              <a:tailEnd type="none" w="med" len="med"/>
            </a:ln>
          </p:spPr>
        </p:cxnSp>
        <p:cxnSp>
          <p:nvCxnSpPr>
            <p:cNvPr id="553" name="Shape 553"/>
            <p:cNvCxnSpPr/>
            <p:nvPr/>
          </p:nvCxnSpPr>
          <p:spPr>
            <a:xfrm>
              <a:off x="4572000" y="2057400"/>
              <a:ext cx="0" cy="457200"/>
            </a:xfrm>
            <a:prstGeom prst="straightConnector1">
              <a:avLst/>
            </a:prstGeom>
            <a:noFill/>
            <a:ln w="9525" cap="flat" cmpd="sng">
              <a:solidFill>
                <a:schemeClr val="lt1"/>
              </a:solidFill>
              <a:prstDash val="solid"/>
              <a:miter/>
              <a:headEnd type="none" w="med" len="med"/>
              <a:tailEnd type="none" w="med" len="med"/>
            </a:ln>
          </p:spPr>
        </p:cxnSp>
        <p:cxnSp>
          <p:nvCxnSpPr>
            <p:cNvPr id="554" name="Shape 554"/>
            <p:cNvCxnSpPr/>
            <p:nvPr/>
          </p:nvCxnSpPr>
          <p:spPr>
            <a:xfrm>
              <a:off x="3375025" y="2514600"/>
              <a:ext cx="0" cy="457200"/>
            </a:xfrm>
            <a:prstGeom prst="straightConnector1">
              <a:avLst/>
            </a:prstGeom>
            <a:noFill/>
            <a:ln w="9525" cap="flat" cmpd="sng">
              <a:solidFill>
                <a:schemeClr val="lt1"/>
              </a:solidFill>
              <a:prstDash val="solid"/>
              <a:miter/>
              <a:headEnd type="none" w="med" len="med"/>
              <a:tailEnd type="none" w="med" len="med"/>
            </a:ln>
          </p:spPr>
        </p:cxnSp>
        <p:cxnSp>
          <p:nvCxnSpPr>
            <p:cNvPr id="555" name="Shape 555"/>
            <p:cNvCxnSpPr/>
            <p:nvPr/>
          </p:nvCxnSpPr>
          <p:spPr>
            <a:xfrm>
              <a:off x="1300162" y="2530475"/>
              <a:ext cx="0" cy="457200"/>
            </a:xfrm>
            <a:prstGeom prst="straightConnector1">
              <a:avLst/>
            </a:prstGeom>
            <a:noFill/>
            <a:ln w="9525" cap="flat" cmpd="sng">
              <a:solidFill>
                <a:schemeClr val="lt1"/>
              </a:solidFill>
              <a:prstDash val="solid"/>
              <a:miter/>
              <a:headEnd type="none" w="med" len="med"/>
              <a:tailEnd type="none" w="med" len="med"/>
            </a:ln>
          </p:spPr>
        </p:cxnSp>
      </p:grpSp>
      <p:sp>
        <p:nvSpPr>
          <p:cNvPr id="556" name="Shape 556"/>
          <p:cNvSpPr txBox="1"/>
          <p:nvPr/>
        </p:nvSpPr>
        <p:spPr>
          <a:xfrm>
            <a:off x="4038600" y="6127750"/>
            <a:ext cx="1676399" cy="461961"/>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BCF0"/>
              </a:buClr>
              <a:buSzPct val="25000"/>
              <a:buFont typeface="Arial"/>
              <a:buNone/>
            </a:pPr>
            <a:r>
              <a:rPr lang="en-US" sz="2400" kern="0">
                <a:solidFill>
                  <a:srgbClr val="FFBCF0"/>
                </a:solidFill>
                <a:latin typeface="Arial"/>
                <a:cs typeface="Arial"/>
                <a:sym typeface="Arial"/>
                <a:rtl val="0"/>
              </a:rPr>
              <a:t>被掳</a:t>
            </a:r>
          </a:p>
        </p:txBody>
      </p:sp>
      <p:cxnSp>
        <p:nvCxnSpPr>
          <p:cNvPr id="557" name="Shape 557"/>
          <p:cNvCxnSpPr/>
          <p:nvPr/>
        </p:nvCxnSpPr>
        <p:spPr>
          <a:xfrm rot="10800000" flipH="1">
            <a:off x="5410200" y="5975349"/>
            <a:ext cx="1066799" cy="381000"/>
          </a:xfrm>
          <a:prstGeom prst="straightConnector1">
            <a:avLst/>
          </a:prstGeom>
          <a:noFill/>
          <a:ln w="76200" cap="flat" cmpd="sng">
            <a:solidFill>
              <a:schemeClr val="hlink"/>
            </a:solidFill>
            <a:prstDash val="solid"/>
            <a:miter/>
            <a:headEnd type="none" w="med" len="med"/>
            <a:tailEnd type="triangle" w="lg" len="lg"/>
          </a:ln>
        </p:spPr>
      </p:cxnSp>
      <p:sp>
        <p:nvSpPr>
          <p:cNvPr id="558" name="Shape 558"/>
          <p:cNvSpPr txBox="1"/>
          <p:nvPr/>
        </p:nvSpPr>
        <p:spPr>
          <a:xfrm>
            <a:off x="8426450" y="90486"/>
            <a:ext cx="698500" cy="461961"/>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2400" kern="0">
                <a:solidFill>
                  <a:srgbClr val="FFFFFF"/>
                </a:solidFill>
                <a:latin typeface="Arial"/>
                <a:ea typeface="Arial"/>
                <a:cs typeface="Arial"/>
                <a:sym typeface="Arial"/>
                <a:rtl val="0"/>
              </a:rPr>
              <a:t>256</a:t>
            </a:r>
          </a:p>
        </p:txBody>
      </p:sp>
      <p:sp>
        <p:nvSpPr>
          <p:cNvPr id="559" name="Shape 559"/>
          <p:cNvSpPr txBox="1"/>
          <p:nvPr/>
        </p:nvSpPr>
        <p:spPr>
          <a:xfrm>
            <a:off x="6248400" y="1066800"/>
            <a:ext cx="2478087" cy="400049"/>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kern="0">
                <a:solidFill>
                  <a:srgbClr val="FFFFFF"/>
                </a:solidFill>
                <a:latin typeface="Arial"/>
                <a:cs typeface="Arial"/>
                <a:sym typeface="Arial"/>
                <a:rtl val="0"/>
              </a:rPr>
              <a:t>好君王 - 白色</a:t>
            </a:r>
          </a:p>
        </p:txBody>
      </p:sp>
      <p:sp>
        <p:nvSpPr>
          <p:cNvPr id="560" name="Shape 560"/>
          <p:cNvSpPr txBox="1"/>
          <p:nvPr/>
        </p:nvSpPr>
        <p:spPr>
          <a:xfrm>
            <a:off x="6248400" y="1447800"/>
            <a:ext cx="2536825" cy="400049"/>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3B600"/>
              </a:buClr>
              <a:buSzPct val="25000"/>
              <a:buFont typeface="Arial"/>
              <a:buNone/>
            </a:pPr>
            <a:r>
              <a:rPr lang="en-US" kern="0">
                <a:solidFill>
                  <a:srgbClr val="F3B600"/>
                </a:solidFill>
                <a:latin typeface="Arial"/>
                <a:cs typeface="Arial"/>
                <a:sym typeface="Arial"/>
                <a:rtl val="0"/>
              </a:rPr>
              <a:t>恶君王 - 黄色</a:t>
            </a:r>
          </a:p>
        </p:txBody>
      </p:sp>
      <p:sp>
        <p:nvSpPr>
          <p:cNvPr id="561" name="Shape 561"/>
          <p:cNvSpPr txBox="1"/>
          <p:nvPr/>
        </p:nvSpPr>
        <p:spPr>
          <a:xfrm>
            <a:off x="6324600" y="5532437"/>
            <a:ext cx="1676399" cy="461961"/>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BCF0"/>
              </a:buClr>
              <a:buSzPct val="25000"/>
              <a:buFont typeface="Arial"/>
              <a:buNone/>
            </a:pPr>
            <a:r>
              <a:rPr lang="en-US" sz="2400" kern="0">
                <a:solidFill>
                  <a:srgbClr val="FFBCF0"/>
                </a:solidFill>
                <a:latin typeface="Arial"/>
                <a:cs typeface="Arial"/>
                <a:sym typeface="Arial"/>
                <a:rtl val="0"/>
              </a:rPr>
              <a:t>巴比伦</a:t>
            </a:r>
          </a:p>
        </p:txBody>
      </p:sp>
      <p:grpSp>
        <p:nvGrpSpPr>
          <p:cNvPr id="562" name="Shape 562"/>
          <p:cNvGrpSpPr/>
          <p:nvPr/>
        </p:nvGrpSpPr>
        <p:grpSpPr>
          <a:xfrm>
            <a:off x="3657600" y="685800"/>
            <a:ext cx="381000" cy="420686"/>
            <a:chOff x="231775" y="1279525"/>
            <a:chExt cx="381000" cy="420686"/>
          </a:xfrm>
        </p:grpSpPr>
        <p:sp>
          <p:nvSpPr>
            <p:cNvPr id="563" name="Shape 563"/>
            <p:cNvSpPr/>
            <p:nvPr/>
          </p:nvSpPr>
          <p:spPr>
            <a:xfrm>
              <a:off x="231775" y="1316037"/>
              <a:ext cx="381000" cy="384174"/>
            </a:xfrm>
            <a:prstGeom prst="ellipse">
              <a:avLst/>
            </a:prstGeom>
            <a:solidFill>
              <a:schemeClr val="accent1"/>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64" name="Shape 564"/>
            <p:cNvSpPr txBox="1"/>
            <p:nvPr/>
          </p:nvSpPr>
          <p:spPr>
            <a:xfrm>
              <a:off x="258762" y="1279525"/>
              <a:ext cx="327025" cy="40004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1</a:t>
              </a:r>
            </a:p>
          </p:txBody>
        </p:sp>
      </p:grpSp>
      <p:grpSp>
        <p:nvGrpSpPr>
          <p:cNvPr id="565" name="Shape 565"/>
          <p:cNvGrpSpPr/>
          <p:nvPr/>
        </p:nvGrpSpPr>
        <p:grpSpPr>
          <a:xfrm>
            <a:off x="6705600" y="2774950"/>
            <a:ext cx="381000" cy="420686"/>
            <a:chOff x="231775" y="1279525"/>
            <a:chExt cx="381000" cy="420686"/>
          </a:xfrm>
        </p:grpSpPr>
        <p:sp>
          <p:nvSpPr>
            <p:cNvPr id="566" name="Shape 566"/>
            <p:cNvSpPr/>
            <p:nvPr/>
          </p:nvSpPr>
          <p:spPr>
            <a:xfrm>
              <a:off x="231775" y="1316037"/>
              <a:ext cx="381000" cy="384174"/>
            </a:xfrm>
            <a:prstGeom prst="ellipse">
              <a:avLst/>
            </a:prstGeom>
            <a:solidFill>
              <a:schemeClr val="accent1"/>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67" name="Shape 567"/>
            <p:cNvSpPr txBox="1"/>
            <p:nvPr/>
          </p:nvSpPr>
          <p:spPr>
            <a:xfrm>
              <a:off x="258762" y="1279525"/>
              <a:ext cx="327025" cy="40004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b="0" kern="0">
                  <a:solidFill>
                    <a:srgbClr val="FFFFFF"/>
                  </a:solidFill>
                  <a:latin typeface="Arial"/>
                  <a:ea typeface="Arial"/>
                  <a:cs typeface="Arial"/>
                  <a:sym typeface="Arial"/>
                  <a:rtl val="0"/>
                </a:rPr>
                <a:t>2</a:t>
              </a:r>
            </a:p>
          </p:txBody>
        </p:sp>
      </p:grpSp>
      <p:grpSp>
        <p:nvGrpSpPr>
          <p:cNvPr id="568" name="Shape 568"/>
          <p:cNvGrpSpPr/>
          <p:nvPr/>
        </p:nvGrpSpPr>
        <p:grpSpPr>
          <a:xfrm>
            <a:off x="2133600" y="2774950"/>
            <a:ext cx="381000" cy="420686"/>
            <a:chOff x="231775" y="1279525"/>
            <a:chExt cx="381000" cy="420686"/>
          </a:xfrm>
        </p:grpSpPr>
        <p:sp>
          <p:nvSpPr>
            <p:cNvPr id="569" name="Shape 569"/>
            <p:cNvSpPr/>
            <p:nvPr/>
          </p:nvSpPr>
          <p:spPr>
            <a:xfrm>
              <a:off x="231775" y="1316037"/>
              <a:ext cx="381000" cy="384174"/>
            </a:xfrm>
            <a:prstGeom prst="ellipse">
              <a:avLst/>
            </a:prstGeom>
            <a:solidFill>
              <a:schemeClr val="accent1"/>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70" name="Shape 570"/>
            <p:cNvSpPr txBox="1"/>
            <p:nvPr/>
          </p:nvSpPr>
          <p:spPr>
            <a:xfrm>
              <a:off x="258762" y="1279525"/>
              <a:ext cx="327025" cy="40004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b="0" kern="0">
                  <a:solidFill>
                    <a:srgbClr val="FFFFFF"/>
                  </a:solidFill>
                  <a:latin typeface="Arial"/>
                  <a:ea typeface="Arial"/>
                  <a:cs typeface="Arial"/>
                  <a:sym typeface="Arial"/>
                  <a:rtl val="0"/>
                </a:rPr>
                <a:t>3</a:t>
              </a:r>
            </a:p>
          </p:txBody>
        </p:sp>
      </p:grpSp>
      <p:grpSp>
        <p:nvGrpSpPr>
          <p:cNvPr id="571" name="Shape 571"/>
          <p:cNvGrpSpPr/>
          <p:nvPr/>
        </p:nvGrpSpPr>
        <p:grpSpPr>
          <a:xfrm>
            <a:off x="2209800" y="4832350"/>
            <a:ext cx="381000" cy="420686"/>
            <a:chOff x="231775" y="1279525"/>
            <a:chExt cx="381000" cy="420686"/>
          </a:xfrm>
        </p:grpSpPr>
        <p:sp>
          <p:nvSpPr>
            <p:cNvPr id="572" name="Shape 572"/>
            <p:cNvSpPr/>
            <p:nvPr/>
          </p:nvSpPr>
          <p:spPr>
            <a:xfrm>
              <a:off x="231775" y="1316037"/>
              <a:ext cx="381000" cy="384174"/>
            </a:xfrm>
            <a:prstGeom prst="ellipse">
              <a:avLst/>
            </a:prstGeom>
            <a:solidFill>
              <a:schemeClr val="accent1"/>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73" name="Shape 573"/>
            <p:cNvSpPr txBox="1"/>
            <p:nvPr/>
          </p:nvSpPr>
          <p:spPr>
            <a:xfrm>
              <a:off x="258762" y="1279525"/>
              <a:ext cx="327025" cy="40004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b="0" kern="0">
                  <a:solidFill>
                    <a:srgbClr val="FFFFFF"/>
                  </a:solidFill>
                  <a:latin typeface="Arial"/>
                  <a:ea typeface="Arial"/>
                  <a:cs typeface="Arial"/>
                  <a:sym typeface="Arial"/>
                  <a:rtl val="0"/>
                </a:rPr>
                <a:t>4</a:t>
              </a:r>
            </a:p>
          </p:txBody>
        </p:sp>
      </p:grpSp>
      <p:grpSp>
        <p:nvGrpSpPr>
          <p:cNvPr id="574" name="Shape 574"/>
          <p:cNvGrpSpPr/>
          <p:nvPr/>
        </p:nvGrpSpPr>
        <p:grpSpPr>
          <a:xfrm>
            <a:off x="4495800" y="2774950"/>
            <a:ext cx="381000" cy="420686"/>
            <a:chOff x="231775" y="1279525"/>
            <a:chExt cx="381000" cy="420686"/>
          </a:xfrm>
        </p:grpSpPr>
        <p:sp>
          <p:nvSpPr>
            <p:cNvPr id="575" name="Shape 575"/>
            <p:cNvSpPr/>
            <p:nvPr/>
          </p:nvSpPr>
          <p:spPr>
            <a:xfrm>
              <a:off x="231775" y="1316037"/>
              <a:ext cx="381000" cy="384174"/>
            </a:xfrm>
            <a:prstGeom prst="ellipse">
              <a:avLst/>
            </a:prstGeom>
            <a:solidFill>
              <a:schemeClr val="accent1"/>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FFFFFF"/>
                </a:solidFill>
                <a:latin typeface="Arial"/>
                <a:ea typeface="Arial"/>
                <a:cs typeface="Arial"/>
                <a:sym typeface="Arial"/>
                <a:rtl val="0"/>
              </a:endParaRPr>
            </a:p>
          </p:txBody>
        </p:sp>
        <p:sp>
          <p:nvSpPr>
            <p:cNvPr id="576" name="Shape 576"/>
            <p:cNvSpPr txBox="1"/>
            <p:nvPr/>
          </p:nvSpPr>
          <p:spPr>
            <a:xfrm>
              <a:off x="258762" y="1279525"/>
              <a:ext cx="327025" cy="40004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b="0" kern="0">
                  <a:solidFill>
                    <a:srgbClr val="FFFFFF"/>
                  </a:solidFill>
                  <a:latin typeface="Arial"/>
                  <a:ea typeface="Arial"/>
                  <a:cs typeface="Arial"/>
                  <a:sym typeface="Arial"/>
                  <a:rtl val="0"/>
                </a:rPr>
                <a:t>5</a:t>
              </a:r>
            </a:p>
          </p:txBody>
        </p:sp>
      </p:grpSp>
    </p:spTree>
    <p:extLst>
      <p:ext uri="{BB962C8B-B14F-4D97-AF65-F5344CB8AC3E}">
        <p14:creationId xmlns:p14="http://schemas.microsoft.com/office/powerpoint/2010/main" val="81249286"/>
      </p:ext>
    </p:extLst>
  </p:cSld>
  <p:clrMapOvr>
    <a:masterClrMapping/>
  </p:clrMapOvr>
  <p:transition spd="slow">
    <p:cut/>
  </p:transition>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dk1"/>
            </a:gs>
            <a:gs pos="50000">
              <a:schemeClr val="dk2"/>
            </a:gs>
            <a:gs pos="100000">
              <a:schemeClr val="dk1"/>
            </a:gs>
          </a:gsLst>
          <a:lin ang="5400000" scaled="0"/>
        </a:gradFill>
        <a:effectLst/>
      </p:bgPr>
    </p:bg>
    <p:spTree>
      <p:nvGrpSpPr>
        <p:cNvPr id="1" name="Shape 615"/>
        <p:cNvGrpSpPr/>
        <p:nvPr/>
      </p:nvGrpSpPr>
      <p:grpSpPr>
        <a:xfrm>
          <a:off x="0" y="0"/>
          <a:ext cx="0" cy="0"/>
          <a:chOff x="0" y="0"/>
          <a:chExt cx="0" cy="0"/>
        </a:xfrm>
      </p:grpSpPr>
      <p:sp>
        <p:nvSpPr>
          <p:cNvPr id="616" name="Shape 616"/>
          <p:cNvSpPr txBox="1"/>
          <p:nvPr/>
        </p:nvSpPr>
        <p:spPr>
          <a:xfrm>
            <a:off x="0" y="5334000"/>
            <a:ext cx="86868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17" name="Shape 617"/>
          <p:cNvSpPr txBox="1"/>
          <p:nvPr/>
        </p:nvSpPr>
        <p:spPr>
          <a:xfrm>
            <a:off x="8382000" y="76200"/>
            <a:ext cx="698500" cy="830261"/>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2400" kern="0">
                <a:solidFill>
                  <a:srgbClr val="FFFFFF"/>
                </a:solidFill>
                <a:latin typeface="Arial"/>
                <a:ea typeface="Arial"/>
                <a:cs typeface="Arial"/>
                <a:sym typeface="Arial"/>
                <a:rtl val="0"/>
              </a:rPr>
              <a:t>232</a:t>
            </a:r>
          </a:p>
          <a:p>
            <a:pPr eaLnBrk="1" fontAlgn="auto" hangingPunct="1">
              <a:spcBef>
                <a:spcPts val="0"/>
              </a:spcBef>
              <a:spcAft>
                <a:spcPts val="0"/>
              </a:spcAft>
              <a:buClr>
                <a:srgbClr val="FFFFFF"/>
              </a:buClr>
              <a:buSzPct val="25000"/>
              <a:buFont typeface="Arial"/>
              <a:buNone/>
            </a:pPr>
            <a:r>
              <a:rPr lang="en-US" sz="2400" kern="0">
                <a:solidFill>
                  <a:srgbClr val="FFFFFF"/>
                </a:solidFill>
                <a:latin typeface="Arial"/>
                <a:ea typeface="Arial"/>
                <a:cs typeface="Arial"/>
                <a:sym typeface="Arial"/>
                <a:rtl val="0"/>
              </a:rPr>
              <a:t>342</a:t>
            </a:r>
          </a:p>
        </p:txBody>
      </p:sp>
      <p:sp>
        <p:nvSpPr>
          <p:cNvPr id="618" name="Shape 618"/>
          <p:cNvSpPr txBox="1"/>
          <p:nvPr/>
        </p:nvSpPr>
        <p:spPr>
          <a:xfrm>
            <a:off x="7391400" y="3962400"/>
            <a:ext cx="990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586</a:t>
            </a:r>
          </a:p>
        </p:txBody>
      </p:sp>
      <p:sp>
        <p:nvSpPr>
          <p:cNvPr id="619" name="Shape 619"/>
          <p:cNvSpPr txBox="1"/>
          <p:nvPr/>
        </p:nvSpPr>
        <p:spPr>
          <a:xfrm>
            <a:off x="-76200" y="5257800"/>
            <a:ext cx="2057400"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cs typeface="Arial"/>
                <a:sym typeface="Arial"/>
                <a:rtl val="0"/>
              </a:rPr>
              <a:t>耶利米</a:t>
            </a:r>
          </a:p>
        </p:txBody>
      </p:sp>
      <p:sp>
        <p:nvSpPr>
          <p:cNvPr id="620" name="Shape 620"/>
          <p:cNvSpPr txBox="1"/>
          <p:nvPr/>
        </p:nvSpPr>
        <p:spPr>
          <a:xfrm>
            <a:off x="2438400" y="1524000"/>
            <a:ext cx="6705599"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21" name="Shape 621"/>
          <p:cNvSpPr txBox="1"/>
          <p:nvPr/>
        </p:nvSpPr>
        <p:spPr>
          <a:xfrm>
            <a:off x="4572000" y="2133600"/>
            <a:ext cx="4572000" cy="381000"/>
          </a:xfrm>
          <a:prstGeom prst="rect">
            <a:avLst/>
          </a:prstGeom>
          <a:solidFill>
            <a:srgbClr val="701A1F"/>
          </a:solidFill>
          <a:ln w="28575" cap="sq"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22" name="Shape 622"/>
          <p:cNvSpPr txBox="1"/>
          <p:nvPr/>
        </p:nvSpPr>
        <p:spPr>
          <a:xfrm>
            <a:off x="4648200" y="2057400"/>
            <a:ext cx="2946399" cy="457200"/>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2800" b="0" kern="0">
                <a:solidFill>
                  <a:srgbClr val="FFFFFF"/>
                </a:solidFill>
                <a:latin typeface="Arial"/>
                <a:cs typeface="Arial"/>
                <a:sym typeface="Arial"/>
                <a:rtl val="0"/>
              </a:rPr>
              <a:t>以西结</a:t>
            </a:r>
          </a:p>
        </p:txBody>
      </p:sp>
      <p:sp>
        <p:nvSpPr>
          <p:cNvPr id="623" name="Shape 623"/>
          <p:cNvSpPr txBox="1"/>
          <p:nvPr/>
        </p:nvSpPr>
        <p:spPr>
          <a:xfrm>
            <a:off x="2362200" y="1447800"/>
            <a:ext cx="1524000" cy="53339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cs typeface="Arial"/>
                <a:sym typeface="Arial"/>
                <a:rtl val="0"/>
              </a:rPr>
              <a:t>但以理</a:t>
            </a:r>
          </a:p>
        </p:txBody>
      </p:sp>
      <p:sp>
        <p:nvSpPr>
          <p:cNvPr id="624" name="Shape 624"/>
          <p:cNvSpPr txBox="1"/>
          <p:nvPr/>
        </p:nvSpPr>
        <p:spPr>
          <a:xfrm>
            <a:off x="4267200" y="3962400"/>
            <a:ext cx="990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597</a:t>
            </a:r>
          </a:p>
        </p:txBody>
      </p:sp>
      <p:sp>
        <p:nvSpPr>
          <p:cNvPr id="625" name="Shape 625"/>
          <p:cNvSpPr txBox="1"/>
          <p:nvPr/>
        </p:nvSpPr>
        <p:spPr>
          <a:xfrm>
            <a:off x="1981200" y="1905000"/>
            <a:ext cx="990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605</a:t>
            </a:r>
          </a:p>
        </p:txBody>
      </p:sp>
      <p:sp>
        <p:nvSpPr>
          <p:cNvPr id="626" name="Shape 626"/>
          <p:cNvSpPr txBox="1">
            <a:spLocks noGrp="1"/>
          </p:cNvSpPr>
          <p:nvPr>
            <p:ph type="ctrTitle"/>
          </p:nvPr>
        </p:nvSpPr>
        <p:spPr>
          <a:xfrm>
            <a:off x="914400" y="228600"/>
            <a:ext cx="7162799" cy="990599"/>
          </a:xfrm>
          <a:prstGeom prst="rect">
            <a:avLst/>
          </a:prstGeom>
          <a:solidFill>
            <a:srgbClr val="004200"/>
          </a:solidFill>
          <a:ln w="9525" cap="flat" cmpd="sng">
            <a:solidFill>
              <a:schemeClr val="lt2"/>
            </a:solidFill>
            <a:prstDash val="solid"/>
            <a:miter/>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chemeClr val="lt2"/>
              </a:buClr>
              <a:buSzPct val="25000"/>
              <a:buFont typeface="Arial"/>
              <a:buNone/>
            </a:pPr>
            <a:r>
              <a:rPr lang="zh-CN" altLang="en-US" sz="3600" b="1" i="0" u="none" strike="noStrike" cap="none" baseline="0" dirty="0">
                <a:solidFill>
                  <a:schemeClr val="lt2"/>
                </a:solidFill>
                <a:latin typeface="Arial"/>
                <a:ea typeface="Arial"/>
                <a:cs typeface="Arial"/>
                <a:sym typeface="Arial"/>
              </a:rPr>
              <a:t>约西亚的儿子和先知</a:t>
            </a:r>
            <a:endParaRPr lang="en-US" sz="3600" b="1" i="0" u="none" strike="noStrike" cap="none" baseline="0" dirty="0">
              <a:solidFill>
                <a:schemeClr val="lt2"/>
              </a:solidFill>
              <a:latin typeface="Arial"/>
              <a:ea typeface="Arial"/>
              <a:cs typeface="Arial"/>
              <a:sym typeface="Arial"/>
            </a:endParaRPr>
          </a:p>
        </p:txBody>
      </p:sp>
      <p:sp>
        <p:nvSpPr>
          <p:cNvPr id="627" name="Shape 627"/>
          <p:cNvSpPr txBox="1"/>
          <p:nvPr/>
        </p:nvSpPr>
        <p:spPr>
          <a:xfrm>
            <a:off x="0" y="2590800"/>
            <a:ext cx="8001000" cy="1371599"/>
          </a:xfrm>
          <a:prstGeom prst="rect">
            <a:avLst/>
          </a:prstGeom>
          <a:solidFill>
            <a:schemeClr val="accent1"/>
          </a:solidFill>
          <a:ln w="12700" cap="sq"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28" name="Shape 628"/>
          <p:cNvSpPr txBox="1"/>
          <p:nvPr/>
        </p:nvSpPr>
        <p:spPr>
          <a:xfrm>
            <a:off x="990600" y="6172200"/>
            <a:ext cx="3581399" cy="457200"/>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sz="2400" b="0" kern="0">
                <a:solidFill>
                  <a:srgbClr val="FFFFFF"/>
                </a:solidFill>
                <a:latin typeface="Arial"/>
                <a:cs typeface="Arial"/>
                <a:sym typeface="Arial"/>
                <a:rtl val="0"/>
              </a:rPr>
              <a:t>短暂傀儡王</a:t>
            </a:r>
          </a:p>
        </p:txBody>
      </p:sp>
      <p:sp>
        <p:nvSpPr>
          <p:cNvPr id="629" name="Shape 629"/>
          <p:cNvSpPr txBox="1"/>
          <p:nvPr/>
        </p:nvSpPr>
        <p:spPr>
          <a:xfrm>
            <a:off x="1295400" y="2590800"/>
            <a:ext cx="304799" cy="1371599"/>
          </a:xfrm>
          <a:prstGeom prst="rect">
            <a:avLst/>
          </a:prstGeom>
          <a:solidFill>
            <a:srgbClr val="800080"/>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30" name="Shape 630"/>
          <p:cNvSpPr txBox="1"/>
          <p:nvPr/>
        </p:nvSpPr>
        <p:spPr>
          <a:xfrm>
            <a:off x="4572000" y="2590800"/>
            <a:ext cx="304799" cy="1371599"/>
          </a:xfrm>
          <a:prstGeom prst="rect">
            <a:avLst/>
          </a:prstGeom>
          <a:solidFill>
            <a:srgbClr val="800080"/>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31" name="Shape 631"/>
          <p:cNvSpPr txBox="1"/>
          <p:nvPr/>
        </p:nvSpPr>
        <p:spPr>
          <a:xfrm>
            <a:off x="381000" y="6172200"/>
            <a:ext cx="609599" cy="457200"/>
          </a:xfrm>
          <a:prstGeom prst="rect">
            <a:avLst/>
          </a:prstGeom>
          <a:solidFill>
            <a:srgbClr val="800080"/>
          </a:solidFill>
          <a:ln w="9525" cap="flat" cmpd="sng">
            <a:solidFill>
              <a:schemeClr val="lt1"/>
            </a:solidFill>
            <a:prstDash val="solid"/>
            <a:miter/>
            <a:headEnd type="none" w="med" len="med"/>
            <a:tailEnd type="none" w="med" len="med"/>
          </a:ln>
        </p:spPr>
        <p:txBody>
          <a:bodyPr lIns="91425" tIns="45700" rIns="91425" bIns="45700" anchor="ctr" anchorCtr="0">
            <a:noAutofit/>
          </a:bodyPr>
          <a:lstStyle/>
          <a:p>
            <a:pPr eaLnBrk="1" fontAlgn="auto" hangingPunct="1">
              <a:spcBef>
                <a:spcPts val="0"/>
              </a:spcBef>
              <a:spcAft>
                <a:spcPts val="0"/>
              </a:spcAft>
            </a:pPr>
            <a:endParaRPr sz="2400" b="0" kern="0">
              <a:solidFill>
                <a:srgbClr val="EAEAEA"/>
              </a:solidFill>
              <a:latin typeface="Arial"/>
              <a:ea typeface="Arial"/>
              <a:cs typeface="Arial"/>
              <a:sym typeface="Arial"/>
              <a:rtl val="0"/>
            </a:endParaRPr>
          </a:p>
        </p:txBody>
      </p:sp>
      <p:sp>
        <p:nvSpPr>
          <p:cNvPr id="632" name="Shape 632"/>
          <p:cNvSpPr txBox="1"/>
          <p:nvPr/>
        </p:nvSpPr>
        <p:spPr>
          <a:xfrm>
            <a:off x="7924800" y="2743200"/>
            <a:ext cx="1066799" cy="990599"/>
          </a:xfrm>
          <a:prstGeom prst="rect">
            <a:avLst/>
          </a:prstGeom>
          <a:noFill/>
          <a:ln>
            <a:noFill/>
          </a:ln>
        </p:spPr>
        <p:txBody>
          <a:bodyPr lIns="91425" tIns="45700" rIns="91425" bIns="45700" anchor="ctr" anchorCtr="0">
            <a:noAutofit/>
          </a:bodyPr>
          <a:lstStyle/>
          <a:p>
            <a:pPr algn="r" eaLnBrk="1" fontAlgn="auto" hangingPunct="1">
              <a:spcBef>
                <a:spcPts val="0"/>
              </a:spcBef>
              <a:spcAft>
                <a:spcPts val="0"/>
              </a:spcAft>
              <a:buClr>
                <a:srgbClr val="FFFFFF"/>
              </a:buClr>
              <a:buSzPct val="25000"/>
              <a:buFont typeface="Arial"/>
              <a:buNone/>
            </a:pPr>
            <a:r>
              <a:rPr lang="en-US" sz="2800" b="0" kern="0">
                <a:solidFill>
                  <a:srgbClr val="FFFFFF"/>
                </a:solidFill>
                <a:latin typeface="Arial"/>
                <a:cs typeface="Arial"/>
                <a:sym typeface="Arial"/>
                <a:rtl val="0"/>
              </a:rPr>
              <a:t>亡国</a:t>
            </a:r>
          </a:p>
        </p:txBody>
      </p:sp>
      <p:sp>
        <p:nvSpPr>
          <p:cNvPr id="633" name="Shape 633"/>
          <p:cNvSpPr txBox="1"/>
          <p:nvPr/>
        </p:nvSpPr>
        <p:spPr>
          <a:xfrm>
            <a:off x="5638800" y="3028950"/>
            <a:ext cx="1828800"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cs typeface="Arial"/>
                <a:sym typeface="Arial"/>
                <a:rtl val="0"/>
              </a:rPr>
              <a:t>西底家</a:t>
            </a:r>
          </a:p>
        </p:txBody>
      </p:sp>
      <p:sp>
        <p:nvSpPr>
          <p:cNvPr id="634" name="Shape 634"/>
          <p:cNvSpPr txBox="1"/>
          <p:nvPr/>
        </p:nvSpPr>
        <p:spPr>
          <a:xfrm>
            <a:off x="914400" y="3962400"/>
            <a:ext cx="990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609</a:t>
            </a:r>
          </a:p>
        </p:txBody>
      </p:sp>
      <p:sp>
        <p:nvSpPr>
          <p:cNvPr id="635" name="Shape 635"/>
          <p:cNvSpPr txBox="1"/>
          <p:nvPr/>
        </p:nvSpPr>
        <p:spPr>
          <a:xfrm rot="-5400000">
            <a:off x="3581399" y="3086100"/>
            <a:ext cx="2133599" cy="30479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b="0" kern="0">
                <a:solidFill>
                  <a:srgbClr val="FFFFFF"/>
                </a:solidFill>
                <a:latin typeface="Arial"/>
                <a:cs typeface="Arial"/>
                <a:sym typeface="Arial"/>
                <a:rtl val="0"/>
              </a:rPr>
              <a:t>约雅斤</a:t>
            </a:r>
          </a:p>
        </p:txBody>
      </p:sp>
      <p:sp>
        <p:nvSpPr>
          <p:cNvPr id="636" name="Shape 636"/>
          <p:cNvSpPr txBox="1"/>
          <p:nvPr/>
        </p:nvSpPr>
        <p:spPr>
          <a:xfrm>
            <a:off x="2057400" y="3028950"/>
            <a:ext cx="2133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dirty="0">
                <a:solidFill>
                  <a:srgbClr val="FFFFFF"/>
                </a:solidFill>
                <a:latin typeface="Arial"/>
                <a:cs typeface="Arial"/>
                <a:sym typeface="Arial"/>
                <a:rtl val="0"/>
              </a:rPr>
              <a:t>约</a:t>
            </a:r>
            <a:r>
              <a:rPr lang="zh-CN" altLang="en-US" sz="2800" b="0" kern="0" dirty="0">
                <a:solidFill>
                  <a:srgbClr val="FFFFFF"/>
                </a:solidFill>
                <a:latin typeface="Arial"/>
                <a:cs typeface="Arial"/>
                <a:sym typeface="Arial"/>
                <a:rtl val="0"/>
              </a:rPr>
              <a:t>雅</a:t>
            </a:r>
            <a:r>
              <a:rPr lang="en-US" sz="2800" b="0" kern="0" dirty="0">
                <a:solidFill>
                  <a:srgbClr val="FFFFFF"/>
                </a:solidFill>
                <a:latin typeface="Arial"/>
                <a:cs typeface="Arial"/>
                <a:sym typeface="Arial"/>
                <a:rtl val="0"/>
              </a:rPr>
              <a:t>敬</a:t>
            </a:r>
          </a:p>
        </p:txBody>
      </p:sp>
      <p:sp>
        <p:nvSpPr>
          <p:cNvPr id="637" name="Shape 637"/>
          <p:cNvSpPr txBox="1"/>
          <p:nvPr/>
        </p:nvSpPr>
        <p:spPr>
          <a:xfrm>
            <a:off x="-228600" y="3028950"/>
            <a:ext cx="1828800"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dirty="0">
                <a:solidFill>
                  <a:srgbClr val="FFFFFF"/>
                </a:solidFill>
                <a:latin typeface="Arial"/>
                <a:cs typeface="Arial"/>
                <a:sym typeface="Arial"/>
                <a:rtl val="0"/>
              </a:rPr>
              <a:t>约</a:t>
            </a:r>
            <a:r>
              <a:rPr lang="zh-CN" altLang="en-US" sz="2800" b="0" kern="0" dirty="0">
                <a:solidFill>
                  <a:srgbClr val="FFFFFF"/>
                </a:solidFill>
                <a:latin typeface="Arial"/>
                <a:cs typeface="Arial"/>
                <a:sym typeface="Arial"/>
                <a:rtl val="0"/>
              </a:rPr>
              <a:t>西</a:t>
            </a:r>
            <a:r>
              <a:rPr lang="en-US" sz="2800" b="0" kern="0" dirty="0">
                <a:solidFill>
                  <a:srgbClr val="FFFFFF"/>
                </a:solidFill>
                <a:latin typeface="Arial"/>
                <a:cs typeface="Arial"/>
                <a:sym typeface="Arial"/>
                <a:rtl val="0"/>
              </a:rPr>
              <a:t>亚</a:t>
            </a:r>
          </a:p>
        </p:txBody>
      </p:sp>
      <p:sp>
        <p:nvSpPr>
          <p:cNvPr id="638" name="Shape 638"/>
          <p:cNvSpPr txBox="1"/>
          <p:nvPr/>
        </p:nvSpPr>
        <p:spPr>
          <a:xfrm>
            <a:off x="457200" y="4343400"/>
            <a:ext cx="19049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(3</a:t>
            </a:r>
            <a:r>
              <a:rPr lang="en-US" sz="2800" b="0" kern="0">
                <a:solidFill>
                  <a:srgbClr val="FFFFFF"/>
                </a:solidFill>
                <a:latin typeface="Arial"/>
                <a:cs typeface="Arial"/>
                <a:sym typeface="Arial"/>
                <a:rtl val="0"/>
              </a:rPr>
              <a:t>个月</a:t>
            </a:r>
            <a:r>
              <a:rPr lang="en-US" sz="2800" b="0" kern="0">
                <a:solidFill>
                  <a:srgbClr val="FFFFFF"/>
                </a:solidFill>
                <a:latin typeface="Arial"/>
                <a:ea typeface="Arial"/>
                <a:cs typeface="Arial"/>
                <a:sym typeface="Arial"/>
                <a:rtl val="0"/>
              </a:rPr>
              <a:t>)</a:t>
            </a:r>
          </a:p>
        </p:txBody>
      </p:sp>
      <p:sp>
        <p:nvSpPr>
          <p:cNvPr id="639" name="Shape 639"/>
          <p:cNvSpPr txBox="1"/>
          <p:nvPr/>
        </p:nvSpPr>
        <p:spPr>
          <a:xfrm>
            <a:off x="3810000" y="4343400"/>
            <a:ext cx="19049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(3</a:t>
            </a:r>
            <a:r>
              <a:rPr lang="en-US" sz="2800" b="0" kern="0">
                <a:solidFill>
                  <a:srgbClr val="FFFFFF"/>
                </a:solidFill>
                <a:latin typeface="Arial"/>
                <a:cs typeface="Arial"/>
                <a:sym typeface="Arial"/>
                <a:rtl val="0"/>
              </a:rPr>
              <a:t>个月</a:t>
            </a:r>
            <a:r>
              <a:rPr lang="en-US" sz="2800" b="0" kern="0">
                <a:solidFill>
                  <a:srgbClr val="FFFFFF"/>
                </a:solidFill>
                <a:latin typeface="Arial"/>
                <a:ea typeface="Arial"/>
                <a:cs typeface="Arial"/>
                <a:sym typeface="Arial"/>
                <a:rtl val="0"/>
              </a:rPr>
              <a:t>)</a:t>
            </a:r>
          </a:p>
        </p:txBody>
      </p:sp>
      <p:sp>
        <p:nvSpPr>
          <p:cNvPr id="640" name="Shape 640"/>
          <p:cNvSpPr txBox="1"/>
          <p:nvPr/>
        </p:nvSpPr>
        <p:spPr>
          <a:xfrm>
            <a:off x="2171700" y="4343400"/>
            <a:ext cx="19049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(11</a:t>
            </a:r>
            <a:r>
              <a:rPr lang="en-US" sz="2800" b="0" kern="0">
                <a:solidFill>
                  <a:srgbClr val="FFFFFF"/>
                </a:solidFill>
                <a:latin typeface="Arial"/>
                <a:cs typeface="Arial"/>
                <a:sym typeface="Arial"/>
                <a:rtl val="0"/>
              </a:rPr>
              <a:t>年</a:t>
            </a:r>
            <a:r>
              <a:rPr lang="en-US" sz="2800" b="0" kern="0">
                <a:solidFill>
                  <a:srgbClr val="FFFFFF"/>
                </a:solidFill>
                <a:latin typeface="Arial"/>
                <a:ea typeface="Arial"/>
                <a:cs typeface="Arial"/>
                <a:sym typeface="Arial"/>
                <a:rtl val="0"/>
              </a:rPr>
              <a:t>)</a:t>
            </a:r>
          </a:p>
        </p:txBody>
      </p:sp>
      <p:sp>
        <p:nvSpPr>
          <p:cNvPr id="641" name="Shape 641"/>
          <p:cNvSpPr txBox="1"/>
          <p:nvPr/>
        </p:nvSpPr>
        <p:spPr>
          <a:xfrm>
            <a:off x="5638800" y="4343400"/>
            <a:ext cx="19049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(11</a:t>
            </a:r>
            <a:r>
              <a:rPr lang="en-US" sz="2800" b="0" kern="0">
                <a:solidFill>
                  <a:srgbClr val="FFFFFF"/>
                </a:solidFill>
                <a:latin typeface="Arial"/>
                <a:cs typeface="Arial"/>
                <a:sym typeface="Arial"/>
                <a:rtl val="0"/>
              </a:rPr>
              <a:t>年</a:t>
            </a:r>
            <a:r>
              <a:rPr lang="en-US" sz="2800" b="0" kern="0">
                <a:solidFill>
                  <a:srgbClr val="FFFFFF"/>
                </a:solidFill>
                <a:latin typeface="Arial"/>
                <a:ea typeface="Arial"/>
                <a:cs typeface="Arial"/>
                <a:sym typeface="Arial"/>
                <a:rtl val="0"/>
              </a:rPr>
              <a:t>)</a:t>
            </a:r>
          </a:p>
        </p:txBody>
      </p:sp>
      <p:sp>
        <p:nvSpPr>
          <p:cNvPr id="642" name="Shape 642"/>
          <p:cNvSpPr txBox="1"/>
          <p:nvPr/>
        </p:nvSpPr>
        <p:spPr>
          <a:xfrm>
            <a:off x="-152400" y="5638800"/>
            <a:ext cx="990599"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800" b="0" kern="0">
                <a:solidFill>
                  <a:srgbClr val="FFFFFF"/>
                </a:solidFill>
                <a:latin typeface="Arial"/>
                <a:ea typeface="Arial"/>
                <a:cs typeface="Arial"/>
                <a:sym typeface="Arial"/>
                <a:rtl val="0"/>
              </a:rPr>
              <a:t>627</a:t>
            </a:r>
          </a:p>
        </p:txBody>
      </p:sp>
      <p:sp>
        <p:nvSpPr>
          <p:cNvPr id="643" name="Shape 643"/>
          <p:cNvSpPr txBox="1"/>
          <p:nvPr/>
        </p:nvSpPr>
        <p:spPr>
          <a:xfrm rot="-5400000">
            <a:off x="533399" y="3009899"/>
            <a:ext cx="1828800" cy="457200"/>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sz="2400" b="0" kern="0">
                <a:solidFill>
                  <a:srgbClr val="FFFFFF"/>
                </a:solidFill>
                <a:latin typeface="Arial"/>
                <a:cs typeface="Arial"/>
                <a:sym typeface="Arial"/>
                <a:rtl val="0"/>
              </a:rPr>
              <a:t>约哈斯</a:t>
            </a:r>
          </a:p>
        </p:txBody>
      </p:sp>
    </p:spTree>
    <p:extLst>
      <p:ext uri="{BB962C8B-B14F-4D97-AF65-F5344CB8AC3E}">
        <p14:creationId xmlns:p14="http://schemas.microsoft.com/office/powerpoint/2010/main" val="4105968388"/>
      </p:ext>
    </p:extLst>
  </p:cSld>
  <p:clrMapOvr>
    <a:masterClrMapping/>
  </p:clrMapOvr>
  <p:transition spd="slow">
    <p:cut/>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犹大为着罪受到代价</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(1–24)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但蒙拯救</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(34:22)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因着圣灵下的新约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(36:29; 37:23),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得到重建，在新的圣殿敬拜神</a:t>
            </a:r>
            <a:endPar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(33–48).</a:t>
            </a:r>
          </a:p>
        </p:txBody>
      </p:sp>
      <p:sp>
        <p:nvSpPr>
          <p:cNvPr id="7" name="Text Box 3"/>
          <p:cNvSpPr txBox="1">
            <a:spLocks noChangeArrowheads="1"/>
          </p:cNvSpPr>
          <p:nvPr/>
        </p:nvSpPr>
        <p:spPr bwMode="auto">
          <a:xfrm>
            <a:off x="7995439" y="44450"/>
            <a:ext cx="104362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以西结书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006792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7384"/>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你是如何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期待</a:t>
            </a:r>
            <a:r>
              <a:rPr lang="zh-CN" altLang="en-US" sz="5400" b="1" dirty="0">
                <a:effectLst>
                  <a:glow rad="127000">
                    <a:schemeClr val="tx1"/>
                  </a:glow>
                </a:effectLst>
                <a:latin typeface="Arial" charset="0"/>
                <a:ea typeface="ＭＳ Ｐゴシック" charset="0"/>
                <a:cs typeface="ＭＳ Ｐゴシック" charset="0"/>
              </a:rPr>
              <a:t>神的荣耀再一次在你的生命中彰显</a:t>
            </a:r>
            <a:r>
              <a:rPr lang="en-US" sz="54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899592" y="3068960"/>
            <a:ext cx="7149274" cy="3574637"/>
          </a:xfrm>
          <a:prstGeom prst="rect">
            <a:avLst/>
          </a:prstGeom>
        </p:spPr>
      </p:pic>
      <p:sp>
        <p:nvSpPr>
          <p:cNvPr id="4" name="Rectangle 2">
            <a:extLst>
              <a:ext uri="{FF2B5EF4-FFF2-40B4-BE49-F238E27FC236}">
                <a16:creationId xmlns:a16="http://schemas.microsoft.com/office/drawing/2014/main" id="{4FC953BF-74F8-D444-AE31-7A3900717286}"/>
              </a:ext>
            </a:extLst>
          </p:cNvPr>
          <p:cNvSpPr txBox="1">
            <a:spLocks noChangeArrowheads="1"/>
          </p:cNvSpPr>
          <p:nvPr/>
        </p:nvSpPr>
        <p:spPr bwMode="auto">
          <a:xfrm rot="20554731">
            <a:off x="4157304" y="2488804"/>
            <a:ext cx="5486400" cy="1160312"/>
          </a:xfrm>
          <a:prstGeom prst="rect">
            <a:avLst/>
          </a:prstGeom>
          <a:solidFill>
            <a:srgbClr val="C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a:t>
            </a: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个步骤</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91235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
                                        <p:tgtEl>
                                          <p:spTgt spid="4"/>
                                        </p:tgtEl>
                                      </p:cBhvr>
                                    </p:animEffect>
                                    <p:anim calcmode="lin" valueType="num">
                                      <p:cBhvr>
                                        <p:cTn id="8" dur="400" fill="hold"/>
                                        <p:tgtEl>
                                          <p:spTgt spid="4"/>
                                        </p:tgtEl>
                                        <p:attrNameLst>
                                          <p:attrName>ppt_x</p:attrName>
                                        </p:attrNameLst>
                                      </p:cBhvr>
                                      <p:tavLst>
                                        <p:tav tm="0">
                                          <p:val>
                                            <p:strVal val="#ppt_x"/>
                                          </p:val>
                                        </p:tav>
                                        <p:tav tm="100000">
                                          <p:val>
                                            <p:strVal val="#ppt_x"/>
                                          </p:val>
                                        </p:tav>
                                      </p:tavLst>
                                    </p:anim>
                                    <p:anim calcmode="lin" valueType="num">
                                      <p:cBhvr>
                                        <p:cTn id="9" dur="400" fill="hold"/>
                                        <p:tgtEl>
                                          <p:spTgt spid="4"/>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876300">
                    <a:schemeClr val="tx1"/>
                  </a:glow>
                </a:effectLst>
                <a:latin typeface="Arial" charset="0"/>
                <a:ea typeface="ＭＳ Ｐゴシック" charset="0"/>
                <a:cs typeface="ＭＳ Ｐゴシック" charset="0"/>
              </a:rPr>
              <a:t>一步一步走向神的荣耀</a:t>
            </a:r>
            <a:endParaRPr lang="en-US" b="1" i="1" dirty="0">
              <a:effectLst>
                <a:glow rad="8763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38121" y="1844824"/>
            <a:ext cx="2592288" cy="316835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承认</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8" name="Rectangle 2"/>
          <p:cNvSpPr txBox="1">
            <a:spLocks noChangeArrowheads="1"/>
          </p:cNvSpPr>
          <p:nvPr/>
        </p:nvSpPr>
        <p:spPr bwMode="auto">
          <a:xfrm>
            <a:off x="0" y="27319"/>
            <a:ext cx="9144000" cy="155575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a:t>
            </a:r>
            <a:r>
              <a:rPr kumimoji="0" lang="zh-CN" altLang="en-US" sz="4400" b="1" i="1" u="none" strike="noStrike" kern="1200" cap="none" spc="0" normalizeH="0" baseline="0" noProof="0" dirty="0">
                <a:ln>
                  <a:noFill/>
                </a:ln>
                <a:solidFill>
                  <a:srgbClr val="FFFF00"/>
                </a:solidFill>
                <a:effectLst>
                  <a:glow rad="241300">
                    <a:srgbClr val="000000"/>
                  </a:glow>
                </a:effectLst>
                <a:uLnTx/>
                <a:uFillTx/>
                <a:latin typeface="Arial" charset="0"/>
                <a:ea typeface="ＭＳ Ｐゴシック" charset="0"/>
                <a:cs typeface="ＭＳ Ｐゴシック" charset="0"/>
              </a:rPr>
              <a:t>承认</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 </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上帝的荣耀离开了</a:t>
            </a:r>
            <a:endParaRPr kumimoji="0" lang="en-US" altLang="zh-CN"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a:t>
            </a:r>
            <a:r>
              <a:rPr kumimoji="0" lang="zh-CN" alt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以西结书</a:t>
            </a:r>
            <a:r>
              <a:rPr kumimoji="0" lang="en-US" sz="4400" b="1" i="1" u="none" strike="noStrike" kern="1200" cap="none" spc="0" normalizeH="0" baseline="0" noProof="0" dirty="0">
                <a:ln>
                  <a:noFill/>
                </a:ln>
                <a:solidFill>
                  <a:srgbClr val="FFFFFF"/>
                </a:solidFill>
                <a:effectLst>
                  <a:glow rad="241300">
                    <a:srgbClr val="000000"/>
                  </a:glow>
                </a:effectLst>
                <a:uLnTx/>
                <a:uFillTx/>
                <a:latin typeface="Arial" charset="0"/>
                <a:ea typeface="ＭＳ Ｐゴシック" charset="0"/>
                <a:cs typeface="ＭＳ Ｐゴシック" charset="0"/>
              </a:rPr>
              <a:t>1–24).  </a:t>
            </a:r>
          </a:p>
        </p:txBody>
      </p:sp>
    </p:spTree>
    <p:extLst>
      <p:ext uri="{BB962C8B-B14F-4D97-AF65-F5344CB8AC3E}">
        <p14:creationId xmlns:p14="http://schemas.microsoft.com/office/powerpoint/2010/main" val="394160038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以西结</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142290481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6"/>
        <p:cNvGrpSpPr/>
        <p:nvPr/>
      </p:nvGrpSpPr>
      <p:grpSpPr>
        <a:xfrm>
          <a:off x="0" y="0"/>
          <a:ext cx="0" cy="0"/>
          <a:chOff x="0" y="0"/>
          <a:chExt cx="0" cy="0"/>
        </a:xfrm>
      </p:grpSpPr>
      <p:sp>
        <p:nvSpPr>
          <p:cNvPr id="407" name="Shape 407"/>
          <p:cNvSpPr txBox="1"/>
          <p:nvPr/>
        </p:nvSpPr>
        <p:spPr>
          <a:xfrm>
            <a:off x="5508625" y="2605086"/>
            <a:ext cx="1295400" cy="584200"/>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巴比伦将</a:t>
            </a:r>
          </a:p>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犹大驱逐</a:t>
            </a:r>
          </a:p>
        </p:txBody>
      </p:sp>
      <p:sp>
        <p:nvSpPr>
          <p:cNvPr id="408" name="Shape 408"/>
          <p:cNvSpPr txBox="1"/>
          <p:nvPr/>
        </p:nvSpPr>
        <p:spPr>
          <a:xfrm>
            <a:off x="3563937" y="2692400"/>
            <a:ext cx="312737"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1</a:t>
            </a:r>
          </a:p>
        </p:txBody>
      </p:sp>
      <p:sp>
        <p:nvSpPr>
          <p:cNvPr id="409" name="Shape 409"/>
          <p:cNvSpPr txBox="1"/>
          <p:nvPr/>
        </p:nvSpPr>
        <p:spPr>
          <a:xfrm>
            <a:off x="5149850" y="2687636"/>
            <a:ext cx="312737" cy="368299"/>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2</a:t>
            </a:r>
          </a:p>
        </p:txBody>
      </p:sp>
      <p:sp>
        <p:nvSpPr>
          <p:cNvPr id="410" name="Shape 410"/>
          <p:cNvSpPr txBox="1"/>
          <p:nvPr/>
        </p:nvSpPr>
        <p:spPr>
          <a:xfrm>
            <a:off x="6821486" y="2692400"/>
            <a:ext cx="312737"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3</a:t>
            </a:r>
          </a:p>
        </p:txBody>
      </p:sp>
      <p:sp>
        <p:nvSpPr>
          <p:cNvPr id="411" name="Shape 411"/>
          <p:cNvSpPr txBox="1"/>
          <p:nvPr/>
        </p:nvSpPr>
        <p:spPr>
          <a:xfrm>
            <a:off x="1993900" y="4610100"/>
            <a:ext cx="838199"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3 个月</a:t>
            </a:r>
          </a:p>
        </p:txBody>
      </p:sp>
      <p:sp>
        <p:nvSpPr>
          <p:cNvPr id="412" name="Shape 412"/>
          <p:cNvSpPr txBox="1"/>
          <p:nvPr/>
        </p:nvSpPr>
        <p:spPr>
          <a:xfrm>
            <a:off x="4891087" y="4610100"/>
            <a:ext cx="838199"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3 个月</a:t>
            </a:r>
          </a:p>
        </p:txBody>
      </p:sp>
      <p:sp>
        <p:nvSpPr>
          <p:cNvPr id="413" name="Shape 413"/>
          <p:cNvSpPr txBox="1"/>
          <p:nvPr/>
        </p:nvSpPr>
        <p:spPr>
          <a:xfrm>
            <a:off x="3363912" y="4610100"/>
            <a:ext cx="723900"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11 年</a:t>
            </a:r>
          </a:p>
        </p:txBody>
      </p:sp>
      <p:sp>
        <p:nvSpPr>
          <p:cNvPr id="414" name="Shape 414"/>
          <p:cNvSpPr txBox="1"/>
          <p:nvPr/>
        </p:nvSpPr>
        <p:spPr>
          <a:xfrm>
            <a:off x="7040561" y="4559300"/>
            <a:ext cx="723900" cy="369886"/>
          </a:xfrm>
          <a:prstGeom prst="rect">
            <a:avLst/>
          </a:prstGeom>
          <a:noFill/>
          <a:ln>
            <a:noFill/>
          </a:ln>
        </p:spPr>
        <p:txBody>
          <a:bodyPr lIns="91425" tIns="45700" rIns="91425" bIns="45700" anchor="t" anchorCtr="0">
            <a:noAutofit/>
          </a:bodyPr>
          <a:lstStyle/>
          <a:p>
            <a:pPr algn="ctr" eaLnBrk="1" fontAlgn="auto" hangingPunct="1">
              <a:spcBef>
                <a:spcPts val="0"/>
              </a:spcBef>
              <a:spcAft>
                <a:spcPts val="0"/>
              </a:spcAft>
              <a:buClr>
                <a:srgbClr val="660066"/>
              </a:buClr>
              <a:buSzPct val="25000"/>
              <a:buFont typeface="Arial"/>
              <a:buNone/>
            </a:pPr>
            <a:r>
              <a:rPr lang="en-US" sz="1800" kern="0">
                <a:solidFill>
                  <a:srgbClr val="660066"/>
                </a:solidFill>
                <a:latin typeface="Arial"/>
                <a:ea typeface="Arial"/>
                <a:cs typeface="Arial"/>
                <a:sym typeface="Arial"/>
                <a:rtl val="0"/>
              </a:rPr>
              <a:t>11 年</a:t>
            </a:r>
          </a:p>
        </p:txBody>
      </p:sp>
      <p:sp>
        <p:nvSpPr>
          <p:cNvPr id="415" name="Shape 415"/>
          <p:cNvSpPr txBox="1"/>
          <p:nvPr/>
        </p:nvSpPr>
        <p:spPr>
          <a:xfrm>
            <a:off x="428625" y="5157787"/>
            <a:ext cx="8381999" cy="1200150"/>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800" kern="0" dirty="0">
                <a:solidFill>
                  <a:srgbClr val="000000"/>
                </a:solidFill>
                <a:latin typeface="Arial"/>
                <a:ea typeface="Arial"/>
                <a:cs typeface="Arial"/>
                <a:sym typeface="Arial"/>
                <a:rtl val="0"/>
              </a:rPr>
              <a:t>耶利米在约西亚王作王第13年 (627 BC) </a:t>
            </a:r>
            <a:r>
              <a:rPr lang="en-US" sz="1800" kern="0" dirty="0" err="1">
                <a:solidFill>
                  <a:srgbClr val="000000"/>
                </a:solidFill>
                <a:latin typeface="Arial"/>
                <a:ea typeface="Arial"/>
                <a:cs typeface="Arial"/>
                <a:sym typeface="Arial"/>
                <a:rtl val="0"/>
              </a:rPr>
              <a:t>开始先知的预言</a:t>
            </a:r>
            <a:endParaRPr lang="en-US" sz="1800" kern="0" dirty="0">
              <a:solidFill>
                <a:srgbClr val="000000"/>
              </a:solidFill>
              <a:latin typeface="Arial"/>
              <a:ea typeface="Arial"/>
              <a:cs typeface="Arial"/>
              <a:sym typeface="Arial"/>
              <a:rtl val="0"/>
            </a:endParaRPr>
          </a:p>
          <a:p>
            <a:pPr eaLnBrk="1" fontAlgn="auto" hangingPunct="1">
              <a:spcBef>
                <a:spcPts val="0"/>
              </a:spcBef>
              <a:spcAft>
                <a:spcPts val="0"/>
              </a:spcAft>
              <a:buClr>
                <a:srgbClr val="000000"/>
              </a:buClr>
              <a:buSzPct val="25000"/>
              <a:buFont typeface="Arial"/>
              <a:buNone/>
            </a:pPr>
            <a:r>
              <a:rPr lang="en-US" sz="1800" kern="0" dirty="0">
                <a:solidFill>
                  <a:srgbClr val="000000"/>
                </a:solidFill>
                <a:latin typeface="Arial"/>
                <a:ea typeface="Arial"/>
                <a:cs typeface="Arial"/>
                <a:sym typeface="Arial"/>
                <a:rtl val="0"/>
              </a:rPr>
              <a:t>			</a:t>
            </a:r>
            <a:r>
              <a:rPr lang="en-US" sz="1800" kern="0" dirty="0" err="1">
                <a:solidFill>
                  <a:srgbClr val="000000"/>
                </a:solidFill>
                <a:latin typeface="Arial"/>
                <a:ea typeface="Arial"/>
                <a:cs typeface="Arial"/>
                <a:sym typeface="Arial"/>
                <a:rtl val="0"/>
              </a:rPr>
              <a:t>经过犹大的被毁</a:t>
            </a:r>
            <a:r>
              <a:rPr lang="en-US" sz="1800" kern="0" dirty="0">
                <a:solidFill>
                  <a:srgbClr val="000000"/>
                </a:solidFill>
                <a:latin typeface="Arial"/>
                <a:ea typeface="Arial"/>
                <a:cs typeface="Arial"/>
                <a:sym typeface="Arial"/>
                <a:rtl val="0"/>
              </a:rPr>
              <a:t> (586 BC) </a:t>
            </a:r>
            <a:r>
              <a:rPr lang="en-US" sz="1800" kern="0" dirty="0" err="1">
                <a:solidFill>
                  <a:srgbClr val="000000"/>
                </a:solidFill>
                <a:latin typeface="Arial"/>
                <a:ea typeface="Arial"/>
                <a:cs typeface="Arial"/>
                <a:sym typeface="Arial"/>
                <a:rtl val="0"/>
              </a:rPr>
              <a:t>直到</a:t>
            </a:r>
            <a:r>
              <a:rPr lang="en-US" sz="1800" kern="0" dirty="0">
                <a:solidFill>
                  <a:srgbClr val="000000"/>
                </a:solidFill>
                <a:latin typeface="Arial"/>
                <a:ea typeface="Arial"/>
                <a:cs typeface="Arial"/>
                <a:sym typeface="Arial"/>
                <a:rtl val="0"/>
              </a:rPr>
              <a:t> 580 BC. </a:t>
            </a:r>
          </a:p>
          <a:p>
            <a:pPr eaLnBrk="1" fontAlgn="auto" hangingPunct="1">
              <a:spcBef>
                <a:spcPts val="0"/>
              </a:spcBef>
              <a:spcAft>
                <a:spcPts val="0"/>
              </a:spcAft>
              <a:buClr>
                <a:srgbClr val="000000"/>
              </a:buClr>
              <a:buFont typeface="Arial"/>
              <a:buNone/>
            </a:pPr>
            <a:endParaRPr sz="1800" kern="0" dirty="0">
              <a:solidFill>
                <a:srgbClr val="000000"/>
              </a:solidFill>
              <a:latin typeface="Arial"/>
              <a:ea typeface="Arial"/>
              <a:cs typeface="Arial"/>
              <a:sym typeface="Arial"/>
              <a:rtl val="0"/>
            </a:endParaRPr>
          </a:p>
          <a:p>
            <a:pPr eaLnBrk="1" fontAlgn="auto" hangingPunct="1">
              <a:spcBef>
                <a:spcPts val="0"/>
              </a:spcBef>
              <a:spcAft>
                <a:spcPts val="0"/>
              </a:spcAft>
              <a:buClr>
                <a:srgbClr val="000000"/>
              </a:buClr>
              <a:buSzPct val="25000"/>
              <a:buFont typeface="Arial"/>
              <a:buNone/>
            </a:pPr>
            <a:r>
              <a:rPr lang="en-US" sz="1800" kern="0" dirty="0" err="1">
                <a:solidFill>
                  <a:srgbClr val="000000"/>
                </a:solidFill>
                <a:latin typeface="Arial"/>
                <a:ea typeface="Arial"/>
                <a:cs typeface="Arial"/>
                <a:sym typeface="Arial"/>
                <a:rtl val="0"/>
              </a:rPr>
              <a:t>他的服事有四十年之久</a:t>
            </a:r>
            <a:r>
              <a:rPr lang="zh-CN" altLang="en-US" sz="1800" kern="0" dirty="0">
                <a:solidFill>
                  <a:srgbClr val="000000"/>
                </a:solidFill>
                <a:latin typeface="Arial"/>
                <a:ea typeface="Arial"/>
                <a:cs typeface="Arial"/>
                <a:sym typeface="Arial"/>
                <a:rtl val="0"/>
              </a:rPr>
              <a:t>，</a:t>
            </a:r>
            <a:r>
              <a:rPr lang="en-US" sz="1800" kern="0" dirty="0">
                <a:solidFill>
                  <a:srgbClr val="000000"/>
                </a:solidFill>
                <a:latin typeface="Arial"/>
                <a:ea typeface="Arial"/>
                <a:cs typeface="Arial"/>
                <a:sym typeface="Arial"/>
                <a:rtl val="0"/>
              </a:rPr>
              <a:t>跨</a:t>
            </a:r>
            <a:r>
              <a:rPr lang="zh-CN" altLang="en-US" sz="1800" kern="0" dirty="0">
                <a:solidFill>
                  <a:srgbClr val="000000"/>
                </a:solidFill>
                <a:latin typeface="Arial"/>
                <a:ea typeface="Arial"/>
                <a:cs typeface="Arial"/>
                <a:sym typeface="Arial"/>
                <a:rtl val="0"/>
              </a:rPr>
              <a:t>越</a:t>
            </a:r>
            <a:r>
              <a:rPr lang="en-US" sz="1800" kern="0" dirty="0">
                <a:solidFill>
                  <a:srgbClr val="000000"/>
                </a:solidFill>
                <a:latin typeface="Arial"/>
                <a:ea typeface="Arial"/>
                <a:cs typeface="Arial"/>
                <a:sym typeface="Arial"/>
                <a:rtl val="0"/>
              </a:rPr>
              <a:t>5个君王</a:t>
            </a:r>
          </a:p>
        </p:txBody>
      </p:sp>
      <p:cxnSp>
        <p:nvCxnSpPr>
          <p:cNvPr id="416" name="Shape 416"/>
          <p:cNvCxnSpPr/>
          <p:nvPr/>
        </p:nvCxnSpPr>
        <p:spPr>
          <a:xfrm>
            <a:off x="142875" y="5072062"/>
            <a:ext cx="8858249" cy="1587"/>
          </a:xfrm>
          <a:prstGeom prst="straightConnector1">
            <a:avLst/>
          </a:prstGeom>
          <a:noFill/>
          <a:ln w="9525" cap="flat" cmpd="sng">
            <a:solidFill>
              <a:srgbClr val="8CADAE"/>
            </a:solidFill>
            <a:prstDash val="solid"/>
            <a:miter/>
            <a:headEnd type="none" w="med" len="med"/>
            <a:tailEnd type="none" w="med" len="med"/>
          </a:ln>
        </p:spPr>
      </p:cxnSp>
      <p:sp>
        <p:nvSpPr>
          <p:cNvPr id="417" name="Shape 417"/>
          <p:cNvSpPr txBox="1"/>
          <p:nvPr/>
        </p:nvSpPr>
        <p:spPr>
          <a:xfrm>
            <a:off x="8351836" y="188911"/>
            <a:ext cx="612775" cy="708024"/>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FFFFFF"/>
              </a:buClr>
              <a:buSzPct val="25000"/>
              <a:buFont typeface="Arial"/>
              <a:buNone/>
            </a:pPr>
            <a:r>
              <a:rPr lang="en-US" kern="0" dirty="0">
                <a:solidFill>
                  <a:srgbClr val="FFFFFF"/>
                </a:solidFill>
                <a:latin typeface="Arial"/>
                <a:ea typeface="Arial"/>
                <a:cs typeface="Arial"/>
                <a:sym typeface="Arial"/>
                <a:rtl val="0"/>
              </a:rPr>
              <a:t>560</a:t>
            </a:r>
          </a:p>
          <a:p>
            <a:pPr eaLnBrk="1" fontAlgn="auto" hangingPunct="1">
              <a:spcBef>
                <a:spcPts val="0"/>
              </a:spcBef>
              <a:spcAft>
                <a:spcPts val="0"/>
              </a:spcAft>
              <a:buClr>
                <a:srgbClr val="FFFFFF"/>
              </a:buClr>
              <a:buSzPct val="25000"/>
              <a:buFont typeface="Arial"/>
              <a:buNone/>
            </a:pPr>
            <a:r>
              <a:rPr lang="en-US" kern="0" dirty="0">
                <a:solidFill>
                  <a:srgbClr val="FFFFFF"/>
                </a:solidFill>
                <a:latin typeface="Arial"/>
                <a:ea typeface="Arial"/>
                <a:cs typeface="Arial"/>
                <a:sym typeface="Arial"/>
                <a:rtl val="0"/>
              </a:rPr>
              <a:t>475</a:t>
            </a:r>
          </a:p>
        </p:txBody>
      </p:sp>
      <p:sp>
        <p:nvSpPr>
          <p:cNvPr id="418" name="Shape 418"/>
          <p:cNvSpPr txBox="1"/>
          <p:nvPr/>
        </p:nvSpPr>
        <p:spPr>
          <a:xfrm>
            <a:off x="323850" y="2605086"/>
            <a:ext cx="1073150"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u="sng" kern="0">
                <a:solidFill>
                  <a:srgbClr val="000000"/>
                </a:solidFill>
                <a:latin typeface="Arial"/>
                <a:ea typeface="Arial"/>
                <a:cs typeface="Arial"/>
                <a:sym typeface="Arial"/>
                <a:rtl val="0"/>
              </a:rPr>
              <a:t>重要时间:</a:t>
            </a:r>
          </a:p>
        </p:txBody>
      </p:sp>
      <p:cxnSp>
        <p:nvCxnSpPr>
          <p:cNvPr id="419" name="Shape 419"/>
          <p:cNvCxnSpPr/>
          <p:nvPr/>
        </p:nvCxnSpPr>
        <p:spPr>
          <a:xfrm rot="10800000" flipH="1">
            <a:off x="539750" y="2532061"/>
            <a:ext cx="8280399" cy="73025"/>
          </a:xfrm>
          <a:prstGeom prst="straightConnector1">
            <a:avLst/>
          </a:prstGeom>
          <a:noFill/>
          <a:ln w="38100" cap="flat" cmpd="sng">
            <a:solidFill>
              <a:srgbClr val="000090"/>
            </a:solidFill>
            <a:prstDash val="solid"/>
            <a:miter/>
            <a:headEnd type="none" w="med" len="med"/>
            <a:tailEnd type="stealth" w="lg" len="lg"/>
          </a:ln>
        </p:spPr>
      </p:cxnSp>
      <p:sp>
        <p:nvSpPr>
          <p:cNvPr id="420" name="Shape 420"/>
          <p:cNvSpPr txBox="1"/>
          <p:nvPr/>
        </p:nvSpPr>
        <p:spPr>
          <a:xfrm>
            <a:off x="3657600" y="2185986"/>
            <a:ext cx="630236" cy="400049"/>
          </a:xfrm>
          <a:prstGeom prst="rect">
            <a:avLst/>
          </a:prstGeom>
          <a:solidFill>
            <a:srgbClr val="800000"/>
          </a:solidFill>
          <a:ln w="11425" cap="flat" cmpd="sng">
            <a:solidFill>
              <a:srgbClr val="994733"/>
            </a:solidFill>
            <a:prstDash val="solid"/>
            <a:miter/>
            <a:headEnd type="none" w="med" len="med"/>
            <a:tailEnd type="none" w="med" len="med"/>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605</a:t>
            </a:r>
          </a:p>
        </p:txBody>
      </p:sp>
      <p:sp>
        <p:nvSpPr>
          <p:cNvPr id="421" name="Shape 421"/>
          <p:cNvSpPr txBox="1"/>
          <p:nvPr/>
        </p:nvSpPr>
        <p:spPr>
          <a:xfrm>
            <a:off x="5349875" y="2185986"/>
            <a:ext cx="630236" cy="400049"/>
          </a:xfrm>
          <a:prstGeom prst="rect">
            <a:avLst/>
          </a:prstGeom>
          <a:solidFill>
            <a:srgbClr val="800000"/>
          </a:solidFill>
          <a:ln w="11425" cap="flat" cmpd="sng">
            <a:solidFill>
              <a:srgbClr val="994733"/>
            </a:solidFill>
            <a:prstDash val="solid"/>
            <a:miter/>
            <a:headEnd type="none" w="med" len="med"/>
            <a:tailEnd type="none" w="med" len="med"/>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597</a:t>
            </a:r>
          </a:p>
        </p:txBody>
      </p:sp>
      <p:sp>
        <p:nvSpPr>
          <p:cNvPr id="422" name="Shape 422"/>
          <p:cNvSpPr txBox="1"/>
          <p:nvPr/>
        </p:nvSpPr>
        <p:spPr>
          <a:xfrm>
            <a:off x="6999286" y="2185986"/>
            <a:ext cx="630236" cy="400049"/>
          </a:xfrm>
          <a:prstGeom prst="rect">
            <a:avLst/>
          </a:prstGeom>
          <a:solidFill>
            <a:srgbClr val="800000"/>
          </a:solidFill>
          <a:ln w="11425" cap="flat" cmpd="sng">
            <a:solidFill>
              <a:srgbClr val="994733"/>
            </a:solidFill>
            <a:prstDash val="solid"/>
            <a:miter/>
            <a:headEnd type="none" w="med" len="med"/>
            <a:tailEnd type="none" w="med" len="med"/>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586</a:t>
            </a:r>
          </a:p>
        </p:txBody>
      </p:sp>
      <p:sp>
        <p:nvSpPr>
          <p:cNvPr id="423" name="Shape 423"/>
          <p:cNvSpPr txBox="1"/>
          <p:nvPr/>
        </p:nvSpPr>
        <p:spPr>
          <a:xfrm>
            <a:off x="468312" y="2266950"/>
            <a:ext cx="525462"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627</a:t>
            </a:r>
          </a:p>
        </p:txBody>
      </p:sp>
      <p:sp>
        <p:nvSpPr>
          <p:cNvPr id="424" name="Shape 424"/>
          <p:cNvSpPr txBox="1"/>
          <p:nvPr/>
        </p:nvSpPr>
        <p:spPr>
          <a:xfrm>
            <a:off x="2124075" y="2266950"/>
            <a:ext cx="527050"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609</a:t>
            </a:r>
          </a:p>
        </p:txBody>
      </p:sp>
      <p:sp>
        <p:nvSpPr>
          <p:cNvPr id="425" name="Shape 425"/>
          <p:cNvSpPr txBox="1"/>
          <p:nvPr/>
        </p:nvSpPr>
        <p:spPr>
          <a:xfrm>
            <a:off x="468312" y="2908300"/>
            <a:ext cx="1008062"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呼召</a:t>
            </a:r>
          </a:p>
        </p:txBody>
      </p:sp>
      <p:sp>
        <p:nvSpPr>
          <p:cNvPr id="426" name="Shape 426"/>
          <p:cNvSpPr txBox="1"/>
          <p:nvPr/>
        </p:nvSpPr>
        <p:spPr>
          <a:xfrm>
            <a:off x="2124075" y="2605086"/>
            <a:ext cx="1079499" cy="584200"/>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约西亚</a:t>
            </a:r>
          </a:p>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死亡</a:t>
            </a:r>
          </a:p>
        </p:txBody>
      </p:sp>
      <p:sp>
        <p:nvSpPr>
          <p:cNvPr id="427" name="Shape 427"/>
          <p:cNvSpPr txBox="1"/>
          <p:nvPr/>
        </p:nvSpPr>
        <p:spPr>
          <a:xfrm>
            <a:off x="3851275" y="2605086"/>
            <a:ext cx="1296986"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巴比伦侵入</a:t>
            </a:r>
          </a:p>
        </p:txBody>
      </p:sp>
      <p:sp>
        <p:nvSpPr>
          <p:cNvPr id="428" name="Shape 428"/>
          <p:cNvSpPr txBox="1"/>
          <p:nvPr/>
        </p:nvSpPr>
        <p:spPr>
          <a:xfrm>
            <a:off x="7092950" y="2605086"/>
            <a:ext cx="1295400"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巴比伦被掳</a:t>
            </a:r>
          </a:p>
        </p:txBody>
      </p:sp>
      <p:sp>
        <p:nvSpPr>
          <p:cNvPr id="430" name="Shape 430"/>
          <p:cNvSpPr txBox="1"/>
          <p:nvPr/>
        </p:nvSpPr>
        <p:spPr>
          <a:xfrm>
            <a:off x="539750" y="1739900"/>
            <a:ext cx="1125536" cy="400049"/>
          </a:xfrm>
          <a:prstGeom prst="rect">
            <a:avLst/>
          </a:prstGeom>
          <a:noFill/>
          <a:ln w="38100" cap="flat" cmpd="sng">
            <a:solidFill>
              <a:srgbClr val="000090"/>
            </a:solidFill>
            <a:prstDash val="solid"/>
            <a:miter/>
            <a:headEnd type="none" w="med" len="med"/>
            <a:tailEnd type="none" w="med" len="med"/>
          </a:ln>
        </p:spPr>
        <p:txBody>
          <a:bodyPr lIns="91425" tIns="45700" rIns="91425" bIns="45700" anchor="t" anchorCtr="0">
            <a:noAutofit/>
          </a:bodyPr>
          <a:lstStyle/>
          <a:p>
            <a:pPr eaLnBrk="1" fontAlgn="auto" hangingPunct="1">
              <a:spcBef>
                <a:spcPts val="0"/>
              </a:spcBef>
              <a:spcAft>
                <a:spcPts val="0"/>
              </a:spcAft>
              <a:buClr>
                <a:srgbClr val="000090"/>
              </a:buClr>
              <a:buSzPct val="25000"/>
              <a:buFont typeface="Arial"/>
              <a:buNone/>
            </a:pPr>
            <a:r>
              <a:rPr lang="en-US" kern="0">
                <a:solidFill>
                  <a:srgbClr val="000090"/>
                </a:solidFill>
                <a:latin typeface="Arial"/>
                <a:ea typeface="Arial"/>
                <a:cs typeface="Arial"/>
                <a:sym typeface="Arial"/>
                <a:rtl val="0"/>
              </a:rPr>
              <a:t>627-622</a:t>
            </a:r>
          </a:p>
        </p:txBody>
      </p:sp>
      <p:sp>
        <p:nvSpPr>
          <p:cNvPr id="431" name="Shape 431"/>
          <p:cNvSpPr txBox="1"/>
          <p:nvPr/>
        </p:nvSpPr>
        <p:spPr>
          <a:xfrm>
            <a:off x="2700336" y="1739900"/>
            <a:ext cx="1125536" cy="400049"/>
          </a:xfrm>
          <a:prstGeom prst="rect">
            <a:avLst/>
          </a:prstGeom>
          <a:noFill/>
          <a:ln w="38100" cap="flat" cmpd="sng">
            <a:solidFill>
              <a:srgbClr val="000090"/>
            </a:solidFill>
            <a:prstDash val="solid"/>
            <a:miter/>
            <a:headEnd type="none" w="med" len="med"/>
            <a:tailEnd type="none" w="med" len="med"/>
          </a:ln>
        </p:spPr>
        <p:txBody>
          <a:bodyPr lIns="91425" tIns="45700" rIns="91425" bIns="45700" anchor="t" anchorCtr="0">
            <a:noAutofit/>
          </a:bodyPr>
          <a:lstStyle/>
          <a:p>
            <a:pPr eaLnBrk="1" fontAlgn="auto" hangingPunct="1">
              <a:spcBef>
                <a:spcPts val="0"/>
              </a:spcBef>
              <a:spcAft>
                <a:spcPts val="0"/>
              </a:spcAft>
              <a:buClr>
                <a:srgbClr val="000090"/>
              </a:buClr>
              <a:buSzPct val="25000"/>
              <a:buFont typeface="Arial"/>
              <a:buNone/>
            </a:pPr>
            <a:r>
              <a:rPr lang="en-US" kern="0">
                <a:solidFill>
                  <a:srgbClr val="000090"/>
                </a:solidFill>
                <a:latin typeface="Arial"/>
                <a:ea typeface="Arial"/>
                <a:cs typeface="Arial"/>
                <a:sym typeface="Arial"/>
                <a:rtl val="0"/>
              </a:rPr>
              <a:t>608-605</a:t>
            </a:r>
          </a:p>
        </p:txBody>
      </p:sp>
      <p:sp>
        <p:nvSpPr>
          <p:cNvPr id="432" name="Shape 432"/>
          <p:cNvSpPr txBox="1"/>
          <p:nvPr/>
        </p:nvSpPr>
        <p:spPr>
          <a:xfrm>
            <a:off x="6084887" y="1739900"/>
            <a:ext cx="1125536" cy="400049"/>
          </a:xfrm>
          <a:prstGeom prst="rect">
            <a:avLst/>
          </a:prstGeom>
          <a:noFill/>
          <a:ln w="38100" cap="flat" cmpd="sng">
            <a:solidFill>
              <a:srgbClr val="000090"/>
            </a:solidFill>
            <a:prstDash val="solid"/>
            <a:miter/>
            <a:headEnd type="none" w="med" len="med"/>
            <a:tailEnd type="none" w="med" len="med"/>
          </a:ln>
        </p:spPr>
        <p:txBody>
          <a:bodyPr lIns="91425" tIns="45700" rIns="91425" bIns="45700" anchor="t" anchorCtr="0">
            <a:noAutofit/>
          </a:bodyPr>
          <a:lstStyle/>
          <a:p>
            <a:pPr eaLnBrk="1" fontAlgn="auto" hangingPunct="1">
              <a:spcBef>
                <a:spcPts val="0"/>
              </a:spcBef>
              <a:spcAft>
                <a:spcPts val="0"/>
              </a:spcAft>
              <a:buClr>
                <a:srgbClr val="000090"/>
              </a:buClr>
              <a:buSzPct val="25000"/>
              <a:buFont typeface="Arial"/>
              <a:buNone/>
            </a:pPr>
            <a:r>
              <a:rPr lang="en-US" kern="0">
                <a:solidFill>
                  <a:srgbClr val="000090"/>
                </a:solidFill>
                <a:latin typeface="Arial"/>
                <a:ea typeface="Arial"/>
                <a:cs typeface="Arial"/>
                <a:sym typeface="Arial"/>
                <a:rtl val="0"/>
              </a:rPr>
              <a:t>593-586</a:t>
            </a:r>
          </a:p>
        </p:txBody>
      </p:sp>
      <p:sp>
        <p:nvSpPr>
          <p:cNvPr id="433" name="Shape 433"/>
          <p:cNvSpPr txBox="1"/>
          <p:nvPr/>
        </p:nvSpPr>
        <p:spPr>
          <a:xfrm>
            <a:off x="7235825" y="1739900"/>
            <a:ext cx="1127125" cy="400049"/>
          </a:xfrm>
          <a:prstGeom prst="rect">
            <a:avLst/>
          </a:prstGeom>
          <a:noFill/>
          <a:ln w="38100" cap="flat" cmpd="sng">
            <a:solidFill>
              <a:srgbClr val="000090"/>
            </a:solidFill>
            <a:prstDash val="solid"/>
            <a:miter/>
            <a:headEnd type="none" w="med" len="med"/>
            <a:tailEnd type="none" w="med" len="med"/>
          </a:ln>
        </p:spPr>
        <p:txBody>
          <a:bodyPr lIns="91425" tIns="45700" rIns="91425" bIns="45700" anchor="t" anchorCtr="0">
            <a:noAutofit/>
          </a:bodyPr>
          <a:lstStyle/>
          <a:p>
            <a:pPr eaLnBrk="1" fontAlgn="auto" hangingPunct="1">
              <a:spcBef>
                <a:spcPts val="0"/>
              </a:spcBef>
              <a:spcAft>
                <a:spcPts val="0"/>
              </a:spcAft>
              <a:buClr>
                <a:srgbClr val="000090"/>
              </a:buClr>
              <a:buSzPct val="25000"/>
              <a:buFont typeface="Arial"/>
              <a:buNone/>
            </a:pPr>
            <a:r>
              <a:rPr lang="en-US" kern="0">
                <a:solidFill>
                  <a:srgbClr val="000090"/>
                </a:solidFill>
                <a:latin typeface="Arial"/>
                <a:ea typeface="Arial"/>
                <a:cs typeface="Arial"/>
                <a:sym typeface="Arial"/>
                <a:rtl val="0"/>
              </a:rPr>
              <a:t>586-585</a:t>
            </a:r>
          </a:p>
        </p:txBody>
      </p:sp>
      <p:sp>
        <p:nvSpPr>
          <p:cNvPr id="434" name="Shape 434"/>
          <p:cNvSpPr txBox="1"/>
          <p:nvPr/>
        </p:nvSpPr>
        <p:spPr>
          <a:xfrm>
            <a:off x="323850" y="3738562"/>
            <a:ext cx="1279525" cy="33813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u="sng" kern="0">
                <a:solidFill>
                  <a:srgbClr val="000000"/>
                </a:solidFill>
                <a:latin typeface="Arial"/>
                <a:ea typeface="Arial"/>
                <a:cs typeface="Arial"/>
                <a:sym typeface="Arial"/>
                <a:rtl val="0"/>
              </a:rPr>
              <a:t>犹大的君王:</a:t>
            </a:r>
          </a:p>
        </p:txBody>
      </p:sp>
      <p:sp>
        <p:nvSpPr>
          <p:cNvPr id="435" name="Shape 435"/>
          <p:cNvSpPr txBox="1"/>
          <p:nvPr/>
        </p:nvSpPr>
        <p:spPr>
          <a:xfrm>
            <a:off x="468312" y="3995737"/>
            <a:ext cx="1295400" cy="58578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约西亚</a:t>
            </a:r>
          </a:p>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(640-609)</a:t>
            </a:r>
          </a:p>
        </p:txBody>
      </p:sp>
      <p:sp>
        <p:nvSpPr>
          <p:cNvPr id="436" name="Shape 436"/>
          <p:cNvSpPr txBox="1"/>
          <p:nvPr/>
        </p:nvSpPr>
        <p:spPr>
          <a:xfrm>
            <a:off x="2051050" y="3995737"/>
            <a:ext cx="1296986" cy="58578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约哈斯</a:t>
            </a:r>
          </a:p>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(609)</a:t>
            </a:r>
          </a:p>
        </p:txBody>
      </p:sp>
      <p:sp>
        <p:nvSpPr>
          <p:cNvPr id="437" name="Shape 437"/>
          <p:cNvSpPr txBox="1"/>
          <p:nvPr/>
        </p:nvSpPr>
        <p:spPr>
          <a:xfrm>
            <a:off x="3419475" y="3995737"/>
            <a:ext cx="1296986" cy="58578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dirty="0">
                <a:solidFill>
                  <a:srgbClr val="000000"/>
                </a:solidFill>
                <a:latin typeface="Arial"/>
                <a:ea typeface="Arial"/>
                <a:cs typeface="Arial"/>
                <a:sym typeface="Arial"/>
                <a:rtl val="0"/>
              </a:rPr>
              <a:t>约</a:t>
            </a:r>
            <a:r>
              <a:rPr lang="zh-CN" altLang="en-US" sz="1600" kern="0" dirty="0">
                <a:solidFill>
                  <a:srgbClr val="000000"/>
                </a:solidFill>
                <a:latin typeface="Arial"/>
                <a:ea typeface="Arial"/>
                <a:cs typeface="Arial"/>
                <a:sym typeface="Arial"/>
                <a:rtl val="0"/>
              </a:rPr>
              <a:t>雅</a:t>
            </a:r>
            <a:r>
              <a:rPr lang="en-US" sz="1600" kern="0" dirty="0">
                <a:solidFill>
                  <a:srgbClr val="000000"/>
                </a:solidFill>
                <a:latin typeface="Arial"/>
                <a:ea typeface="Arial"/>
                <a:cs typeface="Arial"/>
                <a:sym typeface="Arial"/>
                <a:rtl val="0"/>
              </a:rPr>
              <a:t>敬</a:t>
            </a:r>
          </a:p>
          <a:p>
            <a:pPr eaLnBrk="1" fontAlgn="auto" hangingPunct="1">
              <a:spcBef>
                <a:spcPts val="0"/>
              </a:spcBef>
              <a:spcAft>
                <a:spcPts val="0"/>
              </a:spcAft>
              <a:buClr>
                <a:srgbClr val="000000"/>
              </a:buClr>
              <a:buSzPct val="25000"/>
              <a:buFont typeface="Arial"/>
              <a:buNone/>
            </a:pPr>
            <a:r>
              <a:rPr lang="en-US" sz="1600" kern="0" dirty="0">
                <a:solidFill>
                  <a:srgbClr val="000000"/>
                </a:solidFill>
                <a:latin typeface="Arial"/>
                <a:ea typeface="Arial"/>
                <a:cs typeface="Arial"/>
                <a:sym typeface="Arial"/>
                <a:rtl val="0"/>
              </a:rPr>
              <a:t>(608-598)</a:t>
            </a:r>
          </a:p>
        </p:txBody>
      </p:sp>
      <p:sp>
        <p:nvSpPr>
          <p:cNvPr id="438" name="Shape 438"/>
          <p:cNvSpPr txBox="1"/>
          <p:nvPr/>
        </p:nvSpPr>
        <p:spPr>
          <a:xfrm>
            <a:off x="4932362" y="3995737"/>
            <a:ext cx="1295400" cy="58578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dirty="0">
                <a:solidFill>
                  <a:srgbClr val="000000"/>
                </a:solidFill>
                <a:latin typeface="Arial"/>
                <a:ea typeface="Arial"/>
                <a:cs typeface="Arial"/>
                <a:sym typeface="Arial"/>
                <a:rtl val="0"/>
              </a:rPr>
              <a:t>约</a:t>
            </a:r>
            <a:r>
              <a:rPr lang="zh-CN" altLang="en-US" sz="1600" kern="0" dirty="0">
                <a:solidFill>
                  <a:srgbClr val="000000"/>
                </a:solidFill>
                <a:latin typeface="Arial"/>
                <a:ea typeface="Arial"/>
                <a:cs typeface="Arial"/>
                <a:sym typeface="Arial"/>
                <a:rtl val="0"/>
              </a:rPr>
              <a:t>雅</a:t>
            </a:r>
            <a:r>
              <a:rPr lang="en-US" sz="1600" kern="0" dirty="0">
                <a:solidFill>
                  <a:srgbClr val="000000"/>
                </a:solidFill>
                <a:latin typeface="Arial"/>
                <a:ea typeface="Arial"/>
                <a:cs typeface="Arial"/>
                <a:sym typeface="Arial"/>
                <a:rtl val="0"/>
              </a:rPr>
              <a:t>斤</a:t>
            </a:r>
          </a:p>
          <a:p>
            <a:pPr eaLnBrk="1" fontAlgn="auto" hangingPunct="1">
              <a:spcBef>
                <a:spcPts val="0"/>
              </a:spcBef>
              <a:spcAft>
                <a:spcPts val="0"/>
              </a:spcAft>
              <a:buClr>
                <a:srgbClr val="000000"/>
              </a:buClr>
              <a:buSzPct val="25000"/>
              <a:buFont typeface="Arial"/>
              <a:buNone/>
            </a:pPr>
            <a:r>
              <a:rPr lang="en-US" sz="1600" kern="0" dirty="0">
                <a:solidFill>
                  <a:srgbClr val="000000"/>
                </a:solidFill>
                <a:latin typeface="Arial"/>
                <a:ea typeface="Arial"/>
                <a:cs typeface="Arial"/>
                <a:sym typeface="Arial"/>
                <a:rtl val="0"/>
              </a:rPr>
              <a:t>(598-597)</a:t>
            </a:r>
          </a:p>
        </p:txBody>
      </p:sp>
      <p:sp>
        <p:nvSpPr>
          <p:cNvPr id="439" name="Shape 439"/>
          <p:cNvSpPr txBox="1"/>
          <p:nvPr/>
        </p:nvSpPr>
        <p:spPr>
          <a:xfrm>
            <a:off x="7092950" y="3995737"/>
            <a:ext cx="1295400" cy="585786"/>
          </a:xfrm>
          <a:prstGeom prst="rect">
            <a:avLst/>
          </a:prstGeom>
          <a:noFill/>
          <a:ln>
            <a:noFill/>
          </a:ln>
        </p:spPr>
        <p:txBody>
          <a:bodyPr lIns="91425" tIns="45700" rIns="91425" bIns="45700" anchor="t" anchorCtr="0">
            <a:noAutofit/>
          </a:bodyPr>
          <a:lstStyle/>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西底家</a:t>
            </a:r>
          </a:p>
          <a:p>
            <a:pPr eaLnBrk="1" fontAlgn="auto" hangingPunct="1">
              <a:spcBef>
                <a:spcPts val="0"/>
              </a:spcBef>
              <a:spcAft>
                <a:spcPts val="0"/>
              </a:spcAft>
              <a:buClr>
                <a:srgbClr val="000000"/>
              </a:buClr>
              <a:buSzPct val="25000"/>
              <a:buFont typeface="Arial"/>
              <a:buNone/>
            </a:pPr>
            <a:r>
              <a:rPr lang="en-US" sz="1600" kern="0">
                <a:solidFill>
                  <a:srgbClr val="000000"/>
                </a:solidFill>
                <a:latin typeface="Arial"/>
                <a:ea typeface="Arial"/>
                <a:cs typeface="Arial"/>
                <a:sym typeface="Arial"/>
                <a:rtl val="0"/>
              </a:rPr>
              <a:t>(597-586)</a:t>
            </a:r>
          </a:p>
        </p:txBody>
      </p:sp>
      <p:sp>
        <p:nvSpPr>
          <p:cNvPr id="440" name="Shape 440"/>
          <p:cNvSpPr txBox="1"/>
          <p:nvPr/>
        </p:nvSpPr>
        <p:spPr>
          <a:xfrm>
            <a:off x="3708400" y="3141661"/>
            <a:ext cx="5435599" cy="400049"/>
          </a:xfrm>
          <a:prstGeom prst="rect">
            <a:avLst/>
          </a:prstGeom>
          <a:solidFill>
            <a:srgbClr val="660066"/>
          </a:solidFill>
          <a:ln w="11425" cap="flat" cmpd="sng">
            <a:solidFill>
              <a:srgbClr val="994733"/>
            </a:solidFill>
            <a:prstDash val="solid"/>
            <a:miter/>
            <a:headEnd type="none" w="med" len="med"/>
            <a:tailEnd type="none" w="med" len="med"/>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但以理在巴比伦传道</a:t>
            </a:r>
          </a:p>
        </p:txBody>
      </p:sp>
      <p:sp>
        <p:nvSpPr>
          <p:cNvPr id="441" name="Shape 441"/>
          <p:cNvSpPr txBox="1"/>
          <p:nvPr/>
        </p:nvSpPr>
        <p:spPr>
          <a:xfrm>
            <a:off x="5364162" y="3605212"/>
            <a:ext cx="3816349" cy="400049"/>
          </a:xfrm>
          <a:prstGeom prst="rect">
            <a:avLst/>
          </a:prstGeom>
          <a:solidFill>
            <a:srgbClr val="000090"/>
          </a:solidFill>
          <a:ln w="11425" cap="flat" cmpd="sng">
            <a:solidFill>
              <a:srgbClr val="994733"/>
            </a:solidFill>
            <a:prstDash val="solid"/>
            <a:miter/>
            <a:headEnd type="none" w="med" len="med"/>
            <a:tailEnd type="none" w="med" len="med"/>
          </a:ln>
        </p:spPr>
        <p:txBody>
          <a:bodyPr lIns="91425" tIns="45700" rIns="91425" bIns="45700" anchor="t" anchorCtr="0">
            <a:noAutofit/>
          </a:bodyPr>
          <a:lstStyle/>
          <a:p>
            <a:pPr algn="ctr" eaLnBrk="1" fontAlgn="auto" hangingPunct="1">
              <a:spcBef>
                <a:spcPts val="0"/>
              </a:spcBef>
              <a:spcAft>
                <a:spcPts val="0"/>
              </a:spcAft>
              <a:buClr>
                <a:srgbClr val="FFFFFF"/>
              </a:buClr>
              <a:buSzPct val="25000"/>
              <a:buFont typeface="Arial"/>
              <a:buNone/>
            </a:pPr>
            <a:r>
              <a:rPr lang="en-US" kern="0">
                <a:solidFill>
                  <a:srgbClr val="FFFFFF"/>
                </a:solidFill>
                <a:latin typeface="Arial"/>
                <a:ea typeface="Arial"/>
                <a:cs typeface="Arial"/>
                <a:sym typeface="Arial"/>
                <a:rtl val="0"/>
              </a:rPr>
              <a:t>以西结在巴比伦传道</a:t>
            </a:r>
          </a:p>
        </p:txBody>
      </p:sp>
      <p:sp>
        <p:nvSpPr>
          <p:cNvPr id="442" name="Shape 442"/>
          <p:cNvSpPr txBox="1">
            <a:spLocks noGrp="1"/>
          </p:cNvSpPr>
          <p:nvPr>
            <p:ph type="title"/>
          </p:nvPr>
        </p:nvSpPr>
        <p:spPr>
          <a:xfrm>
            <a:off x="428625" y="1286230"/>
            <a:ext cx="8534399" cy="444502"/>
          </a:xfrm>
          <a:prstGeom prst="rect">
            <a:avLst/>
          </a:prstGeom>
          <a:noFill/>
          <a:ln>
            <a:noFill/>
          </a:ln>
        </p:spPr>
        <p:txBody>
          <a:bodyPr lIns="91425" tIns="45700" rIns="91425" bIns="45700" anchor="b" anchorCtr="0">
            <a:noAutofit/>
          </a:bodyPr>
          <a:lstStyle/>
          <a:p>
            <a:pPr marL="0" marR="0" lvl="0" indent="0" algn="ctr" rtl="0">
              <a:spcBef>
                <a:spcPts val="0"/>
              </a:spcBef>
              <a:spcAft>
                <a:spcPts val="0"/>
              </a:spcAft>
              <a:buNone/>
            </a:pPr>
            <a:r>
              <a:rPr lang="zh-CN" altLang="en-US" sz="2400" b="1" i="0" u="none" strike="noStrike" cap="none" baseline="0" dirty="0">
                <a:solidFill>
                  <a:srgbClr val="1101AB"/>
                </a:solidFill>
                <a:latin typeface="Georgia"/>
                <a:ea typeface="Georgia"/>
                <a:cs typeface="Georgia"/>
                <a:sym typeface="Georgia"/>
              </a:rPr>
              <a:t>先知服事的年表</a:t>
            </a:r>
            <a:endParaRPr sz="2400" b="1" i="0" u="none" strike="noStrike" cap="none" baseline="0" dirty="0">
              <a:solidFill>
                <a:srgbClr val="1101AB"/>
              </a:solidFill>
              <a:latin typeface="Georgia"/>
              <a:ea typeface="Georgia"/>
              <a:cs typeface="Georgia"/>
              <a:sym typeface="Georgia"/>
            </a:endParaRPr>
          </a:p>
        </p:txBody>
      </p:sp>
      <p:sp>
        <p:nvSpPr>
          <p:cNvPr id="37" name="Title 1"/>
          <p:cNvSpPr txBox="1">
            <a:spLocks/>
          </p:cNvSpPr>
          <p:nvPr/>
        </p:nvSpPr>
        <p:spPr bwMode="auto">
          <a:xfrm>
            <a:off x="179388" y="188913"/>
            <a:ext cx="8785225" cy="1079500"/>
          </a:xfrm>
          <a:prstGeom prst="rect">
            <a:avLst/>
          </a:prstGeom>
          <a:gradFill flip="none" rotWithShape="1">
            <a:gsLst>
              <a:gs pos="0">
                <a:srgbClr val="800000">
                  <a:alpha val="60001"/>
                </a:srgbClr>
              </a:gs>
              <a:gs pos="100000">
                <a:sysClr val="windowText" lastClr="000000">
                  <a:alpha val="84000"/>
                </a:sysClr>
              </a:gs>
            </a:gsLst>
            <a:path path="rect">
              <a:fillToRect l="50000" t="50000" r="50000" b="50000"/>
            </a:path>
            <a:tileRect/>
          </a:gradFill>
          <a:ln>
            <a:noFill/>
          </a:ln>
          <a:extLst>
            <a:ext uri="{FAA26D3D-D897-4be2-8F04-BA451C77F1D7}">
              <ma14:placeholderFlag xmlns:ma14="http://schemas.microsoft.com/office/mac/drawingml/2011/main" xmlns="" val="1"/>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a:lstStyle>
          <a:p>
            <a:pPr>
              <a:defRPr/>
            </a:pPr>
            <a:r>
              <a:rPr lang="zh-CN" altLang="en-US" dirty="0">
                <a:solidFill>
                  <a:sysClr val="window" lastClr="FFFFFF"/>
                </a:solidFill>
                <a:effectLst>
                  <a:outerShdw blurRad="38100" dist="38100" dir="2700000" algn="tl">
                    <a:srgbClr val="000000">
                      <a:alpha val="43137"/>
                    </a:srgbClr>
                  </a:outerShdw>
                </a:effectLst>
                <a:ea typeface="ＭＳ Ｐゴシック" charset="0"/>
                <a:cs typeface="Arial" charset="0"/>
                <a:sym typeface="Arial"/>
                <a:rtl val="0"/>
              </a:rPr>
              <a:t>耶利米书的年表</a:t>
            </a:r>
            <a:endParaRPr lang="en-US" dirty="0">
              <a:solidFill>
                <a:sysClr val="window" lastClr="FFFFFF"/>
              </a:solidFill>
              <a:effectLst>
                <a:outerShdw blurRad="38100" dist="38100" dir="2700000" algn="tl">
                  <a:srgbClr val="000000">
                    <a:alpha val="43137"/>
                  </a:srgbClr>
                </a:outerShdw>
              </a:effectLst>
              <a:ea typeface="ＭＳ Ｐゴシック" charset="0"/>
              <a:cs typeface="Arial" charset="0"/>
              <a:sym typeface="Arial"/>
              <a:rtl val="0"/>
            </a:endParaRPr>
          </a:p>
        </p:txBody>
      </p:sp>
    </p:spTree>
    <p:extLst>
      <p:ext uri="{BB962C8B-B14F-4D97-AF65-F5344CB8AC3E}">
        <p14:creationId xmlns:p14="http://schemas.microsoft.com/office/powerpoint/2010/main" val="4265255828"/>
      </p:ext>
    </p:extLst>
  </p:cSld>
  <p:clrMapOvr>
    <a:masterClrMapping/>
  </p:clrMapOvr>
  <p:transition spd="slow">
    <p:cu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2"/>
          <p:cNvSpPr>
            <a:spLocks noGrp="1" noChangeArrowheads="1"/>
          </p:cNvSpPr>
          <p:nvPr>
            <p:ph type="title"/>
          </p:nvPr>
        </p:nvSpPr>
        <p:spPr>
          <a:xfrm>
            <a:off x="2895600" y="228600"/>
            <a:ext cx="3657600" cy="533400"/>
          </a:xfrm>
          <a:solidFill>
            <a:srgbClr val="F8FAA8"/>
          </a:solidFill>
        </p:spPr>
        <p:txBody>
          <a:bodyPr/>
          <a:lstStyle/>
          <a:p>
            <a:pPr algn="ctr" eaLnBrk="1" hangingPunct="1"/>
            <a:r>
              <a:rPr lang="zh-CN" altLang="en-US" sz="3200" b="1" dirty="0">
                <a:solidFill>
                  <a:schemeClr val="bg1"/>
                </a:solidFill>
                <a:latin typeface="Arial" charset="0"/>
                <a:ea typeface="新細明體" charset="0"/>
              </a:rPr>
              <a:t>以西结书综览</a:t>
            </a:r>
            <a:endParaRPr lang="en-US" sz="3200" b="1" dirty="0">
              <a:solidFill>
                <a:schemeClr val="bg2"/>
              </a:solidFill>
              <a:latin typeface="Arial" charset="0"/>
              <a:ea typeface="新細明體" charset="0"/>
            </a:endParaRPr>
          </a:p>
        </p:txBody>
      </p:sp>
      <p:graphicFrame>
        <p:nvGraphicFramePr>
          <p:cNvPr id="1290" name="Group 266"/>
          <p:cNvGraphicFramePr>
            <a:graphicFrameLocks noGrp="1"/>
          </p:cNvGraphicFramePr>
          <p:nvPr>
            <p:ph type="tbl" idx="1"/>
          </p:nvPr>
        </p:nvGraphicFramePr>
        <p:xfrm>
          <a:off x="0" y="914400"/>
          <a:ext cx="9144000" cy="5855245"/>
        </p:xfrm>
        <a:graphic>
          <a:graphicData uri="http://schemas.openxmlformats.org/drawingml/2006/table">
            <a:tbl>
              <a:tblPr/>
              <a:tblGrid>
                <a:gridCol w="1189038">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357312">
                  <a:extLst>
                    <a:ext uri="{9D8B030D-6E8A-4147-A177-3AD203B41FA5}">
                      <a16:colId xmlns:a16="http://schemas.microsoft.com/office/drawing/2014/main" val="20002"/>
                    </a:ext>
                  </a:extLst>
                </a:gridCol>
                <a:gridCol w="1308100">
                  <a:extLst>
                    <a:ext uri="{9D8B030D-6E8A-4147-A177-3AD203B41FA5}">
                      <a16:colId xmlns:a16="http://schemas.microsoft.com/office/drawing/2014/main" val="20003"/>
                    </a:ext>
                  </a:extLst>
                </a:gridCol>
                <a:gridCol w="1306513">
                  <a:extLst>
                    <a:ext uri="{9D8B030D-6E8A-4147-A177-3AD203B41FA5}">
                      <a16:colId xmlns:a16="http://schemas.microsoft.com/office/drawing/2014/main" val="20004"/>
                    </a:ext>
                  </a:extLst>
                </a:gridCol>
                <a:gridCol w="1304925">
                  <a:extLst>
                    <a:ext uri="{9D8B030D-6E8A-4147-A177-3AD203B41FA5}">
                      <a16:colId xmlns:a16="http://schemas.microsoft.com/office/drawing/2014/main" val="20005"/>
                    </a:ext>
                  </a:extLst>
                </a:gridCol>
                <a:gridCol w="1306512">
                  <a:extLst>
                    <a:ext uri="{9D8B030D-6E8A-4147-A177-3AD203B41FA5}">
                      <a16:colId xmlns:a16="http://schemas.microsoft.com/office/drawing/2014/main" val="20006"/>
                    </a:ext>
                  </a:extLst>
                </a:gridCol>
              </a:tblGrid>
              <a:tr h="579151">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3200" b="1" i="0" u="none" strike="noStrike" cap="none" normalizeH="0" baseline="0">
                          <a:ln>
                            <a:noFill/>
                          </a:ln>
                          <a:solidFill>
                            <a:srgbClr val="FFFFFF"/>
                          </a:solidFill>
                          <a:effectLst/>
                          <a:latin typeface="Arial"/>
                          <a:ea typeface="新細明體" pitchFamily="-112" charset="-120"/>
                          <a:cs typeface="Arial"/>
                        </a:rPr>
                        <a:t>荣耀的离开及归</a:t>
                      </a:r>
                      <a:r>
                        <a:rPr kumimoji="0" lang="zh-CN" altLang="en-US" sz="3200" b="1" i="0" u="none" strike="noStrike" cap="none" normalizeH="0" baseline="0" dirty="0">
                          <a:ln>
                            <a:noFill/>
                          </a:ln>
                          <a:solidFill>
                            <a:srgbClr val="FFFFFF"/>
                          </a:solidFill>
                          <a:effectLst/>
                          <a:latin typeface="Arial"/>
                          <a:ea typeface="新細明體" pitchFamily="-112" charset="-120"/>
                          <a:cs typeface="Arial"/>
                        </a:rPr>
                        <a:t>回 </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966840">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荣耀离开</a:t>
                      </a:r>
                      <a:endParaRPr kumimoji="0" lang="en-US" altLang="zh-CN"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1–24</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无荣耀</a:t>
                      </a:r>
                      <a:r>
                        <a:rPr kumimoji="0" lang="en-US" sz="2000" b="1" i="0" u="none" strike="noStrike" cap="none" normalizeH="0" baseline="0" dirty="0">
                          <a:ln>
                            <a:noFill/>
                          </a:ln>
                          <a:solidFill>
                            <a:schemeClr val="tx1"/>
                          </a:solidFill>
                          <a:effectLst/>
                          <a:latin typeface="Arial"/>
                          <a:ea typeface="新細明體" pitchFamily="-112" charset="-120"/>
                          <a:cs typeface="Arial"/>
                        </a:rPr>
                        <a:t>)</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荣耀归回</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33–48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1"/>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辩明主</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权</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a:ln>
                            <a:noFill/>
                          </a:ln>
                          <a:solidFill>
                            <a:schemeClr val="tx1"/>
                          </a:solidFill>
                          <a:effectLst/>
                          <a:latin typeface="Arial"/>
                          <a:ea typeface="新細明體" pitchFamily="-112" charset="-120"/>
                          <a:cs typeface="Arial"/>
                        </a:rPr>
                        <a:t>修复</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2"/>
                  </a:ext>
                </a:extLst>
              </a:tr>
              <a:tr h="522316">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审判犹大</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审判列国</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以色列得祝福</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3"/>
                  </a:ext>
                </a:extLst>
              </a:tr>
              <a:tr h="501677">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a:t>
                      </a:r>
                      <a:r>
                        <a:rPr kumimoji="0" lang="zh-CN" altLang="en-US" sz="2000" b="1" i="0" u="none" strike="noStrike" cap="none" normalizeH="0" baseline="0">
                          <a:ln>
                            <a:noFill/>
                          </a:ln>
                          <a:solidFill>
                            <a:schemeClr val="tx1"/>
                          </a:solidFill>
                          <a:effectLst/>
                          <a:latin typeface="Arial"/>
                          <a:ea typeface="新細明體" pitchFamily="-112" charset="-120"/>
                          <a:cs typeface="Arial"/>
                        </a:rPr>
                        <a:t>大的灭亡</a:t>
                      </a:r>
                      <a:endParaRPr kumimoji="0" lang="zh-CN" altLang="en-US" sz="2000" b="1" i="0" u="none" strike="noStrike" cap="none" normalizeH="0" baseline="0" dirty="0">
                        <a:ln>
                          <a:noFill/>
                        </a:ln>
                        <a:solidFill>
                          <a:schemeClr val="tx1"/>
                        </a:solidFill>
                        <a:effectLst/>
                        <a:latin typeface="Arial"/>
                        <a:ea typeface="新細明體" pitchFamily="-112" charset="-120"/>
                        <a:cs typeface="Arial"/>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犹大的敌人</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犹大的前景</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4"/>
                  </a:ext>
                </a:extLst>
              </a:tr>
              <a:tr h="50326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围困之前</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围困之中</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围困之后</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extLst>
                  <a:ext uri="{0D108BD9-81ED-4DB2-BD59-A6C34878D82A}">
                    <a16:rowId xmlns:a16="http://schemas.microsoft.com/office/drawing/2014/main" val="10005"/>
                  </a:ext>
                </a:extLst>
              </a:tr>
              <a:tr h="173046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荣耀的蒙召</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1–3</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被掳前的绝望</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4–24</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亚扪</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摩押</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以东</a:t>
                      </a:r>
                      <a:r>
                        <a:rPr kumimoji="0" lang="en-US" altLang="zh-CN" sz="2000" b="1" i="0" u="none" strike="noStrike" cap="none" normalizeH="0" baseline="0" dirty="0">
                          <a:ln>
                            <a:noFill/>
                          </a:ln>
                          <a:solidFill>
                            <a:schemeClr val="tx1"/>
                          </a:solidFill>
                          <a:effectLst/>
                          <a:latin typeface="Arial"/>
                          <a:ea typeface="新細明體" pitchFamily="-112" charset="-120"/>
                          <a:cs typeface="Arial"/>
                        </a:rPr>
                        <a:t>,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非利士</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25</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推罗和西顿</a:t>
                      </a: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26–28</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埃及</a:t>
                      </a:r>
                      <a:endParaRPr kumimoji="0" lang="en-US" sz="2000" b="1" i="0" u="none" strike="noStrike" cap="none" normalizeH="0" baseline="0" dirty="0">
                        <a:ln>
                          <a:noFill/>
                        </a:ln>
                        <a:solidFill>
                          <a:schemeClr val="tx1"/>
                        </a:solidFill>
                        <a:effectLst/>
                        <a:latin typeface="Arial"/>
                        <a:ea typeface="新細明體" pitchFamily="-112" charset="-120"/>
                        <a:cs typeface="Arial"/>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000" b="1" i="0" u="none" strike="noStrike" cap="none" normalizeH="0" baseline="0" dirty="0">
                          <a:ln>
                            <a:noFill/>
                          </a:ln>
                          <a:solidFill>
                            <a:schemeClr val="tx1"/>
                          </a:solidFill>
                          <a:effectLst/>
                          <a:latin typeface="Arial"/>
                          <a:ea typeface="新細明體" pitchFamily="-112" charset="-120"/>
                          <a:cs typeface="Arial"/>
                        </a:rPr>
                        <a:t>29–32</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新生命</a:t>
                      </a:r>
                      <a:r>
                        <a:rPr kumimoji="0" lang="en-US" sz="2000" b="1" i="0" u="none" strike="noStrike" cap="none" normalizeH="0" baseline="0" dirty="0">
                          <a:ln>
                            <a:noFill/>
                          </a:ln>
                          <a:solidFill>
                            <a:schemeClr val="tx1"/>
                          </a:solidFill>
                          <a:effectLst/>
                          <a:latin typeface="Arial"/>
                          <a:ea typeface="新細明體" pitchFamily="-112" charset="-120"/>
                          <a:cs typeface="Arial"/>
                        </a:rPr>
                        <a:t>33–39</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新使命</a:t>
                      </a:r>
                      <a:r>
                        <a:rPr kumimoji="0" lang="en-US" sz="2000" b="1" i="0" u="none" strike="noStrike" cap="none" normalizeH="0" baseline="0" dirty="0">
                          <a:ln>
                            <a:noFill/>
                          </a:ln>
                          <a:solidFill>
                            <a:schemeClr val="tx1"/>
                          </a:solidFill>
                          <a:effectLst/>
                          <a:latin typeface="Arial"/>
                          <a:ea typeface="新細明體" pitchFamily="-112" charset="-120"/>
                          <a:cs typeface="Arial"/>
                        </a:rPr>
                        <a:t>40–48</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90"/>
                    </a:solidFill>
                  </a:tcPr>
                </a:tc>
                <a:extLst>
                  <a:ext uri="{0D108BD9-81ED-4DB2-BD59-A6C34878D82A}">
                    <a16:rowId xmlns:a16="http://schemas.microsoft.com/office/drawing/2014/main" val="10006"/>
                  </a:ext>
                </a:extLst>
              </a:tr>
              <a:tr h="522316">
                <a:tc gridSpan="7">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000" b="1" i="0" u="none" strike="noStrike" cap="none" normalizeH="0" baseline="0" dirty="0">
                          <a:ln>
                            <a:noFill/>
                          </a:ln>
                          <a:solidFill>
                            <a:schemeClr val="tx1"/>
                          </a:solidFill>
                          <a:effectLst/>
                          <a:latin typeface="Arial"/>
                          <a:ea typeface="新細明體" pitchFamily="-112" charset="-120"/>
                          <a:cs typeface="Arial"/>
                        </a:rPr>
                        <a:t>巴比伦</a:t>
                      </a:r>
                      <a:r>
                        <a:rPr kumimoji="0" lang="en-US" sz="2000" b="1" i="0" u="none" strike="noStrike" cap="none" normalizeH="0" baseline="0" dirty="0">
                          <a:ln>
                            <a:noFill/>
                          </a:ln>
                          <a:solidFill>
                            <a:schemeClr val="tx1"/>
                          </a:solidFill>
                          <a:effectLst/>
                          <a:latin typeface="Arial"/>
                          <a:ea typeface="新細明體" pitchFamily="-112" charset="-120"/>
                          <a:cs typeface="Arial"/>
                        </a:rPr>
                        <a:t>(</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主前</a:t>
                      </a:r>
                      <a:r>
                        <a:rPr kumimoji="0" lang="en-US" sz="2000" b="1" i="0" u="none" strike="noStrike" cap="none" normalizeH="0" baseline="0" dirty="0">
                          <a:ln>
                            <a:noFill/>
                          </a:ln>
                          <a:solidFill>
                            <a:schemeClr val="tx1"/>
                          </a:solidFill>
                          <a:effectLst/>
                          <a:latin typeface="Arial"/>
                          <a:ea typeface="新細明體" pitchFamily="-112" charset="-120"/>
                          <a:cs typeface="Arial"/>
                        </a:rPr>
                        <a:t>592-570 </a:t>
                      </a:r>
                      <a:r>
                        <a:rPr kumimoji="0" lang="zh-CN" altLang="en-US" sz="2000" b="1" i="0" u="none" strike="noStrike" cap="none" normalizeH="0" baseline="0" dirty="0">
                          <a:ln>
                            <a:noFill/>
                          </a:ln>
                          <a:solidFill>
                            <a:schemeClr val="tx1"/>
                          </a:solidFill>
                          <a:effectLst/>
                          <a:latin typeface="Arial"/>
                          <a:ea typeface="新細明體" pitchFamily="-112" charset="-120"/>
                          <a:cs typeface="Arial"/>
                        </a:rPr>
                        <a:t>年</a:t>
                      </a:r>
                      <a:r>
                        <a:rPr kumimoji="0" lang="en-US" sz="2000" b="1" i="0" u="none" strike="noStrike" cap="none" normalizeH="0" baseline="0" dirty="0">
                          <a:ln>
                            <a:noFill/>
                          </a:ln>
                          <a:solidFill>
                            <a:schemeClr val="tx1"/>
                          </a:solidFill>
                          <a:effectLst/>
                          <a:latin typeface="Arial"/>
                          <a:ea typeface="新細明體" pitchFamily="-112" charset="-120"/>
                          <a:cs typeface="Arial"/>
                        </a:rPr>
                        <a:t>)</a:t>
                      </a:r>
                    </a:p>
                  </a:txBody>
                  <a:tcPr marT="45722" marB="4572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626732" name="Text Box 267"/>
          <p:cNvSpPr txBox="1">
            <a:spLocks noChangeArrowheads="1"/>
          </p:cNvSpPr>
          <p:nvPr/>
        </p:nvSpPr>
        <p:spPr bwMode="auto">
          <a:xfrm>
            <a:off x="838200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新細明體" charset="0"/>
                <a:cs typeface="新細明體" charset="0"/>
              </a:rPr>
              <a:t>500</a:t>
            </a:r>
          </a:p>
        </p:txBody>
      </p:sp>
    </p:spTree>
    <p:extLst>
      <p:ext uri="{BB962C8B-B14F-4D97-AF65-F5344CB8AC3E}">
        <p14:creationId xmlns:p14="http://schemas.microsoft.com/office/powerpoint/2010/main" val="18759107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1026"/>
          <p:cNvSpPr>
            <a:spLocks noChangeArrowheads="1"/>
          </p:cNvSpPr>
          <p:nvPr/>
        </p:nvSpPr>
        <p:spPr bwMode="auto">
          <a:xfrm>
            <a:off x="0" y="0"/>
            <a:ext cx="9144000" cy="6858000"/>
          </a:xfrm>
          <a:prstGeom prst="rect">
            <a:avLst/>
          </a:prstGeom>
          <a:gradFill rotWithShape="0">
            <a:gsLst>
              <a:gs pos="0">
                <a:srgbClr val="800080">
                  <a:alpha val="32999"/>
                </a:srgbClr>
              </a:gs>
              <a:gs pos="100000">
                <a:srgbClr val="000A0D">
                  <a:alpha val="32999"/>
                </a:srgbClr>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sz="1800" b="0"/>
          </a:p>
        </p:txBody>
      </p:sp>
      <p:sp>
        <p:nvSpPr>
          <p:cNvPr id="125955" name="Rectangle 1027"/>
          <p:cNvSpPr>
            <a:spLocks noGrp="1" noChangeArrowheads="1"/>
          </p:cNvSpPr>
          <p:nvPr>
            <p:ph type="ctrTitle"/>
          </p:nvPr>
        </p:nvSpPr>
        <p:spPr>
          <a:xfrm>
            <a:off x="533400" y="3962400"/>
            <a:ext cx="7924800" cy="1752600"/>
          </a:xfrm>
        </p:spPr>
        <p:txBody>
          <a:bodyPr/>
          <a:lstStyle/>
          <a:p>
            <a:pPr eaLnBrk="1" hangingPunct="1"/>
            <a:r>
              <a:rPr lang="zh-CN" altLang="en-US" dirty="0">
                <a:latin typeface="Tahoma" charset="0"/>
                <a:ea typeface="ＭＳ Ｐゴシック" charset="0"/>
                <a:cs typeface="ＭＳ Ｐゴシック" charset="0"/>
              </a:rPr>
              <a:t>“地是空虚混沌，渊面黑暗</a:t>
            </a:r>
            <a:r>
              <a:rPr lang="en-US" altLang="zh-CN" dirty="0">
                <a:latin typeface="Tahoma" charset="0"/>
                <a:ea typeface="ＭＳ Ｐゴシック" charset="0"/>
                <a:cs typeface="ＭＳ Ｐゴシック" charset="0"/>
              </a:rPr>
              <a:t>” </a:t>
            </a:r>
          </a:p>
        </p:txBody>
      </p:sp>
      <p:sp>
        <p:nvSpPr>
          <p:cNvPr id="125957" name="Rectangle 1029"/>
          <p:cNvSpPr>
            <a:spLocks noChangeArrowheads="1"/>
          </p:cNvSpPr>
          <p:nvPr/>
        </p:nvSpPr>
        <p:spPr bwMode="auto">
          <a:xfrm>
            <a:off x="838200" y="304800"/>
            <a:ext cx="7924800" cy="1752600"/>
          </a:xfrm>
          <a:prstGeom prst="rect">
            <a:avLst/>
          </a:prstGeom>
          <a:noFill/>
          <a:ln w="9525">
            <a:noFill/>
            <a:miter lim="800000"/>
            <a:headEnd/>
            <a:tailEnd/>
          </a:ln>
          <a:effectLst>
            <a:outerShdw blurRad="63500" dist="12700" dir="2700000" algn="ctr" rotWithShape="0">
              <a:srgbClr val="000000">
                <a:alpha val="75000"/>
              </a:srgbClr>
            </a:outerShdw>
          </a:effectLst>
        </p:spPr>
        <p:txBody>
          <a:bodyPr anchor="ctr"/>
          <a:lstStyle/>
          <a:p>
            <a:pPr algn="ctr" eaLnBrk="1" hangingPunct="1"/>
            <a:r>
              <a:rPr lang="zh-CN" altLang="en-US" sz="4400" b="0" dirty="0">
                <a:solidFill>
                  <a:schemeClr val="tx2"/>
                </a:solidFill>
                <a:latin typeface="Tahoma" charset="0"/>
              </a:rPr>
              <a:t>“</a:t>
            </a:r>
            <a:r>
              <a:rPr lang="en-US" altLang="zh-CN" sz="4400" b="0" dirty="0">
                <a:solidFill>
                  <a:schemeClr val="tx2"/>
                </a:solidFill>
                <a:latin typeface="Tahoma" charset="0"/>
              </a:rPr>
              <a:t>…</a:t>
            </a:r>
            <a:r>
              <a:rPr lang="zh-CN" altLang="en-US" sz="4400" b="0" dirty="0">
                <a:solidFill>
                  <a:schemeClr val="tx2"/>
                </a:solidFill>
                <a:latin typeface="Tahoma" charset="0"/>
              </a:rPr>
              <a:t>神的灵运行在水面上</a:t>
            </a:r>
            <a:r>
              <a:rPr lang="en-US" altLang="zh-CN" sz="4400" b="0" dirty="0">
                <a:solidFill>
                  <a:schemeClr val="tx2"/>
                </a:solidFill>
                <a:latin typeface="Tahoma" charset="0"/>
              </a:rPr>
              <a:t>.” </a:t>
            </a:r>
          </a:p>
        </p:txBody>
      </p:sp>
      <p:sp>
        <p:nvSpPr>
          <p:cNvPr id="125958" name="Rectangle 1030"/>
          <p:cNvSpPr>
            <a:spLocks noChangeArrowheads="1"/>
          </p:cNvSpPr>
          <p:nvPr/>
        </p:nvSpPr>
        <p:spPr bwMode="auto">
          <a:xfrm>
            <a:off x="3429000" y="6172200"/>
            <a:ext cx="5562600" cy="609600"/>
          </a:xfrm>
          <a:prstGeom prst="rect">
            <a:avLst/>
          </a:prstGeom>
          <a:noFill/>
          <a:ln w="9525">
            <a:noFill/>
            <a:miter lim="800000"/>
            <a:headEnd/>
            <a:tailEnd/>
          </a:ln>
          <a:effectLst>
            <a:outerShdw blurRad="63500" dist="12700" dir="2700000" algn="ctr" rotWithShape="0">
              <a:srgbClr val="000000">
                <a:alpha val="75000"/>
              </a:srgbClr>
            </a:outerShdw>
          </a:effectLst>
        </p:spPr>
        <p:txBody>
          <a:bodyPr/>
          <a:lstStyle/>
          <a:p>
            <a:pPr algn="r" eaLnBrk="1" hangingPunct="1">
              <a:spcBef>
                <a:spcPct val="20000"/>
              </a:spcBef>
              <a:buClr>
                <a:srgbClr val="FFCC66"/>
              </a:buClr>
              <a:buFont typeface="Wingdings" charset="0"/>
              <a:buNone/>
            </a:pPr>
            <a:r>
              <a:rPr lang="zh-CN" altLang="en-US" sz="3200" b="0" dirty="0">
                <a:latin typeface="Tahoma" charset="0"/>
              </a:rPr>
              <a:t>创世记 </a:t>
            </a:r>
            <a:r>
              <a:rPr lang="en-US" altLang="zh-CN" sz="3200" b="0" dirty="0">
                <a:latin typeface="Tahoma" charset="0"/>
              </a:rPr>
              <a:t>1:2 </a:t>
            </a:r>
            <a:r>
              <a:rPr lang="zh-CN" altLang="en-US" sz="3200" b="0" i="1" dirty="0">
                <a:latin typeface="Tahoma" charset="0"/>
              </a:rPr>
              <a:t>和合本</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25955"/>
                                        </p:tgtEl>
                                        <p:attrNameLst>
                                          <p:attrName>style.visibility</p:attrName>
                                        </p:attrNameLst>
                                      </p:cBhvr>
                                      <p:to>
                                        <p:strVal val="visible"/>
                                      </p:to>
                                    </p:set>
                                    <p:animEffect transition="in" filter="checkerboard(across)">
                                      <p:cBhvr>
                                        <p:cTn id="7" dur="500"/>
                                        <p:tgtEl>
                                          <p:spTgt spid="1259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7" presetClass="entr" presetSubtype="0" fill="hold" grpId="0" nodeType="clickEffect">
                                  <p:stCondLst>
                                    <p:cond delay="0"/>
                                  </p:stCondLst>
                                  <p:childTnLst>
                                    <p:set>
                                      <p:cBhvr>
                                        <p:cTn id="11" dur="1" fill="hold">
                                          <p:stCondLst>
                                            <p:cond delay="0"/>
                                          </p:stCondLst>
                                        </p:cTn>
                                        <p:tgtEl>
                                          <p:spTgt spid="125957"/>
                                        </p:tgtEl>
                                        <p:attrNameLst>
                                          <p:attrName>style.visibility</p:attrName>
                                        </p:attrNameLst>
                                      </p:cBhvr>
                                      <p:to>
                                        <p:strVal val="visible"/>
                                      </p:to>
                                    </p:set>
                                    <p:animEffect transition="in" filter="fade">
                                      <p:cBhvr>
                                        <p:cTn id="12" dur="1000"/>
                                        <p:tgtEl>
                                          <p:spTgt spid="125957"/>
                                        </p:tgtEl>
                                      </p:cBhvr>
                                    </p:animEffect>
                                    <p:anim calcmode="lin" valueType="num">
                                      <p:cBhvr>
                                        <p:cTn id="13" dur="1000" fill="hold"/>
                                        <p:tgtEl>
                                          <p:spTgt spid="125957"/>
                                        </p:tgtEl>
                                        <p:attrNameLst>
                                          <p:attrName>ppt_x</p:attrName>
                                        </p:attrNameLst>
                                      </p:cBhvr>
                                      <p:tavLst>
                                        <p:tav tm="0">
                                          <p:val>
                                            <p:strVal val="#ppt_x"/>
                                          </p:val>
                                        </p:tav>
                                        <p:tav tm="100000">
                                          <p:val>
                                            <p:strVal val="#ppt_x"/>
                                          </p:val>
                                        </p:tav>
                                      </p:tavLst>
                                    </p:anim>
                                    <p:anim calcmode="lin" valueType="num">
                                      <p:cBhvr>
                                        <p:cTn id="14" dur="900" decel="100000" fill="hold"/>
                                        <p:tgtEl>
                                          <p:spTgt spid="125957"/>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2595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5" grpId="0"/>
      <p:bldP spid="125957"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Rectangle 1026"/>
          <p:cNvSpPr>
            <a:spLocks noChangeArrowheads="1"/>
          </p:cNvSpPr>
          <p:nvPr/>
        </p:nvSpPr>
        <p:spPr bwMode="auto">
          <a:xfrm>
            <a:off x="0" y="0"/>
            <a:ext cx="9144000" cy="6858000"/>
          </a:xfrm>
          <a:prstGeom prst="rect">
            <a:avLst/>
          </a:prstGeom>
          <a:gradFill rotWithShape="0">
            <a:gsLst>
              <a:gs pos="0">
                <a:srgbClr val="800080">
                  <a:alpha val="32999"/>
                </a:srgbClr>
              </a:gs>
              <a:gs pos="100000">
                <a:srgbClr val="000A0D">
                  <a:alpha val="32999"/>
                </a:srgbClr>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b="0">
              <a:solidFill>
                <a:srgbClr val="FFFFFF"/>
              </a:solidFill>
            </a:endParaRPr>
          </a:p>
        </p:txBody>
      </p:sp>
      <p:sp>
        <p:nvSpPr>
          <p:cNvPr id="128003" name="Rectangle 1027"/>
          <p:cNvSpPr>
            <a:spLocks noGrp="1" noChangeArrowheads="1"/>
          </p:cNvSpPr>
          <p:nvPr>
            <p:ph type="ctrTitle"/>
          </p:nvPr>
        </p:nvSpPr>
        <p:spPr>
          <a:xfrm>
            <a:off x="304800" y="3962400"/>
            <a:ext cx="8382000" cy="1752600"/>
          </a:xfrm>
        </p:spPr>
        <p:txBody>
          <a:bodyPr/>
          <a:lstStyle/>
          <a:p>
            <a:pPr eaLnBrk="1" hangingPunct="1">
              <a:defRPr/>
            </a:pPr>
            <a:r>
              <a:rPr lang="ru-RU" altLang="ja-JP" dirty="0">
                <a:latin typeface="Tahoma" charset="0"/>
                <a:ea typeface="ＭＳ Ｐゴシック" charset="0"/>
                <a:cs typeface="ＭＳ Ｐゴシック" charset="0"/>
              </a:rPr>
              <a:t>"</a:t>
            </a:r>
            <a:r>
              <a:rPr lang="zh-CN" altLang="en-US" dirty="0">
                <a:latin typeface="Tahoma" charset="0"/>
                <a:ea typeface="ＭＳ Ｐゴシック" charset="0"/>
                <a:cs typeface="ＭＳ Ｐゴシック" charset="0"/>
              </a:rPr>
              <a:t> 地是空虚混沌；</a:t>
            </a:r>
            <a:br>
              <a:rPr lang="en-US" altLang="zh-CN" dirty="0">
                <a:latin typeface="Tahoma" charset="0"/>
                <a:ea typeface="ＭＳ Ｐゴシック" charset="0"/>
                <a:cs typeface="ＭＳ Ｐゴシック" charset="0"/>
              </a:rPr>
            </a:br>
            <a:r>
              <a:rPr lang="zh-CN" altLang="en-US" dirty="0">
                <a:latin typeface="Tahoma" charset="0"/>
                <a:ea typeface="ＭＳ Ｐゴシック" charset="0"/>
                <a:cs typeface="ＭＳ Ｐゴシック" charset="0"/>
              </a:rPr>
              <a:t>深渊上一片黑暗</a:t>
            </a:r>
            <a:r>
              <a:rPr lang="en-US" dirty="0">
                <a:latin typeface="Tahoma" charset="0"/>
                <a:ea typeface="ＭＳ Ｐゴシック" charset="0"/>
                <a:cs typeface="ＭＳ Ｐゴシック" charset="0"/>
              </a:rPr>
              <a:t>…</a:t>
            </a:r>
            <a:r>
              <a:rPr lang="ru-RU" altLang="ja-JP"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p:txBody>
      </p:sp>
      <p:sp>
        <p:nvSpPr>
          <p:cNvPr id="128005" name="Rectangle 1029"/>
          <p:cNvSpPr>
            <a:spLocks noChangeArrowheads="1"/>
          </p:cNvSpPr>
          <p:nvPr/>
        </p:nvSpPr>
        <p:spPr bwMode="auto">
          <a:xfrm>
            <a:off x="838200" y="304800"/>
            <a:ext cx="7924800" cy="1752600"/>
          </a:xfrm>
          <a:prstGeom prst="rect">
            <a:avLst/>
          </a:prstGeom>
          <a:noFill/>
          <a:ln w="9525">
            <a:noFill/>
            <a:miter lim="800000"/>
            <a:headEnd/>
            <a:tailEnd/>
          </a:ln>
          <a:effectLst>
            <a:outerShdw blurRad="63500" dist="12700" dir="2700000" algn="ctr" rotWithShape="0">
              <a:srgbClr val="000000">
                <a:alpha val="75000"/>
              </a:srgbClr>
            </a:outerShdw>
          </a:effectLst>
        </p:spPr>
        <p:txBody>
          <a:bodyPr anchor="ctr"/>
          <a:lstStyle/>
          <a:p>
            <a:pPr algn="ctr" eaLnBrk="1" hangingPunct="1">
              <a:defRPr/>
            </a:pPr>
            <a:r>
              <a:rPr lang="ru-RU" altLang="ja-JP" sz="4400" b="0" dirty="0">
                <a:solidFill>
                  <a:srgbClr val="FFFFFF"/>
                </a:solidFill>
                <a:latin typeface="Tahoma" charset="0"/>
              </a:rPr>
              <a:t>"</a:t>
            </a:r>
            <a:r>
              <a:rPr lang="en-US" sz="4400" b="0" dirty="0">
                <a:solidFill>
                  <a:srgbClr val="FFFFFF"/>
                </a:solidFill>
                <a:latin typeface="Tahoma" charset="0"/>
              </a:rPr>
              <a:t>…</a:t>
            </a:r>
            <a:r>
              <a:rPr lang="zh-CN" altLang="en-US" sz="4400" b="0" dirty="0">
                <a:solidFill>
                  <a:srgbClr val="FFFFFF"/>
                </a:solidFill>
                <a:latin typeface="Tahoma" charset="0"/>
              </a:rPr>
              <a:t>神的灵运行在水面上</a:t>
            </a:r>
            <a:r>
              <a:rPr lang="ru-RU" altLang="ja-JP" sz="4400" b="0" dirty="0">
                <a:solidFill>
                  <a:srgbClr val="FFFFFF"/>
                </a:solidFill>
                <a:latin typeface="Tahoma" charset="0"/>
              </a:rPr>
              <a:t>"</a:t>
            </a:r>
            <a:r>
              <a:rPr lang="en-US" sz="4400" b="0" dirty="0">
                <a:solidFill>
                  <a:srgbClr val="FFFFFF"/>
                </a:solidFill>
                <a:latin typeface="Tahoma" charset="0"/>
              </a:rPr>
              <a:t> </a:t>
            </a:r>
          </a:p>
        </p:txBody>
      </p:sp>
      <p:sp>
        <p:nvSpPr>
          <p:cNvPr id="128006" name="Rectangle 1030"/>
          <p:cNvSpPr>
            <a:spLocks noChangeArrowheads="1"/>
          </p:cNvSpPr>
          <p:nvPr/>
        </p:nvSpPr>
        <p:spPr bwMode="auto">
          <a:xfrm>
            <a:off x="3581400" y="6248400"/>
            <a:ext cx="5562600" cy="609600"/>
          </a:xfrm>
          <a:prstGeom prst="rect">
            <a:avLst/>
          </a:prstGeom>
          <a:noFill/>
          <a:ln w="9525">
            <a:noFill/>
            <a:miter lim="800000"/>
            <a:headEnd/>
            <a:tailEnd/>
          </a:ln>
          <a:effectLst>
            <a:outerShdw blurRad="63500" dist="12700" dir="2700000" algn="ctr" rotWithShape="0">
              <a:srgbClr val="000000">
                <a:alpha val="75000"/>
              </a:srgbClr>
            </a:outerShdw>
          </a:effectLst>
        </p:spPr>
        <p:txBody>
          <a:bodyPr/>
          <a:lstStyle/>
          <a:p>
            <a:pPr algn="r" eaLnBrk="1" hangingPunct="1">
              <a:spcBef>
                <a:spcPct val="20000"/>
              </a:spcBef>
              <a:buClr>
                <a:srgbClr val="FFCC66"/>
              </a:buClr>
              <a:buFont typeface="Wingdings" charset="0"/>
              <a:buNone/>
              <a:defRPr/>
            </a:pPr>
            <a:r>
              <a:rPr lang="zh-CN" altLang="en-US" sz="3200" b="0" dirty="0">
                <a:solidFill>
                  <a:srgbClr val="FFFFFF"/>
                </a:solidFill>
                <a:latin typeface="Tahoma" charset="0"/>
              </a:rPr>
              <a:t>创</a:t>
            </a:r>
            <a:r>
              <a:rPr lang="en-US" sz="3200" b="0" dirty="0">
                <a:solidFill>
                  <a:srgbClr val="FFFFFF"/>
                </a:solidFill>
                <a:latin typeface="Tahoma" charset="0"/>
              </a:rPr>
              <a:t>1:2 </a:t>
            </a:r>
            <a:r>
              <a:rPr lang="en-US" altLang="zh-CN" sz="3200" b="0" dirty="0">
                <a:solidFill>
                  <a:srgbClr val="FFFFFF"/>
                </a:solidFill>
                <a:latin typeface="Tahoma" charset="0"/>
              </a:rPr>
              <a:t>CNV</a:t>
            </a:r>
            <a:endParaRPr lang="en-US" sz="3200" b="0" dirty="0">
              <a:solidFill>
                <a:srgbClr val="FFFFFF"/>
              </a:solidFill>
              <a:latin typeface="Tahoma" charset="0"/>
            </a:endParaRPr>
          </a:p>
        </p:txBody>
      </p:sp>
    </p:spTree>
    <p:extLst>
      <p:ext uri="{BB962C8B-B14F-4D97-AF65-F5344CB8AC3E}">
        <p14:creationId xmlns:p14="http://schemas.microsoft.com/office/powerpoint/2010/main" val="24595556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28003"/>
                                        </p:tgtEl>
                                        <p:attrNameLst>
                                          <p:attrName>style.visibility</p:attrName>
                                        </p:attrNameLst>
                                      </p:cBhvr>
                                      <p:to>
                                        <p:strVal val="visible"/>
                                      </p:to>
                                    </p:set>
                                    <p:animEffect transition="in" filter="checkerboard(across)">
                                      <p:cBhvr>
                                        <p:cTn id="7" dur="500"/>
                                        <p:tgtEl>
                                          <p:spTgt spid="1280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7" presetClass="entr" presetSubtype="0" fill="hold" grpId="0" nodeType="clickEffect">
                                  <p:stCondLst>
                                    <p:cond delay="0"/>
                                  </p:stCondLst>
                                  <p:childTnLst>
                                    <p:set>
                                      <p:cBhvr>
                                        <p:cTn id="11" dur="1" fill="hold">
                                          <p:stCondLst>
                                            <p:cond delay="0"/>
                                          </p:stCondLst>
                                        </p:cTn>
                                        <p:tgtEl>
                                          <p:spTgt spid="128005"/>
                                        </p:tgtEl>
                                        <p:attrNameLst>
                                          <p:attrName>style.visibility</p:attrName>
                                        </p:attrNameLst>
                                      </p:cBhvr>
                                      <p:to>
                                        <p:strVal val="visible"/>
                                      </p:to>
                                    </p:set>
                                    <p:animEffect transition="in" filter="fade">
                                      <p:cBhvr>
                                        <p:cTn id="12" dur="1000"/>
                                        <p:tgtEl>
                                          <p:spTgt spid="128005"/>
                                        </p:tgtEl>
                                      </p:cBhvr>
                                    </p:animEffect>
                                    <p:anim calcmode="lin" valueType="num">
                                      <p:cBhvr>
                                        <p:cTn id="13" dur="1000" fill="hold"/>
                                        <p:tgtEl>
                                          <p:spTgt spid="128005"/>
                                        </p:tgtEl>
                                        <p:attrNameLst>
                                          <p:attrName>ppt_x</p:attrName>
                                        </p:attrNameLst>
                                      </p:cBhvr>
                                      <p:tavLst>
                                        <p:tav tm="0">
                                          <p:val>
                                            <p:strVal val="#ppt_x"/>
                                          </p:val>
                                        </p:tav>
                                        <p:tav tm="100000">
                                          <p:val>
                                            <p:strVal val="#ppt_x"/>
                                          </p:val>
                                        </p:tav>
                                      </p:tavLst>
                                    </p:anim>
                                    <p:anim calcmode="lin" valueType="num">
                                      <p:cBhvr>
                                        <p:cTn id="14" dur="900" decel="100000" fill="hold"/>
                                        <p:tgtEl>
                                          <p:spTgt spid="128005"/>
                                        </p:tgtEl>
                                        <p:attrNameLst>
                                          <p:attrName>ppt_y</p:attrName>
                                        </p:attrNameLst>
                                      </p:cBhvr>
                                      <p:tavLst>
                                        <p:tav tm="0">
                                          <p:val>
                                            <p:strVal val="#ppt_y+1"/>
                                          </p:val>
                                        </p:tav>
                                        <p:tav tm="100000">
                                          <p:val>
                                            <p:strVal val="#ppt_y-.03"/>
                                          </p:val>
                                        </p:tav>
                                      </p:tavLst>
                                    </p:anim>
                                    <p:anim calcmode="lin" valueType="num">
                                      <p:cBhvr>
                                        <p:cTn id="15" dur="100" accel="100000" fill="hold">
                                          <p:stCondLst>
                                            <p:cond delay="900"/>
                                          </p:stCondLst>
                                        </p:cTn>
                                        <p:tgtEl>
                                          <p:spTgt spid="12800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3" grpId="0"/>
      <p:bldP spid="12800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2"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9250" y="1270000"/>
            <a:ext cx="6438900" cy="4564063"/>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99331" name="Rectangle 3"/>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pPr>
            <a:r>
              <a:rPr lang="en-US" sz="8800" b="0">
                <a:solidFill>
                  <a:schemeClr val="tx2"/>
                </a:solidFill>
                <a:latin typeface="Times" charset="0"/>
              </a:rPr>
              <a:t>7</a:t>
            </a:r>
          </a:p>
        </p:txBody>
      </p:sp>
      <p:sp>
        <p:nvSpPr>
          <p:cNvPr id="99332" name="Line 4"/>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sz="1800" b="0">
              <a:latin typeface="Arial" pitchFamily="-108" charset="0"/>
              <a:ea typeface="+mn-ea"/>
              <a:cs typeface="+mn-cs"/>
            </a:endParaRPr>
          </a:p>
        </p:txBody>
      </p:sp>
      <p:grpSp>
        <p:nvGrpSpPr>
          <p:cNvPr id="112645" name="Group 5"/>
          <p:cNvGrpSpPr>
            <a:grpSpLocks/>
          </p:cNvGrpSpPr>
          <p:nvPr/>
        </p:nvGrpSpPr>
        <p:grpSpPr bwMode="auto">
          <a:xfrm>
            <a:off x="1689100" y="2019300"/>
            <a:ext cx="5749925" cy="3244850"/>
            <a:chOff x="1064" y="1272"/>
            <a:chExt cx="3622" cy="2044"/>
          </a:xfrm>
        </p:grpSpPr>
        <p:sp>
          <p:nvSpPr>
            <p:cNvPr id="112670" name="Rectangle 6"/>
            <p:cNvSpPr>
              <a:spLocks noChangeArrowheads="1"/>
            </p:cNvSpPr>
            <p:nvPr/>
          </p:nvSpPr>
          <p:spPr bwMode="auto">
            <a:xfrm rot="1785869">
              <a:off x="2696" y="1304"/>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1" name="Rectangle 7"/>
            <p:cNvSpPr>
              <a:spLocks noChangeArrowheads="1"/>
            </p:cNvSpPr>
            <p:nvPr/>
          </p:nvSpPr>
          <p:spPr bwMode="auto">
            <a:xfrm rot="-1804197">
              <a:off x="2528" y="1272"/>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2" name="Rectangle 8"/>
            <p:cNvSpPr>
              <a:spLocks noChangeArrowheads="1"/>
            </p:cNvSpPr>
            <p:nvPr/>
          </p:nvSpPr>
          <p:spPr bwMode="auto">
            <a:xfrm rot="8101981">
              <a:off x="1064" y="1842"/>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3" name="Rectangle 9"/>
            <p:cNvSpPr>
              <a:spLocks noChangeArrowheads="1"/>
            </p:cNvSpPr>
            <p:nvPr/>
          </p:nvSpPr>
          <p:spPr bwMode="auto">
            <a:xfrm rot="85205">
              <a:off x="3528" y="1520"/>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4" name="Rectangle 10"/>
            <p:cNvSpPr>
              <a:spLocks noChangeArrowheads="1"/>
            </p:cNvSpPr>
            <p:nvPr/>
          </p:nvSpPr>
          <p:spPr bwMode="auto">
            <a:xfrm rot="85205">
              <a:off x="1736" y="1488"/>
              <a:ext cx="912" cy="104"/>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5" name="Rectangle 11"/>
            <p:cNvSpPr>
              <a:spLocks noChangeArrowheads="1"/>
            </p:cNvSpPr>
            <p:nvPr/>
          </p:nvSpPr>
          <p:spPr bwMode="auto">
            <a:xfrm rot="-10688880">
              <a:off x="1222" y="3090"/>
              <a:ext cx="3464"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76" name="Rectangle 12"/>
            <p:cNvSpPr>
              <a:spLocks noChangeArrowheads="1"/>
            </p:cNvSpPr>
            <p:nvPr/>
          </p:nvSpPr>
          <p:spPr bwMode="auto">
            <a:xfrm rot="3349979">
              <a:off x="3496" y="1970"/>
              <a:ext cx="1443" cy="226"/>
            </a:xfrm>
            <a:prstGeom prst="rect">
              <a:avLst/>
            </a:prstGeom>
            <a:solidFill>
              <a:srgbClr val="1F1F1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grpSp>
      <p:sp>
        <p:nvSpPr>
          <p:cNvPr id="99341" name="Oval 13"/>
          <p:cNvSpPr>
            <a:spLocks noChangeArrowheads="1"/>
          </p:cNvSpPr>
          <p:nvPr/>
        </p:nvSpPr>
        <p:spPr bwMode="auto">
          <a:xfrm>
            <a:off x="1812925" y="5030788"/>
            <a:ext cx="5883275" cy="800100"/>
          </a:xfrm>
          <a:prstGeom prst="ellipse">
            <a:avLst/>
          </a:prstGeom>
          <a:noFill/>
          <a:ln w="57150">
            <a:solidFill>
              <a:srgbClr val="EEFF4B"/>
            </a:solidFill>
            <a:round/>
            <a:headEnd/>
            <a:tailEnd/>
          </a:ln>
          <a:effectLst>
            <a:outerShdw blurRad="63500" dist="99190" dir="2388334" algn="ctr" rotWithShape="0">
              <a:schemeClr val="bg2">
                <a:alpha val="74998"/>
              </a:schemeClr>
            </a:outerShdw>
          </a:effectLst>
        </p:spPr>
        <p:txBody>
          <a:bodyPr wrap="none" anchor="ctr"/>
          <a:lstStyle/>
          <a:p>
            <a:endParaRPr lang="en-US" sz="1800" b="0"/>
          </a:p>
        </p:txBody>
      </p:sp>
      <p:sp>
        <p:nvSpPr>
          <p:cNvPr id="99343" name="Rectangle 15"/>
          <p:cNvSpPr>
            <a:spLocks noChangeArrowheads="1"/>
          </p:cNvSpPr>
          <p:nvPr/>
        </p:nvSpPr>
        <p:spPr bwMode="auto">
          <a:xfrm>
            <a:off x="1835150" y="5229225"/>
            <a:ext cx="5903913" cy="393700"/>
          </a:xfrm>
          <a:prstGeom prst="rect">
            <a:avLst/>
          </a:prstGeom>
          <a:noFill/>
          <a:ln w="12700">
            <a:noFill/>
            <a:miter lim="800000"/>
            <a:headEnd/>
            <a:tailEnd/>
          </a:ln>
          <a:effectLst>
            <a:outerShdw blurRad="63500" dist="29783" dir="1514402" algn="ctr" rotWithShape="0">
              <a:schemeClr val="bg2">
                <a:alpha val="74998"/>
              </a:schemeClr>
            </a:outerShdw>
          </a:effectLst>
        </p:spPr>
        <p:txBody>
          <a:bodyPr lIns="90487" tIns="44450" rIns="90487" bIns="44450">
            <a:spAutoFit/>
          </a:bodyPr>
          <a:lstStyle/>
          <a:p>
            <a:pPr algn="ctr"/>
            <a:r>
              <a:rPr lang="zh-CN" altLang="en-US">
                <a:solidFill>
                  <a:schemeClr val="tx2"/>
                </a:solidFill>
                <a:latin typeface="Comic Sans MS" charset="0"/>
              </a:rPr>
              <a:t>    </a:t>
            </a:r>
            <a:r>
              <a:rPr lang="zh-CN" altLang="en-US">
                <a:solidFill>
                  <a:schemeClr val="tx2"/>
                </a:solidFill>
                <a:latin typeface="Comic Sans MS" charset="0"/>
                <a:cs typeface="SimSun" charset="0"/>
              </a:rPr>
              <a:t>旷野里的会幕</a:t>
            </a:r>
          </a:p>
        </p:txBody>
      </p:sp>
      <p:sp>
        <p:nvSpPr>
          <p:cNvPr id="99344" name="Text Box 16"/>
          <p:cNvSpPr txBox="1">
            <a:spLocks noChangeArrowheads="1"/>
          </p:cNvSpPr>
          <p:nvPr/>
        </p:nvSpPr>
        <p:spPr bwMode="auto">
          <a:xfrm>
            <a:off x="1116013" y="1371600"/>
            <a:ext cx="7488237" cy="70167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ctr">
              <a:spcBef>
                <a:spcPct val="50000"/>
              </a:spcBef>
            </a:pPr>
            <a:r>
              <a:rPr lang="zh-CN" altLang="en-US" sz="4000" dirty="0">
                <a:solidFill>
                  <a:schemeClr val="tx2"/>
                </a:solidFill>
                <a:latin typeface="Comic Sans MS" charset="0"/>
              </a:rPr>
              <a:t>上帝设</a:t>
            </a:r>
            <a:r>
              <a:rPr lang="zh-CN" altLang="en-US" sz="4000" dirty="0">
                <a:solidFill>
                  <a:schemeClr val="tx2"/>
                </a:solidFill>
                <a:latin typeface="Comic Sans MS" charset="0"/>
                <a:cs typeface="SimSun" charset="0"/>
              </a:rPr>
              <a:t>立居所，住在那里为王</a:t>
            </a:r>
            <a:endParaRPr lang="zh-CN" altLang="en-US" sz="4000" dirty="0">
              <a:solidFill>
                <a:schemeClr val="tx2"/>
              </a:solidFill>
              <a:latin typeface="Comic Sans MS" charset="0"/>
            </a:endParaRPr>
          </a:p>
        </p:txBody>
      </p:sp>
      <p:sp>
        <p:nvSpPr>
          <p:cNvPr id="112649" name="Rectangle 17"/>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zh-CN" altLang="en-US" sz="1800" b="0"/>
          </a:p>
        </p:txBody>
      </p:sp>
      <p:sp>
        <p:nvSpPr>
          <p:cNvPr id="112650" name="Rectangle 18"/>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800">
                <a:solidFill>
                  <a:srgbClr val="000000"/>
                </a:solidFill>
                <a:latin typeface="Helvetica" charset="0"/>
              </a:rPr>
              <a:t>40</a:t>
            </a:r>
          </a:p>
        </p:txBody>
      </p:sp>
      <p:sp>
        <p:nvSpPr>
          <p:cNvPr id="112651" name="AutoShape 19"/>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sz="1800" b="0"/>
          </a:p>
        </p:txBody>
      </p:sp>
      <p:sp>
        <p:nvSpPr>
          <p:cNvPr id="112652" name="Rectangle 20"/>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endParaRPr lang="zh-CN" altLang="en-US" sz="1800" b="0"/>
          </a:p>
        </p:txBody>
      </p:sp>
      <p:sp>
        <p:nvSpPr>
          <p:cNvPr id="112653" name="AutoShape 21"/>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zh-CN" altLang="en-US" sz="1800" b="0"/>
          </a:p>
        </p:txBody>
      </p:sp>
      <p:sp>
        <p:nvSpPr>
          <p:cNvPr id="112654" name="Line 22"/>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55" name="Line 23"/>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56" name="Line 24"/>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57" name="Line 25"/>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58" name="Line 26"/>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59" name="Rectangle 27"/>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a:solidFill>
                  <a:srgbClr val="000000"/>
                </a:solidFill>
                <a:latin typeface="Chicago" charset="0"/>
              </a:rPr>
              <a:t>MOSES</a:t>
            </a:r>
          </a:p>
        </p:txBody>
      </p:sp>
      <p:sp>
        <p:nvSpPr>
          <p:cNvPr id="112660" name="Rectangle 28"/>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a:solidFill>
                  <a:srgbClr val="000000"/>
                </a:solidFill>
                <a:latin typeface="Helvetica" charset="0"/>
              </a:rPr>
              <a:t>Sinai</a:t>
            </a:r>
          </a:p>
        </p:txBody>
      </p:sp>
      <p:sp>
        <p:nvSpPr>
          <p:cNvPr id="112661" name="Rectangle 29"/>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a:solidFill>
                  <a:srgbClr val="000000"/>
                </a:solidFill>
                <a:latin typeface="Helvetica" charset="0"/>
              </a:rPr>
              <a:t>M - C - C</a:t>
            </a:r>
          </a:p>
        </p:txBody>
      </p:sp>
      <p:sp>
        <p:nvSpPr>
          <p:cNvPr id="112662" name="Rectangle 30"/>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a:solidFill>
                  <a:srgbClr val="000000"/>
                </a:solidFill>
                <a:latin typeface="Helvetica" charset="0"/>
              </a:rPr>
              <a:t>Kadesh Barnea</a:t>
            </a:r>
          </a:p>
        </p:txBody>
      </p:sp>
      <p:sp>
        <p:nvSpPr>
          <p:cNvPr id="112663" name="Line 3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12664" name="Rectangle 3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altLang="zh-CN" sz="900">
                <a:solidFill>
                  <a:srgbClr val="000000"/>
                </a:solidFill>
                <a:latin typeface="Helvetica" charset="0"/>
              </a:rPr>
              <a:t>Exodus</a:t>
            </a:r>
          </a:p>
        </p:txBody>
      </p:sp>
      <p:sp>
        <p:nvSpPr>
          <p:cNvPr id="112665" name="Text Box 3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ctr">
              <a:spcBef>
                <a:spcPct val="50000"/>
              </a:spcBef>
            </a:pPr>
            <a:r>
              <a:rPr lang="zh-CN" altLang="en-US" b="0">
                <a:solidFill>
                  <a:srgbClr val="FFA27C"/>
                </a:solidFill>
                <a:latin typeface="Comic Sans MS" charset="0"/>
              </a:rPr>
              <a:t> </a:t>
            </a:r>
          </a:p>
        </p:txBody>
      </p:sp>
      <p:sp>
        <p:nvSpPr>
          <p:cNvPr id="112666" name="Text Box 34"/>
          <p:cNvSpPr txBox="1">
            <a:spLocks noChangeArrowheads="1"/>
          </p:cNvSpPr>
          <p:nvPr/>
        </p:nvSpPr>
        <p:spPr bwMode="auto">
          <a:xfrm>
            <a:off x="8585200" y="6407150"/>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ctr">
              <a:spcBef>
                <a:spcPct val="50000"/>
              </a:spcBef>
            </a:pPr>
            <a:r>
              <a:rPr lang="en-US" altLang="zh-CN" b="0">
                <a:solidFill>
                  <a:srgbClr val="FFFFFF"/>
                </a:solidFill>
              </a:rPr>
              <a:t>2</a:t>
            </a:r>
          </a:p>
        </p:txBody>
      </p:sp>
      <p:sp>
        <p:nvSpPr>
          <p:cNvPr id="99363" name="Rectangle 35"/>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r>
              <a:rPr lang="en-US" sz="1000">
                <a:effectLst>
                  <a:outerShdw blurRad="38100" dist="38100" dir="2700000" algn="tl">
                    <a:srgbClr val="000000"/>
                  </a:outerShdw>
                </a:effectLst>
                <a:latin typeface="Comic Sans MS" charset="0"/>
              </a:rPr>
              <a:t>16</a:t>
            </a:r>
          </a:p>
        </p:txBody>
      </p:sp>
      <p:sp>
        <p:nvSpPr>
          <p:cNvPr id="112668" name="Text Box 36"/>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pPr algn="ctr">
              <a:spcBef>
                <a:spcPct val="50000"/>
              </a:spcBef>
            </a:pPr>
            <a:r>
              <a:rPr lang="en-US" altLang="zh-CN" sz="1200"/>
              <a:t>Handbook pg. 26-29</a:t>
            </a:r>
          </a:p>
        </p:txBody>
      </p:sp>
      <p:sp>
        <p:nvSpPr>
          <p:cNvPr id="99365" name="Rectangle 37"/>
          <p:cNvSpPr>
            <a:spLocks noGrp="1" noChangeArrowheads="1"/>
          </p:cNvSpPr>
          <p:nvPr>
            <p:ph type="title" idx="4294967295"/>
          </p:nvPr>
        </p:nvSpPr>
        <p:spPr bwMode="auto">
          <a:xfrm>
            <a:off x="838200" y="495300"/>
            <a:ext cx="7772400" cy="701675"/>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pPr>
            <a:r>
              <a:rPr lang="zh-CN" altLang="en-US" sz="4000" b="1">
                <a:solidFill>
                  <a:srgbClr val="66FF66"/>
                </a:solidFill>
                <a:effectLst/>
                <a:latin typeface="Comic Sans MS" charset="0"/>
                <a:ea typeface="ＭＳ Ｐゴシック" charset="0"/>
                <a:cs typeface="ＭＳ Ｐゴシック" charset="0"/>
              </a:rPr>
              <a:t>会幕</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99343"/>
                                        </p:tgtEl>
                                        <p:attrNameLst>
                                          <p:attrName>style.visibility</p:attrName>
                                        </p:attrNameLst>
                                      </p:cBhvr>
                                      <p:to>
                                        <p:strVal val="visible"/>
                                      </p:to>
                                    </p:set>
                                    <p:animEffect transition="in" filter="dissolve">
                                      <p:cBhvr>
                                        <p:cTn id="7" dur="500"/>
                                        <p:tgtEl>
                                          <p:spTgt spid="99343"/>
                                        </p:tgtEl>
                                      </p:cBhvr>
                                    </p:animEffect>
                                  </p:childTnLst>
                                </p:cTn>
                              </p:par>
                            </p:childTnLst>
                          </p:cTn>
                        </p:par>
                        <p:par>
                          <p:cTn id="8" fill="hold" nodeType="afterGroup">
                            <p:stCondLst>
                              <p:cond delay="600"/>
                            </p:stCondLst>
                            <p:childTnLst>
                              <p:par>
                                <p:cTn id="9" presetID="23" presetClass="entr" presetSubtype="528" fill="hold" grpId="0" nodeType="afterEffect">
                                  <p:stCondLst>
                                    <p:cond delay="0"/>
                                  </p:stCondLst>
                                  <p:childTnLst>
                                    <p:set>
                                      <p:cBhvr>
                                        <p:cTn id="10" dur="1" fill="hold">
                                          <p:stCondLst>
                                            <p:cond delay="0"/>
                                          </p:stCondLst>
                                        </p:cTn>
                                        <p:tgtEl>
                                          <p:spTgt spid="99341"/>
                                        </p:tgtEl>
                                        <p:attrNameLst>
                                          <p:attrName>style.visibility</p:attrName>
                                        </p:attrNameLst>
                                      </p:cBhvr>
                                      <p:to>
                                        <p:strVal val="visible"/>
                                      </p:to>
                                    </p:set>
                                    <p:anim calcmode="lin" valueType="num">
                                      <p:cBhvr>
                                        <p:cTn id="11" dur="500" fill="hold"/>
                                        <p:tgtEl>
                                          <p:spTgt spid="99341"/>
                                        </p:tgtEl>
                                        <p:attrNameLst>
                                          <p:attrName>ppt_w</p:attrName>
                                        </p:attrNameLst>
                                      </p:cBhvr>
                                      <p:tavLst>
                                        <p:tav tm="0">
                                          <p:val>
                                            <p:fltVal val="0"/>
                                          </p:val>
                                        </p:tav>
                                        <p:tav tm="100000">
                                          <p:val>
                                            <p:strVal val="#ppt_w"/>
                                          </p:val>
                                        </p:tav>
                                      </p:tavLst>
                                    </p:anim>
                                    <p:anim calcmode="lin" valueType="num">
                                      <p:cBhvr>
                                        <p:cTn id="12" dur="500" fill="hold"/>
                                        <p:tgtEl>
                                          <p:spTgt spid="99341"/>
                                        </p:tgtEl>
                                        <p:attrNameLst>
                                          <p:attrName>ppt_h</p:attrName>
                                        </p:attrNameLst>
                                      </p:cBhvr>
                                      <p:tavLst>
                                        <p:tav tm="0">
                                          <p:val>
                                            <p:fltVal val="0"/>
                                          </p:val>
                                        </p:tav>
                                        <p:tav tm="100000">
                                          <p:val>
                                            <p:strVal val="#ppt_h"/>
                                          </p:val>
                                        </p:tav>
                                      </p:tavLst>
                                    </p:anim>
                                    <p:anim calcmode="lin" valueType="num">
                                      <p:cBhvr>
                                        <p:cTn id="13" dur="500" fill="hold"/>
                                        <p:tgtEl>
                                          <p:spTgt spid="99341"/>
                                        </p:tgtEl>
                                        <p:attrNameLst>
                                          <p:attrName>ppt_x</p:attrName>
                                        </p:attrNameLst>
                                      </p:cBhvr>
                                      <p:tavLst>
                                        <p:tav tm="0">
                                          <p:val>
                                            <p:fltVal val="0.5"/>
                                          </p:val>
                                        </p:tav>
                                        <p:tav tm="100000">
                                          <p:val>
                                            <p:strVal val="#ppt_x"/>
                                          </p:val>
                                        </p:tav>
                                      </p:tavLst>
                                    </p:anim>
                                    <p:anim calcmode="lin" valueType="num">
                                      <p:cBhvr>
                                        <p:cTn id="14" dur="500" fill="hold"/>
                                        <p:tgtEl>
                                          <p:spTgt spid="99341"/>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grpId="0" nodeType="clickEffect">
                                  <p:stCondLst>
                                    <p:cond delay="0"/>
                                  </p:stCondLst>
                                  <p:childTnLst>
                                    <p:set>
                                      <p:cBhvr>
                                        <p:cTn id="18" dur="1" fill="hold">
                                          <p:stCondLst>
                                            <p:cond delay="0"/>
                                          </p:stCondLst>
                                        </p:cTn>
                                        <p:tgtEl>
                                          <p:spTgt spid="99344"/>
                                        </p:tgtEl>
                                        <p:attrNameLst>
                                          <p:attrName>style.visibility</p:attrName>
                                        </p:attrNameLst>
                                      </p:cBhvr>
                                      <p:to>
                                        <p:strVal val="visible"/>
                                      </p:to>
                                    </p:set>
                                    <p:anim calcmode="lin" valueType="num">
                                      <p:cBhvr>
                                        <p:cTn id="19" dur="500" fill="hold"/>
                                        <p:tgtEl>
                                          <p:spTgt spid="99344"/>
                                        </p:tgtEl>
                                        <p:attrNameLst>
                                          <p:attrName>ppt_w</p:attrName>
                                        </p:attrNameLst>
                                      </p:cBhvr>
                                      <p:tavLst>
                                        <p:tav tm="0">
                                          <p:val>
                                            <p:fltVal val="0"/>
                                          </p:val>
                                        </p:tav>
                                        <p:tav tm="100000">
                                          <p:val>
                                            <p:strVal val="#ppt_w"/>
                                          </p:val>
                                        </p:tav>
                                      </p:tavLst>
                                    </p:anim>
                                    <p:anim calcmode="lin" valueType="num">
                                      <p:cBhvr>
                                        <p:cTn id="20" dur="500" fill="hold"/>
                                        <p:tgtEl>
                                          <p:spTgt spid="99344"/>
                                        </p:tgtEl>
                                        <p:attrNameLst>
                                          <p:attrName>ppt_h</p:attrName>
                                        </p:attrNameLst>
                                      </p:cBhvr>
                                      <p:tavLst>
                                        <p:tav tm="0">
                                          <p:val>
                                            <p:fltVal val="0"/>
                                          </p:val>
                                        </p:tav>
                                        <p:tav tm="100000">
                                          <p:val>
                                            <p:strVal val="#ppt_h"/>
                                          </p:val>
                                        </p:tav>
                                      </p:tavLst>
                                    </p:anim>
                                    <p:anim calcmode="lin" valueType="num">
                                      <p:cBhvr>
                                        <p:cTn id="21" dur="500" fill="hold"/>
                                        <p:tgtEl>
                                          <p:spTgt spid="99344"/>
                                        </p:tgtEl>
                                        <p:attrNameLst>
                                          <p:attrName>ppt_x</p:attrName>
                                        </p:attrNameLst>
                                      </p:cBhvr>
                                      <p:tavLst>
                                        <p:tav tm="0">
                                          <p:val>
                                            <p:fltVal val="0.5"/>
                                          </p:val>
                                        </p:tav>
                                        <p:tav tm="100000">
                                          <p:val>
                                            <p:strVal val="#ppt_x"/>
                                          </p:val>
                                        </p:tav>
                                      </p:tavLst>
                                    </p:anim>
                                    <p:anim calcmode="lin" valueType="num">
                                      <p:cBhvr>
                                        <p:cTn id="22" dur="500" fill="hold"/>
                                        <p:tgtEl>
                                          <p:spTgt spid="9934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41" grpId="0" animBg="1"/>
      <p:bldP spid="99343" grpId="0" autoUpdateAnimBg="0"/>
      <p:bldP spid="99344"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1026"/>
          <p:cNvSpPr>
            <a:spLocks noGrp="1" noChangeArrowheads="1"/>
          </p:cNvSpPr>
          <p:nvPr>
            <p:ph type="title"/>
          </p:nvPr>
        </p:nvSpPr>
        <p:spPr>
          <a:xfrm>
            <a:off x="3962400" y="4953000"/>
            <a:ext cx="4953000" cy="1676400"/>
          </a:xfrm>
        </p:spPr>
        <p:txBody>
          <a:bodyPr/>
          <a:lstStyle/>
          <a:p>
            <a:pPr eaLnBrk="1" hangingPunct="1"/>
            <a:r>
              <a:rPr kumimoji="1" lang="zh-CN" altLang="en-US" b="1" i="1">
                <a:solidFill>
                  <a:schemeClr val="bg1"/>
                </a:solidFill>
                <a:latin typeface="Times New Roman" charset="0"/>
                <a:ea typeface="ＭＳ Ｐゴシック" charset="0"/>
                <a:cs typeface="SimSun" charset="0"/>
              </a:rPr>
              <a:t>神</a:t>
            </a:r>
            <a:r>
              <a:rPr kumimoji="1" lang="zh-CN" altLang="en-US" b="1" i="1">
                <a:solidFill>
                  <a:schemeClr val="bg1"/>
                </a:solidFill>
                <a:latin typeface="Times New Roman" charset="0"/>
                <a:ea typeface="ＭＳ Ｐゴシック" charset="0"/>
                <a:cs typeface="ＭＳ Ｐゴシック" charset="0"/>
              </a:rPr>
              <a:t>的荣光充满了</a:t>
            </a:r>
            <a:br>
              <a:rPr kumimoji="1" lang="zh-CN" altLang="en-US" b="1" i="1">
                <a:solidFill>
                  <a:schemeClr val="bg1"/>
                </a:solidFill>
                <a:latin typeface="Times New Roman" charset="0"/>
                <a:ea typeface="ＭＳ Ｐゴシック" charset="0"/>
                <a:cs typeface="ＭＳ Ｐゴシック" charset="0"/>
              </a:rPr>
            </a:br>
            <a:r>
              <a:rPr kumimoji="1" lang="zh-CN" altLang="en-US" b="1" i="1">
                <a:solidFill>
                  <a:schemeClr val="bg1"/>
                </a:solidFill>
                <a:latin typeface="Times New Roman" charset="0"/>
                <a:ea typeface="ＭＳ Ｐゴシック" charset="0"/>
                <a:cs typeface="SimSun" charset="0"/>
              </a:rPr>
              <a:t>重建的殿</a:t>
            </a:r>
            <a:r>
              <a:rPr kumimoji="1" lang="en-US" altLang="ja-JP" b="1" i="1">
                <a:solidFill>
                  <a:schemeClr val="bg1"/>
                </a:solidFill>
                <a:latin typeface="Times New Roman" charset="0"/>
                <a:ea typeface="ＭＳ Ｐゴシック" charset="0"/>
                <a:cs typeface="ＭＳ Ｐゴシック" charset="0"/>
              </a:rPr>
              <a:t>!</a:t>
            </a:r>
            <a:endParaRPr kumimoji="1" lang="en-US" b="1" i="1">
              <a:solidFill>
                <a:schemeClr val="bg1"/>
              </a:solidFill>
              <a:latin typeface="Times New Roman" charset="0"/>
              <a:ea typeface="ＭＳ Ｐゴシック" charset="0"/>
              <a:cs typeface="ＭＳ Ｐゴシック" charset="0"/>
            </a:endParaRPr>
          </a:p>
        </p:txBody>
      </p:sp>
      <p:sp>
        <p:nvSpPr>
          <p:cNvPr id="102403" name="Text Box 1027" descr="White marble"/>
          <p:cNvSpPr txBox="1">
            <a:spLocks noChangeArrowheads="1"/>
          </p:cNvSpPr>
          <p:nvPr/>
        </p:nvSpPr>
        <p:spPr bwMode="auto">
          <a:xfrm>
            <a:off x="4114800" y="914400"/>
            <a:ext cx="4800600" cy="2166938"/>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r>
              <a:rPr lang="zh-CN" altLang="en-US" sz="3600">
                <a:latin typeface="Times New Roman" charset="0"/>
              </a:rPr>
              <a:t>当时，云彩遮盖会幕，耶和华的荣光就充满了帐幕。</a:t>
            </a:r>
          </a:p>
          <a:p>
            <a:pPr algn="r"/>
            <a:r>
              <a:rPr lang="ja-JP" altLang="en-US" sz="2800">
                <a:latin typeface="Times New Roman" charset="0"/>
              </a:rPr>
              <a:t>出埃及记</a:t>
            </a:r>
            <a:r>
              <a:rPr lang="en-US" altLang="ja-JP" sz="2800">
                <a:latin typeface="Times New Roman" charset="0"/>
              </a:rPr>
              <a:t> 40:34 </a:t>
            </a:r>
            <a:r>
              <a:rPr lang="ja-JP" altLang="en-US">
                <a:latin typeface="Times New Roman" charset="0"/>
              </a:rPr>
              <a:t>和合本</a:t>
            </a:r>
            <a:endParaRPr lang="en-US">
              <a:latin typeface="Times New Roman" charset="0"/>
            </a:endParaRPr>
          </a:p>
        </p:txBody>
      </p:sp>
      <p:pic>
        <p:nvPicPr>
          <p:cNvPr id="114692" name="Picture 1028" descr="TabernacleFirePillar150"/>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02403"/>
                                        </p:tgtEl>
                                        <p:attrNameLst>
                                          <p:attrName>style.visibility</p:attrName>
                                        </p:attrNameLst>
                                      </p:cBhvr>
                                      <p:to>
                                        <p:strVal val="visible"/>
                                      </p:to>
                                    </p:set>
                                    <p:animEffect transition="in" filter="fade">
                                      <p:cBhvr>
                                        <p:cTn id="7" dur="770" decel="100000"/>
                                        <p:tgtEl>
                                          <p:spTgt spid="102403"/>
                                        </p:tgtEl>
                                      </p:cBhvr>
                                    </p:animEffect>
                                    <p:animScale>
                                      <p:cBhvr>
                                        <p:cTn id="8" dur="770" decel="100000"/>
                                        <p:tgtEl>
                                          <p:spTgt spid="102403"/>
                                        </p:tgtEl>
                                      </p:cBhvr>
                                      <p:from x="10000" y="10000"/>
                                      <p:to x="200000" y="450000"/>
                                    </p:animScale>
                                    <p:animScale>
                                      <p:cBhvr>
                                        <p:cTn id="9" dur="1230" accel="100000" fill="hold">
                                          <p:stCondLst>
                                            <p:cond delay="770"/>
                                          </p:stCondLst>
                                        </p:cTn>
                                        <p:tgtEl>
                                          <p:spTgt spid="102403"/>
                                        </p:tgtEl>
                                      </p:cBhvr>
                                      <p:from x="200000" y="450000"/>
                                      <p:to x="100000" y="100000"/>
                                    </p:animScale>
                                    <p:set>
                                      <p:cBhvr>
                                        <p:cTn id="10" dur="770" fill="hold"/>
                                        <p:tgtEl>
                                          <p:spTgt spid="102403"/>
                                        </p:tgtEl>
                                        <p:attrNameLst>
                                          <p:attrName>ppt_x</p:attrName>
                                        </p:attrNameLst>
                                      </p:cBhvr>
                                      <p:to>
                                        <p:strVal val="(0.5)"/>
                                      </p:to>
                                    </p:set>
                                    <p:anim from="(0.5)" to="(#ppt_x)" calcmode="lin" valueType="num">
                                      <p:cBhvr>
                                        <p:cTn id="11" dur="1230" accel="100000" fill="hold">
                                          <p:stCondLst>
                                            <p:cond delay="770"/>
                                          </p:stCondLst>
                                        </p:cTn>
                                        <p:tgtEl>
                                          <p:spTgt spid="102403"/>
                                        </p:tgtEl>
                                        <p:attrNameLst>
                                          <p:attrName>ppt_x</p:attrName>
                                        </p:attrNameLst>
                                      </p:cBhvr>
                                    </p:anim>
                                    <p:set>
                                      <p:cBhvr>
                                        <p:cTn id="12" dur="770" fill="hold"/>
                                        <p:tgtEl>
                                          <p:spTgt spid="102403"/>
                                        </p:tgtEl>
                                        <p:attrNameLst>
                                          <p:attrName>ppt_y</p:attrName>
                                        </p:attrNameLst>
                                      </p:cBhvr>
                                      <p:to>
                                        <p:strVal val="(#ppt_y+0.4)"/>
                                      </p:to>
                                    </p:set>
                                    <p:anim from="(#ppt_y+0.4)" to="(#ppt_y)" calcmode="lin" valueType="num">
                                      <p:cBhvr>
                                        <p:cTn id="13" dur="1230" accel="100000" fill="hold">
                                          <p:stCondLst>
                                            <p:cond delay="770"/>
                                          </p:stCondLst>
                                        </p:cTn>
                                        <p:tgtEl>
                                          <p:spTgt spid="102403"/>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102402"/>
                                        </p:tgtEl>
                                        <p:attrNameLst>
                                          <p:attrName>style.visibility</p:attrName>
                                        </p:attrNameLst>
                                      </p:cBhvr>
                                      <p:to>
                                        <p:strVal val="visible"/>
                                      </p:to>
                                    </p:set>
                                    <p:anim calcmode="lin" valueType="num">
                                      <p:cBhvr>
                                        <p:cTn id="18" dur="500" fill="hold"/>
                                        <p:tgtEl>
                                          <p:spTgt spid="102402"/>
                                        </p:tgtEl>
                                        <p:attrNameLst>
                                          <p:attrName>ppt_w</p:attrName>
                                        </p:attrNameLst>
                                      </p:cBhvr>
                                      <p:tavLst>
                                        <p:tav tm="0">
                                          <p:val>
                                            <p:fltVal val="0"/>
                                          </p:val>
                                        </p:tav>
                                        <p:tav tm="100000">
                                          <p:val>
                                            <p:strVal val="#ppt_w"/>
                                          </p:val>
                                        </p:tav>
                                      </p:tavLst>
                                    </p:anim>
                                    <p:anim calcmode="lin" valueType="num">
                                      <p:cBhvr>
                                        <p:cTn id="19" dur="500" fill="hold"/>
                                        <p:tgtEl>
                                          <p:spTgt spid="102402"/>
                                        </p:tgtEl>
                                        <p:attrNameLst>
                                          <p:attrName>ppt_h</p:attrName>
                                        </p:attrNameLst>
                                      </p:cBhvr>
                                      <p:tavLst>
                                        <p:tav tm="0">
                                          <p:val>
                                            <p:fltVal val="0"/>
                                          </p:val>
                                        </p:tav>
                                        <p:tav tm="100000">
                                          <p:val>
                                            <p:strVal val="#ppt_h"/>
                                          </p:val>
                                        </p:tav>
                                      </p:tavLst>
                                    </p:anim>
                                    <p:anim calcmode="lin" valueType="num">
                                      <p:cBhvr>
                                        <p:cTn id="20" dur="500" fill="hold"/>
                                        <p:tgtEl>
                                          <p:spTgt spid="102402"/>
                                        </p:tgtEl>
                                        <p:attrNameLst>
                                          <p:attrName>style.rotation</p:attrName>
                                        </p:attrNameLst>
                                      </p:cBhvr>
                                      <p:tavLst>
                                        <p:tav tm="0">
                                          <p:val>
                                            <p:fltVal val="360"/>
                                          </p:val>
                                        </p:tav>
                                        <p:tav tm="100000">
                                          <p:val>
                                            <p:fltVal val="0"/>
                                          </p:val>
                                        </p:tav>
                                      </p:tavLst>
                                    </p:anim>
                                    <p:animEffect transition="in" filter="fade">
                                      <p:cBhvr>
                                        <p:cTn id="21" dur="500"/>
                                        <p:tgtEl>
                                          <p:spTgt spid="102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 grpId="0"/>
      <p:bldP spid="10240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035" name="Rectangle 3"/>
          <p:cNvSpPr>
            <a:spLocks noGrp="1" noChangeArrowheads="1"/>
          </p:cNvSpPr>
          <p:nvPr>
            <p:ph type="title" idx="4294967295"/>
          </p:nvPr>
        </p:nvSpPr>
        <p:spPr>
          <a:xfrm>
            <a:off x="0" y="116632"/>
            <a:ext cx="9144000" cy="1481284"/>
          </a:xfrm>
          <a:effectLst>
            <a:outerShdw blurRad="63500" dist="38099" dir="2700000" algn="ctr" rotWithShape="0">
              <a:schemeClr val="tx2">
                <a:alpha val="74998"/>
              </a:schemeClr>
            </a:outerShdw>
          </a:effectLst>
        </p:spPr>
        <p:txBody>
          <a:bodyPr/>
          <a:lstStyle/>
          <a:p>
            <a:pPr eaLnBrk="1" hangingPunct="1">
              <a:lnSpc>
                <a:spcPct val="90000"/>
              </a:lnSpc>
              <a:defRPr/>
            </a:pPr>
            <a:r>
              <a:rPr lang="ko-KR" altLang="en-US" sz="3200"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扫罗听了这些话，神的灵大大感动他</a:t>
            </a:r>
            <a:r>
              <a:rPr lang="ko-KR" altLang="en-US" sz="32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br>
              <a:rPr lang="en-US" altLang="ko-KR" sz="32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br>
            <a:r>
              <a:rPr lang="ko-KR" altLang="en-US" sz="3200"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他就非常忿怒</a:t>
            </a:r>
            <a:r>
              <a:rPr lang="ko-KR" altLang="en-US" sz="32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p>
        </p:txBody>
      </p:sp>
      <p:sp>
        <p:nvSpPr>
          <p:cNvPr id="5" name="Text Box 6"/>
          <p:cNvSpPr txBox="1">
            <a:spLocks noChangeArrowheads="1"/>
          </p:cNvSpPr>
          <p:nvPr/>
        </p:nvSpPr>
        <p:spPr bwMode="auto">
          <a:xfrm>
            <a:off x="8243888" y="76200"/>
            <a:ext cx="823912" cy="381000"/>
          </a:xfrm>
          <a:prstGeom prst="rect">
            <a:avLst/>
          </a:prstGeom>
          <a:noFill/>
          <a:ln w="9525">
            <a:noFill/>
            <a:miter lim="800000"/>
            <a:headEnd type="none" w="sm" len="sm"/>
            <a:tailEnd type="none" w="sm" len="sm"/>
          </a:ln>
          <a:effectLst>
            <a:outerShdw blurRad="63500" dist="35921" dir="2700000" algn="ctr" rotWithShape="0">
              <a:srgbClr val="FFFFFF">
                <a:alpha val="74998"/>
              </a:srgbClr>
            </a:outerShdw>
          </a:effectLst>
        </p:spPr>
        <p:txBody>
          <a:bodyPr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pic>
        <p:nvPicPr>
          <p:cNvPr id="22733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1700213"/>
            <a:ext cx="9158288" cy="5157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a:extLst>
              <a:ext uri="{FF2B5EF4-FFF2-40B4-BE49-F238E27FC236}">
                <a16:creationId xmlns:a16="http://schemas.microsoft.com/office/drawing/2014/main" id="{2C00FB26-2C14-CB48-9720-5A40D71EA65D}"/>
              </a:ext>
            </a:extLst>
          </p:cNvPr>
          <p:cNvSpPr txBox="1">
            <a:spLocks noChangeArrowheads="1"/>
          </p:cNvSpPr>
          <p:nvPr/>
        </p:nvSpPr>
        <p:spPr bwMode="auto">
          <a:xfrm>
            <a:off x="5864355" y="6093296"/>
            <a:ext cx="3203445" cy="662407"/>
          </a:xfrm>
          <a:prstGeom prst="rect">
            <a:avLst/>
          </a:prstGeom>
          <a:solidFill>
            <a:schemeClr val="tx1"/>
          </a:solidFill>
          <a:ln>
            <a:noFill/>
          </a:ln>
          <a:effectLst>
            <a:outerShdw blurRad="63500" dist="38099"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lvl="0" eaLnBrk="1" hangingPunct="1">
              <a:lnSpc>
                <a:spcPct val="90000"/>
              </a:lnSpc>
              <a:defRPr/>
            </a:pPr>
            <a:r>
              <a:rPr kumimoji="0" lang="en-US" altLang="ko-KR" sz="3200" b="1" i="0" u="none" strike="noStrike" kern="0" cap="none" spc="0" normalizeH="0" baseline="0" noProof="0" dirty="0">
                <a:ln>
                  <a:noFill/>
                </a:ln>
                <a:solidFill>
                  <a:srgbClr val="FFFFFF"/>
                </a:solidFill>
                <a:effectLst>
                  <a:outerShdw blurRad="57150" dist="88900" dir="2700000" algn="tl" rotWithShape="0">
                    <a:srgbClr val="000000">
                      <a:alpha val="67000"/>
                    </a:srgbClr>
                  </a:outerShdw>
                </a:effectLst>
                <a:uLnTx/>
                <a:uFillTx/>
                <a:latin typeface="Trebuchet MS" charset="0"/>
                <a:ea typeface="Osaka" charset="0"/>
                <a:cs typeface="Osaka" charset="0"/>
              </a:rPr>
              <a:t>1 </a:t>
            </a:r>
            <a:r>
              <a:rPr lang="ko-KR" altLang="en-US" sz="3200" kern="0"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撒母耳上</a:t>
            </a:r>
            <a:r>
              <a:rPr kumimoji="0" lang="en-US" altLang="ko-KR" sz="3200" b="1" i="0" u="none" strike="noStrike" kern="0" cap="none" spc="0" normalizeH="0" baseline="0" noProof="0" dirty="0">
                <a:ln>
                  <a:noFill/>
                </a:ln>
                <a:solidFill>
                  <a:srgbClr val="FFFFFF"/>
                </a:solidFill>
                <a:effectLst>
                  <a:outerShdw blurRad="57150" dist="88900" dir="2700000" algn="tl" rotWithShape="0">
                    <a:srgbClr val="000000">
                      <a:alpha val="67000"/>
                    </a:srgbClr>
                  </a:outerShdw>
                </a:effectLst>
                <a:uLnTx/>
                <a:uFillTx/>
                <a:latin typeface="Trebuchet MS" charset="0"/>
                <a:ea typeface="Osaka" charset="0"/>
                <a:cs typeface="Osaka" charset="0"/>
              </a:rPr>
              <a:t> 11:6</a:t>
            </a:r>
            <a:endParaRPr kumimoji="0" lang="en-US" sz="3200" b="1" i="0" u="none" strike="noStrike" kern="0" cap="none" spc="0" normalizeH="0" baseline="0" noProof="0" dirty="0">
              <a:ln>
                <a:noFill/>
              </a:ln>
              <a:solidFill>
                <a:srgbClr val="FFFFFF"/>
              </a:solidFill>
              <a:effectLst>
                <a:outerShdw blurRad="57150" dist="88900" dir="2700000" algn="tl" rotWithShape="0">
                  <a:srgbClr val="000000">
                    <a:alpha val="67000"/>
                  </a:srgbClr>
                </a:outerShdw>
              </a:effectLst>
              <a:uLnTx/>
              <a:uFillTx/>
              <a:latin typeface="Trebuchet MS" charset="0"/>
              <a:ea typeface="Osaka" charset="0"/>
              <a:cs typeface="Osaka" charset="0"/>
            </a:endParaRPr>
          </a:p>
        </p:txBody>
      </p:sp>
    </p:spTree>
    <p:extLst>
      <p:ext uri="{BB962C8B-B14F-4D97-AF65-F5344CB8AC3E}">
        <p14:creationId xmlns:p14="http://schemas.microsoft.com/office/powerpoint/2010/main" val="28026037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耶稣有着无限的权柄却又如此的温柔，</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(17:22-24),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在他公义的权柄下</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(21:26-27</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他是我们真正的牧者</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(34:11-31).</a:t>
            </a:r>
          </a:p>
        </p:txBody>
      </p:sp>
      <p:sp>
        <p:nvSpPr>
          <p:cNvPr id="5" name="Text Box 3"/>
          <p:cNvSpPr txBox="1">
            <a:spLocks noChangeArrowheads="1"/>
          </p:cNvSpPr>
          <p:nvPr/>
        </p:nvSpPr>
        <p:spPr bwMode="auto">
          <a:xfrm>
            <a:off x="7937709" y="44450"/>
            <a:ext cx="110135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以西结书</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19513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bg>
      <p:bgPr>
        <a:blipFill rotWithShape="1">
          <a:blip r:embed="rId4"/>
          <a:tile tx="0" ty="0" sx="100000" sy="100000" flip="none" algn="tl"/>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5"/>
          <a:srcRect l="2378" r="11526"/>
          <a:stretch/>
        </p:blipFill>
        <p:spPr>
          <a:xfrm>
            <a:off x="0" y="0"/>
            <a:ext cx="9144000" cy="6870247"/>
          </a:xfrm>
          <a:prstGeom prst="rect">
            <a:avLst/>
          </a:prstGeom>
        </p:spPr>
      </p:pic>
      <p:sp>
        <p:nvSpPr>
          <p:cNvPr id="7" name="Text Box 6"/>
          <p:cNvSpPr txBox="1">
            <a:spLocks noChangeArrowheads="1"/>
          </p:cNvSpPr>
          <p:nvPr/>
        </p:nvSpPr>
        <p:spPr bwMode="auto">
          <a:xfrm>
            <a:off x="8243888" y="76200"/>
            <a:ext cx="823912" cy="381000"/>
          </a:xfrm>
          <a:prstGeom prst="rect">
            <a:avLst/>
          </a:prstGeom>
          <a:noFill/>
          <a:ln w="9525">
            <a:noFill/>
            <a:miter lim="800000"/>
            <a:headEnd type="none" w="sm" len="sm"/>
            <a:tailEnd type="none" w="sm" len="sm"/>
          </a:ln>
          <a:effectLst>
            <a:outerShdw blurRad="63500" dist="35921" dir="2700000" algn="ctr" rotWithShape="0">
              <a:srgbClr val="FFFFFF">
                <a:alpha val="74998"/>
              </a:srgbClr>
            </a:outerShdw>
          </a:effectLst>
        </p:spPr>
        <p:txBody>
          <a:bodyPr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198</a:t>
            </a:r>
          </a:p>
        </p:txBody>
      </p:sp>
      <p:sp>
        <p:nvSpPr>
          <p:cNvPr id="225285" name="Title 1"/>
          <p:cNvSpPr>
            <a:spLocks noGrp="1"/>
          </p:cNvSpPr>
          <p:nvPr>
            <p:ph type="title"/>
          </p:nvPr>
        </p:nvSpPr>
        <p:spPr>
          <a:xfrm>
            <a:off x="0" y="188912"/>
            <a:ext cx="8458200" cy="1367879"/>
          </a:xfrm>
        </p:spPr>
        <p:txBody>
          <a:bodyPr/>
          <a:lstStyle/>
          <a:p>
            <a:r>
              <a:rPr lang="ko-KR" altLang="en-US" dirty="0" err="1">
                <a:latin typeface="Arial" charset="0"/>
                <a:ea typeface="ＭＳ Ｐゴシック" charset="0"/>
              </a:rPr>
              <a:t>在旧约里，圣灵降临到士师</a:t>
            </a:r>
            <a:r>
              <a:rPr lang="en-US" altLang="ko-KR" dirty="0">
                <a:latin typeface="Arial" charset="0"/>
                <a:ea typeface="ＭＳ Ｐゴシック" charset="0"/>
              </a:rPr>
              <a:t>, </a:t>
            </a:r>
            <a:r>
              <a:rPr lang="ko-KR" altLang="en-US" dirty="0" err="1">
                <a:latin typeface="Arial" charset="0"/>
                <a:ea typeface="ＭＳ Ｐゴシック" charset="0"/>
              </a:rPr>
              <a:t>先知和国王</a:t>
            </a:r>
            <a:r>
              <a:rPr lang="ko-KR" altLang="en-US" dirty="0">
                <a:latin typeface="Arial" charset="0"/>
                <a:ea typeface="ＭＳ Ｐゴシック" charset="0"/>
              </a:rPr>
              <a:t>。</a:t>
            </a:r>
            <a:endParaRPr lang="en-US" dirty="0">
              <a:latin typeface="Arial" charset="0"/>
              <a:ea typeface="ＭＳ Ｐゴシック" charset="0"/>
            </a:endParaRPr>
          </a:p>
        </p:txBody>
      </p:sp>
      <p:sp>
        <p:nvSpPr>
          <p:cNvPr id="9" name="Rectangle 2"/>
          <p:cNvSpPr txBox="1">
            <a:spLocks noChangeArrowheads="1"/>
          </p:cNvSpPr>
          <p:nvPr/>
        </p:nvSpPr>
        <p:spPr bwMode="auto">
          <a:xfrm>
            <a:off x="5086350" y="6093296"/>
            <a:ext cx="4057650" cy="817261"/>
          </a:xfrm>
          <a:prstGeom prst="rect">
            <a:avLst/>
          </a:prstGeom>
          <a:solidFill>
            <a:srgbClr val="000000"/>
          </a:solidFill>
          <a:ln>
            <a:noFill/>
          </a:ln>
          <a:extLst>
            <a:ext uri="{FAA26D3D-D897-4be2-8F04-BA451C77F1D7}">
              <ma14:placeholderFlag xmlns:ma14="http://schemas.microsoft.com/office/mac/drawingml/2011/main" xmlns="" val="1"/>
            </a:ext>
          </a:extLst>
        </p:spPr>
        <p:txBody>
          <a:bodyPr anchor="ctr"/>
          <a:lstStyle>
            <a:lvl1pPr marL="342900" indent="-342900" eaLnBrk="0" hangingPunct="0">
              <a:defRPr sz="2800" b="1">
                <a:solidFill>
                  <a:schemeClr val="tx1"/>
                </a:solidFill>
                <a:latin typeface="Times New Roman" charset="0"/>
                <a:ea typeface="ＭＳ Ｐゴシック" charset="0"/>
                <a:cs typeface="ＭＳ Ｐゴシック" charset="0"/>
              </a:defRPr>
            </a:lvl1pPr>
            <a:lvl2pPr marL="742950" indent="-285750" eaLnBrk="0" hangingPunct="0">
              <a:defRPr sz="2800" b="1">
                <a:solidFill>
                  <a:schemeClr val="tx1"/>
                </a:solidFill>
                <a:latin typeface="Times New Roman" charset="0"/>
                <a:ea typeface="ＭＳ Ｐゴシック" charset="0"/>
              </a:defRPr>
            </a:lvl2pPr>
            <a:lvl3pPr marL="1143000" indent="-228600" eaLnBrk="0" hangingPunct="0">
              <a:defRPr sz="2800" b="1">
                <a:solidFill>
                  <a:schemeClr val="tx1"/>
                </a:solidFill>
                <a:latin typeface="Times New Roman" charset="0"/>
                <a:ea typeface="ＭＳ Ｐゴシック" charset="0"/>
              </a:defRPr>
            </a:lvl3pPr>
            <a:lvl4pPr marL="1600200" indent="-228600" eaLnBrk="0" hangingPunct="0">
              <a:defRPr sz="2800" b="1">
                <a:solidFill>
                  <a:schemeClr val="tx1"/>
                </a:solidFill>
                <a:latin typeface="Times New Roman" charset="0"/>
                <a:ea typeface="ＭＳ Ｐゴシック" charset="0"/>
              </a:defRPr>
            </a:lvl4pPr>
            <a:lvl5pPr marL="2057400" indent="-228600" eaLnBrk="0" hangingPunct="0">
              <a:defRPr sz="2800" b="1">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800" b="1">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800" b="1">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800" b="1">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800" b="1">
                <a:solidFill>
                  <a:schemeClr val="tx1"/>
                </a:solidFill>
                <a:latin typeface="Times New Roman" charset="0"/>
                <a:ea typeface="ＭＳ Ｐゴシック" charset="0"/>
              </a:defRPr>
            </a:lvl9pPr>
          </a:lstStyle>
          <a:p>
            <a:pPr marL="0" lvl="0" indent="0" algn="ctr" eaLnBrk="1" hangingPunct="1">
              <a:spcBef>
                <a:spcPct val="20000"/>
              </a:spcBef>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a:t>
            </a:r>
            <a:r>
              <a:rPr lang="ko-KR" altLang="en-US" sz="3200" dirty="0" err="1">
                <a:solidFill>
                  <a:srgbClr val="FFFFFF"/>
                </a:solidFill>
                <a:latin typeface="Arial" charset="0"/>
                <a:cs typeface="Arial" charset="0"/>
              </a:rPr>
              <a:t>撒母耳上</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16:12-13</a:t>
            </a:r>
          </a:p>
        </p:txBody>
      </p:sp>
    </p:spTree>
    <p:extLst>
      <p:ext uri="{BB962C8B-B14F-4D97-AF65-F5344CB8AC3E}">
        <p14:creationId xmlns:p14="http://schemas.microsoft.com/office/powerpoint/2010/main" val="21001345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loud 1">
            <a:extLst>
              <a:ext uri="{FF2B5EF4-FFF2-40B4-BE49-F238E27FC236}">
                <a16:creationId xmlns:a16="http://schemas.microsoft.com/office/drawing/2014/main" id="{85431452-81E6-BF4C-BD1F-97E1BA5690EC}"/>
              </a:ext>
            </a:extLst>
          </p:cNvPr>
          <p:cNvSpPr/>
          <p:nvPr/>
        </p:nvSpPr>
        <p:spPr>
          <a:xfrm>
            <a:off x="2617076" y="836612"/>
            <a:ext cx="6316717" cy="5248877"/>
          </a:xfrm>
          <a:prstGeom prst="cloud">
            <a:avLst/>
          </a:prstGeom>
          <a:gradFill>
            <a:gsLst>
              <a:gs pos="0">
                <a:schemeClr val="tx2">
                  <a:lumMod val="95000"/>
                  <a:lumOff val="5000"/>
                </a:schemeClr>
              </a:gs>
              <a:gs pos="100000">
                <a:schemeClr val="bg2"/>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91137" name="Title 1"/>
          <p:cNvSpPr>
            <a:spLocks noGrp="1"/>
          </p:cNvSpPr>
          <p:nvPr>
            <p:ph type="title"/>
          </p:nvPr>
        </p:nvSpPr>
        <p:spPr>
          <a:xfrm>
            <a:off x="0" y="-4763"/>
            <a:ext cx="9144000" cy="841376"/>
          </a:xfrm>
        </p:spPr>
        <p:txBody>
          <a:bodyPr/>
          <a:lstStyle/>
          <a:p>
            <a:r>
              <a:rPr lang="zh-CN" altLang="en-US" sz="3600" b="1" dirty="0">
                <a:solidFill>
                  <a:srgbClr val="FFFFFF"/>
                </a:solidFill>
                <a:latin typeface="Arial" charset="0"/>
                <a:ea typeface="ＭＳ Ｐゴシック" charset="0"/>
              </a:rPr>
              <a:t>圣灵充满了圣殿！</a:t>
            </a:r>
            <a:endParaRPr lang="en-US" sz="3600" b="1" dirty="0">
              <a:solidFill>
                <a:srgbClr val="FFFFFF"/>
              </a:solidFill>
              <a:latin typeface="Arial" charset="0"/>
              <a:ea typeface="ＭＳ Ｐゴシック" charset="0"/>
            </a:endParaRPr>
          </a:p>
        </p:txBody>
      </p:sp>
      <p:sp>
        <p:nvSpPr>
          <p:cNvPr id="4" name="Title 1">
            <a:extLst>
              <a:ext uri="{FF2B5EF4-FFF2-40B4-BE49-F238E27FC236}">
                <a16:creationId xmlns:a16="http://schemas.microsoft.com/office/drawing/2014/main" id="{DB88EF0F-0439-FFAD-D1A0-73B77F8EB839}"/>
              </a:ext>
            </a:extLst>
          </p:cNvPr>
          <p:cNvSpPr txBox="1">
            <a:spLocks/>
          </p:cNvSpPr>
          <p:nvPr/>
        </p:nvSpPr>
        <p:spPr bwMode="auto">
          <a:xfrm>
            <a:off x="539552" y="751310"/>
            <a:ext cx="5976664" cy="576073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祭司从圣所里出来的时候，</a:t>
            </a:r>
            <a:r>
              <a:rPr kumimoji="0" lang="zh-CN" altLang="en-US" sz="28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12" charset="-128"/>
                <a:cs typeface="Arial"/>
              </a:rPr>
              <a:t>有云彩充满耶和华的殿</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11</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因为云彩的缘故，祭司不能站立服事，因为</a:t>
            </a:r>
            <a:r>
              <a:rPr kumimoji="0" lang="zh-CN" altLang="en-US" sz="28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12" charset="-128"/>
                <a:cs typeface="Arial"/>
              </a:rPr>
              <a:t>耶和华的荣光充满了圣殿</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12</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那时，所罗门说：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“耶和华曾说，他要住在密云中。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13</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现在我果然为你建造了一座巍峨的殿，</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12" charset="-128"/>
                <a:cs typeface="Arial"/>
              </a:rPr>
              <a:t>作你永远的居所</a:t>
            </a:r>
            <a:r>
              <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endPar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2800" dirty="0">
                <a:solidFill>
                  <a:srgbClr val="FFFFFF"/>
                </a:solidFill>
                <a:effectLst>
                  <a:glow rad="228600">
                    <a:srgbClr val="000000"/>
                  </a:glow>
                </a:effectLst>
              </a:rPr>
              <a:t>（列王纪上 </a:t>
            </a:r>
            <a:r>
              <a:rPr lang="en-US" altLang="zh-CN" sz="2800" dirty="0">
                <a:solidFill>
                  <a:srgbClr val="FFFFFF"/>
                </a:solidFill>
                <a:effectLst>
                  <a:glow rad="228600">
                    <a:srgbClr val="000000"/>
                  </a:glow>
                </a:effectLst>
              </a:rPr>
              <a:t>8</a:t>
            </a:r>
            <a:r>
              <a:rPr lang="zh-CN" altLang="en-US" sz="2800" dirty="0">
                <a:solidFill>
                  <a:srgbClr val="FFFFFF"/>
                </a:solidFill>
                <a:effectLst>
                  <a:glow rad="228600">
                    <a:srgbClr val="000000"/>
                  </a:glow>
                </a:effectLst>
              </a:rPr>
              <a:t>：</a:t>
            </a:r>
            <a:r>
              <a:rPr lang="en-US" altLang="zh-CN" sz="2800" dirty="0">
                <a:solidFill>
                  <a:srgbClr val="FFFFFF"/>
                </a:solidFill>
                <a:effectLst>
                  <a:glow rad="228600">
                    <a:srgbClr val="000000"/>
                  </a:glow>
                </a:effectLst>
              </a:rPr>
              <a:t>10-13</a:t>
            </a:r>
            <a:r>
              <a:rPr lang="zh-CN" altLang="en-US" sz="2800" dirty="0">
                <a:solidFill>
                  <a:srgbClr val="FFFFFF"/>
                </a:solidFill>
                <a:effectLst>
                  <a:glow rad="228600">
                    <a:srgbClr val="000000"/>
                  </a:glow>
                </a:effectLst>
              </a:rPr>
              <a:t>）</a:t>
            </a:r>
            <a:endParaRPr kumimoji="0" lang="zh-CN" alt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353719399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1026" descr="Temple Bow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0"/>
            <a:ext cx="9296400"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3" name="Rectangle 1027"/>
          <p:cNvSpPr>
            <a:spLocks noGrp="1" noChangeArrowheads="1"/>
          </p:cNvSpPr>
          <p:nvPr>
            <p:ph type="title"/>
          </p:nvPr>
        </p:nvSpPr>
        <p:spPr>
          <a:xfrm>
            <a:off x="3657600" y="0"/>
            <a:ext cx="5486400" cy="1676400"/>
          </a:xfrm>
          <a:solidFill>
            <a:schemeClr val="bg1"/>
          </a:solidFill>
        </p:spPr>
        <p:txBody>
          <a:bodyPr/>
          <a:lstStyle/>
          <a:p>
            <a:pPr eaLnBrk="1" hangingPunct="1"/>
            <a:r>
              <a:rPr lang="zh-CN" altLang="en-US" sz="4000" b="1">
                <a:latin typeface="Arial" charset="0"/>
                <a:ea typeface="ＭＳ Ｐゴシック" charset="0"/>
                <a:cs typeface="SimSun" charset="0"/>
              </a:rPr>
              <a:t>神住在所罗门所建</a:t>
            </a:r>
            <a:r>
              <a:rPr lang="zh-CN" altLang="en-US" sz="4000" b="1">
                <a:solidFill>
                  <a:srgbClr val="FFFFFF"/>
                </a:solidFill>
                <a:effectLst/>
                <a:latin typeface="Arial" charset="0"/>
                <a:ea typeface="ＭＳ Ｐゴシック" charset="0"/>
                <a:cs typeface="SimSun" charset="0"/>
              </a:rPr>
              <a:t>的</a:t>
            </a:r>
            <a:br>
              <a:rPr lang="zh-CN" altLang="en-US" sz="4000" b="1">
                <a:solidFill>
                  <a:srgbClr val="FFFFFF"/>
                </a:solidFill>
                <a:effectLst/>
                <a:latin typeface="Arial" charset="0"/>
                <a:ea typeface="ＭＳ Ｐゴシック" charset="0"/>
                <a:cs typeface="SimSun" charset="0"/>
              </a:rPr>
            </a:br>
            <a:r>
              <a:rPr lang="zh-CN" altLang="en-US" sz="4000" b="1">
                <a:solidFill>
                  <a:srgbClr val="FFFFFF"/>
                </a:solidFill>
                <a:effectLst/>
                <a:latin typeface="Arial" charset="0"/>
                <a:ea typeface="ＭＳ Ｐゴシック" charset="0"/>
                <a:cs typeface="SimSun" charset="0"/>
              </a:rPr>
              <a:t>圣殿里</a:t>
            </a:r>
            <a:r>
              <a:rPr lang="zh-CN" altLang="en-US" b="1">
                <a:solidFill>
                  <a:srgbClr val="FFFFFF"/>
                </a:solidFill>
                <a:effectLst/>
                <a:latin typeface="Arial" charset="0"/>
                <a:ea typeface="ＭＳ Ｐゴシック" charset="0"/>
                <a:cs typeface="ＭＳ Ｐゴシック" charset="0"/>
              </a:rPr>
              <a:t> </a:t>
            </a:r>
            <a:endParaRPr lang="en-US" b="1">
              <a:solidFill>
                <a:srgbClr val="FFFFFF"/>
              </a:solidFill>
              <a:effectLst/>
              <a:latin typeface="Arial" charset="0"/>
              <a:ea typeface="ＭＳ Ｐゴシック" charset="0"/>
              <a:cs typeface="ＭＳ Ｐゴシック"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882" name="Rectangle 9"/>
          <p:cNvSpPr>
            <a:spLocks noGrp="1" noChangeArrowheads="1"/>
          </p:cNvSpPr>
          <p:nvPr>
            <p:ph type="dt" sz="quarter" idx="10"/>
          </p:nvPr>
        </p:nvSpPr>
        <p:spPr/>
        <p:txBody>
          <a:bodyPr/>
          <a:lstStyle>
            <a:lvl1pPr>
              <a:defRPr sz="2000" b="1">
                <a:solidFill>
                  <a:schemeClr val="tx1"/>
                </a:solidFill>
                <a:latin typeface="Arial" charset="0"/>
                <a:ea typeface="ＭＳ Ｐゴシック" charset="0"/>
                <a:cs typeface="ＭＳ Ｐゴシック" charset="0"/>
              </a:defRPr>
            </a:lvl1pPr>
            <a:lvl2pPr marL="37931725" indent="-37474525">
              <a:defRPr sz="2000" b="1">
                <a:solidFill>
                  <a:schemeClr val="tx1"/>
                </a:solidFill>
                <a:latin typeface="Arial" charset="0"/>
                <a:ea typeface="ＭＳ Ｐゴシック" charset="0"/>
              </a:defRPr>
            </a:lvl2pPr>
            <a:lvl3pPr>
              <a:defRPr sz="2000" b="1">
                <a:solidFill>
                  <a:schemeClr val="tx1"/>
                </a:solidFill>
                <a:latin typeface="Arial" charset="0"/>
                <a:ea typeface="ＭＳ Ｐゴシック" charset="0"/>
              </a:defRPr>
            </a:lvl3pPr>
            <a:lvl4pPr>
              <a:defRPr sz="2000" b="1">
                <a:solidFill>
                  <a:schemeClr val="tx1"/>
                </a:solidFill>
                <a:latin typeface="Arial" charset="0"/>
                <a:ea typeface="ＭＳ Ｐゴシック" charset="0"/>
              </a:defRPr>
            </a:lvl4pPr>
            <a:lvl5pPr>
              <a:defRPr sz="2000" b="1">
                <a:solidFill>
                  <a:schemeClr val="tx1"/>
                </a:solidFill>
                <a:latin typeface="Arial" charset="0"/>
                <a:ea typeface="ＭＳ Ｐゴシック" charset="0"/>
              </a:defRPr>
            </a:lvl5pPr>
            <a:lvl6pPr marL="457200" eaLnBrk="0" fontAlgn="base" hangingPunct="0">
              <a:spcBef>
                <a:spcPct val="0"/>
              </a:spcBef>
              <a:spcAft>
                <a:spcPct val="0"/>
              </a:spcAft>
              <a:defRPr sz="2000" b="1">
                <a:solidFill>
                  <a:schemeClr val="tx1"/>
                </a:solidFill>
                <a:latin typeface="Arial" charset="0"/>
                <a:ea typeface="ＭＳ Ｐゴシック" charset="0"/>
              </a:defRPr>
            </a:lvl6pPr>
            <a:lvl7pPr marL="914400" eaLnBrk="0" fontAlgn="base" hangingPunct="0">
              <a:spcBef>
                <a:spcPct val="0"/>
              </a:spcBef>
              <a:spcAft>
                <a:spcPct val="0"/>
              </a:spcAft>
              <a:defRPr sz="2000" b="1">
                <a:solidFill>
                  <a:schemeClr val="tx1"/>
                </a:solidFill>
                <a:latin typeface="Arial" charset="0"/>
                <a:ea typeface="ＭＳ Ｐゴシック" charset="0"/>
              </a:defRPr>
            </a:lvl7pPr>
            <a:lvl8pPr marL="1371600" eaLnBrk="0" fontAlgn="base" hangingPunct="0">
              <a:spcBef>
                <a:spcPct val="0"/>
              </a:spcBef>
              <a:spcAft>
                <a:spcPct val="0"/>
              </a:spcAft>
              <a:defRPr sz="2000" b="1">
                <a:solidFill>
                  <a:schemeClr val="tx1"/>
                </a:solidFill>
                <a:latin typeface="Arial" charset="0"/>
                <a:ea typeface="ＭＳ Ｐゴシック" charset="0"/>
              </a:defRPr>
            </a:lvl8pPr>
            <a:lvl9pPr marL="1828800" eaLnBrk="0" fontAlgn="base" hangingPunct="0">
              <a:spcBef>
                <a:spcPct val="0"/>
              </a:spcBef>
              <a:spcAft>
                <a:spcPct val="0"/>
              </a:spcAft>
              <a:defRPr sz="2000" b="1">
                <a:solidFill>
                  <a:schemeClr val="tx1"/>
                </a:solidFill>
                <a:latin typeface="Arial" charset="0"/>
                <a:ea typeface="ＭＳ Ｐゴシック" charset="0"/>
              </a:defRPr>
            </a:lvl9pPr>
          </a:lstStyle>
          <a:p>
            <a:fld id="{3252A8FE-E0FF-0F42-84DC-8390BE2B6FCE}" type="datetime1">
              <a:rPr lang="en-US" altLang="zh-TW" sz="1400" b="0">
                <a:ea typeface="新細明體" charset="0"/>
                <a:cs typeface="新細明體" charset="0"/>
              </a:rPr>
              <a:pPr/>
              <a:t>11/15/24</a:t>
            </a:fld>
            <a:endParaRPr lang="en-US" altLang="zh-TW" sz="1400" b="0">
              <a:ea typeface="新細明體" charset="0"/>
              <a:cs typeface="新細明體" charset="0"/>
            </a:endParaRPr>
          </a:p>
        </p:txBody>
      </p:sp>
      <p:pic>
        <p:nvPicPr>
          <p:cNvPr id="120835" name="Picture 1026" descr="ezeki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0813"/>
            <a:ext cx="9144000" cy="7008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47" name="Rectangle 1027"/>
          <p:cNvSpPr>
            <a:spLocks noGrp="1" noChangeArrowheads="1"/>
          </p:cNvSpPr>
          <p:nvPr>
            <p:ph type="ctrTitle"/>
          </p:nvPr>
        </p:nvSpPr>
        <p:spPr>
          <a:xfrm>
            <a:off x="533400" y="5867400"/>
            <a:ext cx="8610600" cy="990600"/>
          </a:xfrm>
          <a:effectLst>
            <a:outerShdw blurRad="63500" dist="38099" dir="2700000" algn="ctr" rotWithShape="0">
              <a:schemeClr val="bg1">
                <a:alpha val="74998"/>
              </a:schemeClr>
            </a:outerShdw>
          </a:effectLst>
        </p:spPr>
        <p:txBody>
          <a:bodyPr/>
          <a:lstStyle/>
          <a:p>
            <a:pPr eaLnBrk="1" hangingPunct="1"/>
            <a:r>
              <a:rPr lang="zh-CN" altLang="en-US" sz="6000" dirty="0">
                <a:solidFill>
                  <a:srgbClr val="FFFFFF"/>
                </a:solidFill>
                <a:latin typeface="Times New Roman" charset="0"/>
                <a:ea typeface="新細明體" charset="0"/>
                <a:cs typeface="SimSun" charset="0"/>
              </a:rPr>
              <a:t>以西结 </a:t>
            </a:r>
            <a:r>
              <a:rPr lang="en-US" altLang="zh-CN" sz="6000" dirty="0">
                <a:solidFill>
                  <a:srgbClr val="FFFFFF"/>
                </a:solidFill>
                <a:latin typeface="Times New Roman" charset="0"/>
                <a:ea typeface="新細明體" charset="0"/>
                <a:cs typeface="SimSun" charset="0"/>
              </a:rPr>
              <a:t>1</a:t>
            </a:r>
            <a:endParaRPr lang="en-US" altLang="zh-TW" sz="6000" dirty="0">
              <a:solidFill>
                <a:srgbClr val="FFFFFF"/>
              </a:solidFill>
              <a:latin typeface="Times New Roman" charset="0"/>
              <a:ea typeface="新細明體" charset="0"/>
              <a:cs typeface="SimSun" charset="0"/>
            </a:endParaRPr>
          </a:p>
        </p:txBody>
      </p:sp>
      <p:sp>
        <p:nvSpPr>
          <p:cNvPr id="120837" name="Rectangle 1029"/>
          <p:cNvSpPr>
            <a:spLocks noChangeArrowheads="1"/>
          </p:cNvSpPr>
          <p:nvPr/>
        </p:nvSpPr>
        <p:spPr bwMode="auto">
          <a:xfrm>
            <a:off x="533400" y="6324600"/>
            <a:ext cx="1066800" cy="5334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b="0">
              <a:ea typeface="新細明體" charset="0"/>
              <a:cs typeface="新細明體" charset="0"/>
            </a:endParaRPr>
          </a:p>
        </p:txBody>
      </p:sp>
    </p:spTree>
  </p:cSld>
  <p:clrMapOvr>
    <a:masterClrMapping/>
  </p:clrMapOvr>
  <p:transition spd="med">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wipe(left)">
                                      <p:cBhvr>
                                        <p:cTn id="7" dur="500"/>
                                        <p:tgtEl>
                                          <p:spTgt spid="108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1" name="Picture 1" descr="TheGloryofGod-Back1.jpg">
            <a:extLst>
              <a:ext uri="{FF2B5EF4-FFF2-40B4-BE49-F238E27FC236}">
                <a16:creationId xmlns:a16="http://schemas.microsoft.com/office/drawing/2014/main" id="{6C51A0B0-CA4B-462F-962C-2FB3EF808C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7728B56B-859F-45AC-803B-2B8192D0A28D}"/>
              </a:ext>
            </a:extLst>
          </p:cNvPr>
          <p:cNvSpPr/>
          <p:nvPr/>
        </p:nvSpPr>
        <p:spPr>
          <a:xfrm>
            <a:off x="-2" y="356737"/>
            <a:ext cx="9144001" cy="3970318"/>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Calibri"/>
                <a:cs typeface="+mn-cs"/>
              </a:rPr>
              <a:t>第三十年四月五日，我正在迦巴鲁河边的时候，天开了，我就看见</a:t>
            </a:r>
            <a:r>
              <a:rPr lang="ko-KR" altLang="en-US" sz="3600" dirty="0">
                <a:solidFill>
                  <a:prstClr val="white"/>
                </a:solidFill>
                <a:effectLst>
                  <a:glow rad="127000">
                    <a:prstClr val="black"/>
                  </a:glow>
                </a:effectLst>
                <a:latin typeface="Calibri"/>
                <a:cs typeface="+mn-cs"/>
              </a:rPr>
              <a:t> </a:t>
            </a:r>
            <a:r>
              <a:rPr lang="ko-KR" altLang="en-US" sz="3600" dirty="0" err="1">
                <a:solidFill>
                  <a:prstClr val="white"/>
                </a:solidFill>
                <a:effectLst>
                  <a:glow rad="127000">
                    <a:prstClr val="black"/>
                  </a:glow>
                </a:effectLst>
                <a:latin typeface="Calibri"/>
                <a:cs typeface="+mn-cs"/>
              </a:rPr>
              <a:t>神的异象；那时，我是在被掳的人中间</a:t>
            </a:r>
            <a:r>
              <a:rPr lang="ko-KR" altLang="en-US" sz="3600" dirty="0">
                <a:solidFill>
                  <a:prstClr val="white"/>
                </a:solidFill>
                <a:effectLst>
                  <a:glow rad="127000">
                    <a:prstClr val="black"/>
                  </a:glow>
                </a:effectLst>
                <a:latin typeface="Calibri"/>
                <a:cs typeface="+mn-cs"/>
              </a:rPr>
              <a:t>。 </a:t>
            </a:r>
            <a:br>
              <a:rPr lang="en-US" altLang="ko-KR" sz="3600" dirty="0">
                <a:solidFill>
                  <a:prstClr val="white"/>
                </a:solidFill>
                <a:effectLst>
                  <a:glow rad="127000">
                    <a:prstClr val="black"/>
                  </a:glow>
                </a:effectLst>
                <a:latin typeface="Calibri"/>
                <a:cs typeface="+mn-cs"/>
              </a:rPr>
            </a:br>
            <a:r>
              <a:rPr lang="en-US" altLang="ko-KR" sz="3600" dirty="0">
                <a:solidFill>
                  <a:prstClr val="white"/>
                </a:solidFill>
                <a:effectLst>
                  <a:glow rad="127000">
                    <a:prstClr val="black"/>
                  </a:glow>
                </a:effectLst>
                <a:latin typeface="Calibri"/>
                <a:cs typeface="+mn-cs"/>
              </a:rPr>
              <a:t>2 </a:t>
            </a:r>
            <a:r>
              <a:rPr lang="ko-KR" altLang="en-US" sz="3600" dirty="0">
                <a:solidFill>
                  <a:prstClr val="white"/>
                </a:solidFill>
                <a:effectLst>
                  <a:glow rad="127000">
                    <a:prstClr val="black"/>
                  </a:glow>
                </a:effectLst>
                <a:latin typeface="Calibri"/>
                <a:cs typeface="+mn-cs"/>
              </a:rPr>
              <a:t>（</a:t>
            </a:r>
            <a:r>
              <a:rPr lang="ko-KR" altLang="en-US" sz="3600" dirty="0" err="1">
                <a:solidFill>
                  <a:prstClr val="white"/>
                </a:solidFill>
                <a:effectLst>
                  <a:glow rad="127000">
                    <a:prstClr val="black"/>
                  </a:glow>
                </a:effectLst>
                <a:latin typeface="Calibri"/>
                <a:cs typeface="+mn-cs"/>
              </a:rPr>
              <a:t>当天是约雅斤王被掳后第五年四月五日</a:t>
            </a:r>
            <a:r>
              <a:rPr lang="ko-KR" altLang="en-US" sz="3600" dirty="0">
                <a:solidFill>
                  <a:prstClr val="white"/>
                </a:solidFill>
                <a:effectLst>
                  <a:glow rad="127000">
                    <a:prstClr val="black"/>
                  </a:glow>
                </a:effectLst>
                <a:latin typeface="Calibri"/>
                <a:cs typeface="+mn-cs"/>
              </a:rPr>
              <a:t>。 </a:t>
            </a:r>
            <a:endParaRPr lang="en-US" altLang="ko-KR" sz="3600" dirty="0">
              <a:solidFill>
                <a:prstClr val="white"/>
              </a:solidFill>
              <a:effectLst>
                <a:glow rad="127000">
                  <a:prstClr val="black"/>
                </a:glow>
              </a:effectLst>
              <a:latin typeface="Calibri"/>
              <a:cs typeface="+mn-cs"/>
            </a:endParaRPr>
          </a:p>
          <a:p>
            <a:pPr lvl="0" algn="ctr" defTabSz="457177" eaLnBrk="1" fontAlgn="auto" hangingPunct="1">
              <a:spcBef>
                <a:spcPts val="0"/>
              </a:spcBef>
              <a:spcAft>
                <a:spcPts val="0"/>
              </a:spcAft>
              <a:defRPr/>
            </a:pPr>
            <a:r>
              <a:rPr lang="en-US" altLang="ko-KR" sz="3600" dirty="0">
                <a:solidFill>
                  <a:prstClr val="white"/>
                </a:solidFill>
                <a:effectLst>
                  <a:glow rad="127000">
                    <a:prstClr val="black"/>
                  </a:glow>
                </a:effectLst>
                <a:latin typeface="Calibri"/>
                <a:cs typeface="+mn-cs"/>
              </a:rPr>
              <a:t>3</a:t>
            </a:r>
            <a:r>
              <a:rPr lang="ko-KR" altLang="en-US" sz="3600" dirty="0" err="1">
                <a:solidFill>
                  <a:prstClr val="white"/>
                </a:solidFill>
                <a:effectLst>
                  <a:glow rad="127000">
                    <a:prstClr val="black"/>
                  </a:glow>
                </a:effectLst>
                <a:latin typeface="Calibri"/>
                <a:cs typeface="+mn-cs"/>
              </a:rPr>
              <a:t>在迦勒底人的地方，迦巴鲁河边，耶和华的话确实临到布西的儿子以西结祭司。耶和华的手在那里临到他身上</a:t>
            </a:r>
            <a:r>
              <a:rPr lang="ko-KR" altLang="en-US" sz="3600" dirty="0">
                <a:solidFill>
                  <a:prstClr val="white"/>
                </a:solidFill>
                <a:effectLst>
                  <a:glow rad="127000">
                    <a:prstClr val="black"/>
                  </a:glow>
                </a:effectLst>
                <a:latin typeface="Calibri"/>
                <a:cs typeface="+mn-cs"/>
              </a:rPr>
              <a:t>。）</a:t>
            </a:r>
          </a:p>
        </p:txBody>
      </p:sp>
      <p:sp>
        <p:nvSpPr>
          <p:cNvPr id="2" name="Rectangle 1">
            <a:extLst>
              <a:ext uri="{FF2B5EF4-FFF2-40B4-BE49-F238E27FC236}">
                <a16:creationId xmlns:a16="http://schemas.microsoft.com/office/drawing/2014/main" id="{8B7E4623-91DF-478F-9DBE-F7BA019A77C6}"/>
              </a:ext>
            </a:extLst>
          </p:cNvPr>
          <p:cNvSpPr/>
          <p:nvPr/>
        </p:nvSpPr>
        <p:spPr>
          <a:xfrm>
            <a:off x="3606477" y="6039598"/>
            <a:ext cx="3034805" cy="646331"/>
          </a:xfrm>
          <a:prstGeom prst="rect">
            <a:avLst/>
          </a:prstGeom>
        </p:spPr>
        <p:txBody>
          <a:bodyPr wrap="none">
            <a:spAutoFit/>
          </a:bodyPr>
          <a:lstStyle/>
          <a:p>
            <a:pPr lvl="0" defTabSz="457177" eaLnBrk="1" fontAlgn="auto" hangingPunct="1">
              <a:spcBef>
                <a:spcPts val="0"/>
              </a:spcBef>
              <a:spcAft>
                <a:spcPts val="0"/>
              </a:spcAft>
              <a:defRPr/>
            </a:pPr>
            <a:r>
              <a:rPr lang="zh-CN" altLang="en-US" sz="3600" kern="0" dirty="0">
                <a:solidFill>
                  <a:srgbClr val="FFFFFF"/>
                </a:solidFill>
                <a:latin typeface="Arial"/>
                <a:cs typeface="Arial"/>
              </a:rPr>
              <a:t>以西结</a:t>
            </a:r>
            <a:r>
              <a:rPr lang="en-US" sz="3600" kern="0" dirty="0">
                <a:solidFill>
                  <a:srgbClr val="FFFFFF"/>
                </a:solidFill>
                <a:latin typeface="Arial"/>
                <a:cs typeface="Arial"/>
              </a:rPr>
              <a:t> 1:1-12</a:t>
            </a:r>
            <a:endParaRPr kumimoji="0" lang="en-SG" sz="2400" b="1" i="0" u="none" strike="noStrike" kern="1200" cap="none" spc="0" normalizeH="0" baseline="0" noProof="0" dirty="0">
              <a:ln>
                <a:noFill/>
              </a:ln>
              <a:solidFill>
                <a:prstClr val="white"/>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720549649"/>
      </p:ext>
    </p:extLst>
  </p:cSld>
  <p:clrMapOvr>
    <a:overrideClrMapping bg1="lt1" tx1="dk1" bg2="lt2" tx2="dk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2226" name="Picture 2" descr="Image result for ezek 1">
            <a:extLst>
              <a:ext uri="{FF2B5EF4-FFF2-40B4-BE49-F238E27FC236}">
                <a16:creationId xmlns:a16="http://schemas.microsoft.com/office/drawing/2014/main" id="{36132330-64ED-1C43-AE1A-0E5D1F8837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41810"/>
            <a:ext cx="9143132" cy="457156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7728B56B-859F-45AC-803B-2B8192D0A28D}"/>
              </a:ext>
            </a:extLst>
          </p:cNvPr>
          <p:cNvSpPr/>
          <p:nvPr/>
        </p:nvSpPr>
        <p:spPr>
          <a:xfrm>
            <a:off x="-869" y="116632"/>
            <a:ext cx="9144001" cy="1754326"/>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Calibri"/>
                <a:cs typeface="+mn-cs"/>
              </a:rPr>
              <a:t>我观望，看见有狂风从北方刮来，并有一块闪耀着火燄的很大的云，云的周围有光芒，在云中的火燄里，好像有发光的金属</a:t>
            </a:r>
            <a:r>
              <a:rPr lang="ko-KR" altLang="en-US" sz="3600" dirty="0">
                <a:solidFill>
                  <a:prstClr val="white"/>
                </a:solidFill>
                <a:effectLst>
                  <a:glow rad="127000">
                    <a:prstClr val="black"/>
                  </a:glow>
                </a:effectLst>
                <a:latin typeface="Calibri"/>
                <a:cs typeface="+mn-cs"/>
              </a:rPr>
              <a:t>。</a:t>
            </a:r>
          </a:p>
        </p:txBody>
      </p:sp>
      <p:sp>
        <p:nvSpPr>
          <p:cNvPr id="5" name="Rectangle 4">
            <a:extLst>
              <a:ext uri="{FF2B5EF4-FFF2-40B4-BE49-F238E27FC236}">
                <a16:creationId xmlns:a16="http://schemas.microsoft.com/office/drawing/2014/main" id="{0F7F1374-6BDE-4002-B8D2-4CF2D95E48F4}"/>
              </a:ext>
            </a:extLst>
          </p:cNvPr>
          <p:cNvSpPr/>
          <p:nvPr/>
        </p:nvSpPr>
        <p:spPr>
          <a:xfrm>
            <a:off x="3606477" y="6039598"/>
            <a:ext cx="2087431" cy="461665"/>
          </a:xfrm>
          <a:prstGeom prst="rect">
            <a:avLst/>
          </a:prstGeom>
        </p:spPr>
        <p:txBody>
          <a:bodyPr wrap="none">
            <a:spAutoFit/>
          </a:bodyPr>
          <a:lstStyle/>
          <a:p>
            <a:pPr lvl="0" defTabSz="457177" eaLnBrk="1" fontAlgn="auto" hangingPunct="1">
              <a:spcBef>
                <a:spcPts val="0"/>
              </a:spcBef>
              <a:spcAft>
                <a:spcPts val="0"/>
              </a:spcAft>
              <a:defRPr/>
            </a:pPr>
            <a:r>
              <a:rPr lang="zh-CN" altLang="en-US" sz="2400" kern="0" dirty="0">
                <a:solidFill>
                  <a:srgbClr val="FFFFFF"/>
                </a:solidFill>
                <a:latin typeface="Arial"/>
                <a:cs typeface="Arial"/>
              </a:rPr>
              <a:t>以西结</a:t>
            </a:r>
            <a:r>
              <a:rPr lang="en-US" sz="2400" kern="0" dirty="0">
                <a:solidFill>
                  <a:srgbClr val="FFFFFF"/>
                </a:solidFill>
                <a:latin typeface="Arial"/>
                <a:cs typeface="Arial"/>
              </a:rPr>
              <a:t> 1:1-12</a:t>
            </a:r>
            <a:endParaRPr lang="en-SG" sz="1600" dirty="0">
              <a:solidFill>
                <a:prstClr val="white"/>
              </a:solidFill>
              <a:latin typeface="Calibri"/>
            </a:endParaRPr>
          </a:p>
        </p:txBody>
      </p:sp>
    </p:spTree>
    <p:extLst>
      <p:ext uri="{BB962C8B-B14F-4D97-AF65-F5344CB8AC3E}">
        <p14:creationId xmlns:p14="http://schemas.microsoft.com/office/powerpoint/2010/main" val="2803063697"/>
      </p:ext>
    </p:extLst>
  </p:cSld>
  <p:clrMapOvr>
    <a:overrideClrMapping bg1="lt1" tx1="dk1" bg2="lt2" tx2="dk2" accent1="accent1" accent2="accent2" accent3="accent3" accent4="accent4" accent5="accent5" accent6="accent6" hlink="hlink" folHlink="folHlink"/>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728B56B-859F-45AC-803B-2B8192D0A28D}"/>
              </a:ext>
            </a:extLst>
          </p:cNvPr>
          <p:cNvSpPr/>
          <p:nvPr/>
        </p:nvSpPr>
        <p:spPr>
          <a:xfrm>
            <a:off x="75829" y="28612"/>
            <a:ext cx="2839987" cy="5078313"/>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Calibri"/>
                <a:cs typeface="+mn-cs"/>
              </a:rPr>
              <a:t>在火中又有四个活物的形状，牠们的样子是这样：牠们都有人的形状</a:t>
            </a:r>
            <a:r>
              <a:rPr lang="ko-KR" altLang="en-US" sz="3600" dirty="0">
                <a:solidFill>
                  <a:prstClr val="white"/>
                </a:solidFill>
                <a:effectLst>
                  <a:glow rad="127000">
                    <a:prstClr val="black"/>
                  </a:glow>
                </a:effectLst>
                <a:latin typeface="Calibri"/>
                <a:cs typeface="+mn-cs"/>
              </a:rPr>
              <a:t>。 </a:t>
            </a:r>
            <a:r>
              <a:rPr lang="en-US" altLang="ko-KR" sz="3600" dirty="0">
                <a:solidFill>
                  <a:prstClr val="white"/>
                </a:solidFill>
                <a:effectLst>
                  <a:glow rad="127000">
                    <a:prstClr val="black"/>
                  </a:glow>
                </a:effectLst>
                <a:latin typeface="Calibri"/>
                <a:cs typeface="+mn-cs"/>
              </a:rPr>
              <a:t>6</a:t>
            </a:r>
            <a:r>
              <a:rPr lang="ko-KR" altLang="en-US" sz="3600" dirty="0" err="1">
                <a:solidFill>
                  <a:prstClr val="white"/>
                </a:solidFill>
                <a:effectLst>
                  <a:glow rad="127000">
                    <a:prstClr val="black"/>
                  </a:glow>
                </a:effectLst>
                <a:latin typeface="Calibri"/>
                <a:cs typeface="+mn-cs"/>
              </a:rPr>
              <a:t>牠们各有四个脸孔、四个翅膀</a:t>
            </a:r>
            <a:r>
              <a:rPr lang="ko-KR" altLang="en-US" sz="3600" dirty="0">
                <a:solidFill>
                  <a:prstClr val="white"/>
                </a:solidFill>
                <a:effectLst>
                  <a:glow rad="127000">
                    <a:prstClr val="black"/>
                  </a:glow>
                </a:effectLst>
                <a:latin typeface="Calibri"/>
                <a:cs typeface="+mn-cs"/>
              </a:rPr>
              <a:t>。</a:t>
            </a:r>
          </a:p>
        </p:txBody>
      </p:sp>
      <p:sp>
        <p:nvSpPr>
          <p:cNvPr id="5" name="Rectangle 4">
            <a:extLst>
              <a:ext uri="{FF2B5EF4-FFF2-40B4-BE49-F238E27FC236}">
                <a16:creationId xmlns:a16="http://schemas.microsoft.com/office/drawing/2014/main" id="{0F7F1374-6BDE-4002-B8D2-4CF2D95E48F4}"/>
              </a:ext>
            </a:extLst>
          </p:cNvPr>
          <p:cNvSpPr/>
          <p:nvPr/>
        </p:nvSpPr>
        <p:spPr>
          <a:xfrm>
            <a:off x="3606477" y="6039598"/>
            <a:ext cx="2087431" cy="461665"/>
          </a:xfrm>
          <a:prstGeom prst="rect">
            <a:avLst/>
          </a:prstGeom>
        </p:spPr>
        <p:txBody>
          <a:bodyPr wrap="none">
            <a:spAutoFit/>
          </a:bodyPr>
          <a:lstStyle/>
          <a:p>
            <a:pPr lvl="0" defTabSz="457177" eaLnBrk="1" fontAlgn="auto" hangingPunct="1">
              <a:spcBef>
                <a:spcPts val="0"/>
              </a:spcBef>
              <a:spcAft>
                <a:spcPts val="0"/>
              </a:spcAft>
              <a:defRPr/>
            </a:pPr>
            <a:r>
              <a:rPr lang="zh-CN" altLang="en-US" sz="2400" kern="0" dirty="0">
                <a:solidFill>
                  <a:srgbClr val="FFFFFF"/>
                </a:solidFill>
                <a:latin typeface="Arial"/>
                <a:cs typeface="Arial"/>
              </a:rPr>
              <a:t>以西结</a:t>
            </a:r>
            <a:r>
              <a:rPr lang="en-US" sz="2400" kern="0" dirty="0">
                <a:solidFill>
                  <a:srgbClr val="FFFFFF"/>
                </a:solidFill>
                <a:latin typeface="Arial"/>
                <a:cs typeface="Arial"/>
              </a:rPr>
              <a:t> 1:1-12</a:t>
            </a:r>
            <a:endParaRPr lang="en-SG" sz="1600" dirty="0">
              <a:solidFill>
                <a:prstClr val="white"/>
              </a:solidFill>
              <a:latin typeface="Calibri"/>
            </a:endParaRPr>
          </a:p>
        </p:txBody>
      </p:sp>
      <p:pic>
        <p:nvPicPr>
          <p:cNvPr id="690180" name="Picture 4" descr="Related image">
            <a:extLst>
              <a:ext uri="{FF2B5EF4-FFF2-40B4-BE49-F238E27FC236}">
                <a16:creationId xmlns:a16="http://schemas.microsoft.com/office/drawing/2014/main" id="{B5F8FB3E-6F7A-ED4D-9082-B4C712665D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3808" y="548680"/>
            <a:ext cx="6096000"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6721971"/>
      </p:ext>
    </p:extLst>
  </p:cSld>
  <p:clrMapOvr>
    <a:overrideClrMapping bg1="lt1" tx1="dk1" bg2="lt2" tx2="dk2" accent1="accent1" accent2="accent2" accent3="accent3" accent4="accent4" accent5="accent5" accent6="accent6" hlink="hlink" folHlink="folHlink"/>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2" descr="Related image">
            <a:extLst>
              <a:ext uri="{FF2B5EF4-FFF2-40B4-BE49-F238E27FC236}">
                <a16:creationId xmlns:a16="http://schemas.microsoft.com/office/drawing/2014/main" id="{C67AE11D-C971-A44C-B32E-7BDE64A6825E}"/>
              </a:ext>
            </a:extLst>
          </p:cNvPr>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0" y="-10244"/>
            <a:ext cx="5975648" cy="683814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7728B56B-859F-45AC-803B-2B8192D0A28D}"/>
              </a:ext>
            </a:extLst>
          </p:cNvPr>
          <p:cNvSpPr/>
          <p:nvPr/>
        </p:nvSpPr>
        <p:spPr>
          <a:xfrm>
            <a:off x="5975648" y="-10244"/>
            <a:ext cx="3168352" cy="6186309"/>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Calibri"/>
                <a:cs typeface="+mn-cs"/>
              </a:rPr>
              <a:t>牠们的腿是直的，脚掌像牛犊的蹄，都很灿烂，像擦亮了的铜</a:t>
            </a:r>
            <a:r>
              <a:rPr lang="ko-KR" altLang="en-US" sz="3600" dirty="0">
                <a:solidFill>
                  <a:prstClr val="white"/>
                </a:solidFill>
                <a:effectLst>
                  <a:glow rad="127000">
                    <a:prstClr val="black"/>
                  </a:glow>
                </a:effectLst>
                <a:latin typeface="Calibri"/>
                <a:cs typeface="+mn-cs"/>
              </a:rPr>
              <a:t>。 </a:t>
            </a:r>
            <a:br>
              <a:rPr lang="en-US" altLang="ko-KR" sz="3600" dirty="0">
                <a:solidFill>
                  <a:prstClr val="white"/>
                </a:solidFill>
                <a:effectLst>
                  <a:glow rad="127000">
                    <a:prstClr val="black"/>
                  </a:glow>
                </a:effectLst>
                <a:latin typeface="Calibri"/>
                <a:cs typeface="+mn-cs"/>
              </a:rPr>
            </a:br>
            <a:r>
              <a:rPr lang="en-US" altLang="ko-KR" sz="3600" dirty="0">
                <a:solidFill>
                  <a:prstClr val="white"/>
                </a:solidFill>
                <a:effectLst>
                  <a:glow rad="127000">
                    <a:prstClr val="black"/>
                  </a:glow>
                </a:effectLst>
                <a:latin typeface="Calibri"/>
                <a:cs typeface="+mn-cs"/>
              </a:rPr>
              <a:t>8</a:t>
            </a:r>
            <a:r>
              <a:rPr lang="ko-KR" altLang="en-US" sz="3600" dirty="0" err="1">
                <a:solidFill>
                  <a:prstClr val="white"/>
                </a:solidFill>
                <a:effectLst>
                  <a:glow rad="127000">
                    <a:prstClr val="black"/>
                  </a:glow>
                </a:effectLst>
                <a:latin typeface="Calibri"/>
                <a:cs typeface="+mn-cs"/>
              </a:rPr>
              <a:t>在牠们四边的翅膀下都有人的手。牠们四个活物的脸孔和翅膀是这样的</a:t>
            </a:r>
            <a:endParaRPr lang="ko-KR" altLang="en-US" sz="3600" dirty="0">
              <a:solidFill>
                <a:prstClr val="white"/>
              </a:solidFill>
              <a:effectLst>
                <a:glow rad="127000">
                  <a:prstClr val="black"/>
                </a:glow>
              </a:effectLst>
              <a:latin typeface="Calibri"/>
              <a:cs typeface="+mn-cs"/>
            </a:endParaRPr>
          </a:p>
        </p:txBody>
      </p:sp>
      <p:sp>
        <p:nvSpPr>
          <p:cNvPr id="5" name="Rectangle 4">
            <a:extLst>
              <a:ext uri="{FF2B5EF4-FFF2-40B4-BE49-F238E27FC236}">
                <a16:creationId xmlns:a16="http://schemas.microsoft.com/office/drawing/2014/main" id="{0F7F1374-6BDE-4002-B8D2-4CF2D95E48F4}"/>
              </a:ext>
            </a:extLst>
          </p:cNvPr>
          <p:cNvSpPr/>
          <p:nvPr/>
        </p:nvSpPr>
        <p:spPr>
          <a:xfrm>
            <a:off x="3606477" y="6039598"/>
            <a:ext cx="2087431" cy="461665"/>
          </a:xfrm>
          <a:prstGeom prst="rect">
            <a:avLst/>
          </a:prstGeom>
        </p:spPr>
        <p:txBody>
          <a:bodyPr wrap="none">
            <a:spAutoFit/>
          </a:bodyPr>
          <a:lstStyle/>
          <a:p>
            <a:pPr lvl="0" defTabSz="457177" eaLnBrk="1" fontAlgn="auto" hangingPunct="1">
              <a:spcBef>
                <a:spcPts val="0"/>
              </a:spcBef>
              <a:spcAft>
                <a:spcPts val="0"/>
              </a:spcAft>
              <a:defRPr/>
            </a:pPr>
            <a:r>
              <a:rPr lang="zh-CN" altLang="en-US" sz="2400" kern="0" dirty="0">
                <a:solidFill>
                  <a:srgbClr val="FFFFFF"/>
                </a:solidFill>
                <a:latin typeface="Arial"/>
                <a:cs typeface="Arial"/>
              </a:rPr>
              <a:t>以西结</a:t>
            </a:r>
            <a:r>
              <a:rPr lang="en-US" sz="2400" kern="0" dirty="0">
                <a:solidFill>
                  <a:srgbClr val="FFFFFF"/>
                </a:solidFill>
                <a:latin typeface="Arial"/>
                <a:cs typeface="Arial"/>
              </a:rPr>
              <a:t> 1:1-12</a:t>
            </a:r>
            <a:endParaRPr lang="en-SG" sz="1600" dirty="0">
              <a:solidFill>
                <a:prstClr val="white"/>
              </a:solidFill>
              <a:latin typeface="Calibri"/>
            </a:endParaRPr>
          </a:p>
        </p:txBody>
      </p:sp>
    </p:spTree>
    <p:extLst>
      <p:ext uri="{BB962C8B-B14F-4D97-AF65-F5344CB8AC3E}">
        <p14:creationId xmlns:p14="http://schemas.microsoft.com/office/powerpoint/2010/main" val="3655145612"/>
      </p:ext>
    </p:extLst>
  </p:cSld>
  <p:clrMapOvr>
    <a:overrideClrMapping bg1="lt1" tx1="dk1" bg2="lt2" tx2="dk2" accent1="accent1" accent2="accent2" accent3="accent3" accent4="accent4" accent5="accent5" accent6="accent6" hlink="hlink" folHlink="folHlink"/>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D03E337D-C513-624F-A9CC-8E9C0F56575A}"/>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 y="1929263"/>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7728B56B-859F-45AC-803B-2B8192D0A28D}"/>
              </a:ext>
            </a:extLst>
          </p:cNvPr>
          <p:cNvSpPr/>
          <p:nvPr/>
        </p:nvSpPr>
        <p:spPr>
          <a:xfrm>
            <a:off x="-2" y="356463"/>
            <a:ext cx="9144001" cy="1200329"/>
          </a:xfrm>
          <a:prstGeom prst="rect">
            <a:avLst/>
          </a:prstGeom>
        </p:spPr>
        <p:txBody>
          <a:bodyPr wrap="square">
            <a:spAutoFit/>
          </a:bodyPr>
          <a:lstStyle/>
          <a:p>
            <a:pPr lvl="0" algn="ctr" defTabSz="457177" eaLnBrk="1" fontAlgn="auto" hangingPunct="1">
              <a:spcBef>
                <a:spcPts val="0"/>
              </a:spcBef>
              <a:spcAft>
                <a:spcPts val="0"/>
              </a:spcAft>
              <a:defRPr/>
            </a:pPr>
            <a:r>
              <a:rPr lang="ko-KR" altLang="en-US" sz="3600" dirty="0" err="1">
                <a:solidFill>
                  <a:prstClr val="white"/>
                </a:solidFill>
                <a:effectLst>
                  <a:glow rad="127000">
                    <a:prstClr val="black"/>
                  </a:glow>
                </a:effectLst>
                <a:latin typeface="Calibri"/>
                <a:cs typeface="+mn-cs"/>
              </a:rPr>
              <a:t>牠们的翅膀互相接触，走动的时候</a:t>
            </a:r>
            <a:r>
              <a:rPr lang="ko-KR" altLang="en-US" sz="3600" dirty="0">
                <a:solidFill>
                  <a:prstClr val="white"/>
                </a:solidFill>
                <a:effectLst>
                  <a:glow rad="127000">
                    <a:prstClr val="black"/>
                  </a:glow>
                </a:effectLst>
                <a:latin typeface="Calibri"/>
                <a:cs typeface="+mn-cs"/>
              </a:rPr>
              <a:t>，</a:t>
            </a:r>
            <a:br>
              <a:rPr lang="en-US" altLang="ko-KR" sz="3600" dirty="0">
                <a:solidFill>
                  <a:prstClr val="white"/>
                </a:solidFill>
                <a:effectLst>
                  <a:glow rad="127000">
                    <a:prstClr val="black"/>
                  </a:glow>
                </a:effectLst>
                <a:latin typeface="Calibri"/>
                <a:cs typeface="+mn-cs"/>
              </a:rPr>
            </a:br>
            <a:r>
              <a:rPr lang="ko-KR" altLang="en-US" sz="3600" dirty="0" err="1">
                <a:solidFill>
                  <a:prstClr val="white"/>
                </a:solidFill>
                <a:effectLst>
                  <a:glow rad="127000">
                    <a:prstClr val="black"/>
                  </a:glow>
                </a:effectLst>
                <a:latin typeface="Calibri"/>
                <a:cs typeface="+mn-cs"/>
              </a:rPr>
              <a:t>不必转身，都是朝着脸孔的方向行賀</a:t>
            </a:r>
            <a:r>
              <a:rPr lang="en-US" altLang="ko-KR" sz="3600" dirty="0">
                <a:solidFill>
                  <a:prstClr val="white"/>
                </a:solidFill>
                <a:effectLst>
                  <a:glow rad="127000">
                    <a:prstClr val="black"/>
                  </a:glow>
                </a:effectLst>
                <a:latin typeface="Calibri"/>
                <a:cs typeface="+mn-cs"/>
              </a:rPr>
              <a:t>.</a:t>
            </a:r>
            <a:endParaRPr lang="ko-KR" altLang="en-US" sz="3600" dirty="0">
              <a:solidFill>
                <a:prstClr val="white"/>
              </a:solidFill>
              <a:effectLst>
                <a:glow rad="127000">
                  <a:prstClr val="black"/>
                </a:glow>
              </a:effectLst>
              <a:latin typeface="Calibri"/>
              <a:cs typeface="+mn-cs"/>
            </a:endParaRPr>
          </a:p>
        </p:txBody>
      </p:sp>
      <p:sp>
        <p:nvSpPr>
          <p:cNvPr id="6" name="Rectangle 5">
            <a:extLst>
              <a:ext uri="{FF2B5EF4-FFF2-40B4-BE49-F238E27FC236}">
                <a16:creationId xmlns:a16="http://schemas.microsoft.com/office/drawing/2014/main" id="{66CB4935-8B04-4A05-85B0-B6A80205B236}"/>
              </a:ext>
            </a:extLst>
          </p:cNvPr>
          <p:cNvSpPr/>
          <p:nvPr/>
        </p:nvSpPr>
        <p:spPr>
          <a:xfrm>
            <a:off x="3606477" y="6039598"/>
            <a:ext cx="2087431" cy="461665"/>
          </a:xfrm>
          <a:prstGeom prst="rect">
            <a:avLst/>
          </a:prstGeom>
        </p:spPr>
        <p:txBody>
          <a:bodyPr wrap="none">
            <a:spAutoFit/>
          </a:bodyPr>
          <a:lstStyle/>
          <a:p>
            <a:pPr lvl="0" defTabSz="457177" eaLnBrk="1" fontAlgn="auto" hangingPunct="1">
              <a:spcBef>
                <a:spcPts val="0"/>
              </a:spcBef>
              <a:spcAft>
                <a:spcPts val="0"/>
              </a:spcAft>
              <a:defRPr/>
            </a:pPr>
            <a:r>
              <a:rPr lang="zh-CN" altLang="en-US" sz="2400" kern="0" dirty="0">
                <a:solidFill>
                  <a:srgbClr val="FFFFFF"/>
                </a:solidFill>
                <a:latin typeface="Arial"/>
                <a:cs typeface="Arial"/>
              </a:rPr>
              <a:t>以西结</a:t>
            </a:r>
            <a:r>
              <a:rPr lang="en-US" sz="2400" kern="0" dirty="0">
                <a:solidFill>
                  <a:srgbClr val="FFFFFF"/>
                </a:solidFill>
                <a:latin typeface="Arial"/>
                <a:cs typeface="Arial"/>
              </a:rPr>
              <a:t> 1:1-12</a:t>
            </a:r>
            <a:endParaRPr lang="en-SG" sz="1600" dirty="0">
              <a:solidFill>
                <a:prstClr val="white"/>
              </a:solidFill>
              <a:latin typeface="Calibri"/>
            </a:endParaRPr>
          </a:p>
        </p:txBody>
      </p:sp>
    </p:spTree>
    <p:extLst>
      <p:ext uri="{BB962C8B-B14F-4D97-AF65-F5344CB8AC3E}">
        <p14:creationId xmlns:p14="http://schemas.microsoft.com/office/powerpoint/2010/main" val="3796758625"/>
      </p:ext>
    </p:extLst>
  </p:cSld>
  <p:clrMapOvr>
    <a:overrideClrMapping bg1="lt1" tx1="dk1" bg2="lt2" tx2="dk2" accent1="accent1" accent2="accent2" accent3="accent3" accent4="accent4" accent5="accent5" accent6="accent6" hlink="hlink" folHlink="folHlink"/>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5970" name="Picture 1" descr="Rev 4 4Living Creatur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171825" y="1531938"/>
            <a:ext cx="5715000" cy="519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1" name="Text Box 1041"/>
          <p:cNvSpPr txBox="1">
            <a:spLocks noChangeArrowheads="1"/>
          </p:cNvSpPr>
          <p:nvPr/>
        </p:nvSpPr>
        <p:spPr bwMode="auto">
          <a:xfrm>
            <a:off x="8404225" y="6032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000000"/>
                </a:solidFill>
                <a:cs typeface="Arial" charset="0"/>
              </a:rPr>
              <a:t>367</a:t>
            </a:r>
          </a:p>
        </p:txBody>
      </p:sp>
      <p:sp>
        <p:nvSpPr>
          <p:cNvPr id="5" name="Rectangle 2"/>
          <p:cNvSpPr txBox="1">
            <a:spLocks noChangeArrowheads="1"/>
          </p:cNvSpPr>
          <p:nvPr/>
        </p:nvSpPr>
        <p:spPr>
          <a:xfrm>
            <a:off x="0" y="1484313"/>
            <a:ext cx="3132138" cy="5281612"/>
          </a:xfrm>
          <a:prstGeom prst="rect">
            <a:avLst/>
          </a:prstGeom>
          <a:effectLst>
            <a:outerShdw blurRad="63500" dist="35921" dir="2700000" algn="ctr" rotWithShape="0">
              <a:schemeClr val="tx2">
                <a:alpha val="74998"/>
              </a:schemeClr>
            </a:outerShdw>
          </a:effectLst>
        </p:spPr>
        <p:txBody>
          <a:bodyPr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ru-RU" sz="3600" dirty="0">
                <a:ea typeface="ＭＳ Ｐゴシック" charset="0"/>
              </a:rPr>
              <a:t>"</a:t>
            </a:r>
            <a:r>
              <a:rPr lang="zh-CN" altLang="en-US" sz="3600" dirty="0">
                <a:ea typeface="ＭＳ Ｐゴシック" charset="0"/>
              </a:rPr>
              <a:t>四个活物都各有一个</a:t>
            </a:r>
            <a:r>
              <a:rPr lang="zh-CN" altLang="en-US" sz="3600" dirty="0">
                <a:solidFill>
                  <a:srgbClr val="FFFF00"/>
                </a:solidFill>
                <a:ea typeface="ＭＳ Ｐゴシック" charset="0"/>
              </a:rPr>
              <a:t>人</a:t>
            </a:r>
            <a:r>
              <a:rPr lang="zh-CN" altLang="en-US" sz="3600" dirty="0">
                <a:ea typeface="ＭＳ Ｐゴシック" charset="0"/>
              </a:rPr>
              <a:t>的脸孔，在右边各有一个</a:t>
            </a:r>
            <a:r>
              <a:rPr lang="zh-CN" altLang="en-US" sz="3600" dirty="0">
                <a:solidFill>
                  <a:srgbClr val="FFFF00"/>
                </a:solidFill>
                <a:ea typeface="ＭＳ Ｐゴシック" charset="0"/>
              </a:rPr>
              <a:t>狮子</a:t>
            </a:r>
            <a:r>
              <a:rPr lang="zh-CN" altLang="en-US" sz="3600" dirty="0">
                <a:ea typeface="ＭＳ Ｐゴシック" charset="0"/>
              </a:rPr>
              <a:t>的脸孔，在左边各有一个</a:t>
            </a:r>
            <a:r>
              <a:rPr lang="zh-CN" altLang="en-US" sz="3600" dirty="0">
                <a:solidFill>
                  <a:srgbClr val="FFFF00"/>
                </a:solidFill>
                <a:ea typeface="ＭＳ Ｐゴシック" charset="0"/>
              </a:rPr>
              <a:t>牛</a:t>
            </a:r>
            <a:r>
              <a:rPr lang="zh-CN" altLang="en-US" sz="3600" dirty="0">
                <a:ea typeface="ＭＳ Ｐゴシック" charset="0"/>
              </a:rPr>
              <a:t>的脸孔，此外各有一个</a:t>
            </a:r>
            <a:r>
              <a:rPr lang="zh-CN" altLang="en-US" sz="3600" dirty="0">
                <a:solidFill>
                  <a:srgbClr val="FFFF00"/>
                </a:solidFill>
                <a:ea typeface="ＭＳ Ｐゴシック" charset="0"/>
              </a:rPr>
              <a:t>鹰</a:t>
            </a:r>
            <a:r>
              <a:rPr lang="zh-CN" altLang="en-US" sz="3600" dirty="0">
                <a:ea typeface="ＭＳ Ｐゴシック" charset="0"/>
              </a:rPr>
              <a:t>的脸孔</a:t>
            </a:r>
            <a:r>
              <a:rPr lang="ru-RU" sz="3600" dirty="0">
                <a:ea typeface="ＭＳ Ｐゴシック" charset="0"/>
              </a:rPr>
              <a:t>"</a:t>
            </a:r>
            <a:endParaRPr lang="en-US" sz="3600" dirty="0">
              <a:ea typeface="ＭＳ Ｐゴシック" charset="0"/>
            </a:endParaRPr>
          </a:p>
        </p:txBody>
      </p:sp>
      <p:sp>
        <p:nvSpPr>
          <p:cNvPr id="841730" name="Rectangle 2"/>
          <p:cNvSpPr>
            <a:spLocks noGrp="1" noChangeArrowheads="1"/>
          </p:cNvSpPr>
          <p:nvPr>
            <p:ph type="title"/>
          </p:nvPr>
        </p:nvSpPr>
        <p:spPr>
          <a:xfrm>
            <a:off x="79375" y="123825"/>
            <a:ext cx="8264525" cy="1389063"/>
          </a:xfrm>
          <a:effectLst>
            <a:outerShdw blurRad="63500" dist="35921" dir="2700000" algn="ctr" rotWithShape="0">
              <a:schemeClr val="tx2">
                <a:alpha val="74998"/>
              </a:schemeClr>
            </a:outerShdw>
          </a:effectLst>
        </p:spPr>
        <p:txBody>
          <a:bodyPr>
            <a:noAutofit/>
          </a:bodyPr>
          <a:lstStyle/>
          <a:p>
            <a:pPr>
              <a:defRPr/>
            </a:pPr>
            <a:r>
              <a:rPr lang="zh-CN" altLang="en-US" sz="3600" b="1" dirty="0">
                <a:ea typeface="ＭＳ Ｐゴシック" charset="0"/>
              </a:rPr>
              <a:t>有四个脸的活物</a:t>
            </a:r>
            <a:br>
              <a:rPr lang="en-US" sz="3600" b="1" dirty="0">
                <a:ea typeface="ＭＳ Ｐゴシック" charset="0"/>
              </a:rPr>
            </a:br>
            <a:r>
              <a:rPr lang="en-US" sz="3600" b="1" dirty="0">
                <a:ea typeface="ＭＳ Ｐゴシック" charset="0"/>
              </a:rPr>
              <a:t>(</a:t>
            </a:r>
            <a:r>
              <a:rPr lang="zh-CN" altLang="en-US" sz="3600" b="1" dirty="0">
                <a:ea typeface="ＭＳ Ｐゴシック" charset="0"/>
              </a:rPr>
              <a:t>以西结</a:t>
            </a:r>
            <a:r>
              <a:rPr lang="en-US" sz="3600" b="1" dirty="0">
                <a:ea typeface="ＭＳ Ｐゴシック" charset="0"/>
              </a:rPr>
              <a:t> 1:10 </a:t>
            </a:r>
            <a:r>
              <a:rPr lang="en-US" altLang="zh-CN" sz="3600" b="1" dirty="0">
                <a:ea typeface="ＭＳ Ｐゴシック" charset="0"/>
              </a:rPr>
              <a:t>CNV</a:t>
            </a:r>
            <a:r>
              <a:rPr lang="en-US" sz="3600" b="1" dirty="0">
                <a:ea typeface="ＭＳ Ｐゴシック" charset="0"/>
              </a:rPr>
              <a:t>)</a:t>
            </a:r>
          </a:p>
        </p:txBody>
      </p:sp>
    </p:spTree>
    <p:extLst>
      <p:ext uri="{BB962C8B-B14F-4D97-AF65-F5344CB8AC3E}">
        <p14:creationId xmlns:p14="http://schemas.microsoft.com/office/powerpoint/2010/main" val="21655393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theme/_rels/theme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image" Target="../media/image6.jpeg"/></Relationships>
</file>

<file path=ppt/theme/theme1.xml><?xml version="1.0" encoding="utf-8"?>
<a:theme xmlns:a="http://schemas.openxmlformats.org/drawingml/2006/main" name="Calm Seas">
  <a:themeElements>
    <a:clrScheme name="Calm Seas 1">
      <a:dk1>
        <a:srgbClr val="010199"/>
      </a:dk1>
      <a:lt1>
        <a:srgbClr val="FFFFFF"/>
      </a:lt1>
      <a:dk2>
        <a:srgbClr val="A2B3DD"/>
      </a:dk2>
      <a:lt2>
        <a:srgbClr val="FFFFFF"/>
      </a:lt2>
      <a:accent1>
        <a:srgbClr val="33CCCC"/>
      </a:accent1>
      <a:accent2>
        <a:srgbClr val="00C600"/>
      </a:accent2>
      <a:accent3>
        <a:srgbClr val="CED6EB"/>
      </a:accent3>
      <a:accent4>
        <a:srgbClr val="DADADA"/>
      </a:accent4>
      <a:accent5>
        <a:srgbClr val="ADE2E2"/>
      </a:accent5>
      <a:accent6>
        <a:srgbClr val="00B300"/>
      </a:accent6>
      <a:hlink>
        <a:srgbClr val="FFCC00"/>
      </a:hlink>
      <a:folHlink>
        <a:srgbClr val="6699FF"/>
      </a:folHlink>
    </a:clrScheme>
    <a:fontScheme name="Calm Seas">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Calm Seas 1">
        <a:dk1>
          <a:srgbClr val="010199"/>
        </a:dk1>
        <a:lt1>
          <a:srgbClr val="FFFFFF"/>
        </a:lt1>
        <a:dk2>
          <a:srgbClr val="A2B3DD"/>
        </a:dk2>
        <a:lt2>
          <a:srgbClr val="FFFFFF"/>
        </a:lt2>
        <a:accent1>
          <a:srgbClr val="33CCCC"/>
        </a:accent1>
        <a:accent2>
          <a:srgbClr val="00C600"/>
        </a:accent2>
        <a:accent3>
          <a:srgbClr val="CED6EB"/>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Calm Seas 2">
        <a:dk1>
          <a:srgbClr val="000066"/>
        </a:dk1>
        <a:lt1>
          <a:srgbClr val="FFFFFF"/>
        </a:lt1>
        <a:dk2>
          <a:srgbClr val="A2B3DD"/>
        </a:dk2>
        <a:lt2>
          <a:srgbClr val="FFFFFF"/>
        </a:lt2>
        <a:accent1>
          <a:srgbClr val="6666FF"/>
        </a:accent1>
        <a:accent2>
          <a:srgbClr val="9999FF"/>
        </a:accent2>
        <a:accent3>
          <a:srgbClr val="CED6EB"/>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Calm Seas 3">
        <a:dk1>
          <a:srgbClr val="000000"/>
        </a:dk1>
        <a:lt1>
          <a:srgbClr val="FFFFFF"/>
        </a:lt1>
        <a:dk2>
          <a:srgbClr val="A2B3DD"/>
        </a:dk2>
        <a:lt2>
          <a:srgbClr val="FFFFFF"/>
        </a:lt2>
        <a:accent1>
          <a:srgbClr val="FF6600"/>
        </a:accent1>
        <a:accent2>
          <a:srgbClr val="FFCC00"/>
        </a:accent2>
        <a:accent3>
          <a:srgbClr val="CED6EB"/>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Calm Seas 4">
        <a:dk1>
          <a:srgbClr val="003366"/>
        </a:dk1>
        <a:lt1>
          <a:srgbClr val="FFFFFF"/>
        </a:lt1>
        <a:dk2>
          <a:srgbClr val="A2B3DD"/>
        </a:dk2>
        <a:lt2>
          <a:srgbClr val="FFFFFF"/>
        </a:lt2>
        <a:accent1>
          <a:srgbClr val="9966FF"/>
        </a:accent1>
        <a:accent2>
          <a:srgbClr val="00CC66"/>
        </a:accent2>
        <a:accent3>
          <a:srgbClr val="CED6EB"/>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9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3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Mimosa">
  <a:themeElements>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fontScheme name="Mimosa">
      <a:majorFont>
        <a:latin typeface="Futur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imosa 2">
        <a:dk1>
          <a:srgbClr val="000000"/>
        </a:dk1>
        <a:lt1>
          <a:srgbClr val="E8C567"/>
        </a:lt1>
        <a:dk2>
          <a:srgbClr val="2B5502"/>
        </a:dk2>
        <a:lt2>
          <a:srgbClr val="777777"/>
        </a:lt2>
        <a:accent1>
          <a:srgbClr val="909082"/>
        </a:accent1>
        <a:accent2>
          <a:srgbClr val="809EA8"/>
        </a:accent2>
        <a:accent3>
          <a:srgbClr val="F2DFB8"/>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6.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_Mimosa">
  <a:themeElements>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fontScheme name="Mimosa">
      <a:majorFont>
        <a:latin typeface="Futur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imosa 2">
        <a:dk1>
          <a:srgbClr val="000000"/>
        </a:dk1>
        <a:lt1>
          <a:srgbClr val="E8C567"/>
        </a:lt1>
        <a:dk2>
          <a:srgbClr val="2B5502"/>
        </a:dk2>
        <a:lt2>
          <a:srgbClr val="777777"/>
        </a:lt2>
        <a:accent1>
          <a:srgbClr val="909082"/>
        </a:accent1>
        <a:accent2>
          <a:srgbClr val="809EA8"/>
        </a:accent2>
        <a:accent3>
          <a:srgbClr val="F2DFB8"/>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2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3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Calm Seas">
  <a:themeElements>
    <a:clrScheme name="Calm Seas 1">
      <a:dk1>
        <a:srgbClr val="010199"/>
      </a:dk1>
      <a:lt1>
        <a:srgbClr val="FFFFFF"/>
      </a:lt1>
      <a:dk2>
        <a:srgbClr val="A2B3DD"/>
      </a:dk2>
      <a:lt2>
        <a:srgbClr val="FFFFFF"/>
      </a:lt2>
      <a:accent1>
        <a:srgbClr val="33CCCC"/>
      </a:accent1>
      <a:accent2>
        <a:srgbClr val="00C600"/>
      </a:accent2>
      <a:accent3>
        <a:srgbClr val="CED6EB"/>
      </a:accent3>
      <a:accent4>
        <a:srgbClr val="DADADA"/>
      </a:accent4>
      <a:accent5>
        <a:srgbClr val="ADE2E2"/>
      </a:accent5>
      <a:accent6>
        <a:srgbClr val="00B300"/>
      </a:accent6>
      <a:hlink>
        <a:srgbClr val="FFCC00"/>
      </a:hlink>
      <a:folHlink>
        <a:srgbClr val="6699FF"/>
      </a:folHlink>
    </a:clrScheme>
    <a:fontScheme name="Calm Seas">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Calm Seas 1">
        <a:dk1>
          <a:srgbClr val="010199"/>
        </a:dk1>
        <a:lt1>
          <a:srgbClr val="FFFFFF"/>
        </a:lt1>
        <a:dk2>
          <a:srgbClr val="A2B3DD"/>
        </a:dk2>
        <a:lt2>
          <a:srgbClr val="FFFFFF"/>
        </a:lt2>
        <a:accent1>
          <a:srgbClr val="33CCCC"/>
        </a:accent1>
        <a:accent2>
          <a:srgbClr val="00C600"/>
        </a:accent2>
        <a:accent3>
          <a:srgbClr val="CED6EB"/>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Calm Seas 2">
        <a:dk1>
          <a:srgbClr val="000066"/>
        </a:dk1>
        <a:lt1>
          <a:srgbClr val="FFFFFF"/>
        </a:lt1>
        <a:dk2>
          <a:srgbClr val="A2B3DD"/>
        </a:dk2>
        <a:lt2>
          <a:srgbClr val="FFFFFF"/>
        </a:lt2>
        <a:accent1>
          <a:srgbClr val="6666FF"/>
        </a:accent1>
        <a:accent2>
          <a:srgbClr val="9999FF"/>
        </a:accent2>
        <a:accent3>
          <a:srgbClr val="CED6EB"/>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Calm Seas 3">
        <a:dk1>
          <a:srgbClr val="000000"/>
        </a:dk1>
        <a:lt1>
          <a:srgbClr val="FFFFFF"/>
        </a:lt1>
        <a:dk2>
          <a:srgbClr val="A2B3DD"/>
        </a:dk2>
        <a:lt2>
          <a:srgbClr val="FFFFFF"/>
        </a:lt2>
        <a:accent1>
          <a:srgbClr val="FF6600"/>
        </a:accent1>
        <a:accent2>
          <a:srgbClr val="FFCC00"/>
        </a:accent2>
        <a:accent3>
          <a:srgbClr val="CED6EB"/>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Calm Seas 4">
        <a:dk1>
          <a:srgbClr val="003366"/>
        </a:dk1>
        <a:lt1>
          <a:srgbClr val="FFFFFF"/>
        </a:lt1>
        <a:dk2>
          <a:srgbClr val="A2B3DD"/>
        </a:dk2>
        <a:lt2>
          <a:srgbClr val="FFFFFF"/>
        </a:lt2>
        <a:accent1>
          <a:srgbClr val="9966FF"/>
        </a:accent1>
        <a:accent2>
          <a:srgbClr val="00CC66"/>
        </a:accent2>
        <a:accent3>
          <a:srgbClr val="CED6EB"/>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6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7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8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5_Civic">
  <a:themeElements>
    <a:clrScheme name="Civic">
      <a:dk1>
        <a:srgbClr val="000000"/>
      </a:dk1>
      <a:lt1>
        <a:srgbClr val="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0.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SimSun" charset="0"/>
            <a:cs typeface="SimSun"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8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13.xml><?xml version="1.0" encoding="utf-8"?>
<a:themeOverride xmlns:a="http://schemas.openxmlformats.org/drawingml/2006/main">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2.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3.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4.xml><?xml version="1.0" encoding="utf-8"?>
<a:themeOverride xmlns:a="http://schemas.openxmlformats.org/drawingml/2006/main">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themeOverride>
</file>

<file path=ppt/theme/themeOverride35.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7.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Clouds</Template>
  <TotalTime>10155</TotalTime>
  <Words>16433</Words>
  <Application>Microsoft Macintosh PowerPoint</Application>
  <PresentationFormat>On-screen Show (4:3)</PresentationFormat>
  <Paragraphs>2444</Paragraphs>
  <Slides>257</Slides>
  <Notes>168</Notes>
  <HiddenSlides>0</HiddenSlides>
  <MMClips>0</MMClips>
  <ScaleCrop>false</ScaleCrop>
  <HeadingPairs>
    <vt:vector size="8" baseType="variant">
      <vt:variant>
        <vt:lpstr>Fonts Used</vt:lpstr>
      </vt:variant>
      <vt:variant>
        <vt:i4>46</vt:i4>
      </vt:variant>
      <vt:variant>
        <vt:lpstr>Theme</vt:lpstr>
      </vt:variant>
      <vt:variant>
        <vt:i4>119</vt:i4>
      </vt:variant>
      <vt:variant>
        <vt:lpstr>Embedded OLE Servers</vt:lpstr>
      </vt:variant>
      <vt:variant>
        <vt:i4>2</vt:i4>
      </vt:variant>
      <vt:variant>
        <vt:lpstr>Slide Titles</vt:lpstr>
      </vt:variant>
      <vt:variant>
        <vt:i4>257</vt:i4>
      </vt:variant>
    </vt:vector>
  </HeadingPairs>
  <TitlesOfParts>
    <vt:vector size="424" baseType="lpstr">
      <vt:lpstr>B VAG Rounded Bold</vt:lpstr>
      <vt:lpstr>Burtinomatic-DemiBold</vt:lpstr>
      <vt:lpstr>Chicago</vt:lpstr>
      <vt:lpstr>Helvetica Black</vt:lpstr>
      <vt:lpstr>Jott 43 Extended</vt:lpstr>
      <vt:lpstr>KidTYPEPaint</vt:lpstr>
      <vt:lpstr>Kosher-Normal</vt:lpstr>
      <vt:lpstr>MS PGothic</vt:lpstr>
      <vt:lpstr>MS PGothic</vt:lpstr>
      <vt:lpstr>Nadianne</vt:lpstr>
      <vt:lpstr>Noto Sans Symbol</vt:lpstr>
      <vt:lpstr>Osaka</vt:lpstr>
      <vt:lpstr>新細明體</vt:lpstr>
      <vt:lpstr>Sand</vt:lpstr>
      <vt:lpstr>Scholar</vt:lpstr>
      <vt:lpstr>SimSun</vt:lpstr>
      <vt:lpstr>SimSun</vt:lpstr>
      <vt:lpstr>华文细黑</vt:lpstr>
      <vt:lpstr>Apple Chancery</vt:lpstr>
      <vt:lpstr>Arial</vt:lpstr>
      <vt:lpstr>Arial Black</vt:lpstr>
      <vt:lpstr>Arial Narrow</vt:lpstr>
      <vt:lpstr>Book Antiqua</vt:lpstr>
      <vt:lpstr>Braggadocio</vt:lpstr>
      <vt:lpstr>Calibri</vt:lpstr>
      <vt:lpstr>Chalkduster</vt:lpstr>
      <vt:lpstr>Comic Sans MS</vt:lpstr>
      <vt:lpstr>Futura</vt:lpstr>
      <vt:lpstr>Garamond</vt:lpstr>
      <vt:lpstr>Geneva</vt:lpstr>
      <vt:lpstr>Georgia</vt:lpstr>
      <vt:lpstr>Helvetica</vt:lpstr>
      <vt:lpstr>Helvetica Neue Black Condensed</vt:lpstr>
      <vt:lpstr>Impact</vt:lpstr>
      <vt:lpstr>Kristen ITC</vt:lpstr>
      <vt:lpstr>Lucida Sans Unicode</vt:lpstr>
      <vt:lpstr>Monotype Sorts</vt:lpstr>
      <vt:lpstr>Source Serif Pro</vt:lpstr>
      <vt:lpstr>Tahoma</vt:lpstr>
      <vt:lpstr>Tempus Sans ITC</vt:lpstr>
      <vt:lpstr>Times</vt:lpstr>
      <vt:lpstr>Times New Roman</vt:lpstr>
      <vt:lpstr>Trebuchet MS</vt:lpstr>
      <vt:lpstr>Tw Cen MT</vt:lpstr>
      <vt:lpstr>Wingdings</vt:lpstr>
      <vt:lpstr>Wingdings 2</vt:lpstr>
      <vt:lpstr>Calm Seas</vt:lpstr>
      <vt:lpstr>Beam</vt:lpstr>
      <vt:lpstr>Default Design</vt:lpstr>
      <vt:lpstr>1_untitled 3</vt:lpstr>
      <vt:lpstr>Fireball</vt:lpstr>
      <vt:lpstr>49_Blank Presentation</vt:lpstr>
      <vt:lpstr>1_Office Theme</vt:lpstr>
      <vt:lpstr>1_untitled 1</vt:lpstr>
      <vt:lpstr>1_Fireball</vt:lpstr>
      <vt:lpstr>1_Default Design</vt:lpstr>
      <vt:lpstr>2_Radar</vt:lpstr>
      <vt:lpstr>2_Fireball</vt:lpstr>
      <vt:lpstr>3_Fireball</vt:lpstr>
      <vt:lpstr>4_Fireball</vt:lpstr>
      <vt:lpstr>5_Fireball</vt:lpstr>
      <vt:lpstr>6_Fireball</vt:lpstr>
      <vt:lpstr>Whirlpool</vt:lpstr>
      <vt:lpstr>Median</vt:lpstr>
      <vt:lpstr>Blank Presentation</vt:lpstr>
      <vt:lpstr>5_Default Design</vt:lpstr>
      <vt:lpstr>1_Calm Seas</vt:lpstr>
      <vt:lpstr>2_Default Design</vt:lpstr>
      <vt:lpstr>4_Office Theme</vt:lpstr>
      <vt:lpstr>1_Blank Presentation</vt:lpstr>
      <vt:lpstr>2_Blank Presentation</vt:lpstr>
      <vt:lpstr>1_Mountain</vt:lpstr>
      <vt:lpstr>3_Stream</vt:lpstr>
      <vt:lpstr>3_Blank Presentation</vt:lpstr>
      <vt:lpstr>4_Blank Presentation</vt:lpstr>
      <vt:lpstr>5_Blank Presentation</vt:lpstr>
      <vt:lpstr>6_Blank Presentation</vt:lpstr>
      <vt:lpstr>7_Blank Presentation</vt:lpstr>
      <vt:lpstr>8_Blank Presentation</vt:lpstr>
      <vt:lpstr>9_Blank Presentation</vt:lpstr>
      <vt:lpstr>2_Office Theme</vt:lpstr>
      <vt:lpstr>13_Default Design</vt:lpstr>
      <vt:lpstr>10_Blank Presentation</vt:lpstr>
      <vt:lpstr>11_Blank Presentation</vt:lpstr>
      <vt:lpstr>12_Blank Presentation</vt:lpstr>
      <vt:lpstr>2_Stream</vt:lpstr>
      <vt:lpstr>13_Blank Presentation</vt:lpstr>
      <vt:lpstr>14_Blank Presentation</vt:lpstr>
      <vt:lpstr>15_Blank Presentation</vt:lpstr>
      <vt:lpstr>13_Fireball</vt:lpstr>
      <vt:lpstr>16_Blank Presentation</vt:lpstr>
      <vt:lpstr>14_Fireball</vt:lpstr>
      <vt:lpstr>17_Blank Presentation</vt:lpstr>
      <vt:lpstr>18_Blank Presentation</vt:lpstr>
      <vt:lpstr>15_Fireball</vt:lpstr>
      <vt:lpstr>1_Whirlpool</vt:lpstr>
      <vt:lpstr>19_Blank Presentation</vt:lpstr>
      <vt:lpstr>16_Default Design</vt:lpstr>
      <vt:lpstr>16_Fireball</vt:lpstr>
      <vt:lpstr>21_Blank Presentation</vt:lpstr>
      <vt:lpstr>17_Fireball</vt:lpstr>
      <vt:lpstr>18_Fireball</vt:lpstr>
      <vt:lpstr>17_Default Design</vt:lpstr>
      <vt:lpstr>22_Blank Presentation</vt:lpstr>
      <vt:lpstr>23_Office Theme</vt:lpstr>
      <vt:lpstr>5_Orbit</vt:lpstr>
      <vt:lpstr>7_Fireball</vt:lpstr>
      <vt:lpstr>3_untitled 3</vt:lpstr>
      <vt:lpstr>4_untitled 3</vt:lpstr>
      <vt:lpstr>5_untitled 3</vt:lpstr>
      <vt:lpstr>2_untitled 3</vt:lpstr>
      <vt:lpstr>15_Civic</vt:lpstr>
      <vt:lpstr>18_Default Design</vt:lpstr>
      <vt:lpstr>1_Shimmer</vt:lpstr>
      <vt:lpstr>3_Radar</vt:lpstr>
      <vt:lpstr>3_Default Design</vt:lpstr>
      <vt:lpstr>4_Default Design</vt:lpstr>
      <vt:lpstr>6_Default Design</vt:lpstr>
      <vt:lpstr>1_Notebook</vt:lpstr>
      <vt:lpstr>3_blstripc.ppt - Blue Stripes</vt:lpstr>
      <vt:lpstr>19_Default Design</vt:lpstr>
      <vt:lpstr>8_Default Design</vt:lpstr>
      <vt:lpstr>9_Default Design</vt:lpstr>
      <vt:lpstr>32_Default Design</vt:lpstr>
      <vt:lpstr>35_Default Design</vt:lpstr>
      <vt:lpstr>11_Default Design</vt:lpstr>
      <vt:lpstr>20_Default Design</vt:lpstr>
      <vt:lpstr>22_Default Design</vt:lpstr>
      <vt:lpstr>23_Default Design</vt:lpstr>
      <vt:lpstr>24_Default Design</vt:lpstr>
      <vt:lpstr>25_Default Design</vt:lpstr>
      <vt:lpstr>26_Default Design</vt:lpstr>
      <vt:lpstr>27_Default Design</vt:lpstr>
      <vt:lpstr>10_Default Design</vt:lpstr>
      <vt:lpstr>50_Blank Presentation</vt:lpstr>
      <vt:lpstr>3_Office Theme</vt:lpstr>
      <vt:lpstr>1_Clouds</vt:lpstr>
      <vt:lpstr>23_Blank Presentation</vt:lpstr>
      <vt:lpstr>8_Fireball</vt:lpstr>
      <vt:lpstr>29_Default Design</vt:lpstr>
      <vt:lpstr>1_Candybar</vt:lpstr>
      <vt:lpstr>30_Default Design</vt:lpstr>
      <vt:lpstr>24_Blank Presentation</vt:lpstr>
      <vt:lpstr>7_Default Design</vt:lpstr>
      <vt:lpstr>20_Blank Presentation</vt:lpstr>
      <vt:lpstr>4_Stream</vt:lpstr>
      <vt:lpstr>15_Default Design</vt:lpstr>
      <vt:lpstr>51_Blank Presentation</vt:lpstr>
      <vt:lpstr>9_Fireball</vt:lpstr>
      <vt:lpstr>10_Fireball</vt:lpstr>
      <vt:lpstr>1_Beam</vt:lpstr>
      <vt:lpstr>46_Blank Presentation</vt:lpstr>
      <vt:lpstr>52_Blank Presentation</vt:lpstr>
      <vt:lpstr>12_Default Design</vt:lpstr>
      <vt:lpstr>31_Default Design</vt:lpstr>
      <vt:lpstr>33_Default Design</vt:lpstr>
      <vt:lpstr>34_Default Design</vt:lpstr>
      <vt:lpstr>26_Blank Presentation</vt:lpstr>
      <vt:lpstr>Mimosa</vt:lpstr>
      <vt:lpstr>53_Blank Presentation</vt:lpstr>
      <vt:lpstr>5_Office Theme</vt:lpstr>
      <vt:lpstr>28_Default Design</vt:lpstr>
      <vt:lpstr>1_Mimosa</vt:lpstr>
      <vt:lpstr>22_Office Theme</vt:lpstr>
      <vt:lpstr>36_Default Design</vt:lpstr>
      <vt:lpstr>Photo Editor Photo</vt:lpstr>
      <vt:lpstr>Microsoft ClipArt Gallery</vt:lpstr>
      <vt:lpstr>以西结书 1-39 章</vt:lpstr>
      <vt:lpstr>钥词</vt:lpstr>
      <vt:lpstr>主题</vt:lpstr>
      <vt:lpstr>主要经节</vt:lpstr>
      <vt:lpstr>以西结书 王国宣言</vt:lpstr>
      <vt:lpstr>以西结书 信息声明</vt:lpstr>
      <vt:lpstr>恩约</vt:lpstr>
      <vt:lpstr>救赎</vt:lpstr>
      <vt:lpstr>弥赛亚</vt:lpstr>
      <vt:lpstr>以西结书综览</vt:lpstr>
      <vt:lpstr>Barry Huddleston, The Acrostic Summarized Bible (Grand Rapids: Baker, 1992)</vt:lpstr>
      <vt:lpstr>作个充满盼望的人</vt:lpstr>
      <vt:lpstr>你在哪里看到荣耀?</vt:lpstr>
      <vt:lpstr>你是如何期待神的荣耀再一次在你的生命中彰显?</vt:lpstr>
      <vt:lpstr>一步一步走向神的荣耀</vt:lpstr>
      <vt:lpstr>一步一步走向神的荣耀</vt:lpstr>
      <vt:lpstr>一步一步走向神的荣耀</vt:lpstr>
      <vt:lpstr>期待神管教你，因着神自己的荣耀来重建你</vt:lpstr>
      <vt:lpstr>应用</vt:lpstr>
      <vt:lpstr>Black</vt:lpstr>
      <vt:lpstr>背景</vt:lpstr>
      <vt:lpstr>处 境 </vt:lpstr>
      <vt:lpstr>上帝在乎正在被教训的孩子吗?</vt:lpstr>
      <vt:lpstr>比较被掳时期的先知</vt:lpstr>
      <vt:lpstr>主题 </vt:lpstr>
      <vt:lpstr>“耶和华”之名</vt:lpstr>
      <vt:lpstr>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耶路撒冷沦陷</vt:lpstr>
      <vt:lpstr>PowerPoint Presentation</vt:lpstr>
      <vt:lpstr>PowerPoint Presentation</vt:lpstr>
      <vt:lpstr>创世记10:8-10; 11:9;  获大书17:1-6 它怎么开始? 什么激发这个起点? 它从其建立? 它结果表示的是什么?</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巴别塔 (创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让我们一起考察经文 </vt:lpstr>
      <vt:lpstr>作个充满盼望的人</vt:lpstr>
      <vt:lpstr>期待吗？</vt:lpstr>
      <vt:lpstr>你在哪里看到荣耀?</vt:lpstr>
      <vt:lpstr>以西结的关键字</vt:lpstr>
      <vt:lpstr>你是如何期待神的荣耀再一次在你的生命中彰显?</vt:lpstr>
      <vt:lpstr>巴比伦的威胁</vt:lpstr>
      <vt:lpstr>PowerPoint Presentation</vt:lpstr>
      <vt:lpstr>犹大败坏的结束</vt:lpstr>
      <vt:lpstr>约西亚的儿子和先知</vt:lpstr>
      <vt:lpstr>你是如何期待神的荣耀再一次在你的生命中彰显?</vt:lpstr>
      <vt:lpstr>一步一步走向神的荣耀</vt:lpstr>
      <vt:lpstr>Slides on  以西结 1</vt:lpstr>
      <vt:lpstr>先知服事的年表</vt:lpstr>
      <vt:lpstr>以西结书综览</vt:lpstr>
      <vt:lpstr>“地是空虚混沌，渊面黑暗” </vt:lpstr>
      <vt:lpstr>" 地是空虚混沌； 深渊上一片黑暗…" </vt:lpstr>
      <vt:lpstr>会幕</vt:lpstr>
      <vt:lpstr>神的荣光充满了 重建的殿!</vt:lpstr>
      <vt:lpstr>扫罗听了这些话，神的灵大大感动他， 他就非常忿怒。</vt:lpstr>
      <vt:lpstr>在旧约里，圣灵降临到士师, 先知和国王。</vt:lpstr>
      <vt:lpstr>圣灵充满了圣殿！</vt:lpstr>
      <vt:lpstr>神住在所罗门所建的 圣殿里 </vt:lpstr>
      <vt:lpstr>以西结 1</vt:lpstr>
      <vt:lpstr>PowerPoint Presentation</vt:lpstr>
      <vt:lpstr>PowerPoint Presentation</vt:lpstr>
      <vt:lpstr>PowerPoint Presentation</vt:lpstr>
      <vt:lpstr>PowerPoint Presentation</vt:lpstr>
      <vt:lpstr>PowerPoint Presentation</vt:lpstr>
      <vt:lpstr>有四个脸的活物 (以西结 1:10 CNV)</vt:lpstr>
      <vt:lpstr>有四个脸的活物（结 1：10 )</vt:lpstr>
      <vt:lpstr>以西结书 1:12</vt:lpstr>
      <vt:lpstr>四活物的形象 （启示录 4:7；参见 创世纪 9:10）。</vt:lpstr>
      <vt:lpstr>以西结书 1:15-16</vt:lpstr>
      <vt:lpstr>PowerPoint Presentation</vt:lpstr>
      <vt:lpstr>Slides on  以西结 2</vt:lpstr>
      <vt:lpstr>以西结 2:3-4</vt:lpstr>
      <vt:lpstr>Slides on  以西结 3</vt:lpstr>
      <vt:lpstr>Slides on  以西结 4</vt:lpstr>
      <vt:lpstr>围攻的象征（以西结书 4章）</vt:lpstr>
      <vt:lpstr>The Chop</vt:lpstr>
      <vt:lpstr>Slides on  以西结 5</vt:lpstr>
      <vt:lpstr>以色列战略上的位置</vt:lpstr>
      <vt:lpstr>Slides on  以西结 6</vt:lpstr>
      <vt:lpstr>Slides on  以西结 7</vt:lpstr>
      <vt:lpstr>Slides on  以西结 8</vt:lpstr>
      <vt:lpstr>所罗门的圣殿</vt:lpstr>
      <vt:lpstr>Slides on  以西结 9</vt:lpstr>
      <vt:lpstr>所罗门的圣殿</vt:lpstr>
      <vt:lpstr>Slides on  以西结 10</vt:lpstr>
      <vt:lpstr>所罗门的圣殿</vt:lpstr>
      <vt:lpstr>以西结 10:4 CNV</vt:lpstr>
      <vt:lpstr>所罗门的圣殿</vt:lpstr>
      <vt:lpstr>Slides on  以西结 11</vt:lpstr>
      <vt:lpstr>荣耀离去</vt:lpstr>
      <vt:lpstr>圣灵的离开与归回</vt:lpstr>
      <vt:lpstr>问题</vt:lpstr>
      <vt:lpstr>Slides on  以西结 12</vt:lpstr>
      <vt:lpstr>总结--以西结书 1-32 </vt:lpstr>
      <vt:lpstr>以西结书的神学主题</vt:lpstr>
      <vt:lpstr>Slides on  以西结 13</vt:lpstr>
      <vt:lpstr>Slides on  以西结 14</vt:lpstr>
      <vt:lpstr>Slides on  以西结 15</vt:lpstr>
      <vt:lpstr>Slides on  以西结 16</vt:lpstr>
      <vt:lpstr>Slides on  以西结 17</vt:lpstr>
      <vt:lpstr>Slides on  以西结 18</vt:lpstr>
      <vt:lpstr>Slides on  以西结 19</vt:lpstr>
      <vt:lpstr>Slides on  以西结 20</vt:lpstr>
      <vt:lpstr>对以色列国的审判</vt:lpstr>
      <vt:lpstr>Slides on  以西结 21</vt:lpstr>
      <vt:lpstr>Slides on  以西结 22</vt:lpstr>
      <vt:lpstr>Theological Themes in 以西结书</vt:lpstr>
      <vt:lpstr>Slides on  以西结 23</vt:lpstr>
      <vt:lpstr>Slides on  以西结 24</vt:lpstr>
      <vt:lpstr>PowerPoint Presentation</vt:lpstr>
      <vt:lpstr>要诚实地面对，虽然圣灵同在，你可能已经把祂的灵浇灭了。</vt:lpstr>
      <vt:lpstr>圣灵的内住</vt:lpstr>
      <vt:lpstr>约翰福音 14:15-17</vt:lpstr>
      <vt:lpstr>不要熄灭圣灵的感动。（帖撒罗尼迦前书 5:19)</vt:lpstr>
      <vt:lpstr>你是如何期待神的荣耀再一次在你的生命中彰显?</vt:lpstr>
      <vt:lpstr>一步一步走向神的荣耀</vt:lpstr>
      <vt:lpstr>一步一步走向神的荣耀</vt:lpstr>
      <vt:lpstr>Slides on  以西结 25</vt:lpstr>
      <vt:lpstr>以西结书综览</vt:lpstr>
      <vt:lpstr>PowerPoint Presentation</vt:lpstr>
      <vt:lpstr>对列国的 审判 (阿摩司 1-2)</vt:lpstr>
      <vt:lpstr>被审判的国家  (结 25–32) </vt:lpstr>
      <vt:lpstr>Slides on  以西结 26</vt:lpstr>
      <vt:lpstr>为什么要有审判?</vt:lpstr>
      <vt:lpstr>Slides on  以西结 27</vt:lpstr>
      <vt:lpstr>难解的段落/概念</vt:lpstr>
      <vt:lpstr>Slides on  以西结 28</vt:lpstr>
      <vt:lpstr>PowerPoint Presentation</vt:lpstr>
      <vt:lpstr>PowerPoint Presentation</vt:lpstr>
      <vt:lpstr>PowerPoint Presentation</vt:lpstr>
      <vt:lpstr>PowerPoint Presentation</vt:lpstr>
      <vt:lpstr>PowerPoint Presentation</vt:lpstr>
      <vt:lpstr>腓尼基沿海平原</vt:lpstr>
      <vt:lpstr>PowerPoint Presentation</vt:lpstr>
      <vt:lpstr>腓尼基殖民地</vt:lpstr>
      <vt:lpstr>PowerPoint Presentation</vt:lpstr>
      <vt:lpstr>海神波塞冬神庙</vt:lpstr>
      <vt:lpstr>撒旦的 骄狂  (cf. 启 12:7-13)</vt:lpstr>
      <vt:lpstr>PowerPoint Presentation</vt:lpstr>
      <vt:lpstr>The angels pursue</vt:lpstr>
      <vt:lpstr>Slides on  以西结 29</vt:lpstr>
      <vt:lpstr>Slides on  以西结 30</vt:lpstr>
      <vt:lpstr>Slides on  以西结 31</vt:lpstr>
      <vt:lpstr>Slides on  以西结 32</vt:lpstr>
      <vt:lpstr>以西结的事奉</vt:lpstr>
      <vt:lpstr>上帝的荣耀不会在你生命中与其他竞争者共存。</vt:lpstr>
      <vt:lpstr>你是如何期待神的荣耀再一次在你的生命中彰显?</vt:lpstr>
      <vt:lpstr>一步一步走向神的荣耀</vt:lpstr>
      <vt:lpstr>一步一步走向神的荣耀</vt:lpstr>
      <vt:lpstr>一步一步走向神的荣耀</vt:lpstr>
      <vt:lpstr>以西结书综览</vt:lpstr>
      <vt:lpstr>Slides on  以西结 33</vt:lpstr>
      <vt:lpstr>复兴</vt:lpstr>
      <vt:lpstr>复兴 (33-48)</vt:lpstr>
      <vt:lpstr>PowerPoint Presentation</vt:lpstr>
      <vt:lpstr>Slides on  以西结 34</vt:lpstr>
      <vt:lpstr>以色列的复兴</vt:lpstr>
      <vt:lpstr>PowerPoint Presentation</vt:lpstr>
      <vt:lpstr>虐待牧人</vt:lpstr>
      <vt:lpstr> 以色列之复兴 </vt:lpstr>
      <vt:lpstr>Slides on  以西结 35</vt:lpstr>
      <vt:lpstr>以色列的复兴</vt:lpstr>
      <vt:lpstr>复兴耶和华的地         </vt:lpstr>
      <vt:lpstr>Slides on  以西结 36</vt:lpstr>
      <vt:lpstr>以色列的复兴</vt:lpstr>
      <vt:lpstr>PowerPoint Presentation</vt:lpstr>
      <vt:lpstr>PowerPoint Presentation</vt:lpstr>
      <vt:lpstr>PowerPoint Presentation</vt:lpstr>
      <vt:lpstr>旧约和新约的差异(哥林多后书 3–4 )</vt:lpstr>
      <vt:lpstr>PowerPoint Presentation</vt:lpstr>
      <vt:lpstr>国度与约的时间表 </vt:lpstr>
      <vt:lpstr>恢复主的荣耀</vt:lpstr>
      <vt:lpstr>Slides on  以西结 37</vt:lpstr>
      <vt:lpstr>以色列的复兴</vt:lpstr>
      <vt:lpstr>征兆几时出现?</vt:lpstr>
      <vt:lpstr>但是神能恢复以色列 为一国吗?</vt:lpstr>
      <vt:lpstr>希特勒推动犹太人回自己的家乡！</vt:lpstr>
      <vt:lpstr>希特勒推动犹太人回自己的家乡！</vt:lpstr>
      <vt:lpstr>以西结 37 的枯骨</vt:lpstr>
      <vt:lpstr>满地枯骨的山谷 (结 37)</vt:lpstr>
      <vt:lpstr>PowerPoint Presentation</vt:lpstr>
      <vt:lpstr>满地枯骨的山谷 (结 37)</vt:lpstr>
      <vt:lpstr>满地枯骨的山谷 (结 37)</vt:lpstr>
      <vt:lpstr>希伯来语的一语双关</vt:lpstr>
      <vt:lpstr>被掳与归回</vt:lpstr>
      <vt:lpstr>以西结预言的诠释</vt:lpstr>
      <vt:lpstr>2018年，以色列庆祝回归70周年！</vt:lpstr>
      <vt:lpstr>西奥多  赫茨尔</vt:lpstr>
      <vt:lpstr>二十世纪犹太人归回数据</vt:lpstr>
      <vt:lpstr>世界犹太人人口（1997年数据）</vt:lpstr>
      <vt:lpstr>世界犹太人人口（2016年数据）</vt:lpstr>
      <vt:lpstr>要回到以色列的土地，犹太人必须再次成为一个国家 (1948)</vt:lpstr>
      <vt:lpstr>以色列重新取回先前应许之地的阶段 (1946-2000)</vt:lpstr>
      <vt:lpstr>以色列重新取回先前应许之地的阶段 (1946-2000)</vt:lpstr>
      <vt:lpstr>犹太人也需要收回耶路撒冷， 这他们在六日战争中达到了 (1967)</vt:lpstr>
      <vt:lpstr>主要地区犹太人人口数据 (1948-2012)</vt:lpstr>
      <vt:lpstr>为什么以西结要            描述基督再临?</vt:lpstr>
      <vt:lpstr>2017 年对以色列来说是重要的一年</vt:lpstr>
      <vt:lpstr>复兴上帝的尊荣</vt:lpstr>
      <vt:lpstr>两根木杖（以西结书 37:15-28）</vt:lpstr>
      <vt:lpstr>两根木杖（以西结书 37:15-28）</vt:lpstr>
      <vt:lpstr>两根木杖（以西结书 37:15-28）</vt:lpstr>
      <vt:lpstr>Slides on  以西结 38</vt:lpstr>
      <vt:lpstr>对以色列的反对只会增加</vt:lpstr>
      <vt:lpstr>以色列的复兴</vt:lpstr>
      <vt:lpstr>平安和安全感之复兴</vt:lpstr>
      <vt:lpstr>歌革是谁?</vt:lpstr>
      <vt:lpstr>西结书里和启示录20：7-10的歌革和玛各不同，因为：</vt:lpstr>
      <vt:lpstr>Slides on  以西结 39</vt:lpstr>
      <vt:lpstr>歌革的入侵什么时候会发生？</vt:lpstr>
      <vt:lpstr>末世事件时序</vt:lpstr>
      <vt:lpstr>你是如何期待神的荣耀再一次在你的生命中彰显?</vt:lpstr>
      <vt:lpstr>一步一步走向神的荣耀</vt:lpstr>
      <vt:lpstr>一步一步走向神的荣耀</vt:lpstr>
      <vt:lpstr>一步一步走向神的荣耀</vt:lpstr>
      <vt:lpstr>期待神管教你，因着神自己的荣耀来重建你</vt:lpstr>
      <vt:lpstr>应用</vt:lpstr>
      <vt:lpstr>Black</vt:lpstr>
      <vt:lpstr>旧约全书讲章链接地址 BibleStudyDownloads.org</vt:lpstr>
      <vt:lpstr>神学主题</vt:lpstr>
      <vt:lpstr>总结</vt:lpstr>
      <vt:lpstr>Black</vt:lpstr>
      <vt:lpstr>旧约全书概论链接地址 BibleStudyDownloads.org</vt:lpstr>
    </vt:vector>
  </TitlesOfParts>
  <Company>Home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Book of Ezekiel</dc:title>
  <dc:creator>Vincent Richard Lee</dc:creator>
  <cp:lastModifiedBy>Rick Griffith</cp:lastModifiedBy>
  <cp:revision>357</cp:revision>
  <dcterms:created xsi:type="dcterms:W3CDTF">2008-12-21T11:50:05Z</dcterms:created>
  <dcterms:modified xsi:type="dcterms:W3CDTF">2024-11-15T05:25:45Z</dcterms:modified>
</cp:coreProperties>
</file>