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0.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theme/themeOverride9.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2.xml" ContentType="application/vnd.openxmlformats-officedocument.themeOverride+xml"/>
  <Override PartName="/ppt/notesSlides/notesSlide48.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theme/themeOverride1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7.xml" ContentType="application/vnd.openxmlformats-officedocument.themeOverride+xml"/>
  <Override PartName="/ppt/notesSlides/notesSlide67.xml" ContentType="application/vnd.openxmlformats-officedocument.presentationml.notesSlide+xml"/>
  <Override PartName="/ppt/theme/themeOverride18.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9.xml" ContentType="application/vnd.openxmlformats-officedocument.themeOverride+xml"/>
  <Override PartName="/ppt/notesSlides/notesSlide75.xml" ContentType="application/vnd.openxmlformats-officedocument.presentationml.notesSlide+xml"/>
  <Override PartName="/ppt/theme/themeOverride20.xml" ContentType="application/vnd.openxmlformats-officedocument.themeOverride+xml"/>
  <Override PartName="/ppt/notesSlides/notesSlide76.xml" ContentType="application/vnd.openxmlformats-officedocument.presentationml.notesSlide+xml"/>
  <Override PartName="/ppt/theme/themeOverride21.xml" ContentType="application/vnd.openxmlformats-officedocument.themeOverride+xml"/>
  <Override PartName="/ppt/notesSlides/notesSlide77.xml" ContentType="application/vnd.openxmlformats-officedocument.presentationml.notesSlide+xml"/>
  <Override PartName="/ppt/theme/themeOverride2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3.xml" ContentType="application/vnd.openxmlformats-officedocument.themeOverride+xml"/>
  <Override PartName="/ppt/notesSlides/notesSlide80.xml" ContentType="application/vnd.openxmlformats-officedocument.presentationml.notesSlide+xml"/>
  <Override PartName="/ppt/theme/themeOverride2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5.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6.xml" ContentType="application/vnd.openxmlformats-officedocument.themeOverride+xml"/>
  <Override PartName="/ppt/notesSlides/notesSlide93.xml" ContentType="application/vnd.openxmlformats-officedocument.presentationml.notesSlide+xml"/>
  <Override PartName="/ppt/theme/themeOverride27.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02" r:id="rId3"/>
    <p:sldMasterId id="2147483726" r:id="rId4"/>
    <p:sldMasterId id="2147483741" r:id="rId5"/>
    <p:sldMasterId id="2147483755" r:id="rId6"/>
    <p:sldMasterId id="2147483767" r:id="rId7"/>
    <p:sldMasterId id="2147483780" r:id="rId8"/>
    <p:sldMasterId id="2147483782" r:id="rId9"/>
    <p:sldMasterId id="2147483796" r:id="rId10"/>
    <p:sldMasterId id="2147483808" r:id="rId11"/>
    <p:sldMasterId id="2147483820" r:id="rId12"/>
    <p:sldMasterId id="2147483837" r:id="rId13"/>
    <p:sldMasterId id="2147483851" r:id="rId14"/>
    <p:sldMasterId id="2147483865" r:id="rId15"/>
    <p:sldMasterId id="2147483903" r:id="rId16"/>
    <p:sldMasterId id="2147483918" r:id="rId17"/>
    <p:sldMasterId id="2147483930" r:id="rId18"/>
    <p:sldMasterId id="2147483942" r:id="rId19"/>
    <p:sldMasterId id="2147483954" r:id="rId20"/>
    <p:sldMasterId id="2147483966" r:id="rId21"/>
    <p:sldMasterId id="2147483978" r:id="rId22"/>
    <p:sldMasterId id="2147484019" r:id="rId23"/>
    <p:sldMasterId id="2147484034" r:id="rId24"/>
    <p:sldMasterId id="2147484049" r:id="rId25"/>
    <p:sldMasterId id="2147484063" r:id="rId26"/>
    <p:sldMasterId id="2147484075" r:id="rId27"/>
    <p:sldMasterId id="2147484087" r:id="rId28"/>
    <p:sldMasterId id="2147484101" r:id="rId29"/>
    <p:sldMasterId id="2147484115" r:id="rId30"/>
    <p:sldMasterId id="2147484127" r:id="rId31"/>
  </p:sldMasterIdLst>
  <p:notesMasterIdLst>
    <p:notesMasterId r:id="rId174"/>
  </p:notesMasterIdLst>
  <p:sldIdLst>
    <p:sldId id="333" r:id="rId32"/>
    <p:sldId id="334" r:id="rId33"/>
    <p:sldId id="417" r:id="rId34"/>
    <p:sldId id="335" r:id="rId35"/>
    <p:sldId id="336" r:id="rId36"/>
    <p:sldId id="337" r:id="rId37"/>
    <p:sldId id="432" r:id="rId38"/>
    <p:sldId id="433" r:id="rId39"/>
    <p:sldId id="434" r:id="rId40"/>
    <p:sldId id="4109" r:id="rId41"/>
    <p:sldId id="339" r:id="rId42"/>
    <p:sldId id="467" r:id="rId43"/>
    <p:sldId id="468" r:id="rId44"/>
    <p:sldId id="469" r:id="rId45"/>
    <p:sldId id="421" r:id="rId46"/>
    <p:sldId id="422" r:id="rId47"/>
    <p:sldId id="430" r:id="rId48"/>
    <p:sldId id="431" r:id="rId49"/>
    <p:sldId id="429" r:id="rId50"/>
    <p:sldId id="428" r:id="rId51"/>
    <p:sldId id="262" r:id="rId52"/>
    <p:sldId id="341" r:id="rId53"/>
    <p:sldId id="342" r:id="rId54"/>
    <p:sldId id="343" r:id="rId55"/>
    <p:sldId id="304" r:id="rId56"/>
    <p:sldId id="315" r:id="rId57"/>
    <p:sldId id="316" r:id="rId58"/>
    <p:sldId id="1998" r:id="rId59"/>
    <p:sldId id="317" r:id="rId60"/>
    <p:sldId id="408" r:id="rId61"/>
    <p:sldId id="409" r:id="rId62"/>
    <p:sldId id="345" r:id="rId63"/>
    <p:sldId id="313" r:id="rId64"/>
    <p:sldId id="302" r:id="rId65"/>
    <p:sldId id="470" r:id="rId66"/>
    <p:sldId id="472" r:id="rId67"/>
    <p:sldId id="473" r:id="rId68"/>
    <p:sldId id="474" r:id="rId69"/>
    <p:sldId id="475" r:id="rId70"/>
    <p:sldId id="477" r:id="rId71"/>
    <p:sldId id="478" r:id="rId72"/>
    <p:sldId id="1999" r:id="rId73"/>
    <p:sldId id="2000" r:id="rId74"/>
    <p:sldId id="256" r:id="rId75"/>
    <p:sldId id="314" r:id="rId76"/>
    <p:sldId id="311" r:id="rId77"/>
    <p:sldId id="257" r:id="rId78"/>
    <p:sldId id="320" r:id="rId79"/>
    <p:sldId id="321" r:id="rId80"/>
    <p:sldId id="411" r:id="rId81"/>
    <p:sldId id="347" r:id="rId82"/>
    <p:sldId id="4111" r:id="rId83"/>
    <p:sldId id="349" r:id="rId84"/>
    <p:sldId id="350" r:id="rId85"/>
    <p:sldId id="351" r:id="rId86"/>
    <p:sldId id="352" r:id="rId87"/>
    <p:sldId id="353" r:id="rId88"/>
    <p:sldId id="354" r:id="rId89"/>
    <p:sldId id="346" r:id="rId90"/>
    <p:sldId id="4112" r:id="rId91"/>
    <p:sldId id="401" r:id="rId92"/>
    <p:sldId id="4115" r:id="rId93"/>
    <p:sldId id="357" r:id="rId94"/>
    <p:sldId id="358" r:id="rId95"/>
    <p:sldId id="359" r:id="rId96"/>
    <p:sldId id="360" r:id="rId97"/>
    <p:sldId id="410" r:id="rId98"/>
    <p:sldId id="1979" r:id="rId99"/>
    <p:sldId id="363" r:id="rId100"/>
    <p:sldId id="4116" r:id="rId101"/>
    <p:sldId id="402" r:id="rId102"/>
    <p:sldId id="4114"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4113" r:id="rId119"/>
    <p:sldId id="403" r:id="rId120"/>
    <p:sldId id="4117" r:id="rId121"/>
    <p:sldId id="383" r:id="rId122"/>
    <p:sldId id="384" r:id="rId123"/>
    <p:sldId id="385" r:id="rId124"/>
    <p:sldId id="1982" r:id="rId125"/>
    <p:sldId id="1983" r:id="rId126"/>
    <p:sldId id="386" r:id="rId127"/>
    <p:sldId id="387" r:id="rId128"/>
    <p:sldId id="388" r:id="rId129"/>
    <p:sldId id="389" r:id="rId130"/>
    <p:sldId id="390" r:id="rId131"/>
    <p:sldId id="391" r:id="rId132"/>
    <p:sldId id="392" r:id="rId133"/>
    <p:sldId id="393" r:id="rId134"/>
    <p:sldId id="4118" r:id="rId135"/>
    <p:sldId id="404" r:id="rId136"/>
    <p:sldId id="4119" r:id="rId137"/>
    <p:sldId id="396" r:id="rId138"/>
    <p:sldId id="397" r:id="rId139"/>
    <p:sldId id="398" r:id="rId140"/>
    <p:sldId id="399" r:id="rId141"/>
    <p:sldId id="1985" r:id="rId142"/>
    <p:sldId id="1986" r:id="rId143"/>
    <p:sldId id="400" r:id="rId144"/>
    <p:sldId id="1987" r:id="rId145"/>
    <p:sldId id="4120" r:id="rId146"/>
    <p:sldId id="1994" r:id="rId147"/>
    <p:sldId id="1995" r:id="rId148"/>
    <p:sldId id="2001" r:id="rId149"/>
    <p:sldId id="324" r:id="rId150"/>
    <p:sldId id="4110" r:id="rId151"/>
    <p:sldId id="2003" r:id="rId152"/>
    <p:sldId id="1996" r:id="rId153"/>
    <p:sldId id="1992" r:id="rId154"/>
    <p:sldId id="1993" r:id="rId155"/>
    <p:sldId id="2010" r:id="rId156"/>
    <p:sldId id="283" r:id="rId157"/>
    <p:sldId id="284" r:id="rId158"/>
    <p:sldId id="288" r:id="rId159"/>
    <p:sldId id="326" r:id="rId160"/>
    <p:sldId id="289" r:id="rId161"/>
    <p:sldId id="290" r:id="rId162"/>
    <p:sldId id="291" r:id="rId163"/>
    <p:sldId id="292" r:id="rId164"/>
    <p:sldId id="293" r:id="rId165"/>
    <p:sldId id="295" r:id="rId166"/>
    <p:sldId id="296" r:id="rId167"/>
    <p:sldId id="297" r:id="rId168"/>
    <p:sldId id="298" r:id="rId169"/>
    <p:sldId id="299" r:id="rId170"/>
    <p:sldId id="294" r:id="rId171"/>
    <p:sldId id="331" r:id="rId172"/>
    <p:sldId id="556" r:id="rId173"/>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2C362258-3F4C-4DED-971F-C86035DFA5D0}">
          <p14:sldIdLst>
            <p14:sldId id="333"/>
            <p14:sldId id="334"/>
            <p14:sldId id="417"/>
            <p14:sldId id="335"/>
            <p14:sldId id="336"/>
            <p14:sldId id="337"/>
            <p14:sldId id="432"/>
            <p14:sldId id="433"/>
            <p14:sldId id="434"/>
            <p14:sldId id="4109"/>
            <p14:sldId id="339"/>
            <p14:sldId id="467"/>
            <p14:sldId id="468"/>
            <p14:sldId id="469"/>
            <p14:sldId id="421"/>
            <p14:sldId id="422"/>
            <p14:sldId id="430"/>
            <p14:sldId id="431"/>
            <p14:sldId id="429"/>
            <p14:sldId id="428"/>
          </p14:sldIdLst>
        </p14:section>
        <p14:section name="Introduction" id="{2B865CF6-1A89-4EA4-A03B-324CABF41161}">
          <p14:sldIdLst>
            <p14:sldId id="262"/>
            <p14:sldId id="341"/>
            <p14:sldId id="342"/>
            <p14:sldId id="343"/>
            <p14:sldId id="304"/>
            <p14:sldId id="315"/>
            <p14:sldId id="316"/>
            <p14:sldId id="1998"/>
            <p14:sldId id="317"/>
            <p14:sldId id="408"/>
            <p14:sldId id="409"/>
            <p14:sldId id="345"/>
            <p14:sldId id="313"/>
            <p14:sldId id="302"/>
          </p14:sldIdLst>
        </p14:section>
        <p14:section name="Sermon" id="{5309842F-D8E4-4AB5-BDFE-B67E34B30D60}">
          <p14:sldIdLst>
            <p14:sldId id="470"/>
            <p14:sldId id="472"/>
            <p14:sldId id="473"/>
            <p14:sldId id="474"/>
            <p14:sldId id="475"/>
            <p14:sldId id="477"/>
            <p14:sldId id="478"/>
            <p14:sldId id="1999"/>
            <p14:sldId id="2000"/>
            <p14:sldId id="256"/>
            <p14:sldId id="314"/>
            <p14:sldId id="311"/>
            <p14:sldId id="257"/>
            <p14:sldId id="320"/>
            <p14:sldId id="321"/>
            <p14:sldId id="411"/>
          </p14:sldIdLst>
        </p14:section>
        <p14:section name="Chapters" id="{1EF7A28E-68BB-4AB4-B780-5D317758AB68}">
          <p14:sldIdLst>
            <p14:sldId id="347"/>
            <p14:sldId id="4111"/>
            <p14:sldId id="349"/>
            <p14:sldId id="350"/>
            <p14:sldId id="351"/>
            <p14:sldId id="352"/>
            <p14:sldId id="353"/>
            <p14:sldId id="354"/>
            <p14:sldId id="346"/>
            <p14:sldId id="4112"/>
            <p14:sldId id="401"/>
            <p14:sldId id="4115"/>
            <p14:sldId id="357"/>
            <p14:sldId id="358"/>
            <p14:sldId id="359"/>
            <p14:sldId id="360"/>
            <p14:sldId id="410"/>
            <p14:sldId id="1979"/>
            <p14:sldId id="363"/>
            <p14:sldId id="4116"/>
            <p14:sldId id="402"/>
            <p14:sldId id="4114"/>
            <p14:sldId id="366"/>
            <p14:sldId id="367"/>
            <p14:sldId id="368"/>
            <p14:sldId id="369"/>
            <p14:sldId id="370"/>
            <p14:sldId id="371"/>
            <p14:sldId id="372"/>
            <p14:sldId id="373"/>
            <p14:sldId id="374"/>
            <p14:sldId id="375"/>
            <p14:sldId id="376"/>
            <p14:sldId id="377"/>
            <p14:sldId id="378"/>
            <p14:sldId id="379"/>
            <p14:sldId id="380"/>
            <p14:sldId id="4113"/>
            <p14:sldId id="403"/>
            <p14:sldId id="4117"/>
            <p14:sldId id="383"/>
            <p14:sldId id="384"/>
            <p14:sldId id="385"/>
            <p14:sldId id="1982"/>
            <p14:sldId id="1983"/>
            <p14:sldId id="386"/>
            <p14:sldId id="387"/>
            <p14:sldId id="388"/>
            <p14:sldId id="389"/>
            <p14:sldId id="390"/>
            <p14:sldId id="391"/>
            <p14:sldId id="392"/>
            <p14:sldId id="393"/>
            <p14:sldId id="4118"/>
            <p14:sldId id="404"/>
            <p14:sldId id="4119"/>
            <p14:sldId id="396"/>
            <p14:sldId id="397"/>
            <p14:sldId id="398"/>
            <p14:sldId id="399"/>
            <p14:sldId id="1985"/>
            <p14:sldId id="1986"/>
            <p14:sldId id="400"/>
            <p14:sldId id="1987"/>
            <p14:sldId id="4120"/>
            <p14:sldId id="1994"/>
            <p14:sldId id="1995"/>
          </p14:sldIdLst>
        </p14:section>
        <p14:section name="Conclusion" id="{5530D3CD-FB7C-7B4D-977E-29A979729872}">
          <p14:sldIdLst>
            <p14:sldId id="2001"/>
            <p14:sldId id="324"/>
            <p14:sldId id="4110"/>
            <p14:sldId id="2003"/>
            <p14:sldId id="1996"/>
            <p14:sldId id="1992"/>
            <p14:sldId id="1993"/>
            <p14:sldId id="2010"/>
          </p14:sldIdLst>
        </p14:section>
        <p14:section name="Supplements" id="{962EBDC9-1EA0-E24A-BF25-E22D97603F46}">
          <p14:sldIdLst>
            <p14:sldId id="283"/>
            <p14:sldId id="284"/>
            <p14:sldId id="288"/>
            <p14:sldId id="326"/>
            <p14:sldId id="289"/>
            <p14:sldId id="290"/>
            <p14:sldId id="291"/>
            <p14:sldId id="292"/>
            <p14:sldId id="293"/>
            <p14:sldId id="295"/>
            <p14:sldId id="296"/>
            <p14:sldId id="297"/>
            <p14:sldId id="298"/>
            <p14:sldId id="299"/>
            <p14:sldId id="294"/>
            <p14:sldId id="331"/>
            <p14:sldId id="5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67B"/>
    <a:srgbClr val="4D73A4"/>
    <a:srgbClr val="006666"/>
    <a:srgbClr val="DDDDDD"/>
    <a:srgbClr val="008000"/>
    <a:srgbClr val="663300"/>
    <a:srgbClr val="800000"/>
    <a:srgbClr val="660066"/>
    <a:srgbClr val="FF99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09"/>
    <p:restoredTop sz="83982" autoAdjust="0"/>
  </p:normalViewPr>
  <p:slideViewPr>
    <p:cSldViewPr>
      <p:cViewPr varScale="1">
        <p:scale>
          <a:sx n="92" d="100"/>
          <a:sy n="92" d="100"/>
        </p:scale>
        <p:origin x="192" y="10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761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slideMaster" Target="slideMasters/slideMaster5.xml"/><Relationship Id="rId95" Type="http://schemas.openxmlformats.org/officeDocument/2006/relationships/slide" Target="slides/slide64.xml"/><Relationship Id="rId160" Type="http://schemas.openxmlformats.org/officeDocument/2006/relationships/slide" Target="slides/slide129.xml"/><Relationship Id="rId22" Type="http://schemas.openxmlformats.org/officeDocument/2006/relationships/slideMaster" Target="slideMasters/slideMaster22.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slide" Target="slides/slide104.xml"/><Relationship Id="rId151" Type="http://schemas.openxmlformats.org/officeDocument/2006/relationships/slide" Target="slides/slide120.xml"/><Relationship Id="rId156" Type="http://schemas.openxmlformats.org/officeDocument/2006/relationships/slide" Target="slides/slide125.xml"/><Relationship Id="rId177" Type="http://schemas.openxmlformats.org/officeDocument/2006/relationships/theme" Target="theme/theme1.xml"/><Relationship Id="rId172" Type="http://schemas.openxmlformats.org/officeDocument/2006/relationships/slide" Target="slides/slide14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167"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tableStyles" Target="tableStyles.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slide" Target="slides/slide1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A5FD8E9-4445-8941-9C59-1200A8E3996E}" type="slidenum">
              <a:rPr lang="en-US"/>
              <a:pPr/>
              <a:t>‹#›</a:t>
            </a:fld>
            <a:endParaRPr lang="en-US"/>
          </a:p>
        </p:txBody>
      </p:sp>
    </p:spTree>
    <p:extLst>
      <p:ext uri="{BB962C8B-B14F-4D97-AF65-F5344CB8AC3E}">
        <p14:creationId xmlns:p14="http://schemas.microsoft.com/office/powerpoint/2010/main" val="30124294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luralist.com/posts/1824-millennial-couple-bikes-through-isis-territory-to-prove-humans-are-kind-and-gets-killed"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simplycycling.org/blog/2018/3/25/22" TargetMode="External"/><Relationship Id="rId5" Type="http://schemas.openxmlformats.org/officeDocument/2006/relationships/hyperlink" Target="http://www.simplycycling.org/blog" TargetMode="External"/><Relationship Id="rId4" Type="http://schemas.openxmlformats.org/officeDocument/2006/relationships/hyperlink" Target="http://www.simplycycling.org/blog/2017/6/8/i-quit-my-job-toda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ytimes.com/2018/08/07/world/asia/islamic-state-tajikistan-bike-attack.html" TargetMode="External"/><Relationship Id="rId7" Type="http://schemas.openxmlformats.org/officeDocument/2006/relationships/hyperlink" Target="https://www.dailywire.com/authors/hank-berrie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pluralist.com/posts/1824-millennial-couple-bikes-near-isis-territory-to-prove-humans-are-kind-and-gets-killed" TargetMode="External"/><Relationship Id="rId5" Type="http://schemas.openxmlformats.org/officeDocument/2006/relationships/hyperlink" Target="https://www.cbsnews.com/news/washington-dc-couple-american-cyclists-tajikistan-isis-lauren-geoghegan-jay-austin/" TargetMode="External"/><Relationship Id="rId4" Type="http://schemas.openxmlformats.org/officeDocument/2006/relationships/hyperlink" Target="https://nypost.com/2018/07/30/car-attack-kills-cyclists-including-americans-in-tajikista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dailywire.com/authors/hank-berrien"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5AAB5E-D691-AE48-B05C-99603E4AE97F}" type="slidenum">
              <a:rPr lang="en-US" sz="1200">
                <a:solidFill>
                  <a:prstClr val="black"/>
                </a:solidFill>
              </a:rPr>
              <a:pPr eaLnBrk="1" hangingPunct="1"/>
              <a:t>1</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E002D-95E8-DA44-AE21-A022942CEF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18973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49C1A-44E8-794D-BA2D-980B93911F61}" type="slidenum">
              <a:rPr lang="en-US"/>
              <a:pPr/>
              <a:t>128</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9229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72BABA-D09A-3645-92B2-2F79065FB9BF}" type="slidenum">
              <a:rPr lang="en-US"/>
              <a:pPr/>
              <a:t>129</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1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15912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4ECD9-674C-6C4B-90B3-FC1736423CEB}" type="slidenum">
              <a:rPr lang="en-US"/>
              <a:pPr/>
              <a:t>130</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9071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6CCFD-044C-CE4B-8D3E-DEA2F8261386}" type="slidenum">
              <a:rPr lang="en-US"/>
              <a:pPr/>
              <a:t>131</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143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8DD62-90B3-D240-BC67-3C64167031A0}" type="slidenum">
              <a:rPr lang="en-US"/>
              <a:pPr/>
              <a:t>132</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89630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7D84A-CB85-304A-9560-5AAA28CA708B}" type="slidenum">
              <a:rPr lang="en-US"/>
              <a:pPr/>
              <a:t>133</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14113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ACE8D-6FCA-6E46-9518-BD60E1DE19DD}" type="slidenum">
              <a:rPr lang="en-US"/>
              <a:pPr/>
              <a:t>134</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2450781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C4E76-C823-6E49-9B2E-3F6558AE6B5D}" type="slidenum">
              <a:rPr lang="en-US"/>
              <a:pPr/>
              <a:t>135</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21886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3D5340-ADBB-AE47-9D60-9DA427D4CC71}" type="slidenum">
              <a:rPr lang="en-US"/>
              <a:pPr/>
              <a:t>136</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7428528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B47673-69E1-4347-BAC0-E96FCF7C54AE}" type="slidenum">
              <a:rPr lang="en-US"/>
              <a:pPr/>
              <a:t>137</a:t>
            </a:fld>
            <a:endParaRPr lang="en-US"/>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46276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592495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DD40D-15DF-C944-94AD-4455E9284324}" type="slidenum">
              <a:rPr lang="en-US"/>
              <a:pPr/>
              <a:t>138</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3181201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D9C64-F847-9747-A91B-DC1B039DECF2}" type="slidenum">
              <a:rPr lang="en-US"/>
              <a:pPr/>
              <a:t>139</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8067"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2992141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CCF72-3B04-B843-A2E9-B31301DE527F}" type="slidenum">
              <a:rPr lang="en-US"/>
              <a:pPr/>
              <a:t>140</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9744406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F44D9A-AC15-614A-AC65-390FA004F0D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781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E6A7D-C473-9343-8B2E-E05E7DAA5CD9}" type="slidenum">
              <a:rPr lang="en-US"/>
              <a:pPr/>
              <a:t>21</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1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C2A4C-1BC6-C748-A36C-3845A7532069}" type="slidenum">
              <a:rPr lang="en-US"/>
              <a:pPr/>
              <a:t>25</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094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A3E9D-A4E6-F349-B58F-AF0E909B3625}" type="slidenum">
              <a:rPr lang="en-US"/>
              <a:pPr/>
              <a:t>26</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12824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058B1-EFBB-6E46-8C44-8EAB08EB5DBC}" type="slidenum">
              <a:rPr lang="en-US"/>
              <a:pPr/>
              <a:t>27</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4623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7969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1E329-84B4-2B41-8079-15442793F6A0}" type="slidenum">
              <a:rPr lang="en-US"/>
              <a:pPr/>
              <a:t>29</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0542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3DF148-287F-6645-9C19-D926667C0D5C}" type="slidenum">
              <a:rPr lang="en-US" sz="1200">
                <a:solidFill>
                  <a:prstClr val="black"/>
                </a:solidFill>
              </a:rPr>
              <a:pPr eaLnBrk="1" hangingPunct="1"/>
              <a:t>30</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3A8108-A848-294D-8CE1-6D91CD7CCB37}" type="slidenum">
              <a:rPr lang="en-US" sz="1200">
                <a:solidFill>
                  <a:prstClr val="black"/>
                </a:solidFill>
              </a:rPr>
              <a:pPr eaLnBrk="1" hangingPunct="1"/>
              <a:t>31</a:t>
            </a:fld>
            <a:endParaRPr lang="en-US" sz="1200">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3A8108-A848-294D-8CE1-6D91CD7CCB37}" type="slidenum">
              <a:rPr lang="en-US" sz="1200">
                <a:solidFill>
                  <a:prstClr val="black"/>
                </a:solidFill>
              </a:rPr>
              <a:pPr eaLnBrk="1" hangingPunct="1"/>
              <a:t>32</a:t>
            </a:fld>
            <a:endParaRPr lang="en-US" sz="1200">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3A9288-0367-5D4D-8801-441401C2AF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6524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32350-B317-2C4C-BA53-354CBAECEEF0}" type="slidenum">
              <a:rPr lang="en-US"/>
              <a:pPr/>
              <a:t>34</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5690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415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“A young American couple who took a year-long bike trip around the world…</a:t>
            </a:r>
          </a:p>
          <a:p>
            <a:r>
              <a:rPr lang="en-SG" dirty="0"/>
              <a:t>Jay Austin and Lauren Geoghegan, 29, </a:t>
            </a:r>
            <a:r>
              <a:rPr lang="en-SG" dirty="0">
                <a:hlinkClick r:id="rId3"/>
              </a:rPr>
              <a:t>quit their jobs</a:t>
            </a:r>
            <a:r>
              <a:rPr lang="en-SG" dirty="0"/>
              <a:t> last year [2017] in order to make their trip. </a:t>
            </a:r>
            <a:r>
              <a:rPr lang="en-SG" sz="1200" kern="1200" dirty="0">
                <a:solidFill>
                  <a:schemeClr val="tx1"/>
                </a:solidFill>
                <a:effectLst/>
                <a:latin typeface="+mn-lt"/>
                <a:ea typeface="+mn-ea"/>
                <a:cs typeface="+mn-cs"/>
              </a:rPr>
              <a:t>[Jay] was a vegan who worked for the U.S. Department of Housing and Urban Development; [Lauren],</a:t>
            </a:r>
            <a:r>
              <a:rPr lang="en-SG" dirty="0">
                <a:effectLst/>
              </a:rPr>
              <a:t> </a:t>
            </a:r>
            <a:r>
              <a:rPr lang="en-SG" dirty="0"/>
              <a:t>a vegetarian who worked in the Georgetown University admissions office.</a:t>
            </a:r>
          </a:p>
          <a:p>
            <a:r>
              <a:rPr lang="en-SG" dirty="0"/>
              <a:t>Austin had a </a:t>
            </a:r>
            <a:r>
              <a:rPr lang="en-SG" dirty="0">
                <a:hlinkClick r:id="rId4"/>
              </a:rPr>
              <a:t>personal blog</a:t>
            </a:r>
            <a:r>
              <a:rPr lang="en-SG" dirty="0"/>
              <a:t> on which he wrote in June 2017, “I’ve grown tired of spending the best hours of my day in front of a glowing rectangle, of coloring the best years of my life in swaths of grey and beige. I’ve missed too many sunsets while my back was turned. Too many thunderstorms went unwatched, too many gentle breezes unnoticed.”</a:t>
            </a:r>
          </a:p>
          <a:p>
            <a:r>
              <a:rPr lang="en-SG" dirty="0"/>
              <a:t>Their trip, which lasted 369 days, </a:t>
            </a:r>
            <a:r>
              <a:rPr lang="en-SG" dirty="0">
                <a:hlinkClick r:id="rId5"/>
              </a:rPr>
              <a:t>took them</a:t>
            </a:r>
            <a:r>
              <a:rPr lang="en-SG" dirty="0"/>
              <a:t> from the southernmost tip of Africa in Capetown, South Africa, to Namibia, Botswana, Zambia, Malawi, Tanzania, Egypt, Morocco, Spain, France, Italy, Croatia, Montenegro, Kosovo, Turkey, Kazakhstan, Kyrgyzstan, and finally Tajikistan, where they were [riding] with two other cyclists, one from Switzerland and the other from the Netherlands.</a:t>
            </a:r>
          </a:p>
          <a:p>
            <a:r>
              <a:rPr lang="en-SG" dirty="0"/>
              <a:t>While in Morocco, Austin </a:t>
            </a:r>
            <a:r>
              <a:rPr lang="en-SG" dirty="0">
                <a:hlinkClick r:id="rId6"/>
              </a:rPr>
              <a:t>wrote</a:t>
            </a:r>
            <a:r>
              <a:rPr lang="en-SG" dirty="0"/>
              <a:t>…</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endParaRPr lang="zh-CN" altLang="en-US" dirty="0">
              <a:latin typeface="Arial"/>
              <a:cs typeface="Arial"/>
            </a:endParaRPr>
          </a:p>
          <a:p>
            <a:r>
              <a:rPr lang="en-US" altLang="zh-CN" dirty="0">
                <a:latin typeface="Arial"/>
                <a:cs typeface="Arial"/>
              </a:rPr>
              <a:t>---</a:t>
            </a:r>
          </a:p>
          <a:p>
            <a:endParaRPr lang="en-US" altLang="zh-CN" dirty="0">
              <a:latin typeface="Arial"/>
              <a:cs typeface="Arial"/>
            </a:endParaRPr>
          </a:p>
          <a:p>
            <a:r>
              <a:rPr lang="en-US" altLang="zh-CN" dirty="0">
                <a:latin typeface="Arial"/>
                <a:cs typeface="Arial"/>
              </a:rPr>
              <a:t>“</a:t>
            </a:r>
            <a:r>
              <a:rPr lang="zh-CN" altLang="en-US" dirty="0">
                <a:latin typeface="Arial"/>
                <a:cs typeface="Arial"/>
              </a:rPr>
              <a:t>一个美国年轻情侣决定进行一年的全球自行车旅行</a:t>
            </a:r>
            <a:r>
              <a:rPr lang="en-US" altLang="zh-CN" dirty="0">
                <a:latin typeface="Arial"/>
                <a:cs typeface="Arial"/>
              </a:rPr>
              <a:t>……</a:t>
            </a:r>
          </a:p>
          <a:p>
            <a:endParaRPr lang="en-US" altLang="zh-CN" dirty="0">
              <a:latin typeface="Arial"/>
              <a:cs typeface="Arial"/>
            </a:endParaRPr>
          </a:p>
          <a:p>
            <a:r>
              <a:rPr lang="zh-CN" altLang="en-US" dirty="0">
                <a:latin typeface="Arial"/>
                <a:cs typeface="Arial"/>
              </a:rPr>
              <a:t>杰</a:t>
            </a:r>
            <a:r>
              <a:rPr lang="en-US" altLang="zh-CN" dirty="0">
                <a:latin typeface="Arial"/>
                <a:cs typeface="Arial"/>
              </a:rPr>
              <a:t>·</a:t>
            </a:r>
            <a:r>
              <a:rPr lang="zh-CN" altLang="en-US" dirty="0">
                <a:latin typeface="Arial"/>
                <a:cs typeface="Arial"/>
              </a:rPr>
              <a:t>奥斯汀和劳伦</a:t>
            </a:r>
            <a:r>
              <a:rPr lang="en-US" altLang="zh-CN" dirty="0">
                <a:latin typeface="Arial"/>
                <a:cs typeface="Arial"/>
              </a:rPr>
              <a:t>·</a:t>
            </a:r>
            <a:r>
              <a:rPr lang="zh-CN" altLang="en-US" dirty="0">
                <a:latin typeface="Arial"/>
                <a:cs typeface="Arial"/>
              </a:rPr>
              <a:t>吉欧根，</a:t>
            </a:r>
            <a:r>
              <a:rPr lang="en-US" altLang="zh-CN" dirty="0">
                <a:latin typeface="Arial"/>
                <a:cs typeface="Arial"/>
              </a:rPr>
              <a:t>29</a:t>
            </a:r>
            <a:r>
              <a:rPr lang="zh-CN" altLang="en-US" dirty="0">
                <a:latin typeface="Arial"/>
                <a:cs typeface="Arial"/>
              </a:rPr>
              <a:t>岁，去年</a:t>
            </a:r>
            <a:r>
              <a:rPr lang="en-US" altLang="zh-CN" dirty="0">
                <a:latin typeface="Arial"/>
                <a:cs typeface="Arial"/>
              </a:rPr>
              <a:t>[2017</a:t>
            </a:r>
            <a:r>
              <a:rPr lang="zh-CN" altLang="en-US" dirty="0">
                <a:latin typeface="Arial"/>
                <a:cs typeface="Arial"/>
              </a:rPr>
              <a:t>年</a:t>
            </a:r>
            <a:r>
              <a:rPr lang="en-US" altLang="zh-CN" dirty="0">
                <a:latin typeface="Arial"/>
                <a:cs typeface="Arial"/>
              </a:rPr>
              <a:t>]</a:t>
            </a:r>
            <a:r>
              <a:rPr lang="zh-CN" altLang="en-US" dirty="0">
                <a:latin typeface="Arial"/>
                <a:cs typeface="Arial"/>
              </a:rPr>
              <a:t>辞去了工作以进行他们的旅行。</a:t>
            </a:r>
            <a:r>
              <a:rPr lang="en-US" altLang="zh-CN" dirty="0">
                <a:latin typeface="Arial"/>
                <a:cs typeface="Arial"/>
              </a:rPr>
              <a:t>[</a:t>
            </a:r>
            <a:r>
              <a:rPr lang="zh-CN" altLang="en-US" dirty="0">
                <a:latin typeface="Arial"/>
                <a:cs typeface="Arial"/>
              </a:rPr>
              <a:t>杰</a:t>
            </a:r>
            <a:r>
              <a:rPr lang="en-US" altLang="zh-CN" dirty="0">
                <a:latin typeface="Arial"/>
                <a:cs typeface="Arial"/>
              </a:rPr>
              <a:t>]</a:t>
            </a:r>
            <a:r>
              <a:rPr lang="zh-CN" altLang="en-US" dirty="0">
                <a:latin typeface="Arial"/>
                <a:cs typeface="Arial"/>
              </a:rPr>
              <a:t>是一名素食主义者，在美国住房与城市发展部工作；</a:t>
            </a:r>
            <a:r>
              <a:rPr lang="en-US" altLang="zh-CN" dirty="0">
                <a:latin typeface="Arial"/>
                <a:cs typeface="Arial"/>
              </a:rPr>
              <a:t>[</a:t>
            </a:r>
            <a:r>
              <a:rPr lang="zh-CN" altLang="en-US" dirty="0">
                <a:latin typeface="Arial"/>
                <a:cs typeface="Arial"/>
              </a:rPr>
              <a:t>劳伦</a:t>
            </a:r>
            <a:r>
              <a:rPr lang="en-US" altLang="zh-CN" dirty="0">
                <a:latin typeface="Arial"/>
                <a:cs typeface="Arial"/>
              </a:rPr>
              <a:t>]</a:t>
            </a:r>
            <a:r>
              <a:rPr lang="zh-CN" altLang="en-US" dirty="0">
                <a:latin typeface="Arial"/>
                <a:cs typeface="Arial"/>
              </a:rPr>
              <a:t>是一名素食者，在乔治城大学的招生办公室工作。</a:t>
            </a:r>
          </a:p>
          <a:p>
            <a:endParaRPr lang="zh-CN" altLang="en-US" dirty="0">
              <a:latin typeface="Arial"/>
              <a:cs typeface="Arial"/>
            </a:endParaRPr>
          </a:p>
          <a:p>
            <a:r>
              <a:rPr lang="zh-CN" altLang="en-US" dirty="0">
                <a:latin typeface="Arial"/>
                <a:cs typeface="Arial"/>
              </a:rPr>
              <a:t>奥斯汀在他个人博客上于</a:t>
            </a:r>
            <a:r>
              <a:rPr lang="en-US" altLang="zh-CN" dirty="0">
                <a:latin typeface="Arial"/>
                <a:cs typeface="Arial"/>
              </a:rPr>
              <a:t>2017</a:t>
            </a:r>
            <a:r>
              <a:rPr lang="zh-CN" altLang="en-US" dirty="0">
                <a:latin typeface="Arial"/>
                <a:cs typeface="Arial"/>
              </a:rPr>
              <a:t>年</a:t>
            </a:r>
            <a:r>
              <a:rPr lang="en-US" altLang="zh-CN" dirty="0">
                <a:latin typeface="Arial"/>
                <a:cs typeface="Arial"/>
              </a:rPr>
              <a:t>6</a:t>
            </a:r>
            <a:r>
              <a:rPr lang="zh-CN" altLang="en-US" dirty="0">
                <a:latin typeface="Arial"/>
                <a:cs typeface="Arial"/>
              </a:rPr>
              <a:t>月写道：“我厌倦了在一个发光的矩形屏幕前度过我一天中最美好的时光，把我生命中最好的年华涂抹成灰色和米色。我背对着错过了太多的日落，太多的雷雨未被观赏，太多的微风未被察觉。”</a:t>
            </a:r>
          </a:p>
          <a:p>
            <a:endParaRPr lang="zh-CN" altLang="en-US" dirty="0">
              <a:latin typeface="Arial"/>
              <a:cs typeface="Arial"/>
            </a:endParaRPr>
          </a:p>
          <a:p>
            <a:r>
              <a:rPr lang="zh-CN" altLang="en-US" dirty="0">
                <a:latin typeface="Arial"/>
                <a:cs typeface="Arial"/>
              </a:rPr>
              <a:t>他们的旅行持续了</a:t>
            </a:r>
            <a:r>
              <a:rPr lang="en-US" altLang="zh-CN" dirty="0">
                <a:latin typeface="Arial"/>
                <a:cs typeface="Arial"/>
              </a:rPr>
              <a:t>369</a:t>
            </a:r>
            <a:r>
              <a:rPr lang="zh-CN" altLang="en-US" dirty="0">
                <a:latin typeface="Arial"/>
                <a:cs typeface="Arial"/>
              </a:rPr>
              <a:t>天，从南非的开普敦出发，途经纳米比亚、博茨瓦纳、赞比亚、马拉维、坦桑尼亚、埃及、摩洛哥、西班牙、法国、意大利、克罗地亚、黑山、科索沃、土耳其、哈萨克斯坦、吉尔吉斯斯坦，最终到达塔吉克斯坦，他们在此与两位其他骑行者同行，一位来自瑞士，另一位来自荷兰。</a:t>
            </a:r>
          </a:p>
          <a:p>
            <a:endParaRPr lang="zh-CN" altLang="en-US" dirty="0">
              <a:latin typeface="Arial"/>
              <a:cs typeface="Arial"/>
            </a:endParaRPr>
          </a:p>
          <a:p>
            <a:r>
              <a:rPr lang="zh-CN" altLang="en-US" dirty="0">
                <a:latin typeface="Arial"/>
                <a:cs typeface="Arial"/>
              </a:rPr>
              <a:t>在摩洛哥时，奥斯汀写道</a:t>
            </a:r>
            <a:r>
              <a:rPr lang="en-US" altLang="zh-CN" dirty="0">
                <a:latin typeface="Arial"/>
                <a:cs typeface="Arial"/>
              </a:rPr>
              <a:t>……</a:t>
            </a:r>
          </a:p>
          <a:p>
            <a:endParaRPr lang="en-US" altLang="zh-CN" dirty="0">
              <a:latin typeface="Arial"/>
              <a:cs typeface="Arial"/>
            </a:endParaRPr>
          </a:p>
          <a:p>
            <a:r>
              <a:rPr lang="en-US" altLang="zh-CN" dirty="0">
                <a:latin typeface="Arial"/>
                <a:cs typeface="Arial"/>
              </a:rPr>
              <a:t>---</a:t>
            </a:r>
          </a:p>
          <a:p>
            <a:endParaRPr lang="en-US" altLang="zh-CN" dirty="0">
              <a:latin typeface="Arial"/>
              <a:cs typeface="Arial"/>
            </a:endParaRPr>
          </a:p>
          <a:p>
            <a:r>
              <a:rPr lang="zh-CN" altLang="en-US" dirty="0">
                <a:latin typeface="Arial"/>
                <a:cs typeface="Arial"/>
              </a:rPr>
              <a:t>美国情侣相信“邪恶是虚构的概念”，骑行经过阿富汗边境附近区域，遭</a:t>
            </a:r>
            <a:r>
              <a:rPr lang="en-US" dirty="0">
                <a:latin typeface="Arial"/>
                <a:cs typeface="Arial"/>
              </a:rPr>
              <a:t>ISIS</a:t>
            </a:r>
            <a:r>
              <a:rPr lang="zh-CN" altLang="en-US" dirty="0">
                <a:latin typeface="Arial"/>
                <a:cs typeface="Arial"/>
              </a:rPr>
              <a:t>杀害。</a:t>
            </a:r>
          </a:p>
          <a:p>
            <a:endParaRPr lang="zh-CN" altLang="en-US" dirty="0">
              <a:latin typeface="Arial"/>
              <a:cs typeface="Arial"/>
            </a:endParaRP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US" dirty="0">
              <a:latin typeface="Arial"/>
              <a:cs typeface="Arial"/>
            </a:endParaRPr>
          </a:p>
          <a:p>
            <a:endParaRPr lang="en-US" dirty="0">
              <a:latin typeface="Arial"/>
              <a:cs typeface="Arial"/>
            </a:endParaRPr>
          </a:p>
          <a:p>
            <a:r>
              <a:rPr lang="zh-CN" altLang="en-US" dirty="0">
                <a:latin typeface="Arial"/>
                <a:cs typeface="Arial"/>
              </a:rPr>
              <a:t>截图：</a:t>
            </a:r>
            <a:r>
              <a:rPr lang="en-US" dirty="0">
                <a:latin typeface="Arial"/>
                <a:cs typeface="Arial"/>
              </a:rPr>
              <a:t>CBS</a:t>
            </a:r>
            <a:r>
              <a:rPr lang="zh-CN" altLang="en-US" dirty="0">
                <a:latin typeface="Arial"/>
                <a:cs typeface="Arial"/>
              </a:rPr>
              <a:t>今晨</a:t>
            </a:r>
          </a:p>
          <a:p>
            <a:r>
              <a:rPr lang="zh-CN" altLang="en-US" dirty="0">
                <a:latin typeface="Arial"/>
                <a:cs typeface="Arial"/>
              </a:rPr>
              <a:t>作者：汉克</a:t>
            </a:r>
            <a:r>
              <a:rPr lang="en-US" altLang="zh-CN" dirty="0">
                <a:latin typeface="Arial"/>
                <a:cs typeface="Arial"/>
              </a:rPr>
              <a:t>·</a:t>
            </a:r>
            <a:r>
              <a:rPr lang="zh-CN" altLang="en-US" dirty="0">
                <a:latin typeface="Arial"/>
                <a:cs typeface="Arial"/>
              </a:rPr>
              <a:t>伯里恩</a:t>
            </a:r>
          </a:p>
          <a:p>
            <a:r>
              <a:rPr lang="en-US" altLang="zh-CN" dirty="0">
                <a:latin typeface="Arial"/>
                <a:cs typeface="Arial"/>
              </a:rPr>
              <a:t>2018</a:t>
            </a:r>
            <a:r>
              <a:rPr lang="zh-CN" altLang="en-US" dirty="0">
                <a:latin typeface="Arial"/>
                <a:cs typeface="Arial"/>
              </a:rPr>
              <a:t>年</a:t>
            </a:r>
            <a:r>
              <a:rPr lang="en-US" altLang="zh-CN" dirty="0">
                <a:latin typeface="Arial"/>
                <a:cs typeface="Arial"/>
              </a:rPr>
              <a:t>8</a:t>
            </a:r>
            <a:r>
              <a:rPr lang="zh-CN" altLang="en-US" dirty="0">
                <a:latin typeface="Arial"/>
                <a:cs typeface="Arial"/>
              </a:rPr>
              <a:t>月</a:t>
            </a:r>
            <a:r>
              <a:rPr lang="en-US" altLang="zh-CN" dirty="0">
                <a:latin typeface="Arial"/>
                <a:cs typeface="Arial"/>
              </a:rPr>
              <a:t>16</a:t>
            </a:r>
            <a:r>
              <a:rPr lang="zh-CN" altLang="en-US" dirty="0">
                <a:latin typeface="Arial"/>
                <a:cs typeface="Arial"/>
              </a:rPr>
              <a:t>日，</a:t>
            </a:r>
            <a:r>
              <a:rPr lang="en-US" altLang="zh-CN" dirty="0">
                <a:latin typeface="Arial"/>
                <a:cs typeface="Arial"/>
              </a:rPr>
              <a:t>1.4</a:t>
            </a:r>
            <a:r>
              <a:rPr lang="zh-CN" altLang="en-US" dirty="0">
                <a:latin typeface="Arial"/>
                <a:cs typeface="Arial"/>
              </a:rPr>
              <a:t>百万观看量</a:t>
            </a:r>
          </a:p>
          <a:p>
            <a:r>
              <a:rPr lang="zh-CN" altLang="en-US" dirty="0">
                <a:latin typeface="Arial"/>
                <a:cs typeface="Arial"/>
              </a:rPr>
              <a:t>访问日期：</a:t>
            </a:r>
            <a:r>
              <a:rPr lang="en-US" altLang="zh-CN" dirty="0">
                <a:latin typeface="Arial"/>
                <a:cs typeface="Arial"/>
              </a:rPr>
              <a:t>2018</a:t>
            </a:r>
            <a:r>
              <a:rPr lang="zh-CN" altLang="en-US" dirty="0">
                <a:latin typeface="Arial"/>
                <a:cs typeface="Arial"/>
              </a:rPr>
              <a:t>年</a:t>
            </a:r>
            <a:r>
              <a:rPr lang="en-US" altLang="zh-CN" dirty="0">
                <a:latin typeface="Arial"/>
                <a:cs typeface="Arial"/>
              </a:rPr>
              <a:t>9</a:t>
            </a:r>
            <a:r>
              <a:rPr lang="zh-CN" altLang="en-US" dirty="0">
                <a:latin typeface="Arial"/>
                <a:cs typeface="Arial"/>
              </a:rPr>
              <a:t>月</a:t>
            </a:r>
            <a:r>
              <a:rPr lang="en-US" altLang="zh-CN" dirty="0">
                <a:latin typeface="Arial"/>
                <a:cs typeface="Arial"/>
              </a:rPr>
              <a:t>15</a:t>
            </a:r>
            <a:r>
              <a:rPr lang="zh-CN" altLang="en-US" dirty="0">
                <a:latin typeface="Arial"/>
                <a:cs typeface="Arial"/>
              </a:rPr>
              <a:t>日</a:t>
            </a:r>
            <a:endParaRPr lang="en-US" dirty="0">
              <a:latin typeface="Arial"/>
              <a:cs typeface="Arial"/>
            </a:endParaRPr>
          </a:p>
        </p:txBody>
      </p:sp>
    </p:spTree>
    <p:extLst>
      <p:ext uri="{BB962C8B-B14F-4D97-AF65-F5344CB8AC3E}">
        <p14:creationId xmlns:p14="http://schemas.microsoft.com/office/powerpoint/2010/main" val="39010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…You watch the news and you read the papers and you're led to believe that the world is a big, scary place. People, the narrative goes, are not to be trusted. People are bad. People are evil. People are axe murderers and monsters and worse.</a:t>
            </a:r>
          </a:p>
          <a:p>
            <a:r>
              <a:rPr lang="en-SG" dirty="0"/>
              <a:t>I don't buy it. Evil is a make-believe concept we've invented to deal with the complexities of fellow humans holding values and beliefs and perspectives different than our own—it's easier to dismiss an opinion as abhorrent than strive to understand it. Badness exists, sure, but even that's quite rare. By and large, humans are kind. Self-interested sometimes, myopic sometimes, but kind. Generous and wonderful and kind. No greater revelation has come from our journey than this.</a:t>
            </a:r>
          </a:p>
          <a:p>
            <a:r>
              <a:rPr lang="en-SG" dirty="0"/>
              <a:t>______________</a:t>
            </a:r>
          </a:p>
          <a:p>
            <a:endParaRPr lang="en-SG" dirty="0"/>
          </a:p>
          <a:p>
            <a:r>
              <a:rPr lang="en-SG" dirty="0"/>
              <a:t>EXTRA (not for sermon):</a:t>
            </a:r>
          </a:p>
          <a:p>
            <a:r>
              <a:rPr lang="en-SG" dirty="0"/>
              <a:t>Austin also had some contemptuous words for President Trump:</a:t>
            </a:r>
          </a:p>
          <a:p>
            <a:r>
              <a:rPr lang="en-SG" dirty="0"/>
              <a:t>On the television across the room, Al Jazeera plays softly. Donald Trump has just announced his plans to move an embassy from Tel Aviv to Jerusalem, and the Muslim world is visibly upset. Leaving Rabat a week earlier, we'd pedalled right by a massive peaceful demonstration against the relocation. The television broadcasts footage of protests just like that one stewing up all across the Maghreb, the Middle East, and beyond. As a clip plays of a sullen Trump waddling across the screen, I do my best to disappear into the soft plush of the couch cushion behind me. But American as we may be, no one here seems to mind.</a:t>
            </a:r>
          </a:p>
          <a:p>
            <a:r>
              <a:rPr lang="en-SG" dirty="0"/>
              <a:t>Then, on July 29, 2018, as they were riding their bikes with two other cyclists in Tajikistan, five men exited their car and stabbed all the bicyclists to death.</a:t>
            </a:r>
          </a:p>
          <a:p>
            <a:r>
              <a:rPr lang="en-SG" dirty="0">
                <a:hlinkClick r:id="rId3"/>
              </a:rPr>
              <a:t>The New York Times</a:t>
            </a:r>
            <a:r>
              <a:rPr lang="en-SG" dirty="0"/>
              <a:t> reported:</a:t>
            </a:r>
          </a:p>
          <a:p>
            <a:r>
              <a:rPr lang="en-SG" dirty="0"/>
              <a:t>A </a:t>
            </a:r>
            <a:r>
              <a:rPr lang="en-SG" dirty="0">
                <a:hlinkClick r:id="rId4"/>
              </a:rPr>
              <a:t>grainy cellphone clip</a:t>
            </a:r>
            <a:r>
              <a:rPr lang="en-SG" dirty="0"/>
              <a:t> recorded by a driver shows what happened next: The men’s Daewoo sedan passes the cyclists and then makes a sharp U-turn. It doubles back, and aims directly for the bikers, ramming into them and lurching over their fallen forms. In all, four people were killed: Mr. Austin, Ms. Geoghegan and cyclists from Switzerland and the Netherlands. Two days later, the Islamic State released a video showing five men it identified as the attackers, sitting before the ISIS flag. They face the camera and make a vow: to kill “disbelievers.”</a:t>
            </a:r>
          </a:p>
          <a:p>
            <a:r>
              <a:rPr lang="en-SG" dirty="0">
                <a:hlinkClick r:id="rId5"/>
              </a:rPr>
              <a:t>CBS News</a:t>
            </a:r>
            <a:r>
              <a:rPr lang="en-SG" dirty="0"/>
              <a:t> added, “ISIS followed an initial claim of responsibility in print with a video showing the five purported attackers pledging allegiance to ISIS leader Abu Bakr al-Baghdadi.”</a:t>
            </a:r>
          </a:p>
          <a:p>
            <a:endParaRPr lang="en-SG" i="1" dirty="0"/>
          </a:p>
          <a:p>
            <a:r>
              <a:rPr lang="en-SG" i="1" dirty="0"/>
              <a:t>Update: This article originally said the bikers rode through ISIS territory. They were biking through an area of Tajikistan which is "near ISIS territory" according to </a:t>
            </a:r>
            <a:r>
              <a:rPr lang="en-SG" i="1" dirty="0">
                <a:hlinkClick r:id="rId6"/>
              </a:rPr>
              <a:t>pluralist.com.</a:t>
            </a:r>
            <a:endParaRPr lang="en-SG" i="1" dirty="0"/>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7"/>
              </a:rPr>
              <a:t>Hank Berrien</a:t>
            </a:r>
            <a:r>
              <a:rPr lang="en-SG" i="1" dirty="0"/>
              <a:t> </a:t>
            </a:r>
          </a:p>
          <a:p>
            <a:r>
              <a:rPr lang="en-SG" dirty="0"/>
              <a:t>August 16, 2018 1.4m views </a:t>
            </a:r>
          </a:p>
          <a:p>
            <a:r>
              <a:rPr lang="en-US" dirty="0">
                <a:latin typeface="Arial"/>
                <a:cs typeface="Arial"/>
              </a:rPr>
              <a:t>Accessed 15 Sep 2018</a:t>
            </a:r>
          </a:p>
          <a:p>
            <a:endParaRPr lang="zh-CN" altLang="en-US" dirty="0">
              <a:latin typeface="Arial"/>
              <a:cs typeface="Arial"/>
            </a:endParaRPr>
          </a:p>
          <a:p>
            <a:r>
              <a:rPr lang="en-US" altLang="zh-CN" dirty="0">
                <a:latin typeface="Arial"/>
                <a:cs typeface="Arial"/>
              </a:rPr>
              <a:t>---</a:t>
            </a:r>
          </a:p>
          <a:p>
            <a:endParaRPr lang="en-US" altLang="zh-CN" dirty="0">
              <a:latin typeface="Arial"/>
              <a:cs typeface="Arial"/>
            </a:endParaRPr>
          </a:p>
          <a:p>
            <a:r>
              <a:rPr lang="en-US" altLang="zh-CN" dirty="0">
                <a:latin typeface="Arial"/>
                <a:cs typeface="Arial"/>
              </a:rPr>
              <a:t>…</a:t>
            </a:r>
            <a:r>
              <a:rPr lang="zh-CN" altLang="en-US" dirty="0">
                <a:latin typeface="Arial"/>
                <a:cs typeface="Arial"/>
              </a:rPr>
              <a:t>你看新闻，读报纸，就会被引导去相信这个世界是一个巨大而恐怖的地方。叙述通常是这样的：人不可信，人是坏的，是邪恶的，是斧头杀手、怪物，甚至更可怕的东西。</a:t>
            </a:r>
          </a:p>
          <a:p>
            <a:endParaRPr lang="zh-CN" altLang="en-US" dirty="0">
              <a:latin typeface="Arial"/>
              <a:cs typeface="Arial"/>
            </a:endParaRPr>
          </a:p>
          <a:p>
            <a:r>
              <a:rPr lang="zh-CN" altLang="en-US" dirty="0">
                <a:latin typeface="Arial"/>
                <a:cs typeface="Arial"/>
              </a:rPr>
              <a:t>我不相信这种说法。邪恶是我们发明的一个虚构概念，用来处理人们持有与我们不同的价值观、信仰和观点的复杂性</a:t>
            </a:r>
            <a:r>
              <a:rPr lang="en-US" altLang="zh-CN" dirty="0">
                <a:latin typeface="Arial"/>
                <a:cs typeface="Arial"/>
              </a:rPr>
              <a:t>——</a:t>
            </a:r>
            <a:r>
              <a:rPr lang="zh-CN" altLang="en-US" dirty="0">
                <a:latin typeface="Arial"/>
                <a:cs typeface="Arial"/>
              </a:rPr>
              <a:t>轻易地把一个观点视为可憎，比努力去理解它要容易得多。当然，坏事确实存在，但那种情况很少。总的来说，人类是善良的。有时候自私，有时候目光短浅，但总体上是善良的。慷慨、令人敬畏和善良。在我们旅程中没有比这更伟大的启示了。</a:t>
            </a:r>
          </a:p>
          <a:p>
            <a:endParaRPr lang="zh-CN" altLang="en-US" dirty="0">
              <a:latin typeface="Arial"/>
              <a:cs typeface="Arial"/>
            </a:endParaRPr>
          </a:p>
          <a:p>
            <a:r>
              <a:rPr lang="en-US" altLang="zh-CN" dirty="0">
                <a:latin typeface="Arial"/>
                <a:cs typeface="Arial"/>
              </a:rPr>
              <a:t>______________</a:t>
            </a:r>
          </a:p>
          <a:p>
            <a:endParaRPr lang="en-US" altLang="zh-CN" dirty="0">
              <a:latin typeface="Arial"/>
              <a:cs typeface="Arial"/>
            </a:endParaRPr>
          </a:p>
          <a:p>
            <a:r>
              <a:rPr lang="zh-CN" altLang="en-US" dirty="0">
                <a:latin typeface="Arial"/>
                <a:cs typeface="Arial"/>
              </a:rPr>
              <a:t>附加内容（非讲道内容）：</a:t>
            </a:r>
          </a:p>
          <a:p>
            <a:r>
              <a:rPr lang="zh-CN" altLang="en-US" dirty="0">
                <a:latin typeface="Arial"/>
                <a:cs typeface="Arial"/>
              </a:rPr>
              <a:t>奥斯汀也对特朗普总统有一些轻蔑的言辞：</a:t>
            </a:r>
          </a:p>
          <a:p>
            <a:r>
              <a:rPr lang="zh-CN" altLang="en-US" dirty="0">
                <a:latin typeface="Arial"/>
                <a:cs typeface="Arial"/>
              </a:rPr>
              <a:t>房间对面的电视轻声播放着半岛电视台。唐纳德</a:t>
            </a:r>
            <a:r>
              <a:rPr lang="en-US" altLang="zh-CN" dirty="0">
                <a:latin typeface="Arial"/>
                <a:cs typeface="Arial"/>
              </a:rPr>
              <a:t>·</a:t>
            </a:r>
            <a:r>
              <a:rPr lang="zh-CN" altLang="en-US" dirty="0">
                <a:latin typeface="Arial"/>
                <a:cs typeface="Arial"/>
              </a:rPr>
              <a:t>特朗普刚刚宣布计划将大使馆从特拉维夫迁往耶路撒冷，穆斯林世界明显感到不安。离开拉巴特一周前，我们骑车经过了一次反对这一迁移的和平示威。电视播放的片段中，和我们看到的一样，类似的抗议活动正在整个马格里布地区、中东及其他地方酝酿。当一个阴沉的特朗普出现在屏幕上时，我尽力隐入身后柔软的沙发靠垫中。但是，尽管我们是美国人，在这里似乎没有人介意。</a:t>
            </a:r>
          </a:p>
          <a:p>
            <a:endParaRPr lang="zh-CN" altLang="en-US" dirty="0">
              <a:latin typeface="Arial"/>
              <a:cs typeface="Arial"/>
            </a:endParaRPr>
          </a:p>
          <a:p>
            <a:r>
              <a:rPr lang="en-US" altLang="zh-CN" dirty="0">
                <a:latin typeface="Arial"/>
                <a:cs typeface="Arial"/>
              </a:rPr>
              <a:t>2018</a:t>
            </a:r>
            <a:r>
              <a:rPr lang="zh-CN" altLang="en-US" dirty="0">
                <a:latin typeface="Arial"/>
                <a:cs typeface="Arial"/>
              </a:rPr>
              <a:t>年</a:t>
            </a:r>
            <a:r>
              <a:rPr lang="en-US" altLang="zh-CN" dirty="0">
                <a:latin typeface="Arial"/>
                <a:cs typeface="Arial"/>
              </a:rPr>
              <a:t>7</a:t>
            </a:r>
            <a:r>
              <a:rPr lang="zh-CN" altLang="en-US" dirty="0">
                <a:latin typeface="Arial"/>
                <a:cs typeface="Arial"/>
              </a:rPr>
              <a:t>月</a:t>
            </a:r>
            <a:r>
              <a:rPr lang="en-US" altLang="zh-CN" dirty="0">
                <a:latin typeface="Arial"/>
                <a:cs typeface="Arial"/>
              </a:rPr>
              <a:t>29</a:t>
            </a:r>
            <a:r>
              <a:rPr lang="zh-CN" altLang="en-US" dirty="0">
                <a:latin typeface="Arial"/>
                <a:cs typeface="Arial"/>
              </a:rPr>
              <a:t>日，当他们与另外两名骑行者在塔吉克斯坦骑行时，五名男子从车中出来，刺死了所有骑行者。</a:t>
            </a:r>
          </a:p>
          <a:p>
            <a:endParaRPr lang="zh-CN" altLang="en-US" dirty="0">
              <a:latin typeface="Arial"/>
              <a:cs typeface="Arial"/>
            </a:endParaRPr>
          </a:p>
          <a:p>
            <a:r>
              <a:rPr lang="en-US" altLang="zh-CN" dirty="0">
                <a:latin typeface="Arial"/>
                <a:cs typeface="Arial"/>
              </a:rPr>
              <a:t>《</a:t>
            </a:r>
            <a:r>
              <a:rPr lang="zh-CN" altLang="en-US" dirty="0">
                <a:latin typeface="Arial"/>
                <a:cs typeface="Arial"/>
              </a:rPr>
              <a:t>纽约时报</a:t>
            </a:r>
            <a:r>
              <a:rPr lang="en-US" altLang="zh-CN" dirty="0">
                <a:latin typeface="Arial"/>
                <a:cs typeface="Arial"/>
              </a:rPr>
              <a:t>》</a:t>
            </a:r>
            <a:r>
              <a:rPr lang="zh-CN" altLang="en-US" dirty="0">
                <a:latin typeface="Arial"/>
                <a:cs typeface="Arial"/>
              </a:rPr>
              <a:t>报道：</a:t>
            </a:r>
          </a:p>
          <a:p>
            <a:r>
              <a:rPr lang="zh-CN" altLang="en-US" dirty="0">
                <a:latin typeface="Arial"/>
                <a:cs typeface="Arial"/>
              </a:rPr>
              <a:t>一段由司机录制的模糊手机视频显示了接下来发生的事：这些人的大宇轿车超过了骑行者，然后急转弯返回，直接对准骑行者，将他们撞倒并碾过倒地的身影。总共有四人死亡：奥斯汀先生、乔根根女士和来自瑞士与荷兰的骑行者。两天后，伊斯兰国发布了一段视频，显示五名自称为袭击者的人坐在</a:t>
            </a:r>
            <a:r>
              <a:rPr lang="en-US" dirty="0">
                <a:latin typeface="Arial"/>
                <a:cs typeface="Arial"/>
              </a:rPr>
              <a:t>ISIS</a:t>
            </a:r>
            <a:r>
              <a:rPr lang="zh-CN" altLang="en-US" dirty="0">
                <a:latin typeface="Arial"/>
                <a:cs typeface="Arial"/>
              </a:rPr>
              <a:t>旗帜前，面对镜头发誓要杀死“异教徒”。</a:t>
            </a:r>
          </a:p>
          <a:p>
            <a:endParaRPr lang="zh-CN" altLang="en-US" dirty="0">
              <a:latin typeface="Arial"/>
              <a:cs typeface="Arial"/>
            </a:endParaRPr>
          </a:p>
          <a:p>
            <a:r>
              <a:rPr lang="en-US" dirty="0">
                <a:latin typeface="Arial"/>
                <a:cs typeface="Arial"/>
              </a:rPr>
              <a:t>CBS</a:t>
            </a:r>
            <a:r>
              <a:rPr lang="zh-CN" altLang="en-US" dirty="0">
                <a:latin typeface="Arial"/>
                <a:cs typeface="Arial"/>
              </a:rPr>
              <a:t>新闻补充道，“</a:t>
            </a:r>
            <a:r>
              <a:rPr lang="en-US" dirty="0">
                <a:latin typeface="Arial"/>
                <a:cs typeface="Arial"/>
              </a:rPr>
              <a:t>ISIS</a:t>
            </a:r>
            <a:r>
              <a:rPr lang="zh-CN" altLang="en-US" dirty="0">
                <a:latin typeface="Arial"/>
                <a:cs typeface="Arial"/>
              </a:rPr>
              <a:t>在一份书面声明中声称对此负责后发布了一段视频，显示五名自称袭击者的人向</a:t>
            </a:r>
            <a:r>
              <a:rPr lang="en-US" dirty="0">
                <a:latin typeface="Arial"/>
                <a:cs typeface="Arial"/>
              </a:rPr>
              <a:t>ISIS</a:t>
            </a:r>
            <a:r>
              <a:rPr lang="zh-CN" altLang="en-US" dirty="0">
                <a:latin typeface="Arial"/>
                <a:cs typeface="Arial"/>
              </a:rPr>
              <a:t>领袖阿布</a:t>
            </a:r>
            <a:r>
              <a:rPr lang="en-US" altLang="zh-CN" dirty="0">
                <a:latin typeface="Arial"/>
                <a:cs typeface="Arial"/>
              </a:rPr>
              <a:t>·</a:t>
            </a:r>
            <a:r>
              <a:rPr lang="zh-CN" altLang="en-US" dirty="0">
                <a:latin typeface="Arial"/>
                <a:cs typeface="Arial"/>
              </a:rPr>
              <a:t>巴克尔</a:t>
            </a:r>
            <a:r>
              <a:rPr lang="en-US" altLang="zh-CN" dirty="0">
                <a:latin typeface="Arial"/>
                <a:cs typeface="Arial"/>
              </a:rPr>
              <a:t>·</a:t>
            </a:r>
            <a:r>
              <a:rPr lang="zh-CN" altLang="en-US" dirty="0">
                <a:latin typeface="Arial"/>
                <a:cs typeface="Arial"/>
              </a:rPr>
              <a:t>巴格达迪效忠。”</a:t>
            </a:r>
          </a:p>
          <a:p>
            <a:endParaRPr lang="zh-CN" altLang="en-US" dirty="0">
              <a:latin typeface="Arial"/>
              <a:cs typeface="Arial"/>
            </a:endParaRPr>
          </a:p>
          <a:p>
            <a:r>
              <a:rPr lang="zh-CN" altLang="en-US" dirty="0">
                <a:latin typeface="Arial"/>
                <a:cs typeface="Arial"/>
              </a:rPr>
              <a:t>更新：这篇文章最初称这些骑行者穿越了</a:t>
            </a:r>
            <a:r>
              <a:rPr lang="en-US" dirty="0">
                <a:latin typeface="Arial"/>
                <a:cs typeface="Arial"/>
              </a:rPr>
              <a:t>ISIS</a:t>
            </a:r>
            <a:r>
              <a:rPr lang="zh-CN" altLang="en-US" dirty="0">
                <a:latin typeface="Arial"/>
                <a:cs typeface="Arial"/>
              </a:rPr>
              <a:t>的领地。事实上，他们在塔吉克斯坦靠近</a:t>
            </a:r>
            <a:r>
              <a:rPr lang="en-US" dirty="0">
                <a:latin typeface="Arial"/>
                <a:cs typeface="Arial"/>
              </a:rPr>
              <a:t>ISIS</a:t>
            </a:r>
            <a:r>
              <a:rPr lang="zh-CN" altLang="en-US" dirty="0">
                <a:latin typeface="Arial"/>
                <a:cs typeface="Arial"/>
              </a:rPr>
              <a:t>领地的区域骑行，根据</a:t>
            </a:r>
            <a:r>
              <a:rPr lang="en-US" dirty="0" err="1">
                <a:latin typeface="Arial"/>
                <a:cs typeface="Arial"/>
              </a:rPr>
              <a:t>pluralist.com</a:t>
            </a:r>
            <a:r>
              <a:rPr lang="zh-CN" altLang="en-US" dirty="0">
                <a:latin typeface="Arial"/>
                <a:cs typeface="Arial"/>
              </a:rPr>
              <a:t>的报道。</a:t>
            </a:r>
          </a:p>
          <a:p>
            <a:endParaRPr lang="zh-CN" altLang="en-US" dirty="0">
              <a:latin typeface="Arial"/>
              <a:cs typeface="Arial"/>
            </a:endParaRPr>
          </a:p>
          <a:p>
            <a:r>
              <a:rPr lang="en-US" altLang="zh-CN" dirty="0">
                <a:latin typeface="Arial"/>
                <a:cs typeface="Arial"/>
              </a:rPr>
              <a:t>---</a:t>
            </a:r>
          </a:p>
          <a:p>
            <a:endParaRPr lang="en-US" altLang="zh-CN" dirty="0">
              <a:latin typeface="Arial"/>
              <a:cs typeface="Arial"/>
            </a:endParaRPr>
          </a:p>
          <a:p>
            <a:r>
              <a:rPr lang="zh-CN" altLang="en-US" dirty="0">
                <a:latin typeface="Arial"/>
                <a:cs typeface="Arial"/>
              </a:rPr>
              <a:t>原文链接：</a:t>
            </a:r>
            <a:r>
              <a:rPr lang="en-US" altLang="zh-CN" dirty="0">
                <a:latin typeface="Arial"/>
                <a:cs typeface="Arial"/>
              </a:rPr>
              <a:t>[</a:t>
            </a:r>
            <a:r>
              <a:rPr lang="en-US" dirty="0">
                <a:latin typeface="Arial"/>
                <a:cs typeface="Arial"/>
              </a:rPr>
              <a:t>American Couple Believing 'Evil Is A Make-Believe Concept' Bike Through Territory Near Afghan Border. ISIS Stabs Them To Death.](https://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r>
              <a:rPr lang="en-US" dirty="0">
                <a:latin typeface="Arial"/>
                <a:cs typeface="Arial"/>
              </a:rPr>
              <a:t>)</a:t>
            </a:r>
          </a:p>
          <a:p>
            <a:endParaRPr lang="en-US" dirty="0">
              <a:latin typeface="Arial"/>
              <a:cs typeface="Arial"/>
            </a:endParaRPr>
          </a:p>
        </p:txBody>
      </p:sp>
    </p:spTree>
    <p:extLst>
      <p:ext uri="{BB962C8B-B14F-4D97-AF65-F5344CB8AC3E}">
        <p14:creationId xmlns:p14="http://schemas.microsoft.com/office/powerpoint/2010/main" val="392004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a:p>
            <a:r>
              <a:rPr lang="zh-CN" altLang="en-US" dirty="0">
                <a:latin typeface="Arial"/>
                <a:cs typeface="Arial"/>
              </a:rPr>
              <a:t>好，现在我将向你展示关于他们的文章标题：“相信‘邪恶是一个虚构概念’的美国夫妇在阿富汗边境附近骑行，</a:t>
            </a:r>
            <a:r>
              <a:rPr lang="en-US" dirty="0">
                <a:latin typeface="Arial"/>
                <a:cs typeface="Arial"/>
              </a:rPr>
              <a:t>ISIS</a:t>
            </a:r>
            <a:r>
              <a:rPr lang="zh-CN" altLang="en-US" dirty="0">
                <a:latin typeface="Arial"/>
                <a:cs typeface="Arial"/>
              </a:rPr>
              <a:t>将他们刺死。”  </a:t>
            </a:r>
          </a:p>
          <a:p>
            <a:r>
              <a:rPr lang="zh-CN" altLang="en-US" dirty="0">
                <a:latin typeface="Arial"/>
                <a:cs typeface="Arial"/>
              </a:rPr>
              <a:t>这对夫妇提出了一个生死攸关的问题</a:t>
            </a:r>
            <a:r>
              <a:rPr lang="en-US" altLang="zh-CN" dirty="0">
                <a:latin typeface="Arial"/>
                <a:cs typeface="Arial"/>
              </a:rPr>
              <a:t>……</a:t>
            </a:r>
          </a:p>
          <a:p>
            <a:endParaRPr lang="en-US" altLang="zh-CN" dirty="0">
              <a:latin typeface="Arial"/>
              <a:cs typeface="Arial"/>
            </a:endParaRPr>
          </a:p>
          <a:p>
            <a:r>
              <a:rPr lang="en-US" altLang="zh-CN" dirty="0">
                <a:latin typeface="Arial"/>
                <a:cs typeface="Arial"/>
              </a:rPr>
              <a:t>________</a:t>
            </a:r>
          </a:p>
          <a:p>
            <a:endParaRPr lang="en-US" altLang="zh-CN" dirty="0">
              <a:latin typeface="Arial"/>
              <a:cs typeface="Arial"/>
            </a:endParaRPr>
          </a:p>
          <a:p>
            <a:r>
              <a:rPr lang="zh-CN" altLang="en-US" dirty="0">
                <a:latin typeface="Arial"/>
                <a:cs typeface="Arial"/>
              </a:rPr>
              <a:t>相信“邪恶是一个虚构概念”的美国夫妇在阿富汗边境附近骑行，</a:t>
            </a:r>
            <a:r>
              <a:rPr lang="en-US" dirty="0">
                <a:latin typeface="Arial"/>
                <a:cs typeface="Arial"/>
              </a:rPr>
              <a:t>ISIS</a:t>
            </a:r>
            <a:r>
              <a:rPr lang="zh-CN" altLang="en-US" dirty="0">
                <a:latin typeface="Arial"/>
                <a:cs typeface="Arial"/>
              </a:rPr>
              <a:t>将他们刺死。</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US" dirty="0">
              <a:latin typeface="Arial"/>
              <a:cs typeface="Arial"/>
            </a:endParaRPr>
          </a:p>
          <a:p>
            <a:r>
              <a:rPr lang="zh-CN" altLang="en-US" dirty="0">
                <a:latin typeface="Arial"/>
                <a:cs typeface="Arial"/>
              </a:rPr>
              <a:t>截图来源：</a:t>
            </a:r>
            <a:r>
              <a:rPr lang="en-US" dirty="0">
                <a:latin typeface="Arial"/>
                <a:cs typeface="Arial"/>
              </a:rPr>
              <a:t>CBS This Morning  </a:t>
            </a:r>
          </a:p>
          <a:p>
            <a:r>
              <a:rPr lang="zh-CN" altLang="en-US" dirty="0">
                <a:latin typeface="Arial"/>
                <a:cs typeface="Arial"/>
              </a:rPr>
              <a:t>作者：</a:t>
            </a:r>
            <a:r>
              <a:rPr lang="en-US" dirty="0">
                <a:latin typeface="Arial"/>
                <a:cs typeface="Arial"/>
              </a:rPr>
              <a:t>Hank Berrien  </a:t>
            </a:r>
          </a:p>
          <a:p>
            <a:r>
              <a:rPr lang="en-US" dirty="0">
                <a:latin typeface="Arial"/>
                <a:cs typeface="Arial"/>
              </a:rPr>
              <a:t>2018</a:t>
            </a:r>
            <a:r>
              <a:rPr lang="zh-CN" altLang="en-US" dirty="0">
                <a:latin typeface="Arial"/>
                <a:cs typeface="Arial"/>
              </a:rPr>
              <a:t>年</a:t>
            </a:r>
            <a:r>
              <a:rPr lang="en-US" altLang="zh-CN" dirty="0">
                <a:latin typeface="Arial"/>
                <a:cs typeface="Arial"/>
              </a:rPr>
              <a:t>8</a:t>
            </a:r>
            <a:r>
              <a:rPr lang="zh-CN" altLang="en-US" dirty="0">
                <a:latin typeface="Arial"/>
                <a:cs typeface="Arial"/>
              </a:rPr>
              <a:t>月</a:t>
            </a:r>
            <a:r>
              <a:rPr lang="en-US" altLang="zh-CN" dirty="0">
                <a:latin typeface="Arial"/>
                <a:cs typeface="Arial"/>
              </a:rPr>
              <a:t>16</a:t>
            </a:r>
            <a:r>
              <a:rPr lang="zh-CN" altLang="en-US" dirty="0">
                <a:latin typeface="Arial"/>
                <a:cs typeface="Arial"/>
              </a:rPr>
              <a:t>日，</a:t>
            </a:r>
            <a:r>
              <a:rPr lang="en-US" altLang="zh-CN" dirty="0">
                <a:latin typeface="Arial"/>
                <a:cs typeface="Arial"/>
              </a:rPr>
              <a:t>140</a:t>
            </a:r>
            <a:r>
              <a:rPr lang="zh-CN" altLang="en-US" dirty="0">
                <a:latin typeface="Arial"/>
                <a:cs typeface="Arial"/>
              </a:rPr>
              <a:t>万浏览  </a:t>
            </a:r>
          </a:p>
          <a:p>
            <a:r>
              <a:rPr lang="zh-CN" altLang="en-US" dirty="0">
                <a:latin typeface="Arial"/>
                <a:cs typeface="Arial"/>
              </a:rPr>
              <a:t>访问时间：</a:t>
            </a:r>
            <a:r>
              <a:rPr lang="en-US" altLang="zh-CN" dirty="0">
                <a:latin typeface="Arial"/>
                <a:cs typeface="Arial"/>
              </a:rPr>
              <a:t>2018</a:t>
            </a:r>
            <a:r>
              <a:rPr lang="zh-CN" altLang="en-US" dirty="0">
                <a:latin typeface="Arial"/>
                <a:cs typeface="Arial"/>
              </a:rPr>
              <a:t>年</a:t>
            </a:r>
            <a:r>
              <a:rPr lang="en-US" altLang="zh-CN" dirty="0">
                <a:latin typeface="Arial"/>
                <a:cs typeface="Arial"/>
              </a:rPr>
              <a:t>9</a:t>
            </a:r>
            <a:r>
              <a:rPr lang="zh-CN" altLang="en-US" dirty="0">
                <a:latin typeface="Arial"/>
                <a:cs typeface="Arial"/>
              </a:rPr>
              <a:t>月</a:t>
            </a:r>
            <a:r>
              <a:rPr lang="en-US" altLang="zh-CN" dirty="0">
                <a:latin typeface="Arial"/>
                <a:cs typeface="Arial"/>
              </a:rPr>
              <a:t>15</a:t>
            </a:r>
            <a:r>
              <a:rPr lang="zh-CN" altLang="en-US" dirty="0">
                <a:latin typeface="Arial"/>
                <a:cs typeface="Arial"/>
              </a:rPr>
              <a:t>日</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360930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simple answer is, ”Yes. Evil exists. In fact, it exists in you and me.” This is why we must repent. </a:t>
            </a:r>
          </a:p>
          <a:p>
            <a:r>
              <a:rPr lang="zh-CN" altLang="en-US" dirty="0">
                <a:latin typeface="Arial"/>
                <a:cs typeface="Arial"/>
              </a:rPr>
              <a:t>简单的回答是：“是的。邪恶是存在的。事实上，它存在于你我之中。”这就是我们必须忏悔的原因。</a:t>
            </a:r>
            <a:endParaRPr lang="en-US" dirty="0">
              <a:latin typeface="Arial"/>
              <a:cs typeface="Arial"/>
            </a:endParaRPr>
          </a:p>
        </p:txBody>
      </p:sp>
    </p:spTree>
    <p:extLst>
      <p:ext uri="{BB962C8B-B14F-4D97-AF65-F5344CB8AC3E}">
        <p14:creationId xmlns:p14="http://schemas.microsoft.com/office/powerpoint/2010/main" val="1004886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But what does it mean to repent? Perhaps you have been told that repentance means “to turn”—to turn from sin, Satan, and death to turn to salvation, God, and life. But is that correct?</a:t>
            </a:r>
          </a:p>
          <a:p>
            <a:r>
              <a:rPr lang="zh-CN" altLang="en-US" dirty="0">
                <a:latin typeface="Arial"/>
                <a:cs typeface="Arial"/>
              </a:rPr>
              <a:t>但是，悔改是什么意思呢？也许你听说过，悔改意味着“转变”</a:t>
            </a:r>
            <a:r>
              <a:rPr lang="en-US" altLang="zh-CN" dirty="0">
                <a:latin typeface="Arial"/>
                <a:cs typeface="Arial"/>
              </a:rPr>
              <a:t>——</a:t>
            </a:r>
            <a:r>
              <a:rPr lang="zh-CN" altLang="en-US" dirty="0">
                <a:latin typeface="Arial"/>
                <a:cs typeface="Arial"/>
              </a:rPr>
              <a:t>从罪、撒旦和死亡中转向救恩、上帝和生命。但这是正确的吗？</a:t>
            </a:r>
            <a:endParaRPr lang="en-US" dirty="0">
              <a:latin typeface="Arial"/>
              <a:cs typeface="Arial"/>
            </a:endParaRPr>
          </a:p>
        </p:txBody>
      </p:sp>
    </p:spTree>
    <p:extLst>
      <p:ext uri="{BB962C8B-B14F-4D97-AF65-F5344CB8AC3E}">
        <p14:creationId xmlns:p14="http://schemas.microsoft.com/office/powerpoint/2010/main" val="10237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FD8E9-4445-8941-9C59-1200A8E3996E}" type="slidenum">
              <a:rPr lang="en-US" smtClean="0"/>
              <a:pPr/>
              <a:t>3</a:t>
            </a:fld>
            <a:endParaRPr lang="en-US"/>
          </a:p>
        </p:txBody>
      </p:sp>
    </p:spTree>
    <p:extLst>
      <p:ext uri="{BB962C8B-B14F-4D97-AF65-F5344CB8AC3E}">
        <p14:creationId xmlns:p14="http://schemas.microsoft.com/office/powerpoint/2010/main" val="1481298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Biblically, repentance means to change your mind about who Jesus is and what saves you. It means going from unbelief where we say Jesus is not God to belief that Jesus is God and died for us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r>
              <a:rPr lang="zh-CN" altLang="en-US" dirty="0">
                <a:latin typeface="Arial" panose="020B0604020202020204" pitchFamily="34" charset="0"/>
                <a:cs typeface="Arial" panose="020B0604020202020204" pitchFamily="34" charset="0"/>
              </a:rPr>
              <a:t>从圣经的角度来看，悔改意味着改变你对耶稣是谁以及什么能拯救你的看法。这意味着从不信耶稣是神到相信耶稣是神并为我们而死的转变。</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88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89174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9BD33-1A10-E543-811D-5CA6F127D7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4902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A5CEC8-C688-D349-96AF-90BC7D722C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6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275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97D9FD-9540-C347-957C-0BD02A08AF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164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BD7417-6759-1247-9DDD-3CBB63F65C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7123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66CFCA-4513-2549-8EEF-9616889E2F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6888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CA7EC-8191-9F41-8CFC-4B5F3EFF36ED}" type="slidenum">
              <a:rPr lang="en-US"/>
              <a:pPr/>
              <a:t>48</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744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3E002D-95E8-DA44-AE21-A022942CEF52}" type="slidenum">
              <a:rPr lang="en-US"/>
              <a:pPr/>
              <a:t>49</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9682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748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06F92-1A48-D6DE-55B9-23604787BC6E}"/>
            </a:ext>
          </a:extLst>
        </p:cNvPr>
        <p:cNvGrpSpPr/>
        <p:nvPr/>
      </p:nvGrpSpPr>
      <p:grpSpPr>
        <a:xfrm>
          <a:off x="0" y="0"/>
          <a:ext cx="0" cy="0"/>
          <a:chOff x="0" y="0"/>
          <a:chExt cx="0" cy="0"/>
        </a:xfrm>
      </p:grpSpPr>
      <p:sp>
        <p:nvSpPr>
          <p:cNvPr id="923649" name="Rectangle 1031">
            <a:extLst>
              <a:ext uri="{FF2B5EF4-FFF2-40B4-BE49-F238E27FC236}">
                <a16:creationId xmlns:a16="http://schemas.microsoft.com/office/drawing/2014/main" id="{8EBC16D5-C305-1292-DBF1-B304AD55A9B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a:extLst>
              <a:ext uri="{FF2B5EF4-FFF2-40B4-BE49-F238E27FC236}">
                <a16:creationId xmlns:a16="http://schemas.microsoft.com/office/drawing/2014/main" id="{002114D2-C1A1-0D9D-A994-3B106B21E078}"/>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47E65521-C98C-2CB1-98CE-2A33DB62CE3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9995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God had told Israel over 800 years before that he would judge</a:t>
            </a:r>
            <a:r>
              <a:rPr lang="en-US" baseline="0" dirty="0"/>
              <a:t> his people for their sin in the </a:t>
            </a:r>
            <a:r>
              <a:rPr lang="ru-RU" baseline="0" dirty="0"/>
              <a:t>"</a:t>
            </a:r>
            <a:r>
              <a:rPr lang="en-US" baseline="0" dirty="0"/>
              <a:t>Blessings and </a:t>
            </a:r>
            <a:r>
              <a:rPr lang="en-US" baseline="0" dirty="0" err="1"/>
              <a:t>Cursings</a:t>
            </a:r>
            <a:r>
              <a:rPr lang="ru-RU" baseline="0" dirty="0"/>
              <a:t>"</a:t>
            </a:r>
            <a:r>
              <a:rPr lang="en-US" baseline="0" dirty="0"/>
              <a:t> chapter of Deuteronomy 28. The parallels are striking, almost quoting these warnings of Moses word-for-word. Through this God was telling them, </a:t>
            </a:r>
            <a:r>
              <a:rPr lang="ru-RU" baseline="0" dirty="0"/>
              <a:t>"</a:t>
            </a:r>
            <a:r>
              <a:rPr lang="en-US" baseline="0" dirty="0"/>
              <a:t>I told you so!</a:t>
            </a:r>
            <a:r>
              <a:rPr lang="ru-RU" baseline="0" dirty="0"/>
              <a:t>”</a:t>
            </a:r>
            <a:endParaRPr lang="en-US" baseline="0" dirty="0"/>
          </a:p>
          <a:p>
            <a:r>
              <a:rPr lang="zh-CN" altLang="en-US" dirty="0"/>
              <a:t>神在</a:t>
            </a:r>
            <a:r>
              <a:rPr lang="en-US" altLang="zh-CN" dirty="0"/>
              <a:t>800</a:t>
            </a:r>
            <a:r>
              <a:rPr lang="zh-CN" altLang="en-US" dirty="0"/>
              <a:t>多年前就告诉过以色列，他会因他们的罪来审判他们，这在</a:t>
            </a:r>
            <a:r>
              <a:rPr lang="en-US" altLang="zh-CN" dirty="0"/>
              <a:t>《</a:t>
            </a:r>
            <a:r>
              <a:rPr lang="zh-CN" altLang="en-US" dirty="0"/>
              <a:t>申命记</a:t>
            </a:r>
            <a:r>
              <a:rPr lang="en-US" altLang="zh-CN" dirty="0"/>
              <a:t>》28</a:t>
            </a:r>
            <a:r>
              <a:rPr lang="zh-CN" altLang="en-US" dirty="0"/>
              <a:t>章的“祝福与咒诅”章节中得到了体现。相似之处令人惊讶，几乎是逐字引用了摩西的这些警告。通过这一点，神在告诉他们：“我早就告诉过你们了！”</a:t>
            </a:r>
            <a:endParaRPr lang="en-US" dirty="0"/>
          </a:p>
        </p:txBody>
      </p:sp>
      <p:sp>
        <p:nvSpPr>
          <p:cNvPr id="4" name="Slide Number Placeholder 3"/>
          <p:cNvSpPr>
            <a:spLocks noGrp="1"/>
          </p:cNvSpPr>
          <p:nvPr>
            <p:ph type="sldNum" sz="quarter" idx="10"/>
          </p:nvPr>
        </p:nvSpPr>
        <p:spPr/>
        <p:txBody>
          <a:bodyPr/>
          <a:lstStyle/>
          <a:p>
            <a:pPr>
              <a:defRPr/>
            </a:pPr>
            <a:fld id="{CB06A62E-D0D3-D448-908C-1E3F96410542}" type="slidenum">
              <a:rPr lang="en-US">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22360372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Jerusalem confesses her deserved desolation with the agony the people feel over the awful effects of rebellion against God (1:12-22).</a:t>
            </a:r>
          </a:p>
          <a:p>
            <a:r>
              <a:rPr lang="en-SG" sz="1200" kern="1200" dirty="0">
                <a:solidFill>
                  <a:schemeClr val="tx1"/>
                </a:solidFill>
                <a:effectLst/>
                <a:latin typeface="Arial" panose="020B0604020202020204" pitchFamily="34" charset="0"/>
                <a:ea typeface="+mn-ea"/>
                <a:cs typeface="Arial" panose="020B0604020202020204" pitchFamily="34" charset="0"/>
              </a:rPr>
              <a:t>Here the language switches from third person (“it”) to first person (“I”) as if the city could speak for itself.</a:t>
            </a:r>
          </a:p>
          <a:p>
            <a:r>
              <a:rPr lang="zh-CN" altLang="en-US" dirty="0">
                <a:latin typeface="Arial" panose="020B0604020202020204" pitchFamily="34" charset="0"/>
                <a:cs typeface="Arial" panose="020B0604020202020204" pitchFamily="34" charset="0"/>
              </a:rPr>
              <a:t>耶路撒冷承认她因悖逆神而应得的荒凉，人们因叛逆神所带来的可怕后果而感到极度痛苦（</a:t>
            </a:r>
            <a:r>
              <a:rPr lang="en-US" altLang="zh-CN" dirty="0">
                <a:latin typeface="Arial" panose="020B0604020202020204" pitchFamily="34" charset="0"/>
                <a:cs typeface="Arial" panose="020B0604020202020204" pitchFamily="34" charset="0"/>
              </a:rPr>
              <a:t>1:12-22</a:t>
            </a:r>
            <a:r>
              <a:rPr lang="zh-CN" altLang="en-US" dirty="0">
                <a:latin typeface="Arial" panose="020B0604020202020204" pitchFamily="34" charset="0"/>
                <a:cs typeface="Arial" panose="020B0604020202020204" pitchFamily="34" charset="0"/>
              </a:rPr>
              <a:t>）。这里的语言从第三人称（“它”）切换到第一人称（“我”），仿佛这座城市自己在说话。</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642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0833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028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OS-03-Leviticus-239</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b="0" dirty="0">
                <a:latin typeface="Arial" panose="020B0604020202020204" pitchFamily="34" charset="0"/>
                <a:ea typeface="MS PGothic" charset="0"/>
                <a:cs typeface="Arial" panose="020B0604020202020204" pitchFamily="34" charset="0"/>
              </a:rPr>
              <a:t>OS-03-</a:t>
            </a:r>
            <a:r>
              <a:rPr lang="zh-CN" altLang="en-US" b="0" dirty="0">
                <a:latin typeface="Arial" panose="020B0604020202020204" pitchFamily="34" charset="0"/>
                <a:ea typeface="MS PGothic" charset="0"/>
                <a:cs typeface="Arial" panose="020B0604020202020204" pitchFamily="34" charset="0"/>
              </a:rPr>
              <a:t>利未记</a:t>
            </a:r>
            <a:r>
              <a:rPr lang="en-US" altLang="zh-CN" b="0" dirty="0">
                <a:latin typeface="Arial" panose="020B0604020202020204" pitchFamily="34" charset="0"/>
                <a:ea typeface="MS PGothic" charset="0"/>
                <a:cs typeface="Arial" panose="020B0604020202020204" pitchFamily="34" charset="0"/>
              </a:rPr>
              <a:t>-239  </a:t>
            </a:r>
          </a:p>
          <a:p>
            <a:pPr eaLnBrk="1" hangingPunct="1">
              <a:lnSpc>
                <a:spcPct val="90000"/>
              </a:lnSpc>
              <a:spcBef>
                <a:spcPct val="20000"/>
              </a:spcBef>
              <a:buFont typeface="Wingdings" charset="0"/>
              <a:buNone/>
            </a:pPr>
            <a:r>
              <a:rPr lang="en-US" b="0" dirty="0">
                <a:latin typeface="Arial" panose="020B0604020202020204" pitchFamily="34" charset="0"/>
                <a:ea typeface="MS PGothic" charset="0"/>
                <a:cs typeface="Arial" panose="020B0604020202020204" pitchFamily="34" charset="0"/>
              </a:rPr>
              <a:t>OS-05-</a:t>
            </a:r>
            <a:r>
              <a:rPr lang="zh-CN" altLang="en-US" b="0" dirty="0">
                <a:latin typeface="Arial" panose="020B0604020202020204" pitchFamily="34" charset="0"/>
                <a:ea typeface="MS PGothic" charset="0"/>
                <a:cs typeface="Arial" panose="020B0604020202020204" pitchFamily="34" charset="0"/>
              </a:rPr>
              <a:t>申命记</a:t>
            </a:r>
            <a:r>
              <a:rPr lang="en-US" altLang="zh-CN" b="0" dirty="0">
                <a:latin typeface="Arial" panose="020B0604020202020204" pitchFamily="34" charset="0"/>
                <a:ea typeface="MS PGothic" charset="0"/>
                <a:cs typeface="Arial" panose="020B0604020202020204" pitchFamily="34" charset="0"/>
              </a:rPr>
              <a:t>-203  </a:t>
            </a:r>
          </a:p>
          <a:p>
            <a:pPr eaLnBrk="1" hangingPunct="1">
              <a:lnSpc>
                <a:spcPct val="90000"/>
              </a:lnSpc>
              <a:spcBef>
                <a:spcPct val="20000"/>
              </a:spcBef>
              <a:buFont typeface="Wingdings" charset="0"/>
              <a:buNone/>
            </a:pPr>
            <a:r>
              <a:rPr lang="en-US" b="0" dirty="0">
                <a:latin typeface="Arial" panose="020B0604020202020204" pitchFamily="34" charset="0"/>
                <a:ea typeface="MS PGothic" charset="0"/>
                <a:cs typeface="Arial" panose="020B0604020202020204" pitchFamily="34" charset="0"/>
              </a:rPr>
              <a:t>OS-11-</a:t>
            </a:r>
            <a:r>
              <a:rPr lang="zh-CN" altLang="en-US" b="0" dirty="0">
                <a:latin typeface="Arial" panose="020B0604020202020204" pitchFamily="34" charset="0"/>
                <a:ea typeface="MS PGothic" charset="0"/>
                <a:cs typeface="Arial" panose="020B0604020202020204" pitchFamily="34" charset="0"/>
              </a:rPr>
              <a:t>列王纪上</a:t>
            </a:r>
            <a:r>
              <a:rPr lang="en-US" altLang="zh-CN" b="0" dirty="0">
                <a:latin typeface="Arial" panose="020B0604020202020204" pitchFamily="34" charset="0"/>
                <a:ea typeface="MS PGothic" charset="0"/>
                <a:cs typeface="Arial" panose="020B0604020202020204" pitchFamily="34" charset="0"/>
              </a:rPr>
              <a:t>-40  </a:t>
            </a:r>
          </a:p>
          <a:p>
            <a:pPr eaLnBrk="1" hangingPunct="1">
              <a:lnSpc>
                <a:spcPct val="90000"/>
              </a:lnSpc>
              <a:spcBef>
                <a:spcPct val="20000"/>
              </a:spcBef>
              <a:buFont typeface="Wingdings" charset="0"/>
              <a:buNone/>
            </a:pPr>
            <a:r>
              <a:rPr lang="en-US" b="0" dirty="0">
                <a:latin typeface="Arial" panose="020B0604020202020204" pitchFamily="34" charset="0"/>
                <a:ea typeface="MS PGothic" charset="0"/>
                <a:cs typeface="Arial" panose="020B0604020202020204" pitchFamily="34" charset="0"/>
              </a:rPr>
              <a:t>OS-14-</a:t>
            </a:r>
            <a:r>
              <a:rPr lang="zh-CN" altLang="en-US" b="0" dirty="0">
                <a:latin typeface="Arial" panose="020B0604020202020204" pitchFamily="34" charset="0"/>
                <a:ea typeface="MS PGothic" charset="0"/>
                <a:cs typeface="Arial" panose="020B0604020202020204" pitchFamily="34" charset="0"/>
              </a:rPr>
              <a:t>历代志下</a:t>
            </a:r>
            <a:r>
              <a:rPr lang="en-US" altLang="zh-CN" b="0" dirty="0">
                <a:latin typeface="Arial" panose="020B0604020202020204" pitchFamily="34" charset="0"/>
                <a:ea typeface="MS PGothic" charset="0"/>
                <a:cs typeface="Arial" panose="020B0604020202020204" pitchFamily="34" charset="0"/>
              </a:rPr>
              <a:t>-58  </a:t>
            </a:r>
          </a:p>
          <a:p>
            <a:pPr eaLnBrk="1" hangingPunct="1">
              <a:lnSpc>
                <a:spcPct val="90000"/>
              </a:lnSpc>
              <a:spcBef>
                <a:spcPct val="20000"/>
              </a:spcBef>
              <a:buFont typeface="Wingdings" charset="0"/>
              <a:buNone/>
            </a:pPr>
            <a:endParaRPr lang="en-US" altLang="zh-CN" b="0" dirty="0">
              <a:latin typeface="Arial" panose="020B0604020202020204" pitchFamily="34" charset="0"/>
              <a:ea typeface="MS PGothic" charset="0"/>
              <a:cs typeface="Arial" panose="020B0604020202020204" pitchFamily="34" charset="0"/>
            </a:endParaRPr>
          </a:p>
          <a:p>
            <a:pPr eaLnBrk="1" hangingPunct="1">
              <a:lnSpc>
                <a:spcPct val="90000"/>
              </a:lnSpc>
              <a:spcBef>
                <a:spcPct val="20000"/>
              </a:spcBef>
              <a:buFont typeface="Wingdings" charset="0"/>
              <a:buNone/>
            </a:pPr>
            <a:r>
              <a:rPr lang="zh-CN" altLang="en-US" b="0" dirty="0">
                <a:latin typeface="Arial" panose="020B0604020202020204" pitchFamily="34" charset="0"/>
                <a:ea typeface="MS PGothic" charset="0"/>
                <a:cs typeface="Arial" panose="020B0604020202020204" pitchFamily="34" charset="0"/>
              </a:rPr>
              <a:t>耶利米的预言和</a:t>
            </a:r>
            <a:r>
              <a:rPr lang="en-US" altLang="zh-CN" b="0" dirty="0">
                <a:latin typeface="Arial" panose="020B0604020202020204" pitchFamily="34" charset="0"/>
                <a:ea typeface="MS PGothic" charset="0"/>
                <a:cs typeface="Arial" panose="020B0604020202020204" pitchFamily="34" charset="0"/>
              </a:rPr>
              <a:t>《</a:t>
            </a:r>
            <a:r>
              <a:rPr lang="zh-CN" altLang="en-US" b="0" dirty="0">
                <a:latin typeface="Arial" panose="020B0604020202020204" pitchFamily="34" charset="0"/>
                <a:ea typeface="MS PGothic" charset="0"/>
                <a:cs typeface="Arial" panose="020B0604020202020204" pitchFamily="34" charset="0"/>
              </a:rPr>
              <a:t>耶利米哀歌</a:t>
            </a:r>
            <a:r>
              <a:rPr lang="en-US" altLang="zh-CN" b="0" dirty="0">
                <a:latin typeface="Arial" panose="020B0604020202020204" pitchFamily="34" charset="0"/>
                <a:ea typeface="MS PGothic" charset="0"/>
                <a:cs typeface="Arial" panose="020B0604020202020204" pitchFamily="34" charset="0"/>
              </a:rPr>
              <a:t>》</a:t>
            </a:r>
            <a:r>
              <a:rPr lang="zh-CN" altLang="en-US" b="0" dirty="0">
                <a:latin typeface="Arial" panose="020B0604020202020204" pitchFamily="34" charset="0"/>
                <a:ea typeface="MS PGothic" charset="0"/>
                <a:cs typeface="Arial" panose="020B0604020202020204" pitchFamily="34" charset="0"/>
              </a:rPr>
              <a:t>记录了他亲眼目睹的巴比伦围攻和毁灭耶路撒冷的情景，因着国家的罪恶，圣灵感动他记录了一部历史汇编，为神对这两个国家的审判提供了背景和理由。领袖和百姓因不敬虔和偶像崇拜而犯罪，正如</a:t>
            </a:r>
            <a:r>
              <a:rPr lang="en-US" altLang="zh-CN" b="0" dirty="0">
                <a:latin typeface="Arial" panose="020B0604020202020204" pitchFamily="34" charset="0"/>
                <a:ea typeface="MS PGothic" charset="0"/>
                <a:cs typeface="Arial" panose="020B0604020202020204" pitchFamily="34" charset="0"/>
              </a:rPr>
              <a:t>《</a:t>
            </a:r>
            <a:r>
              <a:rPr lang="zh-CN" altLang="en-US" b="0" dirty="0">
                <a:latin typeface="Arial" panose="020B0604020202020204" pitchFamily="34" charset="0"/>
                <a:ea typeface="MS PGothic" charset="0"/>
                <a:cs typeface="Arial" panose="020B0604020202020204" pitchFamily="34" charset="0"/>
              </a:rPr>
              <a:t>申命记</a:t>
            </a:r>
            <a:r>
              <a:rPr lang="en-US" altLang="zh-CN" b="0" dirty="0">
                <a:latin typeface="Arial" panose="020B0604020202020204" pitchFamily="34" charset="0"/>
                <a:ea typeface="MS PGothic" charset="0"/>
                <a:cs typeface="Arial" panose="020B0604020202020204" pitchFamily="34" charset="0"/>
              </a:rPr>
              <a:t>》28</a:t>
            </a:r>
            <a:r>
              <a:rPr lang="zh-CN" altLang="en-US" b="0" dirty="0">
                <a:latin typeface="Arial" panose="020B0604020202020204" pitchFamily="34" charset="0"/>
                <a:ea typeface="MS PGothic" charset="0"/>
                <a:cs typeface="Arial" panose="020B0604020202020204" pitchFamily="34" charset="0"/>
              </a:rPr>
              <a:t>章的咒诅所述，神给予了百姓顺服与不顺服的后果。</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3165388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8C3DA-AF3B-CD46-B5DC-31950331F619}" type="slidenum">
              <a:rPr lang="en-US" sz="1200">
                <a:solidFill>
                  <a:prstClr val="black"/>
                </a:solidFill>
              </a:rPr>
              <a:pPr eaLnBrk="1" hangingPunct="1"/>
              <a:t>69</a:t>
            </a:fld>
            <a:endParaRPr lang="en-US" sz="1200">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99461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5984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29867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50D822-DCAF-5641-8079-FD7D0AA7E656}" type="slidenum">
              <a:rPr lang="en-US" sz="1200">
                <a:solidFill>
                  <a:prstClr val="black"/>
                </a:solidFill>
              </a:rPr>
              <a:pPr eaLnBrk="1" hangingPunct="1"/>
              <a:t>81</a:t>
            </a:fld>
            <a:endParaRPr lang="en-US" sz="1200">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http://lyricstranslate.com/en/great-thy-faithfulness-%E7%A5%A2%E4%BF%A1%E5%AF%A6%E4%BD%95%E5%BB%A3%E5%A4%A7.html</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C89B70-034E-B04F-ADEE-5E2689BB966D}" type="slidenum">
              <a:rPr lang="en-US" sz="1200">
                <a:solidFill>
                  <a:prstClr val="black"/>
                </a:solidFill>
              </a:rPr>
              <a:pPr eaLnBrk="1" hangingPunct="1"/>
              <a:t>87</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6064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5362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20992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1986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663937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889AD555-0521-224D-BF87-0F2A0F111F5C}" type="slidenum">
              <a:rPr lang="en-US" sz="1200">
                <a:solidFill>
                  <a:prstClr val="black"/>
                </a:solidFill>
              </a:rPr>
              <a:pPr/>
              <a:t>96</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38DDE88C-F906-2B4B-BAD6-141ADB5EDE28}" type="slidenum">
              <a:rPr lang="en-US" sz="1200">
                <a:solidFill>
                  <a:prstClr val="black"/>
                </a:solidFill>
              </a:rPr>
              <a:pPr/>
              <a:t>97</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i="1" dirty="0">
                <a:solidFill>
                  <a:srgbClr val="6699FF"/>
                </a:solidFill>
                <a:ea typeface="宋体" charset="0"/>
                <a:cs typeface="宋体" charset="0"/>
              </a:rPr>
              <a:t>"</a:t>
            </a:r>
            <a:r>
              <a:rPr lang="en-US" altLang="zh-CN" b="1" i="1" dirty="0">
                <a:solidFill>
                  <a:srgbClr val="6699FF"/>
                </a:solidFill>
                <a:ea typeface="宋体" charset="0"/>
                <a:cs typeface="宋体" charset="0"/>
              </a:rPr>
              <a:t>Even if Moses and Samuel were to stand before Me, My heart would not go out to this people. Send them away from My presence! Let them go!</a:t>
            </a:r>
            <a:r>
              <a:rPr lang="ru-RU" altLang="zh-CN" b="1" i="1" dirty="0">
                <a:solidFill>
                  <a:srgbClr val="6699FF"/>
                </a:solidFill>
                <a:ea typeface="宋体" charset="0"/>
                <a:cs typeface="宋体" charset="0"/>
              </a:rPr>
              <a:t>"</a:t>
            </a:r>
            <a:r>
              <a:rPr lang="en-US" altLang="zh-CN" dirty="0">
                <a:solidFill>
                  <a:srgbClr val="6699FF"/>
                </a:solidFill>
                <a:ea typeface="宋体" charset="0"/>
                <a:cs typeface="宋体" charset="0"/>
              </a:rPr>
              <a:t> </a:t>
            </a:r>
            <a:endParaRPr lang="en-US" altLang="ja-JP" dirty="0">
              <a:solidFill>
                <a:srgbClr val="6699FF"/>
              </a:solidFill>
              <a:ea typeface="宋体" charset="0"/>
              <a:cs typeface="宋体"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zh-CN" sz="1200" b="0" i="1" u="none" strike="noStrike" kern="1200" cap="none" spc="0" normalizeH="0" baseline="0" noProof="0" dirty="0">
                <a:ln>
                  <a:noFill/>
                </a:ln>
                <a:solidFill>
                  <a:srgbClr val="000000"/>
                </a:solidFill>
                <a:effectLst/>
                <a:uLnTx/>
                <a:uFillTx/>
                <a:latin typeface="Trebuchet MS" charset="0"/>
                <a:ea typeface="宋体" charset="0"/>
              </a:rPr>
              <a:t>"</a:t>
            </a:r>
            <a:r>
              <a:rPr kumimoji="0" lang="zh-CN" altLang="en-US" sz="1200" b="1" i="1" u="none" strike="noStrike" kern="1200" cap="none" spc="0" normalizeH="0" baseline="0" noProof="0" dirty="0">
                <a:ln>
                  <a:noFill/>
                </a:ln>
                <a:solidFill>
                  <a:srgbClr val="000000"/>
                </a:solidFill>
                <a:effectLst/>
                <a:uLnTx/>
                <a:uFillTx/>
                <a:latin typeface="Trebuchet MS" charset="0"/>
                <a:ea typeface="宋体" charset="0"/>
              </a:rPr>
              <a:t>即使摩西和撒母耳站在我面前代求，我的心也不会转向这人民。你把他们从我面前赶走，叫他们出去！</a:t>
            </a:r>
            <a:r>
              <a:rPr kumimoji="0" lang="ru-RU" altLang="zh-CN" sz="1200" b="1" i="1" u="none" strike="noStrike" kern="1200" cap="none" spc="0" normalizeH="0" baseline="0" noProof="0" dirty="0">
                <a:ln>
                  <a:noFill/>
                </a:ln>
                <a:solidFill>
                  <a:srgbClr val="000000"/>
                </a:solidFill>
                <a:effectLst/>
                <a:uLnTx/>
                <a:uFillTx/>
                <a:latin typeface="Trebuchet MS" charset="0"/>
                <a:ea typeface="宋体" charset="0"/>
              </a:rPr>
              <a:t>"</a:t>
            </a:r>
            <a:r>
              <a:rPr kumimoji="0" lang="en-US" altLang="zh-CN" sz="1200" b="0" i="0" u="none" strike="noStrike" kern="1200" cap="none" spc="0" normalizeH="0" baseline="0" noProof="0" dirty="0">
                <a:ln>
                  <a:noFill/>
                </a:ln>
                <a:solidFill>
                  <a:srgbClr val="000000"/>
                </a:solidFill>
                <a:effectLst/>
                <a:uLnTx/>
                <a:uFillTx/>
                <a:latin typeface="Trebuchet MS" charset="0"/>
                <a:ea typeface="宋体" charset="0"/>
              </a:rPr>
              <a:t> </a:t>
            </a:r>
            <a:endParaRPr kumimoji="0" lang="en-US" sz="1200" b="0" i="0" u="none" strike="noStrike" kern="1200" cap="none" spc="0" normalizeH="0" baseline="0" noProof="0" dirty="0">
              <a:ln>
                <a:noFill/>
              </a:ln>
              <a:solidFill>
                <a:srgbClr val="000000"/>
              </a:solidFill>
              <a:effectLst/>
              <a:uLnTx/>
              <a:uFillTx/>
              <a:latin typeface="Trebuchet MS" charset="0"/>
              <a:ea typeface="宋体" charset="0"/>
            </a:endParaRPr>
          </a:p>
          <a:p>
            <a:pPr eaLnBrk="1" hangingPunct="1"/>
            <a:endParaRPr lang="en-US" dirty="0">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7D60C66C-C3EF-3944-B02B-CE91A69A28EE}" type="slidenum">
              <a:rPr lang="en-US" sz="1200">
                <a:solidFill>
                  <a:prstClr val="black"/>
                </a:solidFill>
              </a:rPr>
              <a:pPr/>
              <a:t>98</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1" i="1" dirty="0">
                <a:ea typeface="宋体" charset="0"/>
                <a:cs typeface="宋体" charset="0"/>
              </a:rPr>
              <a:t>"</a:t>
            </a:r>
            <a:r>
              <a:rPr lang="en-US" altLang="zh-CN" b="1" i="1" dirty="0">
                <a:ea typeface="宋体" charset="0"/>
                <a:cs typeface="宋体" charset="0"/>
              </a:rPr>
              <a:t>I will make them abhorrent to all the kingdoms of the earth</a:t>
            </a:r>
            <a:r>
              <a:rPr lang="en-US" altLang="zh-CN" b="1" i="1" dirty="0">
                <a:solidFill>
                  <a:srgbClr val="FFFF00"/>
                </a:solidFill>
                <a:ea typeface="宋体" charset="0"/>
                <a:cs typeface="宋体" charset="0"/>
              </a:rPr>
              <a:t> </a:t>
            </a:r>
            <a:r>
              <a:rPr lang="en-US" altLang="zh-CN" b="1" i="1" dirty="0">
                <a:solidFill>
                  <a:srgbClr val="0000FF"/>
                </a:solidFill>
                <a:ea typeface="宋体" charset="0"/>
                <a:cs typeface="宋体" charset="0"/>
              </a:rPr>
              <a:t>because of what Manasseh</a:t>
            </a:r>
            <a:r>
              <a:rPr lang="en-US" altLang="zh-CN" b="1" i="1" dirty="0">
                <a:solidFill>
                  <a:srgbClr val="FFFF00"/>
                </a:solidFill>
                <a:ea typeface="宋体" charset="0"/>
                <a:cs typeface="宋体" charset="0"/>
              </a:rPr>
              <a:t> </a:t>
            </a:r>
            <a:r>
              <a:rPr lang="en-US" altLang="zh-CN" b="1" i="1" dirty="0">
                <a:ea typeface="宋体" charset="0"/>
                <a:cs typeface="宋体" charset="0"/>
              </a:rPr>
              <a:t>son of Hezekiah king of Judah</a:t>
            </a:r>
            <a:r>
              <a:rPr lang="en-US" altLang="zh-CN" b="1" i="1" dirty="0">
                <a:solidFill>
                  <a:srgbClr val="FFFF00"/>
                </a:solidFill>
                <a:ea typeface="宋体" charset="0"/>
                <a:cs typeface="宋体" charset="0"/>
              </a:rPr>
              <a:t> </a:t>
            </a:r>
            <a:r>
              <a:rPr lang="en-US" altLang="zh-CN" b="1" i="1" dirty="0">
                <a:solidFill>
                  <a:srgbClr val="0000FF"/>
                </a:solidFill>
                <a:ea typeface="宋体" charset="0"/>
                <a:cs typeface="宋体" charset="0"/>
              </a:rPr>
              <a:t>did in Jerusalem.</a:t>
            </a:r>
            <a:r>
              <a:rPr lang="ru-RU" altLang="zh-CN" b="1" i="1" dirty="0">
                <a:solidFill>
                  <a:srgbClr val="0000FF"/>
                </a:solidFill>
                <a:ea typeface="宋体" charset="0"/>
                <a:cs typeface="宋体" charset="0"/>
              </a:rPr>
              <a:t>"</a:t>
            </a:r>
            <a:endParaRPr lang="en-US" altLang="ja-JP" b="1" i="1" dirty="0">
              <a:solidFill>
                <a:srgbClr val="0000FF"/>
              </a:solidFill>
              <a:ea typeface="宋体" charset="0"/>
              <a:cs typeface="宋体" charset="0"/>
            </a:endParaRPr>
          </a:p>
          <a:p>
            <a:pPr eaLnBrk="1" hangingPunct="1"/>
            <a:r>
              <a:rPr lang="zh-CN" altLang="en-US" dirty="0">
                <a:ea typeface="宋体" charset="0"/>
                <a:cs typeface="宋体" charset="0"/>
              </a:rPr>
              <a:t>“因犹大王希西家的儿子玛拿西在耶路撒冷所做的事，我必使他们在地上万国中成为可憎的。”</a:t>
            </a:r>
            <a:endParaRPr lang="en-US" dirty="0">
              <a:ea typeface="宋体" charset="0"/>
              <a:cs typeface="宋体"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FBDC8383-DFA8-AE44-B806-939A9F5F35C4}" type="slidenum">
              <a:rPr lang="en-US" sz="1200">
                <a:solidFill>
                  <a:prstClr val="black"/>
                </a:solidFill>
              </a:rPr>
              <a:pPr/>
              <a:t>99</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1" i="1" dirty="0">
                <a:solidFill>
                  <a:schemeClr val="hlink"/>
                </a:solidFill>
                <a:ea typeface="宋体" charset="0"/>
                <a:cs typeface="宋体" charset="0"/>
              </a:rPr>
              <a:t>"</a:t>
            </a:r>
            <a:r>
              <a:rPr lang="en-US" altLang="zh-CN" b="1" i="1" dirty="0">
                <a:solidFill>
                  <a:schemeClr val="hlink"/>
                </a:solidFill>
                <a:ea typeface="宋体" charset="0"/>
                <a:cs typeface="宋体" charset="0"/>
              </a:rPr>
              <a:t>...Your fathers forsook me… and did not keep my law. But</a:t>
            </a:r>
            <a:r>
              <a:rPr lang="en-US" altLang="zh-CN" b="1" i="1" dirty="0">
                <a:solidFill>
                  <a:srgbClr val="FFFF00"/>
                </a:solidFill>
                <a:ea typeface="宋体" charset="0"/>
                <a:cs typeface="宋体" charset="0"/>
              </a:rPr>
              <a:t> </a:t>
            </a:r>
            <a:r>
              <a:rPr lang="en-US" altLang="zh-CN" b="1" i="1" dirty="0">
                <a:solidFill>
                  <a:srgbClr val="0000FF"/>
                </a:solidFill>
                <a:ea typeface="宋体" charset="0"/>
                <a:cs typeface="宋体" charset="0"/>
              </a:rPr>
              <a:t>you have behaved more wickedly than your fathers… instead of obeying Me. So I will throw you out of this land into a land</a:t>
            </a:r>
            <a:r>
              <a:rPr lang="en-US" altLang="zh-CN" b="1" i="1" dirty="0">
                <a:solidFill>
                  <a:srgbClr val="FFFF00"/>
                </a:solidFill>
                <a:ea typeface="宋体" charset="0"/>
                <a:cs typeface="宋体" charset="0"/>
              </a:rPr>
              <a:t> </a:t>
            </a:r>
            <a:r>
              <a:rPr lang="en-US" altLang="zh-CN" b="1" i="1" dirty="0">
                <a:solidFill>
                  <a:schemeClr val="hlink"/>
                </a:solidFill>
                <a:ea typeface="宋体" charset="0"/>
                <a:cs typeface="宋体" charset="0"/>
              </a:rPr>
              <a:t>neither you nor your fathers have known, and</a:t>
            </a:r>
            <a:r>
              <a:rPr lang="en-US" altLang="zh-CN" b="1" i="1" dirty="0">
                <a:solidFill>
                  <a:srgbClr val="FFFF00"/>
                </a:solidFill>
                <a:ea typeface="宋体" charset="0"/>
                <a:cs typeface="宋体" charset="0"/>
              </a:rPr>
              <a:t> </a:t>
            </a:r>
            <a:r>
              <a:rPr lang="en-US" altLang="zh-CN" b="1" i="1" dirty="0">
                <a:solidFill>
                  <a:srgbClr val="0000FF"/>
                </a:solidFill>
                <a:ea typeface="宋体" charset="0"/>
                <a:cs typeface="宋体" charset="0"/>
              </a:rPr>
              <a:t>there you will serve other gods</a:t>
            </a:r>
            <a:r>
              <a:rPr lang="en-US" altLang="zh-CN" b="1" i="1" dirty="0">
                <a:solidFill>
                  <a:srgbClr val="FFFF00"/>
                </a:solidFill>
                <a:ea typeface="宋体" charset="0"/>
                <a:cs typeface="宋体" charset="0"/>
              </a:rPr>
              <a:t> </a:t>
            </a:r>
            <a:r>
              <a:rPr lang="en-US" altLang="zh-CN" b="1" i="1" dirty="0">
                <a:solidFill>
                  <a:schemeClr val="hlink"/>
                </a:solidFill>
                <a:ea typeface="宋体" charset="0"/>
                <a:cs typeface="宋体" charset="0"/>
              </a:rPr>
              <a:t>day and night, for I will show you no </a:t>
            </a:r>
            <a:r>
              <a:rPr lang="en-US" altLang="zh-CN" b="1" i="1" dirty="0" err="1">
                <a:solidFill>
                  <a:schemeClr val="hlink"/>
                </a:solidFill>
                <a:ea typeface="宋体" charset="0"/>
                <a:cs typeface="宋体" charset="0"/>
              </a:rPr>
              <a:t>favour</a:t>
            </a:r>
            <a:r>
              <a:rPr lang="en-US" altLang="zh-CN" b="1" i="1" dirty="0">
                <a:solidFill>
                  <a:schemeClr val="hlink"/>
                </a:solidFill>
                <a:ea typeface="宋体" charset="0"/>
                <a:cs typeface="宋体" charset="0"/>
              </a:rPr>
              <a:t>.</a:t>
            </a:r>
            <a:r>
              <a:rPr lang="ru-RU" altLang="zh-CN" b="1" i="1" dirty="0">
                <a:solidFill>
                  <a:schemeClr val="hlink"/>
                </a:solidFill>
                <a:ea typeface="宋体" charset="0"/>
                <a:cs typeface="宋体" charset="0"/>
              </a:rPr>
              <a:t>"</a:t>
            </a:r>
            <a:endParaRPr lang="en-US" altLang="ja-JP" b="1" i="1" dirty="0">
              <a:solidFill>
                <a:schemeClr val="hlink"/>
              </a:solidFill>
              <a:ea typeface="宋体" charset="0"/>
              <a:cs typeface="宋体" charset="0"/>
            </a:endParaRPr>
          </a:p>
          <a:p>
            <a:pPr eaLnBrk="1" hangingPunct="1"/>
            <a:r>
              <a:rPr lang="zh-CN" altLang="en-US" dirty="0">
                <a:ea typeface="宋体" charset="0"/>
                <a:cs typeface="宋体" charset="0"/>
              </a:rPr>
              <a:t>“</a:t>
            </a:r>
            <a:r>
              <a:rPr lang="en-US" altLang="zh-CN" dirty="0">
                <a:ea typeface="宋体" charset="0"/>
                <a:cs typeface="宋体" charset="0"/>
              </a:rPr>
              <a:t>……</a:t>
            </a:r>
            <a:r>
              <a:rPr lang="zh-CN" altLang="en-US" dirty="0">
                <a:ea typeface="宋体" charset="0"/>
                <a:cs typeface="宋体" charset="0"/>
              </a:rPr>
              <a:t>你们的祖先离弃了我</a:t>
            </a:r>
            <a:r>
              <a:rPr lang="en-US" altLang="zh-CN" dirty="0">
                <a:ea typeface="宋体" charset="0"/>
                <a:cs typeface="宋体" charset="0"/>
              </a:rPr>
              <a:t>……</a:t>
            </a:r>
            <a:r>
              <a:rPr lang="zh-CN" altLang="en-US" dirty="0">
                <a:ea typeface="宋体" charset="0"/>
                <a:cs typeface="宋体" charset="0"/>
              </a:rPr>
              <a:t>没有遵守我的律法。但你们的行为比你们的祖先更为邪恶</a:t>
            </a:r>
            <a:r>
              <a:rPr lang="en-US" altLang="zh-CN" dirty="0">
                <a:ea typeface="宋体" charset="0"/>
                <a:cs typeface="宋体" charset="0"/>
              </a:rPr>
              <a:t>……</a:t>
            </a:r>
            <a:r>
              <a:rPr lang="zh-CN" altLang="en-US" dirty="0">
                <a:ea typeface="宋体" charset="0"/>
                <a:cs typeface="宋体" charset="0"/>
              </a:rPr>
              <a:t>不顺从我。因此，我必将你们从这地赶出，带到你们和你们的祖先所不认识的地方，在那里你们必昼夜侍奉别神，因为我必不施恩于你们。”</a:t>
            </a:r>
            <a:endParaRPr lang="en-US" dirty="0">
              <a:ea typeface="宋体" charset="0"/>
              <a:cs typeface="宋体"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fld id="{EDE6B5D7-659F-8C49-97D2-21DDBCE408A6}" type="slidenum">
              <a:rPr lang="en-US" sz="1200">
                <a:solidFill>
                  <a:prstClr val="black"/>
                </a:solidFill>
              </a:rPr>
              <a:pPr/>
              <a:t>100</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sz="1300" dirty="0">
                <a:solidFill>
                  <a:schemeClr val="bg2"/>
                </a:solidFill>
                <a:latin typeface="Trebuchet MS" charset="0"/>
                <a:ea typeface="宋体" charset="0"/>
                <a:cs typeface="宋体" charset="0"/>
              </a:rPr>
              <a:t> </a:t>
            </a:r>
            <a:r>
              <a:rPr lang="ru-RU" altLang="zh-CN" sz="1300" b="1" i="1" dirty="0">
                <a:solidFill>
                  <a:schemeClr val="bg2"/>
                </a:solidFill>
                <a:latin typeface="Trebuchet MS" charset="0"/>
                <a:ea typeface="宋体" charset="0"/>
                <a:cs typeface="宋体" charset="0"/>
              </a:rPr>
              <a:t>"</a:t>
            </a:r>
            <a:r>
              <a:rPr lang="en-US" altLang="zh-CN" sz="1300" b="1" i="1" dirty="0">
                <a:solidFill>
                  <a:schemeClr val="bg2"/>
                </a:solidFill>
                <a:latin typeface="Trebuchet MS" charset="0"/>
                <a:ea typeface="宋体" charset="0"/>
                <a:cs typeface="宋体" charset="0"/>
              </a:rPr>
              <a:t>I gave the same message to Zedekiah king of Judah. I said, </a:t>
            </a:r>
            <a:r>
              <a:rPr lang="ru-RU" altLang="zh-CN" sz="1300" b="1" i="1" dirty="0">
                <a:solidFill>
                  <a:schemeClr val="bg2"/>
                </a:solidFill>
                <a:latin typeface="Trebuchet MS" charset="0"/>
                <a:ea typeface="宋体" charset="0"/>
                <a:cs typeface="宋体" charset="0"/>
              </a:rPr>
              <a:t>"</a:t>
            </a:r>
            <a:r>
              <a:rPr lang="en-US" altLang="zh-CN" sz="1300" b="1" i="1" dirty="0">
                <a:solidFill>
                  <a:srgbClr val="0000FF"/>
                </a:solidFill>
                <a:latin typeface="Trebuchet MS" charset="0"/>
                <a:ea typeface="宋体" charset="0"/>
                <a:cs typeface="宋体" charset="0"/>
              </a:rPr>
              <a:t>Bow your neck under the yoke of the king of Babylon; serve him and his people, and you will live.</a:t>
            </a:r>
            <a:r>
              <a:rPr lang="en-US" altLang="zh-CN" sz="1300" b="1" i="1" dirty="0">
                <a:solidFill>
                  <a:srgbClr val="66FFFF"/>
                </a:solidFill>
                <a:latin typeface="Trebuchet MS" charset="0"/>
                <a:ea typeface="宋体" charset="0"/>
                <a:cs typeface="宋体" charset="0"/>
              </a:rPr>
              <a:t> </a:t>
            </a:r>
            <a:r>
              <a:rPr lang="en-US" altLang="zh-CN" sz="1300" b="1" i="1" dirty="0">
                <a:solidFill>
                  <a:srgbClr val="FFFF00"/>
                </a:solidFill>
                <a:latin typeface="Trebuchet MS" charset="0"/>
                <a:ea typeface="宋体" charset="0"/>
                <a:cs typeface="宋体" charset="0"/>
              </a:rPr>
              <a:t> </a:t>
            </a:r>
            <a:r>
              <a:rPr lang="en-US" altLang="zh-CN" sz="1300" b="1" i="1" dirty="0">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1300" b="1" i="1" dirty="0">
                <a:solidFill>
                  <a:schemeClr val="bg2"/>
                </a:solidFill>
                <a:latin typeface="Trebuchet MS" charset="0"/>
                <a:ea typeface="宋体" charset="0"/>
                <a:cs typeface="宋体" charset="0"/>
              </a:rPr>
              <a:t>"</a:t>
            </a:r>
            <a:endParaRPr lang="en-US" altLang="zh-CN" sz="1300" dirty="0">
              <a:latin typeface="Trebuchet MS" charset="0"/>
              <a:ea typeface="宋体" charset="0"/>
              <a:cs typeface="宋体" charset="0"/>
            </a:endParaRPr>
          </a:p>
          <a:p>
            <a:pPr eaLnBrk="1" hangingPunct="1"/>
            <a:r>
              <a:rPr lang="zh-CN" altLang="en-US" dirty="0">
                <a:ea typeface="宋体" charset="0"/>
                <a:cs typeface="宋体" charset="0"/>
              </a:rPr>
              <a:t>“我把同样的信息传给犹大王西底家。我说：‘把你们的颈项放在巴比伦王的轭下，服事他和他的百姓，你们就可以存活。为什么你和你的百姓要因刀剑、饥荒、瘟疫而死呢？这些是耶和华威胁任何不服事巴比伦王的国家所要降的灾祸。”</a:t>
            </a:r>
            <a:endParaRPr lang="en-US" dirty="0">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C9BD33-1A10-E543-811D-5CA6F127D757}" type="slidenum">
              <a:rPr lang="en-US" sz="1200">
                <a:solidFill>
                  <a:srgbClr val="000000"/>
                </a:solidFill>
              </a:rPr>
              <a:pPr/>
              <a:t>103</a:t>
            </a:fld>
            <a:endParaRPr lang="en-US" sz="1200">
              <a:solidFill>
                <a:srgbClr val="000000"/>
              </a:solidFill>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9BD33-1A10-E543-811D-5CA6F127D75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7172292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10942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6849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16261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502782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33315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71EFE-DD19-0C60-BE39-F63E42A79F67}"/>
            </a:ext>
          </a:extLst>
        </p:cNvPr>
        <p:cNvGrpSpPr/>
        <p:nvPr/>
      </p:nvGrpSpPr>
      <p:grpSpPr>
        <a:xfrm>
          <a:off x="0" y="0"/>
          <a:ext cx="0" cy="0"/>
          <a:chOff x="0" y="0"/>
          <a:chExt cx="0" cy="0"/>
        </a:xfrm>
      </p:grpSpPr>
      <p:sp>
        <p:nvSpPr>
          <p:cNvPr id="923649" name="Rectangle 1031">
            <a:extLst>
              <a:ext uri="{FF2B5EF4-FFF2-40B4-BE49-F238E27FC236}">
                <a16:creationId xmlns:a16="http://schemas.microsoft.com/office/drawing/2014/main" id="{80AFA696-C958-DDA0-6EB7-F3BCE07A582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a:extLst>
              <a:ext uri="{FF2B5EF4-FFF2-40B4-BE49-F238E27FC236}">
                <a16:creationId xmlns:a16="http://schemas.microsoft.com/office/drawing/2014/main" id="{D020812B-2308-A92A-D6E5-DE13E0D9B256}"/>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39DDA2D3-828A-82DD-BCB5-C2625A9924E0}"/>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53613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Joel Osteen wrote the book entitled </a:t>
            </a:r>
            <a:r>
              <a:rPr lang="en-US" i="1" dirty="0">
                <a:latin typeface="Arial" panose="020B0604020202020204" pitchFamily="34" charset="0"/>
                <a:cs typeface="Arial" panose="020B0604020202020204" pitchFamily="34" charset="0"/>
              </a:rPr>
              <a:t>Your Best Life Now.</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John MacArthur’s comment on this was, “If you are living your best life now, then you are headed for hell.”</a:t>
            </a:r>
          </a:p>
          <a:p>
            <a:r>
              <a:rPr lang="zh-CN" altLang="en-US" dirty="0">
                <a:latin typeface="Arial" panose="020B0604020202020204" pitchFamily="34" charset="0"/>
                <a:cs typeface="Arial" panose="020B0604020202020204" pitchFamily="34" charset="0"/>
              </a:rPr>
              <a:t>乔尔</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欧斯汀 </a:t>
            </a:r>
            <a:r>
              <a:rPr lang="en-US" altLang="zh-CN" dirty="0">
                <a:latin typeface="Arial" panose="020B0604020202020204" pitchFamily="34" charset="0"/>
                <a:cs typeface="Arial" panose="020B0604020202020204" pitchFamily="34" charset="0"/>
              </a:rPr>
              <a:t>(Joel Osteen) </a:t>
            </a:r>
            <a:r>
              <a:rPr lang="zh-CN" altLang="en-US" dirty="0">
                <a:latin typeface="Arial" panose="020B0604020202020204" pitchFamily="34" charset="0"/>
                <a:cs typeface="Arial" panose="020B0604020202020204" pitchFamily="34" charset="0"/>
              </a:rPr>
              <a:t>写了一本题为</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你现在最好的生活</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的书。</a:t>
            </a:r>
          </a:p>
          <a:p>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约翰</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麦克阿瑟对此的评论是：“如果你现在过着最好的生活，那么你就正在走向地狱。”</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43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CCA7EC-8191-9F41-8CFC-4B5F3EFF36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63678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Do you believe that your best days are ahead? You can if you trust in God’s full restoration of your life at death or the return of Christ.</a:t>
            </a:r>
          </a:p>
          <a:p>
            <a:r>
              <a:rPr lang="en-US" dirty="0">
                <a:latin typeface="Arial" panose="020B0604020202020204" pitchFamily="34" charset="0"/>
                <a:cs typeface="Arial" panose="020B0604020202020204" pitchFamily="34" charset="0"/>
              </a:rPr>
              <a:t>Trust in the most trustworthy of all people—the only one who died for your sins and then proved it by rising from the dead!</a:t>
            </a:r>
          </a:p>
          <a:p>
            <a:r>
              <a:rPr lang="zh-CN" altLang="en-US" dirty="0">
                <a:latin typeface="Arial" panose="020B0604020202020204" pitchFamily="34" charset="0"/>
                <a:cs typeface="Arial" panose="020B0604020202020204" pitchFamily="34" charset="0"/>
              </a:rPr>
              <a:t>你是否相信你最美好的日子还在前方？如果你信靠上帝会在你去世或基督再临时完全恢复你的生命，你就可以这样相信。  </a:t>
            </a:r>
          </a:p>
          <a:p>
            <a:r>
              <a:rPr lang="zh-CN" altLang="en-US" dirty="0">
                <a:latin typeface="Arial" panose="020B0604020202020204" pitchFamily="34" charset="0"/>
                <a:cs typeface="Arial" panose="020B0604020202020204" pitchFamily="34" charset="0"/>
              </a:rPr>
              <a:t>信靠所有人中最值得信赖的</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唯一为你的罪而死并通过从死里复活来证明这一点的人！</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0582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zh-CN" altLang="en-US" sz="1200" kern="1200" dirty="0">
                <a:solidFill>
                  <a:schemeClr val="tx1"/>
                </a:solidFill>
                <a:effectLst/>
                <a:latin typeface="+mn-lt"/>
                <a:ea typeface="+mn-ea"/>
                <a:cs typeface="+mn-cs"/>
              </a:rPr>
              <a:t>这本</a:t>
            </a:r>
            <a:r>
              <a:rPr lang="ko-KR" altLang="en-US" sz="1200" kern="1200" dirty="0">
                <a:solidFill>
                  <a:schemeClr val="tx1"/>
                </a:solidFill>
                <a:effectLst/>
                <a:latin typeface="+mn-lt"/>
                <a:ea typeface="+mn-ea"/>
                <a:cs typeface="+mn-cs"/>
              </a:rPr>
              <a:t>耶利米哀歌</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会对你有所帮助。</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7289170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We need to realign our thinking about our doing wrong—our depravity. God doesn’t excuse it, so neither should we.</a:t>
            </a:r>
          </a:p>
          <a:p>
            <a:r>
              <a:rPr lang="zh-CN" altLang="en-US" dirty="0">
                <a:latin typeface="Arial"/>
                <a:cs typeface="Arial"/>
              </a:rPr>
              <a:t>我们需要重新调整自己对所做错事</a:t>
            </a:r>
            <a:r>
              <a:rPr lang="en-US" altLang="zh-CN" dirty="0">
                <a:latin typeface="Arial"/>
                <a:cs typeface="Arial"/>
              </a:rPr>
              <a:t>——</a:t>
            </a:r>
            <a:r>
              <a:rPr lang="zh-CN" altLang="en-US" dirty="0">
                <a:latin typeface="Arial"/>
                <a:cs typeface="Arial"/>
              </a:rPr>
              <a:t>堕落</a:t>
            </a:r>
            <a:r>
              <a:rPr lang="en-US" altLang="zh-CN" dirty="0">
                <a:latin typeface="Arial"/>
                <a:cs typeface="Arial"/>
              </a:rPr>
              <a:t>——</a:t>
            </a:r>
            <a:r>
              <a:rPr lang="zh-CN" altLang="en-US" dirty="0">
                <a:latin typeface="Arial"/>
                <a:cs typeface="Arial"/>
              </a:rPr>
              <a:t>的看法。上帝不会原谅这种行为，我们也不应该。</a:t>
            </a:r>
            <a:endParaRPr lang="en-US" dirty="0">
              <a:latin typeface="Arial"/>
              <a:cs typeface="Arial"/>
            </a:endParaRPr>
          </a:p>
        </p:txBody>
      </p:sp>
    </p:spTree>
    <p:extLst>
      <p:ext uri="{BB962C8B-B14F-4D97-AF65-F5344CB8AC3E}">
        <p14:creationId xmlns:p14="http://schemas.microsoft.com/office/powerpoint/2010/main" val="40638940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71EFE-DD19-0C60-BE39-F63E42A79F67}"/>
            </a:ext>
          </a:extLst>
        </p:cNvPr>
        <p:cNvGrpSpPr/>
        <p:nvPr/>
      </p:nvGrpSpPr>
      <p:grpSpPr>
        <a:xfrm>
          <a:off x="0" y="0"/>
          <a:ext cx="0" cy="0"/>
          <a:chOff x="0" y="0"/>
          <a:chExt cx="0" cy="0"/>
        </a:xfrm>
      </p:grpSpPr>
      <p:sp>
        <p:nvSpPr>
          <p:cNvPr id="923649" name="Rectangle 1031">
            <a:extLst>
              <a:ext uri="{FF2B5EF4-FFF2-40B4-BE49-F238E27FC236}">
                <a16:creationId xmlns:a16="http://schemas.microsoft.com/office/drawing/2014/main" id="{80AFA696-C958-DDA0-6EB7-F3BCE07A582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C80355-AAA2-5E44-9BAE-F9138AE0FA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3650" name="Rectangle 2">
            <a:extLst>
              <a:ext uri="{FF2B5EF4-FFF2-40B4-BE49-F238E27FC236}">
                <a16:creationId xmlns:a16="http://schemas.microsoft.com/office/drawing/2014/main" id="{D020812B-2308-A92A-D6E5-DE13E0D9B256}"/>
              </a:ext>
            </a:extLst>
          </p:cNvPr>
          <p:cNvSpPr>
            <a:spLocks noGrp="1" noRot="1" noChangeAspect="1" noChangeArrowheads="1" noTextEdit="1"/>
          </p:cNvSpPr>
          <p:nvPr>
            <p:ph type="sldImg"/>
          </p:nvPr>
        </p:nvSpPr>
        <p:spPr>
          <a:ln/>
        </p:spPr>
      </p:sp>
      <p:sp>
        <p:nvSpPr>
          <p:cNvPr id="923651" name="Rectangle 3">
            <a:extLst>
              <a:ext uri="{FF2B5EF4-FFF2-40B4-BE49-F238E27FC236}">
                <a16:creationId xmlns:a16="http://schemas.microsoft.com/office/drawing/2014/main" id="{39DDA2D3-828A-82DD-BCB5-C2625A9924E0}"/>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1—</a:t>
            </a:r>
            <a:r>
              <a:rPr lang="zh-CN" altLang="en-US" sz="1200" kern="1200" dirty="0">
                <a:solidFill>
                  <a:schemeClr val="tx1"/>
                </a:solidFill>
                <a:effectLst/>
                <a:latin typeface="Arial" charset="0"/>
                <a:ea typeface="ＭＳ Ｐゴシック" charset="0"/>
                <a:cs typeface="+mn-cs"/>
              </a:rPr>
              <a:t>你会在悲痛中为着罪所悔改吗</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2—</a:t>
            </a:r>
            <a:r>
              <a:rPr lang="zh-CN" altLang="en-US" sz="1200" kern="1200" dirty="0">
                <a:solidFill>
                  <a:schemeClr val="tx1"/>
                </a:solidFill>
                <a:effectLst/>
                <a:latin typeface="Arial" charset="0"/>
                <a:ea typeface="ＭＳ Ｐゴシック" charset="0"/>
                <a:cs typeface="+mn-cs"/>
              </a:rPr>
              <a:t>你会对你的罪所同意的话吗？就像上帝对你的罪所说的一样</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3—</a:t>
            </a:r>
            <a:r>
              <a:rPr lang="zh-CN" altLang="en-US" sz="1200" kern="1200" dirty="0">
                <a:solidFill>
                  <a:schemeClr val="tx1"/>
                </a:solidFill>
                <a:effectLst/>
                <a:latin typeface="Arial" charset="0"/>
                <a:ea typeface="ＭＳ Ｐゴシック" charset="0"/>
                <a:cs typeface="+mn-cs"/>
              </a:rPr>
              <a:t>你会把你的盼望放在错误的地方吗</a:t>
            </a:r>
            <a:r>
              <a:rPr lang="en-US" sz="1200" kern="1200" dirty="0">
                <a:solidFill>
                  <a:schemeClr val="tx1"/>
                </a:solidFill>
                <a:effectLst/>
                <a:latin typeface="Arial" charset="0"/>
                <a:ea typeface="ＭＳ Ｐゴシック" charset="0"/>
                <a:cs typeface="+mn-cs"/>
              </a:rPr>
              <a:t>—</a:t>
            </a:r>
            <a:r>
              <a:rPr lang="zh-CN" altLang="en-US" sz="1200" kern="1200" dirty="0">
                <a:solidFill>
                  <a:schemeClr val="tx1"/>
                </a:solidFill>
                <a:effectLst/>
                <a:latin typeface="Arial" charset="0"/>
                <a:ea typeface="ＭＳ Ｐゴシック" charset="0"/>
                <a:cs typeface="+mn-cs"/>
              </a:rPr>
              <a:t>还是只是在神的里面</a:t>
            </a:r>
            <a:r>
              <a:rPr lang="en-SG" sz="1200" kern="1200" dirty="0">
                <a:solidFill>
                  <a:schemeClr val="tx1"/>
                </a:solidFill>
                <a:effectLst/>
                <a:latin typeface="Arial" charset="0"/>
                <a:ea typeface="ＭＳ Ｐゴシック" charset="0"/>
                <a:cs typeface="+mn-cs"/>
              </a:rPr>
              <a:t>?</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charset="0"/>
                <a:ea typeface="ＭＳ Ｐゴシック" charset="0"/>
                <a:cs typeface="+mn-cs"/>
              </a:rPr>
              <a:t>4—</a:t>
            </a:r>
            <a:r>
              <a:rPr lang="zh-CN" altLang="en-US" sz="1200" kern="1200" dirty="0">
                <a:solidFill>
                  <a:schemeClr val="tx1"/>
                </a:solidFill>
                <a:effectLst/>
                <a:latin typeface="Arial" charset="0"/>
                <a:ea typeface="ＭＳ Ｐゴシック" charset="0"/>
                <a:cs typeface="+mn-cs"/>
              </a:rPr>
              <a:t>你会更多的相信我甚至比神还多</a:t>
            </a:r>
            <a:r>
              <a:rPr lang="en-SG" sz="1200" kern="1200" dirty="0">
                <a:solidFill>
                  <a:schemeClr val="tx1"/>
                </a:solidFill>
                <a:effectLst/>
                <a:latin typeface="Arial" charset="0"/>
                <a:ea typeface="ＭＳ Ｐゴシック" charset="0"/>
                <a:cs typeface="+mn-cs"/>
              </a:rPr>
              <a:t>?</a:t>
            </a:r>
            <a:endParaRPr lang="en-SG" dirty="0">
              <a:effectLst/>
            </a:endParaRPr>
          </a:p>
          <a:p>
            <a:pPr eaLnBrk="1" hangingPunct="1"/>
            <a:r>
              <a:rPr lang="en-SG" dirty="0">
                <a:effectLst/>
                <a:latin typeface="Arial" panose="020B0604020202020204" pitchFamily="34" charset="0"/>
                <a:ea typeface="ＭＳ Ｐゴシック" charset="0"/>
                <a:cs typeface="Arial" panose="020B0604020202020204" pitchFamily="34" charset="0"/>
              </a:rPr>
              <a:t>5—</a:t>
            </a:r>
            <a:r>
              <a:rPr lang="zh-CN" altLang="en-US" dirty="0">
                <a:latin typeface="Arial" panose="020B0604020202020204" pitchFamily="34" charset="0"/>
                <a:ea typeface="ＭＳ Ｐゴシック" charset="0"/>
                <a:cs typeface="Arial" panose="020B0604020202020204" pitchFamily="34" charset="0"/>
              </a:rPr>
              <a:t>你会为着复兴而祷告吗</a:t>
            </a:r>
            <a:r>
              <a:rPr lang="en-US" dirty="0">
                <a:latin typeface="Arial" panose="020B0604020202020204" pitchFamily="34" charset="0"/>
                <a:ea typeface="ＭＳ Ｐゴシック" charset="0"/>
                <a:cs typeface="Arial" panose="020B0604020202020204" pitchFamily="34" charset="0"/>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09852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SG" dirty="0"/>
              <a:t>Well, now I will show you the title of the article about them: “American Couple Believing 'Evil Is A Make-Believe Concept' Bike Through Territory Near Afghan Border. ISIS Stabs Them To Death.”</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t>This couple raises a life-and-death question…</a:t>
            </a:r>
          </a:p>
          <a:p>
            <a:r>
              <a:rPr lang="en-SG" dirty="0">
                <a:latin typeface="Arial"/>
                <a:cs typeface="Arial"/>
              </a:rPr>
              <a:t>________</a:t>
            </a:r>
          </a:p>
          <a:p>
            <a:endParaRPr lang="en-US" dirty="0">
              <a:cs typeface="ＭＳ Ｐゴシック" charset="0"/>
            </a:endParaRPr>
          </a:p>
          <a:p>
            <a:r>
              <a:rPr lang="en-SG" b="1" dirty="0"/>
              <a:t>American Couple Believing 'Evil Is A Make-Believe Concept' Bike Through Territory Near Afghan Border. ISIS Stabs Them To Death.</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SG" b="1" dirty="0"/>
          </a:p>
          <a:p>
            <a:r>
              <a:rPr lang="en-SG" dirty="0"/>
              <a:t>Screenshot: CBS This Morning </a:t>
            </a:r>
            <a:endParaRPr lang="en-SG" dirty="0">
              <a:effectLst/>
            </a:endParaRPr>
          </a:p>
          <a:p>
            <a:r>
              <a:rPr lang="en-SG" i="1" dirty="0"/>
              <a:t>By </a:t>
            </a:r>
            <a:r>
              <a:rPr lang="en-SG" i="1" dirty="0">
                <a:hlinkClick r:id="rId3"/>
              </a:rPr>
              <a:t>Hank Berrien</a:t>
            </a:r>
            <a:r>
              <a:rPr lang="en-SG" i="1" dirty="0"/>
              <a:t> </a:t>
            </a:r>
          </a:p>
          <a:p>
            <a:r>
              <a:rPr lang="en-SG" dirty="0"/>
              <a:t>August 16, 2018 1.4m views </a:t>
            </a:r>
          </a:p>
          <a:p>
            <a:r>
              <a:rPr lang="en-US" dirty="0">
                <a:latin typeface="Arial"/>
                <a:cs typeface="Arial"/>
              </a:rPr>
              <a:t>Accessed 15 Sep 2018</a:t>
            </a:r>
          </a:p>
          <a:p>
            <a:endParaRPr lang="en-US" dirty="0">
              <a:latin typeface="Arial"/>
              <a:cs typeface="Arial"/>
            </a:endParaRPr>
          </a:p>
          <a:p>
            <a:r>
              <a:rPr lang="zh-CN" altLang="en-US" dirty="0">
                <a:latin typeface="Arial"/>
                <a:cs typeface="Arial"/>
              </a:rPr>
              <a:t>好，现在我将向你展示关于他们的文章标题：“相信‘邪恶是一个虚构概念’的美国夫妇在阿富汗边境附近骑行，</a:t>
            </a:r>
            <a:r>
              <a:rPr lang="en-US" dirty="0">
                <a:latin typeface="Arial"/>
                <a:cs typeface="Arial"/>
              </a:rPr>
              <a:t>ISIS</a:t>
            </a:r>
            <a:r>
              <a:rPr lang="zh-CN" altLang="en-US" dirty="0">
                <a:latin typeface="Arial"/>
                <a:cs typeface="Arial"/>
              </a:rPr>
              <a:t>将他们刺死。”  </a:t>
            </a:r>
          </a:p>
          <a:p>
            <a:r>
              <a:rPr lang="zh-CN" altLang="en-US" dirty="0">
                <a:latin typeface="Arial"/>
                <a:cs typeface="Arial"/>
              </a:rPr>
              <a:t>这对夫妇提出了一个生死攸关的问题</a:t>
            </a:r>
            <a:r>
              <a:rPr lang="en-US" altLang="zh-CN" dirty="0">
                <a:latin typeface="Arial"/>
                <a:cs typeface="Arial"/>
              </a:rPr>
              <a:t>……</a:t>
            </a:r>
          </a:p>
          <a:p>
            <a:endParaRPr lang="en-US" altLang="zh-CN" dirty="0">
              <a:latin typeface="Arial"/>
              <a:cs typeface="Arial"/>
            </a:endParaRPr>
          </a:p>
          <a:p>
            <a:r>
              <a:rPr lang="en-US" altLang="zh-CN" dirty="0">
                <a:latin typeface="Arial"/>
                <a:cs typeface="Arial"/>
              </a:rPr>
              <a:t>________</a:t>
            </a:r>
          </a:p>
          <a:p>
            <a:endParaRPr lang="en-US" altLang="zh-CN" dirty="0">
              <a:latin typeface="Arial"/>
              <a:cs typeface="Arial"/>
            </a:endParaRPr>
          </a:p>
          <a:p>
            <a:r>
              <a:rPr lang="zh-CN" altLang="en-US" dirty="0">
                <a:latin typeface="Arial"/>
                <a:cs typeface="Arial"/>
              </a:rPr>
              <a:t>相信“邪恶是一个虚构概念”的美国夫妇在阿富汗边境附近骑行，</a:t>
            </a:r>
            <a:r>
              <a:rPr lang="en-US" dirty="0">
                <a:latin typeface="Arial"/>
                <a:cs typeface="Arial"/>
              </a:rPr>
              <a:t>ISIS</a:t>
            </a:r>
            <a:r>
              <a:rPr lang="zh-CN" altLang="en-US" dirty="0">
                <a:latin typeface="Arial"/>
                <a:cs typeface="Arial"/>
              </a:rPr>
              <a:t>将他们刺死。</a:t>
            </a:r>
          </a:p>
          <a:p>
            <a:r>
              <a:rPr lang="en-US" dirty="0">
                <a:latin typeface="Arial"/>
                <a:cs typeface="Arial"/>
              </a:rPr>
              <a:t>https://</a:t>
            </a:r>
            <a:r>
              <a:rPr lang="en-US" dirty="0" err="1">
                <a:latin typeface="Arial"/>
                <a:cs typeface="Arial"/>
              </a:rPr>
              <a:t>www.dailywire.com</a:t>
            </a:r>
            <a:r>
              <a:rPr lang="en-US" dirty="0">
                <a:latin typeface="Arial"/>
                <a:cs typeface="Arial"/>
              </a:rPr>
              <a:t>/news/34581/</a:t>
            </a:r>
            <a:r>
              <a:rPr lang="en-US" dirty="0" err="1">
                <a:latin typeface="Arial"/>
                <a:cs typeface="Arial"/>
              </a:rPr>
              <a:t>american</a:t>
            </a:r>
            <a:r>
              <a:rPr lang="en-US" dirty="0">
                <a:latin typeface="Arial"/>
                <a:cs typeface="Arial"/>
              </a:rPr>
              <a:t>-couple-believing-evil-make-believe-hank-</a:t>
            </a:r>
            <a:r>
              <a:rPr lang="en-US" dirty="0" err="1">
                <a:latin typeface="Arial"/>
                <a:cs typeface="Arial"/>
              </a:rPr>
              <a:t>berrien</a:t>
            </a:r>
            <a:endParaRPr lang="en-US" dirty="0">
              <a:latin typeface="Arial"/>
              <a:cs typeface="Arial"/>
            </a:endParaRPr>
          </a:p>
          <a:p>
            <a:r>
              <a:rPr lang="zh-CN" altLang="en-US" dirty="0">
                <a:latin typeface="Arial"/>
                <a:cs typeface="Arial"/>
              </a:rPr>
              <a:t>截图来源：</a:t>
            </a:r>
            <a:r>
              <a:rPr lang="en-US" dirty="0">
                <a:latin typeface="Arial"/>
                <a:cs typeface="Arial"/>
              </a:rPr>
              <a:t>CBS This Morning  </a:t>
            </a:r>
          </a:p>
          <a:p>
            <a:r>
              <a:rPr lang="zh-CN" altLang="en-US" dirty="0">
                <a:latin typeface="Arial"/>
                <a:cs typeface="Arial"/>
              </a:rPr>
              <a:t>作者：</a:t>
            </a:r>
            <a:r>
              <a:rPr lang="en-US" dirty="0">
                <a:latin typeface="Arial"/>
                <a:cs typeface="Arial"/>
              </a:rPr>
              <a:t>Hank Berrien  </a:t>
            </a:r>
          </a:p>
          <a:p>
            <a:r>
              <a:rPr lang="en-US" dirty="0">
                <a:latin typeface="Arial"/>
                <a:cs typeface="Arial"/>
              </a:rPr>
              <a:t>2018</a:t>
            </a:r>
            <a:r>
              <a:rPr lang="zh-CN" altLang="en-US" dirty="0">
                <a:latin typeface="Arial"/>
                <a:cs typeface="Arial"/>
              </a:rPr>
              <a:t>年</a:t>
            </a:r>
            <a:r>
              <a:rPr lang="en-US" altLang="zh-CN" dirty="0">
                <a:latin typeface="Arial"/>
                <a:cs typeface="Arial"/>
              </a:rPr>
              <a:t>8</a:t>
            </a:r>
            <a:r>
              <a:rPr lang="zh-CN" altLang="en-US" dirty="0">
                <a:latin typeface="Arial"/>
                <a:cs typeface="Arial"/>
              </a:rPr>
              <a:t>月</a:t>
            </a:r>
            <a:r>
              <a:rPr lang="en-US" altLang="zh-CN" dirty="0">
                <a:latin typeface="Arial"/>
                <a:cs typeface="Arial"/>
              </a:rPr>
              <a:t>16</a:t>
            </a:r>
            <a:r>
              <a:rPr lang="zh-CN" altLang="en-US" dirty="0">
                <a:latin typeface="Arial"/>
                <a:cs typeface="Arial"/>
              </a:rPr>
              <a:t>日，</a:t>
            </a:r>
            <a:r>
              <a:rPr lang="en-US" altLang="zh-CN" dirty="0">
                <a:latin typeface="Arial"/>
                <a:cs typeface="Arial"/>
              </a:rPr>
              <a:t>140</a:t>
            </a:r>
            <a:r>
              <a:rPr lang="zh-CN" altLang="en-US" dirty="0">
                <a:latin typeface="Arial"/>
                <a:cs typeface="Arial"/>
              </a:rPr>
              <a:t>万浏览  </a:t>
            </a:r>
          </a:p>
          <a:p>
            <a:r>
              <a:rPr lang="zh-CN" altLang="en-US" dirty="0">
                <a:latin typeface="Arial"/>
                <a:cs typeface="Arial"/>
              </a:rPr>
              <a:t>访问时间：</a:t>
            </a:r>
            <a:r>
              <a:rPr lang="en-US" altLang="zh-CN" dirty="0">
                <a:latin typeface="Arial"/>
                <a:cs typeface="Arial"/>
              </a:rPr>
              <a:t>2018</a:t>
            </a:r>
            <a:r>
              <a:rPr lang="zh-CN" altLang="en-US" dirty="0">
                <a:latin typeface="Arial"/>
                <a:cs typeface="Arial"/>
              </a:rPr>
              <a:t>年</a:t>
            </a:r>
            <a:r>
              <a:rPr lang="en-US" altLang="zh-CN" dirty="0">
                <a:latin typeface="Arial"/>
                <a:cs typeface="Arial"/>
              </a:rPr>
              <a:t>9</a:t>
            </a:r>
            <a:r>
              <a:rPr lang="zh-CN" altLang="en-US" dirty="0">
                <a:latin typeface="Arial"/>
                <a:cs typeface="Arial"/>
              </a:rPr>
              <a:t>月</a:t>
            </a:r>
            <a:r>
              <a:rPr lang="en-US" altLang="zh-CN" dirty="0">
                <a:latin typeface="Arial"/>
                <a:cs typeface="Arial"/>
              </a:rPr>
              <a:t>15</a:t>
            </a:r>
            <a:r>
              <a:rPr lang="zh-CN" altLang="en-US" dirty="0">
                <a:latin typeface="Arial"/>
                <a:cs typeface="Arial"/>
              </a:rPr>
              <a:t>日</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9489009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F44D9A-AC15-614A-AC65-390FA004F0DF}" type="slidenum">
              <a:rPr lang="en-US"/>
              <a:pPr/>
              <a:t>122</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513021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992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85368-6A7B-BD42-A75C-4F43FAE1454B}" type="slidenum">
              <a:rPr lang="en-US"/>
              <a:pPr/>
              <a:t>126</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45421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3C1F3-01DC-C94A-B43D-90079F4D3A21}" type="slidenum">
              <a:rPr lang="en-US"/>
              <a:pPr/>
              <a:t>127</a:t>
            </a:fld>
            <a:endParaRPr lang="en-US"/>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8287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06F90A0-818B-684C-AAF7-87CFFF747B01}" type="slidenum">
              <a:rPr lang="en-AU"/>
              <a:pPr/>
              <a:t>‹#›</a:t>
            </a:fld>
            <a:endParaRPr lang="en-AU"/>
          </a:p>
        </p:txBody>
      </p:sp>
    </p:spTree>
    <p:extLst>
      <p:ext uri="{BB962C8B-B14F-4D97-AF65-F5344CB8AC3E}">
        <p14:creationId xmlns:p14="http://schemas.microsoft.com/office/powerpoint/2010/main" val="47259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044F145-8464-A24B-975B-3FB1D227BBA7}" type="slidenum">
              <a:rPr lang="en-AU"/>
              <a:pPr/>
              <a:t>‹#›</a:t>
            </a:fld>
            <a:endParaRPr lang="en-AU"/>
          </a:p>
        </p:txBody>
      </p:sp>
    </p:spTree>
    <p:extLst>
      <p:ext uri="{BB962C8B-B14F-4D97-AF65-F5344CB8AC3E}">
        <p14:creationId xmlns:p14="http://schemas.microsoft.com/office/powerpoint/2010/main" val="2961487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6A415B68-C641-5847-9E2D-BEAF15ACD814}" type="slidenum">
              <a:rPr lang="en-US"/>
              <a:pPr>
                <a:defRPr/>
              </a:pPr>
              <a:t>‹#›</a:t>
            </a:fld>
            <a:endParaRPr lang="en-US"/>
          </a:p>
        </p:txBody>
      </p:sp>
    </p:spTree>
    <p:extLst>
      <p:ext uri="{BB962C8B-B14F-4D97-AF65-F5344CB8AC3E}">
        <p14:creationId xmlns:p14="http://schemas.microsoft.com/office/powerpoint/2010/main" val="152585916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2E3887ED-59DB-ED49-9955-89B20614BFEA}" type="slidenum">
              <a:rPr lang="en-US"/>
              <a:pPr>
                <a:defRPr/>
              </a:pPr>
              <a:t>‹#›</a:t>
            </a:fld>
            <a:endParaRPr lang="en-US"/>
          </a:p>
        </p:txBody>
      </p:sp>
    </p:spTree>
    <p:extLst>
      <p:ext uri="{BB962C8B-B14F-4D97-AF65-F5344CB8AC3E}">
        <p14:creationId xmlns:p14="http://schemas.microsoft.com/office/powerpoint/2010/main" val="395962127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A01898C1-3129-7A46-9772-EB1DDD96B2DE}" type="slidenum">
              <a:rPr lang="en-US"/>
              <a:pPr>
                <a:defRPr/>
              </a:pPr>
              <a:t>‹#›</a:t>
            </a:fld>
            <a:endParaRPr lang="en-US"/>
          </a:p>
        </p:txBody>
      </p:sp>
    </p:spTree>
    <p:extLst>
      <p:ext uri="{BB962C8B-B14F-4D97-AF65-F5344CB8AC3E}">
        <p14:creationId xmlns:p14="http://schemas.microsoft.com/office/powerpoint/2010/main" val="2703063934"/>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031F1CA1-B081-3C4C-995E-817FF55DFF43}" type="slidenum">
              <a:rPr lang="en-US"/>
              <a:pPr>
                <a:defRPr/>
              </a:pPr>
              <a:t>‹#›</a:t>
            </a:fld>
            <a:endParaRPr lang="en-US"/>
          </a:p>
        </p:txBody>
      </p:sp>
    </p:spTree>
    <p:extLst>
      <p:ext uri="{BB962C8B-B14F-4D97-AF65-F5344CB8AC3E}">
        <p14:creationId xmlns:p14="http://schemas.microsoft.com/office/powerpoint/2010/main" val="1402324486"/>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575A2FD-C18B-DD48-9180-66F85F01BFBD}" type="slidenum">
              <a:rPr lang="en-US"/>
              <a:pPr>
                <a:defRPr/>
              </a:pPr>
              <a:t>‹#›</a:t>
            </a:fld>
            <a:endParaRPr lang="en-US"/>
          </a:p>
        </p:txBody>
      </p:sp>
    </p:spTree>
    <p:extLst>
      <p:ext uri="{BB962C8B-B14F-4D97-AF65-F5344CB8AC3E}">
        <p14:creationId xmlns:p14="http://schemas.microsoft.com/office/powerpoint/2010/main" val="176722182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0E91FB9C-CE4E-D24F-B0B8-E37122BBE253}" type="slidenum">
              <a:rPr lang="en-US"/>
              <a:pPr>
                <a:defRPr/>
              </a:pPr>
              <a:t>‹#›</a:t>
            </a:fld>
            <a:endParaRPr lang="en-US"/>
          </a:p>
        </p:txBody>
      </p:sp>
    </p:spTree>
    <p:extLst>
      <p:ext uri="{BB962C8B-B14F-4D97-AF65-F5344CB8AC3E}">
        <p14:creationId xmlns:p14="http://schemas.microsoft.com/office/powerpoint/2010/main" val="127083424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C34F63E3-FC09-E04D-A396-CEF19B0AB3F6}" type="slidenum">
              <a:rPr lang="en-US"/>
              <a:pPr>
                <a:defRPr/>
              </a:pPr>
              <a:t>‹#›</a:t>
            </a:fld>
            <a:endParaRPr lang="en-US"/>
          </a:p>
        </p:txBody>
      </p:sp>
    </p:spTree>
    <p:extLst>
      <p:ext uri="{BB962C8B-B14F-4D97-AF65-F5344CB8AC3E}">
        <p14:creationId xmlns:p14="http://schemas.microsoft.com/office/powerpoint/2010/main" val="269187401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ED51A78D-3BC7-8E4F-B4E9-69C8DBD55FA6}" type="slidenum">
              <a:rPr lang="en-US"/>
              <a:pPr>
                <a:defRPr/>
              </a:pPr>
              <a:t>‹#›</a:t>
            </a:fld>
            <a:endParaRPr lang="en-US"/>
          </a:p>
        </p:txBody>
      </p:sp>
    </p:spTree>
    <p:extLst>
      <p:ext uri="{BB962C8B-B14F-4D97-AF65-F5344CB8AC3E}">
        <p14:creationId xmlns:p14="http://schemas.microsoft.com/office/powerpoint/2010/main" val="211816506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20C716B-B44E-7143-8F15-6A74022FE604}" type="slidenum">
              <a:rPr lang="en-US"/>
              <a:pPr>
                <a:defRPr/>
              </a:pPr>
              <a:t>‹#›</a:t>
            </a:fld>
            <a:endParaRPr lang="en-US"/>
          </a:p>
        </p:txBody>
      </p:sp>
    </p:spTree>
    <p:extLst>
      <p:ext uri="{BB962C8B-B14F-4D97-AF65-F5344CB8AC3E}">
        <p14:creationId xmlns:p14="http://schemas.microsoft.com/office/powerpoint/2010/main" val="410045809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15BE724-0866-244D-9DA4-016DF90D5E17}" type="slidenum">
              <a:rPr lang="en-US"/>
              <a:pPr>
                <a:defRPr/>
              </a:pPr>
              <a:t>‹#›</a:t>
            </a:fld>
            <a:endParaRPr lang="en-US"/>
          </a:p>
        </p:txBody>
      </p:sp>
    </p:spTree>
    <p:extLst>
      <p:ext uri="{BB962C8B-B14F-4D97-AF65-F5344CB8AC3E}">
        <p14:creationId xmlns:p14="http://schemas.microsoft.com/office/powerpoint/2010/main" val="1698554276"/>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5B5888D4-C9ED-3B4D-AA2B-9ADB9D3332BF}" type="slidenum">
              <a:rPr lang="en-AU"/>
              <a:pPr/>
              <a:t>‹#›</a:t>
            </a:fld>
            <a:endParaRPr lang="en-AU"/>
          </a:p>
        </p:txBody>
      </p:sp>
    </p:spTree>
    <p:extLst>
      <p:ext uri="{BB962C8B-B14F-4D97-AF65-F5344CB8AC3E}">
        <p14:creationId xmlns:p14="http://schemas.microsoft.com/office/powerpoint/2010/main" val="8195546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88563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0477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98495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7208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02706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0892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4204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10385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5656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25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AU"/>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AU"/>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1C33161-BD57-1A4A-BDF1-3968357A3C73}" type="slidenum">
              <a:rPr lang="en-AU"/>
              <a:pPr/>
              <a:t>‹#›</a:t>
            </a:fld>
            <a:endParaRPr lang="en-AU"/>
          </a:p>
        </p:txBody>
      </p:sp>
    </p:spTree>
    <p:extLst>
      <p:ext uri="{BB962C8B-B14F-4D97-AF65-F5344CB8AC3E}">
        <p14:creationId xmlns:p14="http://schemas.microsoft.com/office/powerpoint/2010/main" val="36045733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97262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25261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84769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359474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465987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6585801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49617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64937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84128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7494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AU"/>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AU"/>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AE57019-8CE1-C544-9065-45F3E867A0BA}" type="slidenum">
              <a:rPr lang="en-AU"/>
              <a:pPr/>
              <a:t>‹#›</a:t>
            </a:fld>
            <a:endParaRPr lang="en-AU"/>
          </a:p>
        </p:txBody>
      </p:sp>
    </p:spTree>
    <p:extLst>
      <p:ext uri="{BB962C8B-B14F-4D97-AF65-F5344CB8AC3E}">
        <p14:creationId xmlns:p14="http://schemas.microsoft.com/office/powerpoint/2010/main" val="2056593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413613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396370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941547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448101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974233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1444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8916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16332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97014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71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AU"/>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AU"/>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0C555A4-A8F2-E84E-B4AE-9D98E357FECB}" type="slidenum">
              <a:rPr lang="en-AU"/>
              <a:pPr/>
              <a:t>‹#›</a:t>
            </a:fld>
            <a:endParaRPr lang="en-AU"/>
          </a:p>
        </p:txBody>
      </p:sp>
    </p:spTree>
    <p:extLst>
      <p:ext uri="{BB962C8B-B14F-4D97-AF65-F5344CB8AC3E}">
        <p14:creationId xmlns:p14="http://schemas.microsoft.com/office/powerpoint/2010/main" val="24855420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1602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0173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6444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9924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4651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8640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901939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445742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560489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63060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0B7DA2-BAF3-B44C-AEA1-1469284B1CEC}" type="slidenum">
              <a:rPr lang="en-US"/>
              <a:pPr/>
              <a:t>‹#›</a:t>
            </a:fld>
            <a:endParaRPr lang="en-US"/>
          </a:p>
        </p:txBody>
      </p:sp>
    </p:spTree>
    <p:extLst>
      <p:ext uri="{BB962C8B-B14F-4D97-AF65-F5344CB8AC3E}">
        <p14:creationId xmlns:p14="http://schemas.microsoft.com/office/powerpoint/2010/main" val="254438669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680076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72701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531069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14261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8771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725227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13713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00455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840517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88753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368A64-D38D-B14A-BEAE-95763FDB75EC}" type="slidenum">
              <a:rPr lang="en-US"/>
              <a:pPr/>
              <a:t>‹#›</a:t>
            </a:fld>
            <a:endParaRPr lang="en-US"/>
          </a:p>
        </p:txBody>
      </p:sp>
    </p:spTree>
    <p:extLst>
      <p:ext uri="{BB962C8B-B14F-4D97-AF65-F5344CB8AC3E}">
        <p14:creationId xmlns:p14="http://schemas.microsoft.com/office/powerpoint/2010/main" val="4285180611"/>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446199"/>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763197"/>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94117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603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72606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33669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889561"/>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10187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32269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52456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C8881B-911A-3341-9EC9-F5103FDB4D71}" type="slidenum">
              <a:rPr lang="en-US"/>
              <a:pPr/>
              <a:t>‹#›</a:t>
            </a:fld>
            <a:endParaRPr lang="en-US"/>
          </a:p>
        </p:txBody>
      </p:sp>
    </p:spTree>
    <p:extLst>
      <p:ext uri="{BB962C8B-B14F-4D97-AF65-F5344CB8AC3E}">
        <p14:creationId xmlns:p14="http://schemas.microsoft.com/office/powerpoint/2010/main" val="324518203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76561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91059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276445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23062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729046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435588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37972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101647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171008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209718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7F8633-B9D4-1B4E-AA79-DA2230A621D1}" type="slidenum">
              <a:rPr lang="en-US"/>
              <a:pPr/>
              <a:t>‹#›</a:t>
            </a:fld>
            <a:endParaRPr lang="en-US"/>
          </a:p>
        </p:txBody>
      </p:sp>
    </p:spTree>
    <p:extLst>
      <p:ext uri="{BB962C8B-B14F-4D97-AF65-F5344CB8AC3E}">
        <p14:creationId xmlns:p14="http://schemas.microsoft.com/office/powerpoint/2010/main" val="131891207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9556018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406733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2638938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6535379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7762"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117763" name="Rectangle 3"/>
          <p:cNvSpPr>
            <a:spLocks noGrp="1" noRot="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B1EA5B-8B88-F04C-BF10-6506AD5B18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88935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63CD-3D92-EC46-BA8D-6AD22D20D4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46322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EEFC03-4ED8-8F4A-92CB-77FE89D6D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39444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45D47B-72A3-164B-87B7-45AEA20BF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82472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66FBB5-F1A3-8D46-A8CE-6DED50519F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5527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09D750-A79C-BC49-9762-8B43F2FBE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4978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9298EB-0EA1-8A49-AF38-EF29AE16A601}" type="slidenum">
              <a:rPr lang="en-US"/>
              <a:pPr/>
              <a:t>‹#›</a:t>
            </a:fld>
            <a:endParaRPr lang="en-US"/>
          </a:p>
        </p:txBody>
      </p:sp>
    </p:spTree>
    <p:extLst>
      <p:ext uri="{BB962C8B-B14F-4D97-AF65-F5344CB8AC3E}">
        <p14:creationId xmlns:p14="http://schemas.microsoft.com/office/powerpoint/2010/main" val="136634529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1A6DD8-2FC9-E546-ADEE-25122A2E56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31661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44D034-3E55-0E43-9451-05187A2228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4314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878675-3414-0348-A15B-A950AC0C05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60151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406986-D1AF-0144-9411-73413BF656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73726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08FAC-CFAD-DD4F-AA92-8315A6B86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85882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3619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0834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0758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4779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75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45B460C-0F49-554C-929B-FBD99BC89CD7}" type="slidenum">
              <a:rPr lang="en-AU"/>
              <a:pPr/>
              <a:t>‹#›</a:t>
            </a:fld>
            <a:endParaRPr lang="en-AU"/>
          </a:p>
        </p:txBody>
      </p:sp>
    </p:spTree>
    <p:extLst>
      <p:ext uri="{BB962C8B-B14F-4D97-AF65-F5344CB8AC3E}">
        <p14:creationId xmlns:p14="http://schemas.microsoft.com/office/powerpoint/2010/main" val="280205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39B2ACA-92AB-AB40-930D-CAF876610F66}" type="slidenum">
              <a:rPr lang="en-US"/>
              <a:pPr/>
              <a:t>‹#›</a:t>
            </a:fld>
            <a:endParaRPr lang="en-US"/>
          </a:p>
        </p:txBody>
      </p:sp>
    </p:spTree>
    <p:extLst>
      <p:ext uri="{BB962C8B-B14F-4D97-AF65-F5344CB8AC3E}">
        <p14:creationId xmlns:p14="http://schemas.microsoft.com/office/powerpoint/2010/main" val="400584584"/>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3739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1894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594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999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5739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256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0984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62677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0505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182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ACDBD06-F8AA-B540-B335-CF19F09123A8}" type="slidenum">
              <a:rPr lang="en-US"/>
              <a:pPr/>
              <a:t>‹#›</a:t>
            </a:fld>
            <a:endParaRPr lang="en-US"/>
          </a:p>
        </p:txBody>
      </p:sp>
    </p:spTree>
    <p:extLst>
      <p:ext uri="{BB962C8B-B14F-4D97-AF65-F5344CB8AC3E}">
        <p14:creationId xmlns:p14="http://schemas.microsoft.com/office/powerpoint/2010/main" val="153864117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8782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7888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1036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1449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1458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6844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530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6433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3274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900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0A4B99-8F27-9D4F-8AB6-5B5344B935B5}" type="slidenum">
              <a:rPr lang="en-US"/>
              <a:pPr/>
              <a:t>‹#›</a:t>
            </a:fld>
            <a:endParaRPr lang="en-US"/>
          </a:p>
        </p:txBody>
      </p:sp>
    </p:spTree>
    <p:extLst>
      <p:ext uri="{BB962C8B-B14F-4D97-AF65-F5344CB8AC3E}">
        <p14:creationId xmlns:p14="http://schemas.microsoft.com/office/powerpoint/2010/main" val="249716014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4964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61425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1582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66062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6635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7100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7008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59473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7102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732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631BF2-94F8-D244-A465-DDB2C8E23CED}" type="slidenum">
              <a:rPr lang="en-US"/>
              <a:pPr/>
              <a:t>‹#›</a:t>
            </a:fld>
            <a:endParaRPr lang="en-US"/>
          </a:p>
        </p:txBody>
      </p:sp>
    </p:spTree>
    <p:extLst>
      <p:ext uri="{BB962C8B-B14F-4D97-AF65-F5344CB8AC3E}">
        <p14:creationId xmlns:p14="http://schemas.microsoft.com/office/powerpoint/2010/main" val="1877398207"/>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8129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918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28851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32318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04984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0785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0718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66039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9044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434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626135-9679-D34E-991A-032C2C187BC4}" type="slidenum">
              <a:rPr lang="en-US"/>
              <a:pPr/>
              <a:t>‹#›</a:t>
            </a:fld>
            <a:endParaRPr lang="en-US"/>
          </a:p>
        </p:txBody>
      </p:sp>
    </p:spTree>
    <p:extLst>
      <p:ext uri="{BB962C8B-B14F-4D97-AF65-F5344CB8AC3E}">
        <p14:creationId xmlns:p14="http://schemas.microsoft.com/office/powerpoint/2010/main" val="116796553"/>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94765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903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9281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4832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7041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149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746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8032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9015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34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56AB07-1787-B648-8E7C-8FB2E4AA780F}" type="slidenum">
              <a:rPr lang="en-US"/>
              <a:pPr/>
              <a:t>‹#›</a:t>
            </a:fld>
            <a:endParaRPr lang="en-US"/>
          </a:p>
        </p:txBody>
      </p:sp>
    </p:spTree>
    <p:extLst>
      <p:ext uri="{BB962C8B-B14F-4D97-AF65-F5344CB8AC3E}">
        <p14:creationId xmlns:p14="http://schemas.microsoft.com/office/powerpoint/2010/main" val="397592656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0056379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5855354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6439317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81285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332131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3985595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6345990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484066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0783740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025672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6964579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308615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456800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495881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66202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7467640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5043354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590655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97410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495144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28863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0175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3780126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914362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041397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1334072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292941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9878382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0147681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331618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9373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813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743481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1276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5045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1290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3355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4470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4989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627706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7797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3807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58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308621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28693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702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90684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41066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750281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38795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89037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715254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690756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988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D73298C6-60A8-F442-BDC0-618426356BFC}" type="slidenum">
              <a:rPr lang="en-AU"/>
              <a:pPr/>
              <a:t>‹#›</a:t>
            </a:fld>
            <a:endParaRPr lang="en-AU"/>
          </a:p>
        </p:txBody>
      </p:sp>
    </p:spTree>
    <p:extLst>
      <p:ext uri="{BB962C8B-B14F-4D97-AF65-F5344CB8AC3E}">
        <p14:creationId xmlns:p14="http://schemas.microsoft.com/office/powerpoint/2010/main" val="3124371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035307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852874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566125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pPr>
                <a:defRPr/>
              </a:pPr>
              <a:t>‹#›</a:t>
            </a:fld>
            <a:endParaRPr lang="en-US"/>
          </a:p>
        </p:txBody>
      </p:sp>
    </p:spTree>
    <p:extLst>
      <p:ext uri="{BB962C8B-B14F-4D97-AF65-F5344CB8AC3E}">
        <p14:creationId xmlns:p14="http://schemas.microsoft.com/office/powerpoint/2010/main" val="1596265891"/>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pPr>
                <a:defRPr/>
              </a:pPr>
              <a:t>‹#›</a:t>
            </a:fld>
            <a:endParaRPr lang="en-US"/>
          </a:p>
        </p:txBody>
      </p:sp>
    </p:spTree>
    <p:extLst>
      <p:ext uri="{BB962C8B-B14F-4D97-AF65-F5344CB8AC3E}">
        <p14:creationId xmlns:p14="http://schemas.microsoft.com/office/powerpoint/2010/main" val="4091159384"/>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pPr>
                <a:defRPr/>
              </a:pPr>
              <a:t>‹#›</a:t>
            </a:fld>
            <a:endParaRPr lang="en-US"/>
          </a:p>
        </p:txBody>
      </p:sp>
    </p:spTree>
    <p:extLst>
      <p:ext uri="{BB962C8B-B14F-4D97-AF65-F5344CB8AC3E}">
        <p14:creationId xmlns:p14="http://schemas.microsoft.com/office/powerpoint/2010/main" val="2677417990"/>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pPr>
                <a:defRPr/>
              </a:pPr>
              <a:t>‹#›</a:t>
            </a:fld>
            <a:endParaRPr lang="en-US"/>
          </a:p>
        </p:txBody>
      </p:sp>
    </p:spTree>
    <p:extLst>
      <p:ext uri="{BB962C8B-B14F-4D97-AF65-F5344CB8AC3E}">
        <p14:creationId xmlns:p14="http://schemas.microsoft.com/office/powerpoint/2010/main" val="3491091990"/>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pPr>
                <a:defRPr/>
              </a:pPr>
              <a:t>‹#›</a:t>
            </a:fld>
            <a:endParaRPr lang="en-US"/>
          </a:p>
        </p:txBody>
      </p:sp>
    </p:spTree>
    <p:extLst>
      <p:ext uri="{BB962C8B-B14F-4D97-AF65-F5344CB8AC3E}">
        <p14:creationId xmlns:p14="http://schemas.microsoft.com/office/powerpoint/2010/main" val="993217588"/>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pPr>
                <a:defRPr/>
              </a:pPr>
              <a:t>‹#›</a:t>
            </a:fld>
            <a:endParaRPr lang="en-US"/>
          </a:p>
        </p:txBody>
      </p:sp>
    </p:spTree>
    <p:extLst>
      <p:ext uri="{BB962C8B-B14F-4D97-AF65-F5344CB8AC3E}">
        <p14:creationId xmlns:p14="http://schemas.microsoft.com/office/powerpoint/2010/main" val="1752577924"/>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pPr>
                <a:defRPr/>
              </a:pPr>
              <a:t>‹#›</a:t>
            </a:fld>
            <a:endParaRPr lang="en-US"/>
          </a:p>
        </p:txBody>
      </p:sp>
    </p:spTree>
    <p:extLst>
      <p:ext uri="{BB962C8B-B14F-4D97-AF65-F5344CB8AC3E}">
        <p14:creationId xmlns:p14="http://schemas.microsoft.com/office/powerpoint/2010/main" val="92426868"/>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pPr>
                <a:defRPr/>
              </a:pPr>
              <a:t>‹#›</a:t>
            </a:fld>
            <a:endParaRPr lang="en-US"/>
          </a:p>
        </p:txBody>
      </p:sp>
    </p:spTree>
    <p:extLst>
      <p:ext uri="{BB962C8B-B14F-4D97-AF65-F5344CB8AC3E}">
        <p14:creationId xmlns:p14="http://schemas.microsoft.com/office/powerpoint/2010/main" val="86082667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60105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pPr>
                <a:defRPr/>
              </a:pPr>
              <a:t>‹#›</a:t>
            </a:fld>
            <a:endParaRPr lang="en-US"/>
          </a:p>
        </p:txBody>
      </p:sp>
    </p:spTree>
    <p:extLst>
      <p:ext uri="{BB962C8B-B14F-4D97-AF65-F5344CB8AC3E}">
        <p14:creationId xmlns:p14="http://schemas.microsoft.com/office/powerpoint/2010/main" val="4129245679"/>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pPr>
                <a:defRPr/>
              </a:pPr>
              <a:t>‹#›</a:t>
            </a:fld>
            <a:endParaRPr lang="en-US"/>
          </a:p>
        </p:txBody>
      </p:sp>
    </p:spTree>
    <p:extLst>
      <p:ext uri="{BB962C8B-B14F-4D97-AF65-F5344CB8AC3E}">
        <p14:creationId xmlns:p14="http://schemas.microsoft.com/office/powerpoint/2010/main" val="1157087668"/>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pPr>
                <a:defRPr/>
              </a:pPr>
              <a:t>‹#›</a:t>
            </a:fld>
            <a:endParaRPr lang="en-US"/>
          </a:p>
        </p:txBody>
      </p:sp>
    </p:spTree>
    <p:extLst>
      <p:ext uri="{BB962C8B-B14F-4D97-AF65-F5344CB8AC3E}">
        <p14:creationId xmlns:p14="http://schemas.microsoft.com/office/powerpoint/2010/main" val="3945065490"/>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42737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9348155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742504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923559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706651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54233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57837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255790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720345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84786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878705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850747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029570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684429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pPr>
                <a:defRPr/>
              </a:pPr>
              <a:t>‹#›</a:t>
            </a:fld>
            <a:endParaRPr lang="en-US"/>
          </a:p>
        </p:txBody>
      </p:sp>
    </p:spTree>
    <p:extLst>
      <p:ext uri="{BB962C8B-B14F-4D97-AF65-F5344CB8AC3E}">
        <p14:creationId xmlns:p14="http://schemas.microsoft.com/office/powerpoint/2010/main" val="35869825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pPr>
                <a:defRPr/>
              </a:pPr>
              <a:t>‹#›</a:t>
            </a:fld>
            <a:endParaRPr lang="en-US"/>
          </a:p>
        </p:txBody>
      </p:sp>
    </p:spTree>
    <p:extLst>
      <p:ext uri="{BB962C8B-B14F-4D97-AF65-F5344CB8AC3E}">
        <p14:creationId xmlns:p14="http://schemas.microsoft.com/office/powerpoint/2010/main" val="34398134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pPr>
                <a:defRPr/>
              </a:pPr>
              <a:t>‹#›</a:t>
            </a:fld>
            <a:endParaRPr lang="en-US"/>
          </a:p>
        </p:txBody>
      </p:sp>
    </p:spTree>
    <p:extLst>
      <p:ext uri="{BB962C8B-B14F-4D97-AF65-F5344CB8AC3E}">
        <p14:creationId xmlns:p14="http://schemas.microsoft.com/office/powerpoint/2010/main" val="19921566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pPr>
                <a:defRPr/>
              </a:pPr>
              <a:t>‹#›</a:t>
            </a:fld>
            <a:endParaRPr lang="en-US"/>
          </a:p>
        </p:txBody>
      </p:sp>
    </p:spTree>
    <p:extLst>
      <p:ext uri="{BB962C8B-B14F-4D97-AF65-F5344CB8AC3E}">
        <p14:creationId xmlns:p14="http://schemas.microsoft.com/office/powerpoint/2010/main" val="4086388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898048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pPr>
                <a:defRPr/>
              </a:pPr>
              <a:t>‹#›</a:t>
            </a:fld>
            <a:endParaRPr lang="en-US"/>
          </a:p>
        </p:txBody>
      </p:sp>
    </p:spTree>
    <p:extLst>
      <p:ext uri="{BB962C8B-B14F-4D97-AF65-F5344CB8AC3E}">
        <p14:creationId xmlns:p14="http://schemas.microsoft.com/office/powerpoint/2010/main" val="17408603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pPr>
                <a:defRPr/>
              </a:pPr>
              <a:t>‹#›</a:t>
            </a:fld>
            <a:endParaRPr lang="en-US"/>
          </a:p>
        </p:txBody>
      </p:sp>
    </p:spTree>
    <p:extLst>
      <p:ext uri="{BB962C8B-B14F-4D97-AF65-F5344CB8AC3E}">
        <p14:creationId xmlns:p14="http://schemas.microsoft.com/office/powerpoint/2010/main" val="37363771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pPr>
                <a:defRPr/>
              </a:pPr>
              <a:t>‹#›</a:t>
            </a:fld>
            <a:endParaRPr lang="en-US"/>
          </a:p>
        </p:txBody>
      </p:sp>
    </p:spTree>
    <p:extLst>
      <p:ext uri="{BB962C8B-B14F-4D97-AF65-F5344CB8AC3E}">
        <p14:creationId xmlns:p14="http://schemas.microsoft.com/office/powerpoint/2010/main" val="53608466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pPr>
                <a:defRPr/>
              </a:pPr>
              <a:t>‹#›</a:t>
            </a:fld>
            <a:endParaRPr lang="en-US"/>
          </a:p>
        </p:txBody>
      </p:sp>
    </p:spTree>
    <p:extLst>
      <p:ext uri="{BB962C8B-B14F-4D97-AF65-F5344CB8AC3E}">
        <p14:creationId xmlns:p14="http://schemas.microsoft.com/office/powerpoint/2010/main" val="51424967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pPr>
                <a:defRPr/>
              </a:pPr>
              <a:t>‹#›</a:t>
            </a:fld>
            <a:endParaRPr lang="en-US"/>
          </a:p>
        </p:txBody>
      </p:sp>
    </p:spTree>
    <p:extLst>
      <p:ext uri="{BB962C8B-B14F-4D97-AF65-F5344CB8AC3E}">
        <p14:creationId xmlns:p14="http://schemas.microsoft.com/office/powerpoint/2010/main" val="32602876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pPr>
                <a:defRPr/>
              </a:pPr>
              <a:t>‹#›</a:t>
            </a:fld>
            <a:endParaRPr lang="en-US"/>
          </a:p>
        </p:txBody>
      </p:sp>
    </p:spTree>
    <p:extLst>
      <p:ext uri="{BB962C8B-B14F-4D97-AF65-F5344CB8AC3E}">
        <p14:creationId xmlns:p14="http://schemas.microsoft.com/office/powerpoint/2010/main" val="281456740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pPr>
                <a:defRPr/>
              </a:pPr>
              <a:t>‹#›</a:t>
            </a:fld>
            <a:endParaRPr lang="en-US"/>
          </a:p>
        </p:txBody>
      </p:sp>
    </p:spTree>
    <p:extLst>
      <p:ext uri="{BB962C8B-B14F-4D97-AF65-F5344CB8AC3E}">
        <p14:creationId xmlns:p14="http://schemas.microsoft.com/office/powerpoint/2010/main" val="10661817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pPr>
                <a:defRPr/>
              </a:pPr>
              <a:t>‹#›</a:t>
            </a:fld>
            <a:endParaRPr lang="en-US"/>
          </a:p>
        </p:txBody>
      </p:sp>
    </p:spTree>
    <p:extLst>
      <p:ext uri="{BB962C8B-B14F-4D97-AF65-F5344CB8AC3E}">
        <p14:creationId xmlns:p14="http://schemas.microsoft.com/office/powerpoint/2010/main" val="41991358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pPr>
                <a:defRPr/>
              </a:pPr>
              <a:t>‹#›</a:t>
            </a:fld>
            <a:endParaRPr lang="en-US"/>
          </a:p>
        </p:txBody>
      </p:sp>
    </p:spTree>
    <p:extLst>
      <p:ext uri="{BB962C8B-B14F-4D97-AF65-F5344CB8AC3E}">
        <p14:creationId xmlns:p14="http://schemas.microsoft.com/office/powerpoint/2010/main" val="36377529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44376-FD5F-E942-A51F-25B5ACD910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59483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7716067"/>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8CA82-B28D-E34B-8D5F-41B1D3F61A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253896"/>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D01F90-6DFD-DF4D-8175-38E2BCBE51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20929"/>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57381-C276-D045-8117-B42EA970A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416285"/>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D2D16-58A6-FA48-8AC9-FD9491523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602"/>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77AC66-1AAA-3D4A-9B9B-1A8605996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000929"/>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F86111C-9097-724A-8725-638A84733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846328"/>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0F56C-80C2-7A41-8212-40FA91486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078291"/>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C1E45B-D627-8044-8F34-CE9303500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83965"/>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24EC0F-E09F-6E4F-95C4-63506C924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037459"/>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6AA4A0-55F4-DE44-92EB-98C6FA976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93145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59415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1408671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9102442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344578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6458664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1092499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022864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9118967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4545932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2981565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181687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037250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696505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C39-2D17-6047-A5A3-24089DC24D1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04772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0BB8B4-A4CB-C040-9546-BF1C20134D46}"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4164428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B4C25-C7D0-B843-BC8A-6F522549C0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88913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3CA6EB73-56B2-874C-B6D4-5C4929551072}" type="slidenum">
              <a:rPr lang="en-AU"/>
              <a:pPr/>
              <a:t>‹#›</a:t>
            </a:fld>
            <a:endParaRPr lang="en-AU"/>
          </a:p>
        </p:txBody>
      </p:sp>
    </p:spTree>
    <p:extLst>
      <p:ext uri="{BB962C8B-B14F-4D97-AF65-F5344CB8AC3E}">
        <p14:creationId xmlns:p14="http://schemas.microsoft.com/office/powerpoint/2010/main" val="91892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B4D1F3-CEA1-C341-A7B9-5566918007BF}"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03824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8BB6C9-9CEA-624E-963B-6D631C1FA7B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20118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D250FB-DE9A-DF4F-A7E5-8FD0D396695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87170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59E8B75-2388-CD4A-A4BA-F2D48F91E4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441805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7C80D6-236F-F940-826C-099168C3D2A0}"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12103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7A1B1-2540-B249-8E2D-EB8577F0873E}"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871482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F03BB-7E47-414B-8D0C-814BC5FF0FEB}"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758710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B0C72-8BB0-C14E-9A03-F10593DDA3D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656295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96948C-6B18-ED41-BD1E-8ED205306E04}"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51697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18A98A-FBB2-FF4C-B003-6A33F1133D77}"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33442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7573AB3E-AAA1-AF42-AEE3-606AF6B1C593}" type="slidenum">
              <a:rPr lang="en-AU"/>
              <a:pPr/>
              <a:t>‹#›</a:t>
            </a:fld>
            <a:endParaRPr lang="en-AU"/>
          </a:p>
        </p:txBody>
      </p:sp>
    </p:spTree>
    <p:extLst>
      <p:ext uri="{BB962C8B-B14F-4D97-AF65-F5344CB8AC3E}">
        <p14:creationId xmlns:p14="http://schemas.microsoft.com/office/powerpoint/2010/main" val="1596370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A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A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110C3B-6E12-4940-A47B-25882ED7BB19}"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1893572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81302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009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05125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9058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48067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7040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01251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9390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3889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41FE8D8D-4CE4-5B46-919C-37FDE2262219}" type="slidenum">
              <a:rPr lang="en-AU"/>
              <a:pPr/>
              <a:t>‹#›</a:t>
            </a:fld>
            <a:endParaRPr lang="en-AU"/>
          </a:p>
        </p:txBody>
      </p:sp>
    </p:spTree>
    <p:extLst>
      <p:ext uri="{BB962C8B-B14F-4D97-AF65-F5344CB8AC3E}">
        <p14:creationId xmlns:p14="http://schemas.microsoft.com/office/powerpoint/2010/main" val="2985638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49381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7233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82617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60510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8484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1082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24385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92436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69243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8758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DD108B55-B541-B945-922C-B885C637468D}" type="slidenum">
              <a:rPr lang="en-AU"/>
              <a:pPr/>
              <a:t>‹#›</a:t>
            </a:fld>
            <a:endParaRPr lang="en-AU"/>
          </a:p>
        </p:txBody>
      </p:sp>
    </p:spTree>
    <p:extLst>
      <p:ext uri="{BB962C8B-B14F-4D97-AF65-F5344CB8AC3E}">
        <p14:creationId xmlns:p14="http://schemas.microsoft.com/office/powerpoint/2010/main" val="27011752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8880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71194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1465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9455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07308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7214030"/>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86970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881277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71631"/>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51654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D9D1B68B-7FF5-1746-AE62-DC9F07F503BD}" type="slidenum">
              <a:rPr lang="en-AU"/>
              <a:pPr/>
              <a:t>‹#›</a:t>
            </a:fld>
            <a:endParaRPr lang="en-AU"/>
          </a:p>
        </p:txBody>
      </p:sp>
    </p:spTree>
    <p:extLst>
      <p:ext uri="{BB962C8B-B14F-4D97-AF65-F5344CB8AC3E}">
        <p14:creationId xmlns:p14="http://schemas.microsoft.com/office/powerpoint/2010/main" val="36807123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10005828"/>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35292"/>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9803772"/>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4935202"/>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246652"/>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16209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734937884"/>
      </p:ext>
    </p:extLst>
  </p:cSld>
  <p:clrMapOvr>
    <a:masterClrMapping/>
  </p:clrMapOvr>
  <p:transition spd="med">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2873945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26276657"/>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8043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73E4276F-D560-3A48-A9F7-5F8F2767B980}" type="slidenum">
              <a:rPr lang="en-AU"/>
              <a:pPr/>
              <a:t>‹#›</a:t>
            </a:fld>
            <a:endParaRPr lang="en-AU"/>
          </a:p>
        </p:txBody>
      </p:sp>
    </p:spTree>
    <p:extLst>
      <p:ext uri="{BB962C8B-B14F-4D97-AF65-F5344CB8AC3E}">
        <p14:creationId xmlns:p14="http://schemas.microsoft.com/office/powerpoint/2010/main" val="2899332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2228220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253149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01122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443694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69189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73536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31446483"/>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596145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40574883"/>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D8DB205-A9CC-7342-A36A-4FDA6151F936}" type="slidenum">
              <a:rPr lang="en-US"/>
              <a:pPr>
                <a:defRPr/>
              </a:pPr>
              <a:t>‹#›</a:t>
            </a:fld>
            <a:endParaRPr lang="en-US"/>
          </a:p>
        </p:txBody>
      </p:sp>
    </p:spTree>
    <p:extLst>
      <p:ext uri="{BB962C8B-B14F-4D97-AF65-F5344CB8AC3E}">
        <p14:creationId xmlns:p14="http://schemas.microsoft.com/office/powerpoint/2010/main" val="156019367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2.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6.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3.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theme" Target="../theme/theme23.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theme" Target="../theme/theme24.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6.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7.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33FCD4F-DBDF-F84D-9FDD-0EE447431820}"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97" r:id="rId12"/>
    <p:sldLayoutId id="2147483698" r:id="rId13"/>
    <p:sldLayoutId id="2147483699"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Times New Roman" charset="0"/>
                <a:cs typeface="+mn-cs"/>
              </a:defRPr>
            </a:lvl1pPr>
          </a:lstStyle>
          <a:p>
            <a:pPr>
              <a:defRPr/>
            </a:pPr>
            <a:fld id="{FE54E90F-F393-CC4C-94E4-44E1C6467D16}" type="slidenum">
              <a:rPr lang="en-US"/>
              <a:pPr>
                <a:defRPr/>
              </a:pPr>
              <a:t>‹#›</a:t>
            </a:fld>
            <a:endParaRPr lang="en-US"/>
          </a:p>
        </p:txBody>
      </p:sp>
    </p:spTree>
    <p:extLst>
      <p:ext uri="{BB962C8B-B14F-4D97-AF65-F5344CB8AC3E}">
        <p14:creationId xmlns:p14="http://schemas.microsoft.com/office/powerpoint/2010/main" val="365015581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172273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75987650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351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80924743"/>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76498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58128738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4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宋体" charset="-122"/>
                <a:cs typeface="宋体" charset="-122"/>
              </a:defRPr>
            </a:lvl1pPr>
          </a:lstStyle>
          <a:p>
            <a:pPr>
              <a:defRPr/>
            </a:pPr>
            <a:endParaRPr lang="en-US">
              <a:solidFill>
                <a:srgbClr val="FFFFFF"/>
              </a:solidFill>
            </a:endParaRPr>
          </a:p>
        </p:txBody>
      </p:sp>
      <p:sp>
        <p:nvSpPr>
          <p:cNvPr id="116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宋体" charset="-122"/>
                <a:cs typeface="宋体" charset="-122"/>
              </a:defRPr>
            </a:lvl1pPr>
          </a:lstStyle>
          <a:p>
            <a:pPr>
              <a:defRPr/>
            </a:pPr>
            <a:endParaRPr lang="en-US">
              <a:solidFill>
                <a:srgbClr val="FFFFFF"/>
              </a:solidFill>
            </a:endParaRPr>
          </a:p>
        </p:txBody>
      </p:sp>
      <p:sp>
        <p:nvSpPr>
          <p:cNvPr id="11674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CD9BF583-6521-B046-ACC3-BF16E6013997}" type="slidenum">
              <a:rPr lang="en-US">
                <a:solidFill>
                  <a:srgbClr val="FFFFFF"/>
                </a:solidFill>
                <a:ea typeface="宋体" charset="0"/>
                <a:cs typeface="宋体" charset="0"/>
              </a:rPr>
              <a:pPr>
                <a:defRPr/>
              </a:pPr>
              <a:t>‹#›</a:t>
            </a:fld>
            <a:endParaRPr lang="en-US">
              <a:solidFill>
                <a:srgbClr val="FFFFFF"/>
              </a:solidFill>
              <a:ea typeface="宋体" charset="0"/>
              <a:cs typeface="宋体" charset="0"/>
            </a:endParaRPr>
          </a:p>
        </p:txBody>
      </p:sp>
    </p:spTree>
    <p:extLst>
      <p:ext uri="{BB962C8B-B14F-4D97-AF65-F5344CB8AC3E}">
        <p14:creationId xmlns:p14="http://schemas.microsoft.com/office/powerpoint/2010/main" val="1435064580"/>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a:defRPr/>
            </a:pPr>
            <a:endParaRPr lang="en-US">
              <a:solidFill>
                <a:srgbClr val="000000"/>
              </a:solidFill>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a:defRPr/>
            </a:pPr>
            <a:endParaRPr lang="en-US">
              <a:solidFill>
                <a:srgbClr val="000000"/>
              </a:solidFill>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a:defRPr/>
            </a:pPr>
            <a:fld id="{BE56B896-51B0-1446-AACC-319E5D0CC77D}" type="slidenum">
              <a:rPr lang="en-US">
                <a:solidFill>
                  <a:srgbClr val="000000"/>
                </a:solidFill>
                <a:ea typeface="宋体" charset="0"/>
                <a:cs typeface="宋体" charset="0"/>
              </a:rPr>
              <a:pPr>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388265888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10323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59579E2-CC81-104E-A22D-E6448ED23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8276929"/>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3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287674"/>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37245726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rPr>
              <a:pPr>
                <a:defRPr/>
              </a:pPr>
              <a:t>‹#›</a:t>
            </a:fld>
            <a:endParaRPr lang="en-AU">
              <a:solidFill>
                <a:srgbClr val="000000"/>
              </a:solidFill>
            </a:endParaRPr>
          </a:p>
        </p:txBody>
      </p:sp>
    </p:spTree>
    <p:extLst>
      <p:ext uri="{BB962C8B-B14F-4D97-AF65-F5344CB8AC3E}">
        <p14:creationId xmlns:p14="http://schemas.microsoft.com/office/powerpoint/2010/main" val="2491735306"/>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latin typeface="Times New Roman" charset="0"/>
              <a:ea typeface="MS PGothic"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latin typeface="Times New Roman" charset="0"/>
              <a:ea typeface="MS PGothic"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solidFill>
                  <a:srgbClr val="000000"/>
                </a:solidFill>
                <a:latin typeface="Times New Roman" charset="0"/>
                <a:ea typeface="MS PGothic" charset="0"/>
              </a:rPr>
              <a:pPr>
                <a:defRPr/>
              </a:pPr>
              <a:t>‹#›</a:t>
            </a:fld>
            <a:endParaRPr lang="en-US">
              <a:solidFill>
                <a:srgbClr val="000000"/>
              </a:solidFill>
              <a:latin typeface="Times New Roman" charset="0"/>
              <a:ea typeface="MS PGothic" charset="0"/>
            </a:endParaRPr>
          </a:p>
        </p:txBody>
      </p:sp>
    </p:spTree>
    <p:extLst>
      <p:ext uri="{BB962C8B-B14F-4D97-AF65-F5344CB8AC3E}">
        <p14:creationId xmlns:p14="http://schemas.microsoft.com/office/powerpoint/2010/main" val="198551046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10/28/25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133930057"/>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4A7BFA29-2512-7F40-B3E8-A51B3EB57A8C}" type="slidenum">
              <a:rPr lang="en-US"/>
              <a:pPr>
                <a:defRPr/>
              </a:pPr>
              <a:t>‹#›</a:t>
            </a:fld>
            <a:endParaRPr lang="en-US"/>
          </a:p>
        </p:txBody>
      </p:sp>
    </p:spTree>
    <p:extLst>
      <p:ext uri="{BB962C8B-B14F-4D97-AF65-F5344CB8AC3E}">
        <p14:creationId xmlns:p14="http://schemas.microsoft.com/office/powerpoint/2010/main" val="2062049230"/>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2213172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pPr>
                <a:defRPr/>
              </a:pPr>
              <a:t>‹#›</a:t>
            </a:fld>
            <a:endParaRPr lang="en-US"/>
          </a:p>
        </p:txBody>
      </p:sp>
    </p:spTree>
    <p:extLst>
      <p:ext uri="{BB962C8B-B14F-4D97-AF65-F5344CB8AC3E}">
        <p14:creationId xmlns:p14="http://schemas.microsoft.com/office/powerpoint/2010/main" val="128346945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093368905"/>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4A7BFA29-2512-7F40-B3E8-A51B3EB57A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6850889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57058185"/>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A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A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6FAD684-2936-2545-A0FC-DB767D45937C}" type="slidenum">
              <a:rPr lang="en-AU">
                <a:solidFill>
                  <a:srgbClr val="000000"/>
                </a:solidFill>
                <a:cs typeface="ＭＳ Ｐゴシック" charset="0"/>
              </a:rPr>
              <a:pPr>
                <a:defRPr/>
              </a:pPr>
              <a:t>‹#›</a:t>
            </a:fld>
            <a:endParaRPr lang="en-AU">
              <a:solidFill>
                <a:srgbClr val="000000"/>
              </a:solidFill>
              <a:cs typeface="ＭＳ Ｐゴシック" charset="0"/>
            </a:endParaRPr>
          </a:p>
        </p:txBody>
      </p:sp>
    </p:spTree>
    <p:extLst>
      <p:ext uri="{BB962C8B-B14F-4D97-AF65-F5344CB8AC3E}">
        <p14:creationId xmlns:p14="http://schemas.microsoft.com/office/powerpoint/2010/main" val="25110638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0304406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10/28/25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2414074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ndParaRPr>
              </a:p>
            </p:txBody>
          </p:sp>
        </p:grpSp>
      </p:grpSp>
    </p:spTree>
    <p:extLst>
      <p:ext uri="{BB962C8B-B14F-4D97-AF65-F5344CB8AC3E}">
        <p14:creationId xmlns:p14="http://schemas.microsoft.com/office/powerpoint/2010/main" val="3818953602"/>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extLst>
      <p:ext uri="{BB962C8B-B14F-4D97-AF65-F5344CB8AC3E}">
        <p14:creationId xmlns:p14="http://schemas.microsoft.com/office/powerpoint/2010/main" val="1331172662"/>
      </p:ext>
    </p:extLst>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28/10/2025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7163834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7.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96.xml"/><Relationship Id="rId1" Type="http://schemas.openxmlformats.org/officeDocument/2006/relationships/themeOverride" Target="../theme/themeOverride22.xml"/><Relationship Id="rId4" Type="http://schemas.openxmlformats.org/officeDocument/2006/relationships/image" Target="../media/image51.jpeg"/></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5.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9.xml"/><Relationship Id="rId1" Type="http://schemas.openxmlformats.org/officeDocument/2006/relationships/slideLayout" Target="../slideLayouts/slideLayout11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7.xml"/><Relationship Id="rId1" Type="http://schemas.openxmlformats.org/officeDocument/2006/relationships/themeOverride" Target="../theme/themeOverride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7.xml"/><Relationship Id="rId1" Type="http://schemas.openxmlformats.org/officeDocument/2006/relationships/themeOverride" Target="../theme/themeOverride2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4.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6.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87.xml"/><Relationship Id="rId1" Type="http://schemas.openxmlformats.org/officeDocument/2006/relationships/themeOverride" Target="../theme/themeOverride25.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319.xml"/><Relationship Id="rId4" Type="http://schemas.openxmlformats.org/officeDocument/2006/relationships/image" Target="../media/image57.jpeg"/></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31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3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3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87.xml"/><Relationship Id="rId1" Type="http://schemas.openxmlformats.org/officeDocument/2006/relationships/themeOverride" Target="../theme/themeOverride2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13.xml"/><Relationship Id="rId1" Type="http://schemas.openxmlformats.org/officeDocument/2006/relationships/themeOverride" Target="../theme/themeOverride27.xml"/><Relationship Id="rId5" Type="http://schemas.openxmlformats.org/officeDocument/2006/relationships/image" Target="../media/image28.jpg"/><Relationship Id="rId4" Type="http://schemas.openxmlformats.org/officeDocument/2006/relationships/image" Target="../media/image27.png"/></Relationships>
</file>

<file path=ppt/slides/_rels/slide1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7.xml"/><Relationship Id="rId1" Type="http://schemas.openxmlformats.org/officeDocument/2006/relationships/slideLayout" Target="../slideLayouts/slideLayout350.xml"/><Relationship Id="rId4" Type="http://schemas.openxmlformats.org/officeDocument/2006/relationships/image" Target="../media/image60.png"/></Relationships>
</file>

<file path=ppt/slides/_rels/slide1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13.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1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13.xml"/><Relationship Id="rId1" Type="http://schemas.openxmlformats.org/officeDocument/2006/relationships/slideLayout" Target="../slideLayouts/slideLayout350.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5.xml"/></Relationships>
</file>

<file path=ppt/slides/_rels/slide2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0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6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65.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13.xml"/><Relationship Id="rId1" Type="http://schemas.openxmlformats.org/officeDocument/2006/relationships/themeOverride" Target="../theme/themeOverride5.xml"/><Relationship Id="rId5" Type="http://schemas.openxmlformats.org/officeDocument/2006/relationships/image" Target="../media/image28.jp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3.xml"/><Relationship Id="rId1" Type="http://schemas.openxmlformats.org/officeDocument/2006/relationships/themeOverride" Target="../theme/themeOverride6.xml"/><Relationship Id="rId5" Type="http://schemas.openxmlformats.org/officeDocument/2006/relationships/image" Target="../media/image28.jp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13.xml"/><Relationship Id="rId1" Type="http://schemas.openxmlformats.org/officeDocument/2006/relationships/themeOverride" Target="../theme/themeOverride7.xml"/><Relationship Id="rId5" Type="http://schemas.openxmlformats.org/officeDocument/2006/relationships/image" Target="../media/image28.jp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13.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7.xml"/><Relationship Id="rId1" Type="http://schemas.openxmlformats.org/officeDocument/2006/relationships/themeOverride" Target="../theme/themeOverrid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7.xml"/><Relationship Id="rId1" Type="http://schemas.openxmlformats.org/officeDocument/2006/relationships/themeOverride" Target="../theme/themeOverride9.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4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6.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5.xml"/><Relationship Id="rId1" Type="http://schemas.openxmlformats.org/officeDocument/2006/relationships/themeOverride" Target="../theme/themeOverride11.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7.xml"/><Relationship Id="rId1" Type="http://schemas.openxmlformats.org/officeDocument/2006/relationships/themeOverride" Target="../theme/themeOverride1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hemeOverride" Target="../theme/themeOverride1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7.xml"/><Relationship Id="rId1" Type="http://schemas.openxmlformats.org/officeDocument/2006/relationships/themeOverride" Target="../theme/themeOverride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6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3.xml"/><Relationship Id="rId1" Type="http://schemas.openxmlformats.org/officeDocument/2006/relationships/slideLayout" Target="../slideLayouts/slideLayout332.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9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7.xml"/><Relationship Id="rId1" Type="http://schemas.openxmlformats.org/officeDocument/2006/relationships/themeOverride" Target="../theme/themeOverrid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7.xml"/><Relationship Id="rId1" Type="http://schemas.openxmlformats.org/officeDocument/2006/relationships/themeOverride" Target="../theme/themeOverride16.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3.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291.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4.xml"/><Relationship Id="rId1" Type="http://schemas.openxmlformats.org/officeDocument/2006/relationships/slideLayout" Target="../slideLayouts/slideLayout14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65.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5.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5.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5.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7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7.xml"/><Relationship Id="rId1" Type="http://schemas.openxmlformats.org/officeDocument/2006/relationships/themeOverride" Target="../theme/themeOverride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7.xml"/><Relationship Id="rId1" Type="http://schemas.openxmlformats.org/officeDocument/2006/relationships/themeOverride" Target="../theme/themeOverride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6.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8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96.xml"/><Relationship Id="rId1" Type="http://schemas.openxmlformats.org/officeDocument/2006/relationships/themeOverride" Target="../theme/themeOverride19.xml"/><Relationship Id="rId4" Type="http://schemas.openxmlformats.org/officeDocument/2006/relationships/image" Target="../media/image50.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96.xml"/><Relationship Id="rId1" Type="http://schemas.openxmlformats.org/officeDocument/2006/relationships/themeOverride" Target="../theme/themeOverride20.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96.xml"/><Relationship Id="rId1" Type="http://schemas.openxmlformats.org/officeDocument/2006/relationships/themeOverride" Target="../theme/themeOverride21.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5234" name="Picture 1" descr="lamentations.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9163"/>
            <a:ext cx="9144000" cy="589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2"/>
          <p:cNvSpPr>
            <a:spLocks noGrp="1" noChangeArrowheads="1"/>
          </p:cNvSpPr>
          <p:nvPr>
            <p:ph type="title"/>
          </p:nvPr>
        </p:nvSpPr>
        <p:spPr>
          <a:xfrm>
            <a:off x="0" y="0"/>
            <a:ext cx="9144000" cy="908050"/>
          </a:xfrm>
        </p:spPr>
        <p:txBody>
          <a:bodyPr/>
          <a:lstStyle/>
          <a:p>
            <a:pPr eaLnBrk="1" hangingPunct="1"/>
            <a:r>
              <a:rPr lang="zh-CN" altLang="en-AU" sz="5400" dirty="0">
                <a:solidFill>
                  <a:srgbClr val="FFFFFF"/>
                </a:solidFill>
                <a:latin typeface="Boca Raton ICG Solid" charset="0"/>
                <a:cs typeface="SimSun" charset="0"/>
              </a:rPr>
              <a:t>耶利米哀歌</a:t>
            </a:r>
            <a:endParaRPr lang="en-AU" sz="5400" b="1">
              <a:solidFill>
                <a:srgbClr val="E6E6E6"/>
              </a:solidFill>
              <a:latin typeface="Boca Raton ICG Solid" charset="0"/>
              <a:ea typeface="ＭＳ Ｐゴシック" charset="0"/>
              <a:cs typeface="ＭＳ Ｐゴシック" charset="0"/>
            </a:endParaRPr>
          </a:p>
        </p:txBody>
      </p:sp>
      <p:sp>
        <p:nvSpPr>
          <p:cNvPr id="5"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605696261"/>
      </p:ext>
    </p:extLst>
  </p:cSld>
  <p:clrMapOvr>
    <a:overrideClrMapping bg1="lt1" tx1="dk1" bg2="lt2" tx2="dk2" accent1="accent1" accent2="accent2" accent3="accent3" accent4="accent4" accent5="accent5" accent6="accent6" hlink="hlink" folHlink="folHlink"/>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793946D-C619-1049-9D54-8800A844A54D}"/>
              </a:ext>
            </a:extLst>
          </p:cNvPr>
          <p:cNvSpPr txBox="1">
            <a:spLocks noChangeAspect="1"/>
          </p:cNvSpPr>
          <p:nvPr/>
        </p:nvSpPr>
        <p:spPr>
          <a:xfrm rot="21006683">
            <a:off x="7467917"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84496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algn="ctr" eaLnBrk="0" hangingPunct="0"/>
            <a:endParaRPr lang="en-US">
              <a:solidFill>
                <a:srgbClr val="000000"/>
              </a:solidFill>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zh-CN" altLang="en-US" dirty="0">
                <a:latin typeface="Arial" charset="0"/>
              </a:rPr>
              <a:t>耶利米向西底家王</a:t>
            </a:r>
            <a:endParaRPr lang="en-US" dirty="0">
              <a:latin typeface="Arial" charset="0"/>
            </a:endParaRP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None/>
            </a:pPr>
            <a:r>
              <a:rPr lang="en-US" altLang="zh-CN" sz="2800" dirty="0">
                <a:solidFill>
                  <a:schemeClr val="bg2"/>
                </a:solidFill>
                <a:latin typeface="Trebuchet MS" charset="0"/>
                <a:ea typeface="宋体" charset="0"/>
                <a:cs typeface="宋体" charset="0"/>
              </a:rPr>
              <a:t> </a:t>
            </a:r>
            <a:r>
              <a:rPr lang="ru-RU" altLang="zh-CN" sz="2800" b="1" i="1" dirty="0">
                <a:solidFill>
                  <a:schemeClr val="bg2"/>
                </a:solidFill>
                <a:latin typeface="Trebuchet MS" charset="0"/>
                <a:ea typeface="宋体" charset="0"/>
                <a:cs typeface="宋体" charset="0"/>
              </a:rPr>
              <a:t>"</a:t>
            </a:r>
            <a:r>
              <a:rPr lang="zh-CN" altLang="en-US" sz="2800" b="1" i="1" dirty="0">
                <a:solidFill>
                  <a:schemeClr val="bg2"/>
                </a:solidFill>
                <a:latin typeface="Trebuchet MS" charset="0"/>
                <a:ea typeface="宋体" charset="0"/>
                <a:cs typeface="宋体" charset="0"/>
              </a:rPr>
              <a:t>我照着这一切话对犹大王西底家说：“你</a:t>
            </a:r>
            <a:r>
              <a:rPr lang="zh-CN" altLang="en-US" sz="2800" b="1" i="1" dirty="0">
                <a:solidFill>
                  <a:srgbClr val="0070C0"/>
                </a:solidFill>
                <a:latin typeface="Trebuchet MS" charset="0"/>
                <a:ea typeface="宋体" charset="0"/>
                <a:cs typeface="宋体" charset="0"/>
              </a:rPr>
              <a:t>们要把颈项放在巴比伦王的轭下，服事他和他的人民，就可以生存。</a:t>
            </a:r>
            <a:r>
              <a:rPr lang="zh-CN" altLang="en-US" sz="2800" b="1" i="1" dirty="0">
                <a:solidFill>
                  <a:schemeClr val="bg2"/>
                </a:solidFill>
                <a:latin typeface="Trebuchet MS" charset="0"/>
                <a:ea typeface="宋体" charset="0"/>
                <a:cs typeface="宋体" charset="0"/>
              </a:rPr>
              <a:t>你和你的人民为甚么要因刀剑、饥荒和瘟疫而死，正如耶和华论到不肯服事巴比伦王的国家所说的一样呢？</a:t>
            </a:r>
            <a:r>
              <a:rPr lang="ru-RU" altLang="zh-CN" sz="2800" b="1" i="1" dirty="0">
                <a:solidFill>
                  <a:schemeClr val="bg2"/>
                </a:solidFill>
                <a:latin typeface="Trebuchet MS" charset="0"/>
                <a:ea typeface="宋体" charset="0"/>
                <a:cs typeface="宋体" charset="0"/>
              </a:rPr>
              <a:t>"</a:t>
            </a:r>
            <a:endParaRPr lang="en-US" altLang="zh-CN" sz="2800" dirty="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200" dirty="0">
                <a:solidFill>
                  <a:srgbClr val="FFFF00"/>
                </a:solidFill>
                <a:latin typeface="Times New Roman" charset="0"/>
              </a:rPr>
              <a:t>耶利米 </a:t>
            </a:r>
            <a:r>
              <a:rPr lang="en-US" sz="2200" dirty="0">
                <a:solidFill>
                  <a:srgbClr val="FFFF00"/>
                </a:solidFill>
                <a:latin typeface="Times New Roman" charset="0"/>
              </a:rPr>
              <a:t>27:12, 13</a:t>
            </a:r>
          </a:p>
        </p:txBody>
      </p:sp>
    </p:spTree>
    <p:extLst>
      <p:ext uri="{BB962C8B-B14F-4D97-AF65-F5344CB8AC3E}">
        <p14:creationId xmlns:p14="http://schemas.microsoft.com/office/powerpoint/2010/main" val="4055848488"/>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36512" y="-26988"/>
            <a:ext cx="9131300" cy="58477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200" b="1" dirty="0">
                <a:solidFill>
                  <a:srgbClr val="FFFFFF"/>
                </a:solidFill>
              </a:rPr>
              <a:t>耶利米哀歌</a:t>
            </a:r>
            <a:r>
              <a:rPr lang="en-US" sz="3200" b="1" dirty="0">
                <a:solidFill>
                  <a:srgbClr val="FFFFFF"/>
                </a:solidFill>
              </a:rPr>
              <a:t> 4:1-11 </a:t>
            </a:r>
            <a:r>
              <a:rPr lang="zh-CN" altLang="en-US" sz="3200" b="1" dirty="0">
                <a:solidFill>
                  <a:srgbClr val="FFFFFF"/>
                </a:solidFill>
              </a:rPr>
              <a:t>的对句法</a:t>
            </a:r>
            <a:endParaRPr lang="en-US" sz="3200" b="1" dirty="0">
              <a:solidFill>
                <a:srgbClr val="FFFFFF"/>
              </a:solidFill>
            </a:endParaRPr>
          </a:p>
        </p:txBody>
      </p:sp>
      <p:sp>
        <p:nvSpPr>
          <p:cNvPr id="489478" name="Text Box 6"/>
          <p:cNvSpPr txBox="1">
            <a:spLocks noChangeArrowheads="1"/>
          </p:cNvSpPr>
          <p:nvPr/>
        </p:nvSpPr>
        <p:spPr bwMode="auto">
          <a:xfrm>
            <a:off x="3491880"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b="1" i="1" dirty="0">
                <a:solidFill>
                  <a:srgbClr val="000000"/>
                </a:solidFill>
                <a:effectLst>
                  <a:outerShdw blurRad="38100" dist="38100" dir="2700000" algn="tl">
                    <a:srgbClr val="FFFFFF"/>
                  </a:outerShdw>
                </a:effectLst>
              </a:rPr>
              <a:t>Bible Knowledge Commentary</a:t>
            </a:r>
            <a:r>
              <a:rPr lang="en-US" b="1" dirty="0">
                <a:solidFill>
                  <a:srgbClr val="000000"/>
                </a:solidFill>
                <a:effectLst>
                  <a:outerShdw blurRad="38100" dist="38100" dir="2700000" algn="tl">
                    <a:srgbClr val="FFFFFF"/>
                  </a:outerShdw>
                </a:effectLst>
              </a:rPr>
              <a:t>, 1:1219</a:t>
            </a:r>
          </a:p>
        </p:txBody>
      </p:sp>
      <p:sp>
        <p:nvSpPr>
          <p:cNvPr id="141318" name="TextBox 8"/>
          <p:cNvSpPr txBox="1">
            <a:spLocks noChangeArrowheads="1"/>
          </p:cNvSpPr>
          <p:nvPr/>
        </p:nvSpPr>
        <p:spPr bwMode="auto">
          <a:xfrm>
            <a:off x="8410575" y="63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496</a:t>
            </a:r>
          </a:p>
        </p:txBody>
      </p:sp>
      <p:pic>
        <p:nvPicPr>
          <p:cNvPr id="2" name="Picture 1" descr="Screen Shot 2016-09-07 at 9.12.49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17" y="764704"/>
            <a:ext cx="9336219" cy="2448272"/>
          </a:xfrm>
          <a:prstGeom prst="rect">
            <a:avLst/>
          </a:prstGeom>
        </p:spPr>
      </p:pic>
      <p:sp>
        <p:nvSpPr>
          <p:cNvPr id="4" name="TextBox 3">
            <a:extLst>
              <a:ext uri="{FF2B5EF4-FFF2-40B4-BE49-F238E27FC236}">
                <a16:creationId xmlns:a16="http://schemas.microsoft.com/office/drawing/2014/main" id="{1730966C-B0DA-F555-4B4A-C835F4458581}"/>
              </a:ext>
            </a:extLst>
          </p:cNvPr>
          <p:cNvSpPr txBox="1"/>
          <p:nvPr/>
        </p:nvSpPr>
        <p:spPr>
          <a:xfrm>
            <a:off x="395536" y="3409006"/>
            <a:ext cx="4757056" cy="2585323"/>
          </a:xfrm>
          <a:prstGeom prst="rect">
            <a:avLst/>
          </a:prstGeom>
          <a:noFill/>
        </p:spPr>
        <p:txBody>
          <a:bodyPr wrap="square">
            <a:spAutoFit/>
          </a:bodyPr>
          <a:lstStyle/>
          <a:p>
            <a:r>
              <a:rPr lang="en-US" dirty="0"/>
              <a:t>4:1-6  </a:t>
            </a:r>
          </a:p>
          <a:p>
            <a:r>
              <a:rPr lang="en-US" dirty="0"/>
              <a:t>- vv. 1-2 </a:t>
            </a:r>
            <a:r>
              <a:rPr lang="en-US" dirty="0" err="1"/>
              <a:t>锡安子民的价值已被轻视</a:t>
            </a:r>
            <a:r>
              <a:rPr lang="en-US" dirty="0"/>
              <a:t>。  </a:t>
            </a:r>
          </a:p>
          <a:p>
            <a:r>
              <a:rPr lang="en-US" dirty="0"/>
              <a:t>- vv. 3-5 </a:t>
            </a:r>
            <a:r>
              <a:rPr lang="en-US" dirty="0" err="1"/>
              <a:t>小孩和成人都在受苦</a:t>
            </a:r>
            <a:r>
              <a:rPr lang="en-US" dirty="0"/>
              <a:t>。  </a:t>
            </a:r>
          </a:p>
          <a:p>
            <a:r>
              <a:rPr lang="en-US" dirty="0"/>
              <a:t>- v. 6 </a:t>
            </a:r>
            <a:r>
              <a:rPr lang="en-US" dirty="0" err="1"/>
              <a:t>结论：这场灾难是上帝的惩罚</a:t>
            </a:r>
            <a:r>
              <a:rPr lang="en-US" dirty="0"/>
              <a:t>。</a:t>
            </a:r>
          </a:p>
          <a:p>
            <a:endParaRPr lang="en-US" dirty="0"/>
          </a:p>
          <a:p>
            <a:r>
              <a:rPr lang="en-US" dirty="0"/>
              <a:t>4:7-11  </a:t>
            </a:r>
          </a:p>
          <a:p>
            <a:r>
              <a:rPr lang="en-US" dirty="0"/>
              <a:t>- vv. 7-8 </a:t>
            </a:r>
            <a:r>
              <a:rPr lang="en-US" dirty="0" err="1"/>
              <a:t>王子的价值已被轻视</a:t>
            </a:r>
            <a:r>
              <a:rPr lang="en-US" dirty="0"/>
              <a:t>。  </a:t>
            </a:r>
          </a:p>
          <a:p>
            <a:r>
              <a:rPr lang="en-US" dirty="0"/>
              <a:t>- vv. 9-10 </a:t>
            </a:r>
            <a:r>
              <a:rPr lang="en-US" dirty="0" err="1"/>
              <a:t>小孩和成人都在受苦</a:t>
            </a:r>
            <a:r>
              <a:rPr lang="en-US" dirty="0"/>
              <a:t>。  </a:t>
            </a:r>
          </a:p>
          <a:p>
            <a:r>
              <a:rPr lang="en-US" dirty="0"/>
              <a:t>- v. 11 </a:t>
            </a:r>
            <a:r>
              <a:rPr lang="en-US" dirty="0" err="1"/>
              <a:t>结论：这场灾难是上帝的惩罚</a:t>
            </a:r>
            <a:r>
              <a:rPr lang="en-US" dirty="0"/>
              <a:t>。</a:t>
            </a:r>
          </a:p>
        </p:txBody>
      </p:sp>
    </p:spTree>
    <p:extLst>
      <p:ext uri="{BB962C8B-B14F-4D97-AF65-F5344CB8AC3E}">
        <p14:creationId xmlns:p14="http://schemas.microsoft.com/office/powerpoint/2010/main" val="11470482"/>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12700" y="-26988"/>
            <a:ext cx="91313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13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993900"/>
            <a:ext cx="9144000" cy="2380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1318"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2" name="TextBox 1"/>
          <p:cNvSpPr txBox="1"/>
          <p:nvPr/>
        </p:nvSpPr>
        <p:spPr>
          <a:xfrm>
            <a:off x="899592" y="1993900"/>
            <a:ext cx="2723823" cy="1200329"/>
          </a:xfrm>
          <a:prstGeom prst="rect">
            <a:avLst/>
          </a:prstGeom>
          <a:solidFill>
            <a:schemeClr val="bg1"/>
          </a:solidFill>
        </p:spPr>
        <p:txBody>
          <a:bodyPr wrap="none" rtlCol="0">
            <a:spAutoFit/>
          </a:bodyPr>
          <a:lstStyle/>
          <a:p>
            <a:r>
              <a:rPr lang="zh-CN" altLang="en-US" dirty="0"/>
              <a:t>慈心的妇人亲手烹煮自己</a:t>
            </a:r>
            <a:endParaRPr lang="en-US" altLang="zh-CN" dirty="0"/>
          </a:p>
          <a:p>
            <a:r>
              <a:rPr lang="zh-CN" altLang="en-US" dirty="0"/>
              <a:t>所生的孩子</a:t>
            </a:r>
            <a:endParaRPr lang="en-US" altLang="zh-CN" dirty="0"/>
          </a:p>
          <a:p>
            <a:endParaRPr lang="en-US" dirty="0"/>
          </a:p>
          <a:p>
            <a:endParaRPr lang="en-GB" dirty="0"/>
          </a:p>
        </p:txBody>
      </p:sp>
      <p:sp>
        <p:nvSpPr>
          <p:cNvPr id="3" name="TextBox 2"/>
          <p:cNvSpPr txBox="1"/>
          <p:nvPr/>
        </p:nvSpPr>
        <p:spPr>
          <a:xfrm>
            <a:off x="5769699" y="1993900"/>
            <a:ext cx="3339376" cy="2585323"/>
          </a:xfrm>
          <a:prstGeom prst="rect">
            <a:avLst/>
          </a:prstGeom>
          <a:solidFill>
            <a:schemeClr val="bg1"/>
          </a:solidFill>
        </p:spPr>
        <p:txBody>
          <a:bodyPr wrap="none" rtlCol="0">
            <a:spAutoFit/>
          </a:bodyPr>
          <a:lstStyle/>
          <a:p>
            <a:r>
              <a:rPr lang="zh-CN" altLang="en-US" dirty="0"/>
              <a:t>你们中间温柔娇嫩的妇人。。。</a:t>
            </a:r>
            <a:endParaRPr lang="en-US" altLang="zh-CN" dirty="0"/>
          </a:p>
          <a:p>
            <a:r>
              <a:rPr lang="zh-CN" altLang="en-US" dirty="0"/>
              <a:t>现在必敌视自己怀中的丈夫和</a:t>
            </a:r>
            <a:endParaRPr lang="en-US" altLang="zh-CN" dirty="0"/>
          </a:p>
          <a:p>
            <a:r>
              <a:rPr lang="zh-CN" altLang="en-US" dirty="0"/>
              <a:t>自己的儿女。 她暗中把自己两</a:t>
            </a:r>
            <a:endParaRPr lang="en-US" altLang="zh-CN" dirty="0"/>
          </a:p>
          <a:p>
            <a:r>
              <a:rPr lang="zh-CN" altLang="en-US" dirty="0"/>
              <a:t>腿之间出来的胞衣，和自己生</a:t>
            </a:r>
            <a:endParaRPr lang="en-US" altLang="zh-CN" dirty="0"/>
          </a:p>
          <a:p>
            <a:r>
              <a:rPr lang="zh-CN" altLang="en-US" dirty="0"/>
              <a:t>的儿女吃掉，因为在你的仇敌</a:t>
            </a:r>
            <a:endParaRPr lang="en-US" altLang="zh-CN" dirty="0"/>
          </a:p>
          <a:p>
            <a:r>
              <a:rPr lang="zh-CN" altLang="en-US" dirty="0"/>
              <a:t>围困和窘迫你在各城里的时候，</a:t>
            </a:r>
            <a:endParaRPr lang="en-US" altLang="zh-CN" dirty="0"/>
          </a:p>
          <a:p>
            <a:r>
              <a:rPr lang="zh-CN" altLang="en-US" dirty="0"/>
              <a:t>她甚么都没有了。</a:t>
            </a:r>
            <a:endParaRPr lang="en-US" altLang="zh-CN" dirty="0"/>
          </a:p>
          <a:p>
            <a:endParaRPr lang="en-US" dirty="0"/>
          </a:p>
          <a:p>
            <a:endParaRPr lang="en-GB" dirty="0"/>
          </a:p>
        </p:txBody>
      </p:sp>
    </p:spTree>
    <p:extLst>
      <p:ext uri="{BB962C8B-B14F-4D97-AF65-F5344CB8AC3E}">
        <p14:creationId xmlns:p14="http://schemas.microsoft.com/office/powerpoint/2010/main" val="660205962"/>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800" y="2625299"/>
            <a:ext cx="3744416" cy="279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769315"/>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4400" b="1" dirty="0">
                <a:solidFill>
                  <a:srgbClr val="FFFFFF"/>
                </a:solidFill>
                <a:effectLst>
                  <a:glow rad="355600">
                    <a:srgbClr val="000000"/>
                  </a:glow>
                  <a:outerShdw blurRad="38100" dist="38100" dir="2700000" algn="tl">
                    <a:srgbClr val="000000">
                      <a:alpha val="43137"/>
                    </a:srgbClr>
                  </a:outerShdw>
                </a:effectLst>
              </a:rPr>
              <a:t>耶路撒冷的陷落</a:t>
            </a:r>
            <a:endParaRPr lang="en-US" sz="4400" b="1" dirty="0">
              <a:solidFill>
                <a:srgbClr val="FFFFFF"/>
              </a:solidFill>
              <a:effectLst>
                <a:glow rad="355600">
                  <a:srgbClr val="000000"/>
                </a:glow>
                <a:outerShdw blurRad="38100" dist="38100" dir="2700000" algn="tl">
                  <a:srgbClr val="000000">
                    <a:alpha val="43137"/>
                  </a:srgbClr>
                </a:outerShdw>
              </a:effectLst>
            </a:endParaRPr>
          </a:p>
        </p:txBody>
      </p:sp>
      <p:sp>
        <p:nvSpPr>
          <p:cNvPr id="1328130" name="Rectangle 2"/>
          <p:cNvSpPr>
            <a:spLocks noGrp="1" noChangeArrowheads="1"/>
          </p:cNvSpPr>
          <p:nvPr>
            <p:ph type="title"/>
          </p:nvPr>
        </p:nvSpPr>
        <p:spPr>
          <a:xfrm>
            <a:off x="467544" y="476672"/>
            <a:ext cx="8131175" cy="1131887"/>
          </a:xfrm>
          <a:solidFill>
            <a:srgbClr val="000000"/>
          </a:solidFill>
        </p:spPr>
        <p:txBody>
          <a:bodyPr/>
          <a:lstStyle/>
          <a:p>
            <a:pPr eaLnBrk="1" hangingPunct="1">
              <a:defRPr/>
            </a:pPr>
            <a:r>
              <a:rPr kumimoji="0" lang="zh-CN" altLang="en-US" sz="3600" b="1" dirty="0">
                <a:latin typeface="Arial" charset="0"/>
                <a:ea typeface="ＭＳ Ｐゴシック" charset="0"/>
                <a:cs typeface="Arial" charset="0"/>
              </a:rPr>
              <a:t>以东与以色列的对比 </a:t>
            </a:r>
            <a:br>
              <a:rPr kumimoji="0" lang="en-US" altLang="zh-CN" sz="3600" b="1" dirty="0">
                <a:latin typeface="Arial" charset="0"/>
                <a:ea typeface="ＭＳ Ｐゴシック" charset="0"/>
                <a:cs typeface="Arial" charset="0"/>
              </a:rPr>
            </a:br>
            <a:r>
              <a:rPr kumimoji="0" lang="ko-KR" altLang="en-US" sz="3600" b="1" dirty="0" err="1">
                <a:latin typeface="Arial" charset="0"/>
                <a:ea typeface="ＭＳ Ｐゴシック" charset="0"/>
                <a:cs typeface="Arial" charset="0"/>
              </a:rPr>
              <a:t>耶利米哀歌</a:t>
            </a:r>
            <a:r>
              <a:rPr kumimoji="0" lang="en-US" sz="3600" b="1" dirty="0">
                <a:latin typeface="Arial" charset="0"/>
                <a:ea typeface="ＭＳ Ｐゴシック" charset="0"/>
                <a:cs typeface="Arial" charset="0"/>
              </a:rPr>
              <a:t> 4:21-22</a:t>
            </a: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rPr>
              <a:t>499</a:t>
            </a:r>
          </a:p>
        </p:txBody>
      </p:sp>
      <p:sp>
        <p:nvSpPr>
          <p:cNvPr id="22" name="Text Box 14"/>
          <p:cNvSpPr txBox="1">
            <a:spLocks noChangeArrowheads="1"/>
          </p:cNvSpPr>
          <p:nvPr/>
        </p:nvSpPr>
        <p:spPr bwMode="auto">
          <a:xfrm>
            <a:off x="-108520" y="3322727"/>
            <a:ext cx="302418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err="1">
                <a:solidFill>
                  <a:srgbClr val="FFFFFF"/>
                </a:solidFill>
                <a:effectLst>
                  <a:outerShdw blurRad="38100" dist="38100" dir="2700000" algn="tl">
                    <a:srgbClr val="000000">
                      <a:alpha val="43137"/>
                    </a:srgbClr>
                  </a:outerShdw>
                </a:effectLst>
              </a:rPr>
              <a:t>以东欢喜</a:t>
            </a: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dirty="0" err="1">
                <a:solidFill>
                  <a:srgbClr val="FFFFFF"/>
                </a:solidFill>
                <a:effectLst>
                  <a:outerShdw blurRad="38100" dist="38100" dir="2700000" algn="tl">
                    <a:srgbClr val="000000">
                      <a:alpha val="43137"/>
                    </a:srgbClr>
                  </a:outerShdw>
                </a:effectLst>
              </a:rPr>
              <a:t>以色列受罚</a:t>
            </a:r>
            <a:endParaRPr lang="en-US" sz="3200" b="1" dirty="0">
              <a:solidFill>
                <a:srgbClr val="FFFFFF"/>
              </a:solidFill>
              <a:effectLst>
                <a:outerShdw blurRad="38100" dist="38100" dir="2700000" algn="tl">
                  <a:srgbClr val="000000">
                    <a:alpha val="43137"/>
                  </a:srgbClr>
                </a:outerShdw>
              </a:effectLst>
            </a:endParaRPr>
          </a:p>
        </p:txBody>
      </p:sp>
      <p:sp>
        <p:nvSpPr>
          <p:cNvPr id="20" name="Text Box 14"/>
          <p:cNvSpPr txBox="1">
            <a:spLocks noChangeArrowheads="1"/>
          </p:cNvSpPr>
          <p:nvPr/>
        </p:nvSpPr>
        <p:spPr bwMode="auto">
          <a:xfrm>
            <a:off x="6156622" y="3322727"/>
            <a:ext cx="309589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err="1">
                <a:solidFill>
                  <a:srgbClr val="FFFFFF"/>
                </a:solidFill>
                <a:effectLst>
                  <a:outerShdw blurRad="38100" dist="38100" dir="2700000" algn="tl">
                    <a:srgbClr val="000000">
                      <a:alpha val="43137"/>
                    </a:srgbClr>
                  </a:outerShdw>
                </a:effectLst>
              </a:rPr>
              <a:t>以色列复兴</a:t>
            </a:r>
            <a:br>
              <a:rPr lang="en-US" sz="3200" b="1" dirty="0">
                <a:solidFill>
                  <a:srgbClr val="FFFFFF"/>
                </a:solidFill>
                <a:effectLst>
                  <a:outerShdw blurRad="38100" dist="38100" dir="2700000" algn="tl">
                    <a:srgbClr val="000000">
                      <a:alpha val="43137"/>
                    </a:srgbClr>
                  </a:outerShdw>
                </a:effectLst>
              </a:rPr>
            </a:br>
            <a:r>
              <a:rPr lang="en-US" sz="3200" b="1" dirty="0">
                <a:solidFill>
                  <a:srgbClr val="FFFFFF"/>
                </a:solidFill>
                <a:effectLst>
                  <a:outerShdw blurRad="38100" dist="38100" dir="2700000" algn="tl">
                    <a:srgbClr val="000000">
                      <a:alpha val="43137"/>
                    </a:srgbClr>
                  </a:outerShdw>
                </a:effectLst>
              </a:rPr>
              <a:t>—————</a:t>
            </a:r>
            <a:br>
              <a:rPr lang="en-US" sz="3200" b="1" dirty="0">
                <a:solidFill>
                  <a:srgbClr val="FFFFFF"/>
                </a:solidFill>
                <a:effectLst>
                  <a:outerShdw blurRad="38100" dist="38100" dir="2700000" algn="tl">
                    <a:srgbClr val="000000">
                      <a:alpha val="43137"/>
                    </a:srgbClr>
                  </a:outerShdw>
                </a:effectLst>
              </a:rPr>
            </a:br>
            <a:r>
              <a:rPr lang="en-US" sz="3200" b="1" dirty="0" err="1">
                <a:solidFill>
                  <a:srgbClr val="FFFFFF"/>
                </a:solidFill>
                <a:effectLst>
                  <a:outerShdw blurRad="38100" dist="38100" dir="2700000" algn="tl">
                    <a:srgbClr val="000000">
                      <a:alpha val="43137"/>
                    </a:srgbClr>
                  </a:outerShdw>
                </a:effectLst>
              </a:rPr>
              <a:t>以东受罚</a:t>
            </a:r>
            <a:endParaRPr lang="en-US" sz="3200" b="1" dirty="0">
              <a:solidFill>
                <a:srgbClr val="FFFFFF"/>
              </a:solidFill>
              <a:effectLst>
                <a:outerShdw blurRad="38100" dist="38100" dir="2700000" algn="tl">
                  <a:srgbClr val="000000">
                    <a:alpha val="43137"/>
                  </a:srgbClr>
                </a:outerShdw>
              </a:effectLst>
            </a:endParaRPr>
          </a:p>
        </p:txBody>
      </p:sp>
      <p:sp>
        <p:nvSpPr>
          <p:cNvPr id="14" name="Text Box 6"/>
          <p:cNvSpPr txBox="1">
            <a:spLocks noChangeArrowheads="1"/>
          </p:cNvSpPr>
          <p:nvPr/>
        </p:nvSpPr>
        <p:spPr bwMode="auto">
          <a:xfrm>
            <a:off x="3563888" y="630932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fontAlgn="auto">
              <a:spcBef>
                <a:spcPct val="50000"/>
              </a:spcBef>
              <a:spcAft>
                <a:spcPts val="0"/>
              </a:spcAft>
              <a:defRPr/>
            </a:pPr>
            <a:r>
              <a:rPr lang="en-US" i="1" kern="0" dirty="0">
                <a:solidFill>
                  <a:srgbClr val="FFFFFF"/>
                </a:solidFill>
              </a:rPr>
              <a:t>Bible Knowledge Commentary</a:t>
            </a:r>
            <a:r>
              <a:rPr lang="en-US" kern="0" dirty="0">
                <a:solidFill>
                  <a:srgbClr val="FFFFFF"/>
                </a:solidFill>
              </a:rPr>
              <a:t>, 1:1221</a:t>
            </a:r>
          </a:p>
        </p:txBody>
      </p:sp>
      <p:sp>
        <p:nvSpPr>
          <p:cNvPr id="2" name="Right Arrow 1"/>
          <p:cNvSpPr/>
          <p:nvPr/>
        </p:nvSpPr>
        <p:spPr bwMode="auto">
          <a:xfrm rot="800275">
            <a:off x="2638787" y="4260101"/>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400" b="1">
              <a:solidFill>
                <a:srgbClr val="000000"/>
              </a:solidFill>
              <a:latin typeface="Arial" pitchFamily="-111" charset="0"/>
            </a:endParaRPr>
          </a:p>
        </p:txBody>
      </p:sp>
      <p:sp>
        <p:nvSpPr>
          <p:cNvPr id="15" name="Right Arrow 14"/>
          <p:cNvSpPr/>
          <p:nvPr/>
        </p:nvSpPr>
        <p:spPr bwMode="auto">
          <a:xfrm rot="20757192">
            <a:off x="2569001" y="4131262"/>
            <a:ext cx="4293990" cy="936104"/>
          </a:xfrm>
          <a:prstGeom prst="rightArrow">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400" b="1">
              <a:solidFill>
                <a:srgbClr val="000000"/>
              </a:solidFill>
              <a:latin typeface="Arial" pitchFamily="-111" charset="0"/>
            </a:endParaRPr>
          </a:p>
        </p:txBody>
      </p:sp>
      <p:sp>
        <p:nvSpPr>
          <p:cNvPr id="16" name="Text Box 14"/>
          <p:cNvSpPr txBox="1">
            <a:spLocks noChangeArrowheads="1"/>
          </p:cNvSpPr>
          <p:nvPr/>
        </p:nvSpPr>
        <p:spPr bwMode="auto">
          <a:xfrm>
            <a:off x="107504" y="1916832"/>
            <a:ext cx="26919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i="1" dirty="0" err="1">
                <a:solidFill>
                  <a:srgbClr val="FFFFFF"/>
                </a:solidFill>
                <a:effectLst>
                  <a:glow rad="355600">
                    <a:srgbClr val="000000"/>
                  </a:glow>
                  <a:outerShdw blurRad="38100" dist="38100" dir="2700000" algn="tl">
                    <a:srgbClr val="000000">
                      <a:alpha val="43137"/>
                    </a:srgbClr>
                  </a:outerShdw>
                </a:effectLst>
              </a:rPr>
              <a:t>当前情况</a:t>
            </a:r>
            <a:endParaRPr lang="en-US" sz="2800" b="1" i="1" dirty="0">
              <a:solidFill>
                <a:srgbClr val="FFFFFF"/>
              </a:solidFill>
              <a:effectLst>
                <a:glow rad="355600">
                  <a:srgbClr val="000000"/>
                </a:glow>
                <a:outerShdw blurRad="38100" dist="38100" dir="2700000" algn="tl">
                  <a:srgbClr val="000000">
                    <a:alpha val="43137"/>
                  </a:srgbClr>
                </a:outerShdw>
              </a:effectLst>
            </a:endParaRPr>
          </a:p>
        </p:txBody>
      </p:sp>
      <p:sp>
        <p:nvSpPr>
          <p:cNvPr id="17" name="Text Box 14"/>
          <p:cNvSpPr txBox="1">
            <a:spLocks noChangeArrowheads="1"/>
          </p:cNvSpPr>
          <p:nvPr/>
        </p:nvSpPr>
        <p:spPr bwMode="auto">
          <a:xfrm>
            <a:off x="6422581" y="1916832"/>
            <a:ext cx="269190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i="1" dirty="0" err="1">
                <a:solidFill>
                  <a:srgbClr val="FFFFFF"/>
                </a:solidFill>
                <a:effectLst>
                  <a:glow rad="355600">
                    <a:srgbClr val="000000"/>
                  </a:glow>
                  <a:outerShdw blurRad="38100" dist="38100" dir="2700000" algn="tl">
                    <a:srgbClr val="000000">
                      <a:alpha val="43137"/>
                    </a:srgbClr>
                  </a:outerShdw>
                </a:effectLst>
              </a:rPr>
              <a:t>未来的情况</a:t>
            </a:r>
            <a:endParaRPr lang="en-US" sz="2800" b="1" i="1" dirty="0">
              <a:solidFill>
                <a:srgbClr val="FFFFFF"/>
              </a:solidFill>
              <a:effectLst>
                <a:glow rad="355600">
                  <a:srgbClr val="0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021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A3684B1-657B-F8EA-C3CF-863A5CE159E4}"/>
              </a:ext>
            </a:extLst>
          </p:cNvPr>
          <p:cNvSpPr/>
          <p:nvPr/>
        </p:nvSpPr>
        <p:spPr>
          <a:xfrm>
            <a:off x="5436096" y="1052736"/>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314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939732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3BAAA37-3AFD-A4CD-717D-11408B00F285}"/>
              </a:ext>
            </a:extLst>
          </p:cNvPr>
          <p:cNvSpPr/>
          <p:nvPr/>
        </p:nvSpPr>
        <p:spPr>
          <a:xfrm>
            <a:off x="7236296" y="980728"/>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793946D-C619-1049-9D54-8800A844A54D}"/>
              </a:ext>
            </a:extLst>
          </p:cNvPr>
          <p:cNvSpPr txBox="1">
            <a:spLocks noChangeAspect="1"/>
          </p:cNvSpPr>
          <p:nvPr/>
        </p:nvSpPr>
        <p:spPr>
          <a:xfrm rot="21006683">
            <a:off x="7467917"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14033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耶和华啊！求你记念我们所遭遇的！垂顾关注我们的耻辱。</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我们的产业转归外人，我们的房屋归给异族。</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我们成为孤儿，没有父亲，我们的母亲好象寡妇一样。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757787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我们所喝的水要用银子买，我们的柴也付代价而得。</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我们被人追赶，颈项带上重轭；我们疲乏，得不着歇息。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我们臣服埃及和亚述，为要得着粮食充饥。</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我们的先祖犯了罪，现在他们不在了；我们却要担负他们的罪孽。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(5:4-7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69105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奴仆辖制我们；没有人救我们脱离他们的手。</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因为旷野有刀剑的威胁，我们要冒生命的危险才得到粮食。</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10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我们因饥饿而发烧，我们的皮肤好象火炉一般的热。</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(5:8-10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94828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rostic Bible.pd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400000">
            <a:off x="3649522" y="853655"/>
            <a:ext cx="6480720" cy="457462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a:solidFill>
                <a:prstClr val="black"/>
              </a:solidFill>
              <a:latin typeface="Tw Cen MT"/>
            </a:endParaRPr>
          </a:p>
        </p:txBody>
      </p:sp>
      <p:sp>
        <p:nvSpPr>
          <p:cNvPr id="12" name="Title 1"/>
          <p:cNvSpPr txBox="1">
            <a:spLocks/>
          </p:cNvSpPr>
          <p:nvPr/>
        </p:nvSpPr>
        <p:spPr bwMode="auto">
          <a:xfrm>
            <a:off x="-25400" y="-10126"/>
            <a:ext cx="5168900" cy="822926"/>
          </a:xfrm>
          <a:prstGeom prst="rect">
            <a:avLst/>
          </a:prstGeom>
          <a:solidFill>
            <a:schemeClr val="tx1"/>
          </a:solidFill>
          <a:ln>
            <a:noFill/>
          </a:ln>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ko-KR" altLang="en-US" sz="4800" b="1" dirty="0" err="1">
                <a:solidFill>
                  <a:prstClr val="white"/>
                </a:solidFill>
                <a:latin typeface="Arial"/>
                <a:cs typeface="Arial"/>
              </a:rPr>
              <a:t>耶利米哀歌</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133402" y="1850048"/>
            <a:ext cx="5446710" cy="193899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a:solidFill>
                  <a:prstClr val="black"/>
                </a:solidFill>
                <a:latin typeface="Rockwell"/>
                <a:cs typeface="Rockwell"/>
              </a:rPr>
              <a:t>1 </a:t>
            </a:r>
            <a:r>
              <a:rPr lang="zh-CN" altLang="en-US" dirty="0">
                <a:solidFill>
                  <a:prstClr val="black"/>
                </a:solidFill>
                <a:latin typeface="Rockwell"/>
                <a:cs typeface="Rockwell"/>
              </a:rPr>
              <a:t>宣布耶路撒冷成为荒凉之地</a:t>
            </a:r>
          </a:p>
          <a:p>
            <a:pPr defTabSz="457200" fontAlgn="auto">
              <a:spcBef>
                <a:spcPts val="0"/>
              </a:spcBef>
              <a:spcAft>
                <a:spcPts val="0"/>
              </a:spcAft>
            </a:pPr>
            <a:r>
              <a:rPr lang="en-US" altLang="zh-CN" dirty="0">
                <a:solidFill>
                  <a:prstClr val="black"/>
                </a:solidFill>
                <a:latin typeface="Rockwell"/>
                <a:cs typeface="Rockwell"/>
              </a:rPr>
              <a:t>2 </a:t>
            </a:r>
            <a:r>
              <a:rPr lang="zh-CN" altLang="en-US" dirty="0">
                <a:solidFill>
                  <a:prstClr val="black"/>
                </a:solidFill>
                <a:latin typeface="Rockwell"/>
                <a:cs typeface="Rockwell"/>
              </a:rPr>
              <a:t>以色列的苦难令人哀叹</a:t>
            </a:r>
          </a:p>
          <a:p>
            <a:pPr defTabSz="457200" fontAlgn="auto">
              <a:spcBef>
                <a:spcPts val="0"/>
              </a:spcBef>
              <a:spcAft>
                <a:spcPts val="0"/>
              </a:spcAft>
            </a:pPr>
            <a:r>
              <a:rPr lang="en-US" altLang="zh-CN" dirty="0">
                <a:solidFill>
                  <a:prstClr val="black"/>
                </a:solidFill>
                <a:latin typeface="Rockwell"/>
                <a:cs typeface="Rockwell"/>
              </a:rPr>
              <a:t>3 </a:t>
            </a:r>
            <a:r>
              <a:rPr lang="zh-CN" altLang="en-US" dirty="0">
                <a:solidFill>
                  <a:prstClr val="black"/>
                </a:solidFill>
                <a:latin typeface="Rockwell"/>
                <a:cs typeface="Rockwell"/>
              </a:rPr>
              <a:t>提醒神的怜悯</a:t>
            </a:r>
          </a:p>
          <a:p>
            <a:pPr defTabSz="457200" fontAlgn="auto">
              <a:spcBef>
                <a:spcPts val="0"/>
              </a:spcBef>
              <a:spcAft>
                <a:spcPts val="0"/>
              </a:spcAft>
            </a:pPr>
            <a:r>
              <a:rPr lang="en-US" altLang="zh-CN" dirty="0">
                <a:solidFill>
                  <a:prstClr val="black"/>
                </a:solidFill>
                <a:latin typeface="Rockwell"/>
                <a:cs typeface="Rockwell"/>
              </a:rPr>
              <a:t>4 </a:t>
            </a:r>
            <a:r>
              <a:rPr lang="zh-CN" altLang="en-US" dirty="0">
                <a:solidFill>
                  <a:prstClr val="black"/>
                </a:solidFill>
                <a:latin typeface="Rockwell"/>
                <a:cs typeface="Rockwell"/>
              </a:rPr>
              <a:t>以色列罪恶的严重性</a:t>
            </a:r>
          </a:p>
          <a:p>
            <a:pPr defTabSz="457200" fontAlgn="auto">
              <a:spcBef>
                <a:spcPts val="0"/>
              </a:spcBef>
              <a:spcAft>
                <a:spcPts val="0"/>
              </a:spcAft>
            </a:pPr>
            <a:r>
              <a:rPr lang="en-US" altLang="zh-CN" dirty="0">
                <a:solidFill>
                  <a:prstClr val="black"/>
                </a:solidFill>
                <a:latin typeface="Rockwell"/>
                <a:cs typeface="Rockwell"/>
              </a:rPr>
              <a:t>5 </a:t>
            </a:r>
            <a:r>
              <a:rPr lang="zh-CN" altLang="en-US" dirty="0">
                <a:solidFill>
                  <a:prstClr val="black"/>
                </a:solidFill>
                <a:latin typeface="Rockwell"/>
                <a:cs typeface="Rockwell"/>
              </a:rPr>
              <a:t>流放者祈求怜悯</a:t>
            </a:r>
            <a:endParaRPr lang="en-US" dirty="0">
              <a:solidFill>
                <a:prstClr val="black"/>
              </a:solidFill>
              <a:latin typeface="Rockwell"/>
              <a:cs typeface="Rockwell"/>
            </a:endParaRPr>
          </a:p>
        </p:txBody>
      </p:sp>
    </p:spTree>
    <p:extLst>
      <p:ext uri="{BB962C8B-B14F-4D97-AF65-F5344CB8AC3E}">
        <p14:creationId xmlns:p14="http://schemas.microsoft.com/office/powerpoint/2010/main" val="5611578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9475"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1315" name="Text Box 4"/>
          <p:cNvSpPr txBox="1">
            <a:spLocks noChangeArrowheads="1"/>
          </p:cNvSpPr>
          <p:nvPr/>
        </p:nvSpPr>
        <p:spPr bwMode="auto">
          <a:xfrm>
            <a:off x="12700" y="-26988"/>
            <a:ext cx="9131300"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1316"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700808"/>
            <a:ext cx="9144000" cy="2109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8"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1318"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2" name="TextBox 1"/>
          <p:cNvSpPr txBox="1"/>
          <p:nvPr/>
        </p:nvSpPr>
        <p:spPr>
          <a:xfrm>
            <a:off x="762268" y="1608079"/>
            <a:ext cx="3185487" cy="2031325"/>
          </a:xfrm>
          <a:prstGeom prst="rect">
            <a:avLst/>
          </a:prstGeom>
          <a:solidFill>
            <a:schemeClr val="bg1"/>
          </a:solidFill>
        </p:spPr>
        <p:txBody>
          <a:bodyPr wrap="none" rtlCol="0">
            <a:spAutoFit/>
          </a:bodyPr>
          <a:lstStyle/>
          <a:p>
            <a:r>
              <a:rPr lang="zh-CN" altLang="en-US" dirty="0"/>
              <a:t>我们的产业转归外人，</a:t>
            </a:r>
            <a:endParaRPr lang="en-US" altLang="zh-CN" dirty="0"/>
          </a:p>
          <a:p>
            <a:r>
              <a:rPr lang="zh-CN" altLang="en-US" dirty="0"/>
              <a:t>我们的房屋归给异族</a:t>
            </a:r>
            <a:endParaRPr lang="en-US" altLang="zh-CN" dirty="0"/>
          </a:p>
          <a:p>
            <a:endParaRPr lang="en-US" dirty="0"/>
          </a:p>
          <a:p>
            <a:r>
              <a:rPr lang="zh-CN" altLang="en-US" dirty="0"/>
              <a:t>我们疲乏，得不着歇息</a:t>
            </a:r>
            <a:endParaRPr lang="en-US" altLang="zh-CN" dirty="0"/>
          </a:p>
          <a:p>
            <a:endParaRPr lang="en-US" dirty="0"/>
          </a:p>
          <a:p>
            <a:r>
              <a:rPr lang="zh-CN" altLang="en-US" dirty="0"/>
              <a:t>我们因饥饿而发烧，</a:t>
            </a:r>
            <a:endParaRPr lang="en-US" altLang="zh-CN" dirty="0"/>
          </a:p>
          <a:p>
            <a:r>
              <a:rPr lang="zh-CN" altLang="en-US" dirty="0"/>
              <a:t>我们的皮肤好象火炉一般的热</a:t>
            </a:r>
            <a:endParaRPr lang="en-GB" dirty="0"/>
          </a:p>
        </p:txBody>
      </p:sp>
      <p:sp>
        <p:nvSpPr>
          <p:cNvPr id="3" name="TextBox 2"/>
          <p:cNvSpPr txBox="1"/>
          <p:nvPr/>
        </p:nvSpPr>
        <p:spPr>
          <a:xfrm>
            <a:off x="5868143" y="1660158"/>
            <a:ext cx="3108543" cy="2308324"/>
          </a:xfrm>
          <a:prstGeom prst="rect">
            <a:avLst/>
          </a:prstGeom>
          <a:solidFill>
            <a:schemeClr val="bg1"/>
          </a:solidFill>
        </p:spPr>
        <p:txBody>
          <a:bodyPr wrap="none" rtlCol="0">
            <a:spAutoFit/>
          </a:bodyPr>
          <a:lstStyle/>
          <a:p>
            <a:r>
              <a:rPr lang="zh-CN" altLang="en-US" dirty="0"/>
              <a:t>你建造房屋，必不得住在里面</a:t>
            </a:r>
            <a:endParaRPr lang="en-US" altLang="zh-CN" dirty="0"/>
          </a:p>
          <a:p>
            <a:endParaRPr lang="en-US" dirty="0"/>
          </a:p>
          <a:p>
            <a:endParaRPr lang="en-US" dirty="0"/>
          </a:p>
          <a:p>
            <a:r>
              <a:rPr lang="zh-CN" altLang="en-US" dirty="0"/>
              <a:t>在那些国中，你必不得安息</a:t>
            </a:r>
            <a:endParaRPr lang="en-US" altLang="zh-CN" dirty="0"/>
          </a:p>
          <a:p>
            <a:endParaRPr lang="en-US" dirty="0"/>
          </a:p>
          <a:p>
            <a:r>
              <a:rPr lang="zh-CN" altLang="en-US" dirty="0"/>
              <a:t>所以你必在饥饿、干渴、赤身</a:t>
            </a:r>
            <a:endParaRPr lang="en-US" altLang="zh-CN" dirty="0"/>
          </a:p>
          <a:p>
            <a:r>
              <a:rPr lang="zh-CN" altLang="en-US" dirty="0"/>
              <a:t>露体和缺乏之中，去事奉耶</a:t>
            </a:r>
            <a:endParaRPr lang="en-US" altLang="zh-CN" dirty="0"/>
          </a:p>
          <a:p>
            <a:r>
              <a:rPr lang="zh-CN" altLang="en-US" dirty="0"/>
              <a:t>和华派来攻击你的仇敌</a:t>
            </a:r>
            <a:endParaRPr lang="en-GB" dirty="0"/>
          </a:p>
        </p:txBody>
      </p:sp>
    </p:spTree>
    <p:extLst>
      <p:ext uri="{BB962C8B-B14F-4D97-AF65-F5344CB8AC3E}">
        <p14:creationId xmlns:p14="http://schemas.microsoft.com/office/powerpoint/2010/main" val="882352235"/>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妇女在锡安被污辱，处女在犹大的城镇被强暴</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12   </a:t>
            </a:r>
            <a:r>
              <a:rPr lang="ko-KR" altLang="en-US" sz="3200" b="1" dirty="0" err="1">
                <a:effectLst>
                  <a:glow rad="127000">
                    <a:schemeClr val="tx1"/>
                  </a:glow>
                </a:effectLst>
                <a:latin typeface="Arial" charset="0"/>
                <a:ea typeface="ＭＳ Ｐゴシック" charset="0"/>
                <a:cs typeface="ＭＳ Ｐゴシック" charset="0"/>
              </a:rPr>
              <a:t>众领袖被敌人吊起来；长老也不受人尊敬</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13   </a:t>
            </a:r>
            <a:r>
              <a:rPr lang="ko-KR" altLang="en-US" sz="3200" b="1" dirty="0" err="1">
                <a:effectLst>
                  <a:glow rad="127000">
                    <a:schemeClr val="tx1"/>
                  </a:glow>
                </a:effectLst>
                <a:latin typeface="Arial" charset="0"/>
                <a:ea typeface="ＭＳ Ｐゴシック" charset="0"/>
                <a:cs typeface="ＭＳ Ｐゴシック" charset="0"/>
              </a:rPr>
              <a:t>青年人推磨吃苦；孩童因背木柴而跌倒</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14   </a:t>
            </a:r>
            <a:r>
              <a:rPr lang="ko-KR" altLang="en-US" sz="3200" b="1" dirty="0" err="1">
                <a:effectLst>
                  <a:glow rad="127000">
                    <a:schemeClr val="tx1"/>
                  </a:glow>
                </a:effectLst>
                <a:latin typeface="Arial" charset="0"/>
                <a:ea typeface="ＭＳ Ｐゴシック" charset="0"/>
                <a:cs typeface="ＭＳ Ｐゴシック" charset="0"/>
              </a:rPr>
              <a:t>众长老不再坐在城门口；青年人不再唱歌作乐</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15   </a:t>
            </a:r>
            <a:r>
              <a:rPr lang="ko-KR" altLang="en-US" sz="3200" b="1" dirty="0" err="1">
                <a:effectLst>
                  <a:glow rad="127000">
                    <a:schemeClr val="tx1"/>
                  </a:glow>
                </a:effectLst>
                <a:latin typeface="Arial" charset="0"/>
                <a:ea typeface="ＭＳ Ｐゴシック" charset="0"/>
                <a:cs typeface="ＭＳ Ｐゴシック" charset="0"/>
              </a:rPr>
              <a:t>我们心里不再欢乐；我们的舞蹈变为哀哭</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(5:11-15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9862695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冠冕从我们的头上掉下来。我们有祸了；因为我们犯了罪</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17   </a:t>
            </a:r>
            <a:r>
              <a:rPr lang="ko-KR" altLang="en-US" sz="3200" b="1" dirty="0" err="1">
                <a:effectLst>
                  <a:glow rad="127000">
                    <a:schemeClr val="tx1"/>
                  </a:glow>
                </a:effectLst>
                <a:latin typeface="Arial" charset="0"/>
                <a:ea typeface="ＭＳ Ｐゴシック" charset="0"/>
                <a:cs typeface="ＭＳ Ｐゴシック" charset="0"/>
              </a:rPr>
              <a:t>为了这事，我们心里愁烦；为了这事，我们的眼睛昏花</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18   </a:t>
            </a:r>
            <a:r>
              <a:rPr lang="ko-KR" altLang="en-US" sz="3200" b="1" dirty="0" err="1">
                <a:effectLst>
                  <a:glow rad="127000">
                    <a:schemeClr val="tx1"/>
                  </a:glow>
                </a:effectLst>
                <a:latin typeface="Arial" charset="0"/>
                <a:ea typeface="ＭＳ Ｐゴシック" charset="0"/>
                <a:cs typeface="ＭＳ Ｐゴシック" charset="0"/>
              </a:rPr>
              <a:t>因为锡安山荒凉，野狗就在山上到处出没</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(5:16-18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736464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90499"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2339" name="Text Box 4"/>
          <p:cNvSpPr txBox="1">
            <a:spLocks noChangeArrowheads="1"/>
          </p:cNvSpPr>
          <p:nvPr/>
        </p:nvSpPr>
        <p:spPr bwMode="auto">
          <a:xfrm>
            <a:off x="12700" y="-26988"/>
            <a:ext cx="9167813"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pic>
        <p:nvPicPr>
          <p:cNvPr id="142340"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81200"/>
            <a:ext cx="9144000" cy="299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142342" name="TextBox 9"/>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8" name="TextBox 7"/>
          <p:cNvSpPr txBox="1"/>
          <p:nvPr/>
        </p:nvSpPr>
        <p:spPr>
          <a:xfrm>
            <a:off x="5756778" y="1954758"/>
            <a:ext cx="3339376" cy="3108543"/>
          </a:xfrm>
          <a:prstGeom prst="rect">
            <a:avLst/>
          </a:prstGeom>
          <a:solidFill>
            <a:schemeClr val="bg1"/>
          </a:solidFill>
        </p:spPr>
        <p:txBody>
          <a:bodyPr wrap="none" rtlCol="0">
            <a:spAutoFit/>
          </a:bodyPr>
          <a:lstStyle/>
          <a:p>
            <a:r>
              <a:rPr lang="zh-CN" altLang="en-US" dirty="0"/>
              <a:t>你和女子订了婚，别人必和</a:t>
            </a:r>
            <a:endParaRPr lang="en-US" altLang="zh-CN" dirty="0"/>
          </a:p>
          <a:p>
            <a:r>
              <a:rPr lang="zh-CN" altLang="en-US" dirty="0"/>
              <a:t>她同寝</a:t>
            </a:r>
            <a:endParaRPr lang="en-US" altLang="zh-CN" dirty="0"/>
          </a:p>
          <a:p>
            <a:endParaRPr lang="en-US" altLang="zh-CN" dirty="0"/>
          </a:p>
          <a:p>
            <a:endParaRPr lang="en-US" altLang="zh-CN" sz="1400" dirty="0"/>
          </a:p>
          <a:p>
            <a:r>
              <a:rPr lang="zh-CN" altLang="en-US" dirty="0"/>
              <a:t>这民脸无羞耻，不顾老年人的情</a:t>
            </a:r>
            <a:endParaRPr lang="en-US" altLang="zh-CN" dirty="0"/>
          </a:p>
          <a:p>
            <a:r>
              <a:rPr lang="zh-CN" altLang="en-US" dirty="0"/>
              <a:t>面</a:t>
            </a:r>
            <a:endParaRPr lang="en-US" altLang="zh-CN" dirty="0"/>
          </a:p>
          <a:p>
            <a:r>
              <a:rPr lang="zh-CN" altLang="en-US" dirty="0"/>
              <a:t>你的尸体必成为空中的飞鸟和</a:t>
            </a:r>
            <a:endParaRPr lang="en-US" altLang="zh-CN" dirty="0"/>
          </a:p>
          <a:p>
            <a:r>
              <a:rPr lang="zh-CN" altLang="en-US" dirty="0"/>
              <a:t>地上的走兽的食物；必没有人</a:t>
            </a:r>
            <a:endParaRPr lang="en-US" altLang="zh-CN" dirty="0"/>
          </a:p>
          <a:p>
            <a:r>
              <a:rPr lang="zh-CN" altLang="en-US" dirty="0"/>
              <a:t>来把牠们吓走</a:t>
            </a:r>
            <a:endParaRPr lang="en-US" altLang="zh-CN" dirty="0"/>
          </a:p>
          <a:p>
            <a:endParaRPr lang="en-US" altLang="zh-CN" dirty="0"/>
          </a:p>
          <a:p>
            <a:endParaRPr lang="en-US" altLang="zh-CN" dirty="0"/>
          </a:p>
        </p:txBody>
      </p:sp>
      <p:sp>
        <p:nvSpPr>
          <p:cNvPr id="2" name="Rectangle 1"/>
          <p:cNvSpPr/>
          <p:nvPr/>
        </p:nvSpPr>
        <p:spPr>
          <a:xfrm>
            <a:off x="774459" y="1885746"/>
            <a:ext cx="3581517" cy="2585323"/>
          </a:xfrm>
          <a:prstGeom prst="rect">
            <a:avLst/>
          </a:prstGeom>
          <a:solidFill>
            <a:schemeClr val="bg1"/>
          </a:solidFill>
        </p:spPr>
        <p:txBody>
          <a:bodyPr wrap="square">
            <a:spAutoFit/>
          </a:bodyPr>
          <a:lstStyle/>
          <a:p>
            <a:r>
              <a:rPr lang="zh-CN" altLang="en-US" dirty="0"/>
              <a:t>妇女在锡安被污辱，处女在犹大的城镇被强暴</a:t>
            </a:r>
            <a:endParaRPr lang="en-US" altLang="zh-CN" dirty="0"/>
          </a:p>
          <a:p>
            <a:endParaRPr lang="en-US" dirty="0"/>
          </a:p>
          <a:p>
            <a:endParaRPr lang="en-US" dirty="0"/>
          </a:p>
          <a:p>
            <a:r>
              <a:rPr lang="zh-CN" altLang="en-US" dirty="0"/>
              <a:t>长老也不受人尊敬</a:t>
            </a:r>
            <a:endParaRPr lang="en-US" altLang="zh-CN" dirty="0"/>
          </a:p>
          <a:p>
            <a:endParaRPr lang="en-US" dirty="0"/>
          </a:p>
          <a:p>
            <a:r>
              <a:rPr lang="zh-CN" altLang="en-US" dirty="0"/>
              <a:t>因为锡安山荒凉，野狗就在山上到处出没</a:t>
            </a:r>
            <a:endParaRPr lang="en-US" altLang="zh-CN" dirty="0"/>
          </a:p>
          <a:p>
            <a:endParaRPr lang="en-GB" dirty="0"/>
          </a:p>
        </p:txBody>
      </p:sp>
    </p:spTree>
    <p:extLst>
      <p:ext uri="{BB962C8B-B14F-4D97-AF65-F5344CB8AC3E}">
        <p14:creationId xmlns:p14="http://schemas.microsoft.com/office/powerpoint/2010/main" val="2881462250"/>
      </p:ext>
    </p:extLst>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但耶和华啊，你永远坐着为王；你的宝座代代长存</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20   </a:t>
            </a:r>
            <a:r>
              <a:rPr lang="ko-KR" altLang="en-US" sz="3200" b="1" dirty="0" err="1">
                <a:effectLst>
                  <a:glow rad="127000">
                    <a:schemeClr val="tx1"/>
                  </a:glow>
                </a:effectLst>
                <a:latin typeface="Arial" charset="0"/>
                <a:ea typeface="ＭＳ Ｐゴシック" charset="0"/>
                <a:cs typeface="ＭＳ Ｐゴシック" charset="0"/>
              </a:rPr>
              <a:t>你为甚么永远忘记我们</a:t>
            </a:r>
            <a:r>
              <a:rPr lang="ko-KR" altLang="en-US" sz="3200" b="1" dirty="0">
                <a:effectLst>
                  <a:glow rad="127000">
                    <a:schemeClr val="tx1"/>
                  </a:glow>
                </a:effectLst>
                <a:latin typeface="Arial" charset="0"/>
                <a:ea typeface="ＭＳ Ｐゴシック" charset="0"/>
                <a:cs typeface="ＭＳ Ｐゴシック" charset="0"/>
              </a:rPr>
              <a:t>？ </a:t>
            </a:r>
            <a:r>
              <a:rPr lang="ko-KR" altLang="en-US" sz="3200" b="1" dirty="0" err="1">
                <a:effectLst>
                  <a:glow rad="127000">
                    <a:schemeClr val="tx1"/>
                  </a:glow>
                </a:effectLst>
                <a:latin typeface="Arial" charset="0"/>
                <a:ea typeface="ＭＳ Ｐゴシック" charset="0"/>
                <a:cs typeface="ＭＳ Ｐゴシック" charset="0"/>
              </a:rPr>
              <a:t>为甚么长久离弃我们</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21 [21-22] </a:t>
            </a:r>
            <a:r>
              <a:rPr lang="ko-KR" altLang="en-US" sz="3200" b="1" dirty="0" err="1">
                <a:effectLst>
                  <a:glow rad="127000">
                    <a:schemeClr val="tx1"/>
                  </a:glow>
                </a:effectLst>
                <a:latin typeface="Arial" charset="0"/>
                <a:ea typeface="ＭＳ Ｐゴシック" charset="0"/>
                <a:cs typeface="ＭＳ Ｐゴシック" charset="0"/>
              </a:rPr>
              <a:t>耶和华啊</a:t>
            </a:r>
            <a:r>
              <a:rPr lang="ko-KR" altLang="en-US" sz="3200" b="1" dirty="0">
                <a:effectLst>
                  <a:glow rad="127000">
                    <a:schemeClr val="tx1"/>
                  </a:glow>
                </a:effectLst>
                <a:latin typeface="Arial" charset="0"/>
                <a:ea typeface="ＭＳ Ｐゴシック" charset="0"/>
                <a:cs typeface="ＭＳ Ｐゴシック" charset="0"/>
              </a:rPr>
              <a:t>！ </a:t>
            </a:r>
            <a:r>
              <a:rPr lang="ko-KR" altLang="en-US" sz="3200" b="1" dirty="0" err="1">
                <a:effectLst>
                  <a:glow rad="127000">
                    <a:schemeClr val="tx1"/>
                  </a:glow>
                </a:effectLst>
                <a:latin typeface="Arial" charset="0"/>
                <a:ea typeface="ＭＳ Ｐゴシック" charset="0"/>
                <a:cs typeface="ＭＳ Ｐゴシック" charset="0"/>
              </a:rPr>
              <a:t>除非你真的弃绝我们，你向我们所发的怒气难收</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不然，求你使我们归向你，好使我们回转过来</a:t>
            </a:r>
            <a:r>
              <a:rPr lang="ko-KR" altLang="en-US" sz="3200" b="1" dirty="0">
                <a:effectLst>
                  <a:glow rad="127000">
                    <a:schemeClr val="tx1"/>
                  </a:glow>
                </a:effectLst>
                <a:latin typeface="Arial" charset="0"/>
                <a:ea typeface="ＭＳ Ｐゴシック" charset="0"/>
                <a:cs typeface="ＭＳ Ｐゴシック" charset="0"/>
              </a:rPr>
              <a:t>；</a:t>
            </a:r>
            <a:br>
              <a:rPr lang="ko-KR" altLang="en-US" sz="3200" b="1" dirty="0">
                <a:effectLst>
                  <a:glow rad="127000">
                    <a:schemeClr val="tx1"/>
                  </a:glow>
                </a:effectLst>
                <a:latin typeface="Arial" charset="0"/>
                <a:ea typeface="ＭＳ Ｐゴシック" charset="0"/>
                <a:cs typeface="ＭＳ Ｐゴシック" charset="0"/>
              </a:rPr>
            </a:br>
            <a:r>
              <a:rPr lang="ko-KR" altLang="en-US" sz="3200" b="1" dirty="0" err="1">
                <a:effectLst>
                  <a:glow rad="127000">
                    <a:schemeClr val="tx1"/>
                  </a:glow>
                </a:effectLst>
                <a:latin typeface="Arial" charset="0"/>
                <a:ea typeface="ＭＳ Ｐゴシック" charset="0"/>
                <a:cs typeface="ＭＳ Ｐゴシック" charset="0"/>
              </a:rPr>
              <a:t>求你更新我们的日子，像古时一枀</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(5:19-22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356713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a:extLst>
            <a:ext uri="{FF2B5EF4-FFF2-40B4-BE49-F238E27FC236}">
              <a16:creationId xmlns:a16="http://schemas.microsoft.com/office/drawing/2014/main" id="{01CF11BE-CB39-B178-0294-B70B6254F5EA}"/>
            </a:ext>
          </a:extLst>
        </p:cNvPr>
        <p:cNvGrpSpPr/>
        <p:nvPr/>
      </p:nvGrpSpPr>
      <p:grpSpPr>
        <a:xfrm>
          <a:off x="0" y="0"/>
          <a:ext cx="0" cy="0"/>
          <a:chOff x="0" y="0"/>
          <a:chExt cx="0" cy="0"/>
        </a:xfrm>
      </p:grpSpPr>
      <p:graphicFrame>
        <p:nvGraphicFramePr>
          <p:cNvPr id="10476" name="Group 236">
            <a:extLst>
              <a:ext uri="{FF2B5EF4-FFF2-40B4-BE49-F238E27FC236}">
                <a16:creationId xmlns:a16="http://schemas.microsoft.com/office/drawing/2014/main" id="{1954F3D4-909C-DE1F-549B-8DB43D59A8F5}"/>
              </a:ext>
            </a:extLst>
          </p:cNvPr>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a:extLst>
              <a:ext uri="{FF2B5EF4-FFF2-40B4-BE49-F238E27FC236}">
                <a16:creationId xmlns:a16="http://schemas.microsoft.com/office/drawing/2014/main" id="{9ECDBFF0-BD77-FA19-B1C9-8F8AE88BBC7F}"/>
              </a:ext>
            </a:extLst>
          </p:cNvPr>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a:extLst>
              <a:ext uri="{FF2B5EF4-FFF2-40B4-BE49-F238E27FC236}">
                <a16:creationId xmlns:a16="http://schemas.microsoft.com/office/drawing/2014/main" id="{C6A202B0-0297-DF11-1BC1-5D92874A432B}"/>
              </a:ext>
            </a:extLst>
          </p:cNvPr>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a:extLst>
              <a:ext uri="{FF2B5EF4-FFF2-40B4-BE49-F238E27FC236}">
                <a16:creationId xmlns:a16="http://schemas.microsoft.com/office/drawing/2014/main" id="{878F5EBE-C200-ED40-022E-1EB20B3672BC}"/>
              </a:ext>
            </a:extLst>
          </p:cNvPr>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FB314450-5CE2-8EBB-771B-E9E18D8043D0}"/>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398EBB6-69ED-86FF-4D20-6847A80B001E}"/>
              </a:ext>
            </a:extLst>
          </p:cNvPr>
          <p:cNvSpPr txBox="1">
            <a:spLocks noChangeAspect="1"/>
          </p:cNvSpPr>
          <p:nvPr/>
        </p:nvSpPr>
        <p:spPr>
          <a:xfrm rot="21006683">
            <a:off x="7467917"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EE52E29-9656-970D-25B9-0C8DDA9A98E7}"/>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51F0CD45-A3B5-C5E4-6E92-218178951BD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2041A135-4D40-2507-97C6-375E3CA60B80}"/>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344C146-2939-0046-D534-14090966BBC3}"/>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8586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1. Joel Osteen wrote the book entitled “Live Your Best Life Now.”">
            <a:extLst>
              <a:ext uri="{FF2B5EF4-FFF2-40B4-BE49-F238E27FC236}">
                <a16:creationId xmlns:a16="http://schemas.microsoft.com/office/drawing/2014/main" id="{154842D0-F8A0-C24D-8235-319DF22B8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112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lated image">
            <a:extLst>
              <a:ext uri="{FF2B5EF4-FFF2-40B4-BE49-F238E27FC236}">
                <a16:creationId xmlns:a16="http://schemas.microsoft.com/office/drawing/2014/main" id="{82F3925B-1AC3-4643-8829-198EBB02D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937" y="14653"/>
            <a:ext cx="4537276" cy="6863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14137B-ABCE-161D-CD34-34E705B733D8}"/>
              </a:ext>
            </a:extLst>
          </p:cNvPr>
          <p:cNvSpPr txBox="1"/>
          <p:nvPr/>
        </p:nvSpPr>
        <p:spPr>
          <a:xfrm>
            <a:off x="6998053" y="188640"/>
            <a:ext cx="1944216" cy="4708981"/>
          </a:xfrm>
          <a:prstGeom prst="rect">
            <a:avLst/>
          </a:prstGeom>
          <a:noFill/>
          <a:effectLst>
            <a:outerShdw blurRad="50800" dist="38100" dir="5400000" algn="t" rotWithShape="0">
              <a:prstClr val="black">
                <a:alpha val="40000"/>
              </a:prstClr>
            </a:outerShdw>
          </a:effectLst>
        </p:spPr>
        <p:txBody>
          <a:bodyPr wrap="square">
            <a:spAutoFit/>
          </a:bodyPr>
          <a:lstStyle/>
          <a:p>
            <a:r>
              <a:rPr lang="zh-CN" alt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现在就是你最好的生活</a:t>
            </a:r>
            <a:endPar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a:extLst>
              <a:ext uri="{FF2B5EF4-FFF2-40B4-BE49-F238E27FC236}">
                <a16:creationId xmlns:a16="http://schemas.microsoft.com/office/drawing/2014/main" id="{C040B7C9-8D5F-5ED3-6ECE-2663C4F0308A}"/>
              </a:ext>
            </a:extLst>
          </p:cNvPr>
          <p:cNvSpPr/>
          <p:nvPr/>
        </p:nvSpPr>
        <p:spPr bwMode="auto">
          <a:xfrm>
            <a:off x="3619779" y="3933056"/>
            <a:ext cx="3232434" cy="1325620"/>
          </a:xfrm>
          <a:prstGeom prst="rect">
            <a:avLst/>
          </a:prstGeom>
          <a:solidFill>
            <a:srgbClr val="4D73A4"/>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sz="4000" b="1" i="0" dirty="0">
                <a:solidFill>
                  <a:srgbClr val="B9A67B"/>
                </a:solidFill>
                <a:effectLst/>
                <a:latin typeface="Ginto"/>
              </a:rPr>
              <a:t>充分发挥潜力的</a:t>
            </a:r>
            <a:r>
              <a:rPr lang="en-US" altLang="zh-CN" sz="4000" b="1" i="0" dirty="0">
                <a:solidFill>
                  <a:srgbClr val="B9A67B"/>
                </a:solidFill>
                <a:effectLst/>
                <a:latin typeface="Ginto"/>
              </a:rPr>
              <a:t>7</a:t>
            </a:r>
            <a:r>
              <a:rPr lang="zh-CN" altLang="en-US" sz="4000" b="1" i="0" dirty="0">
                <a:solidFill>
                  <a:srgbClr val="B9A67B"/>
                </a:solidFill>
                <a:effectLst/>
                <a:latin typeface="Ginto"/>
              </a:rPr>
              <a:t>个步骤</a:t>
            </a:r>
            <a:endParaRPr kumimoji="0" lang="en-US" sz="4000" b="0" i="0" u="none" strike="noStrike" cap="none" normalizeH="0" baseline="0" dirty="0">
              <a:ln>
                <a:noFill/>
              </a:ln>
              <a:solidFill>
                <a:srgbClr val="B9A67B"/>
              </a:solidFill>
              <a:effectLst/>
              <a:latin typeface="Comic Sans MS" pitchFamily="-112" charset="0"/>
            </a:endParaRPr>
          </a:p>
        </p:txBody>
      </p:sp>
    </p:spTree>
    <p:extLst>
      <p:ext uri="{BB962C8B-B14F-4D97-AF65-F5344CB8AC3E}">
        <p14:creationId xmlns:p14="http://schemas.microsoft.com/office/powerpoint/2010/main" val="42910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2. Do you believe that your best days are ahead? You can if you trust in God’s full restoration of your life at death or the return of Christ. 3. Trust in the most trustworthy of all people—the only one who died for your sins and then proved it by rising from the dead!">
            <a:extLst>
              <a:ext uri="{FF2B5EF4-FFF2-40B4-BE49-F238E27FC236}">
                <a16:creationId xmlns:a16="http://schemas.microsoft.com/office/drawing/2014/main" id="{7684FD28-973D-A74D-98BB-2181B8FB6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0"/>
            <a:ext cx="9154924" cy="51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6299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1554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solidFill>
            <a:srgbClr val="660066"/>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耶利米哀歌的主要思想</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改变你的思想，用上帝的眼光看待罪，从而悔改你所犯下的罪孽。</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248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ko-KR" altLang="en-US" sz="8000" b="1" dirty="0" err="1">
                <a:effectLst>
                  <a:glow rad="127000">
                    <a:schemeClr val="tx1"/>
                  </a:glow>
                </a:effectLst>
                <a:latin typeface="Arial" charset="0"/>
                <a:ea typeface="ＭＳ Ｐゴシック" charset="0"/>
                <a:cs typeface="ＭＳ Ｐゴシック" charset="0"/>
              </a:rPr>
              <a:t>作个悔改的人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1860465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a:extLst>
            <a:ext uri="{FF2B5EF4-FFF2-40B4-BE49-F238E27FC236}">
              <a16:creationId xmlns:a16="http://schemas.microsoft.com/office/drawing/2014/main" id="{01CF11BE-CB39-B178-0294-B70B6254F5EA}"/>
            </a:ext>
          </a:extLst>
        </p:cNvPr>
        <p:cNvGrpSpPr/>
        <p:nvPr/>
      </p:nvGrpSpPr>
      <p:grpSpPr>
        <a:xfrm>
          <a:off x="0" y="0"/>
          <a:ext cx="0" cy="0"/>
          <a:chOff x="0" y="0"/>
          <a:chExt cx="0" cy="0"/>
        </a:xfrm>
      </p:grpSpPr>
      <p:graphicFrame>
        <p:nvGraphicFramePr>
          <p:cNvPr id="10476" name="Group 236">
            <a:extLst>
              <a:ext uri="{FF2B5EF4-FFF2-40B4-BE49-F238E27FC236}">
                <a16:creationId xmlns:a16="http://schemas.microsoft.com/office/drawing/2014/main" id="{1954F3D4-909C-DE1F-549B-8DB43D59A8F5}"/>
              </a:ext>
            </a:extLst>
          </p:cNvPr>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a:extLst>
              <a:ext uri="{FF2B5EF4-FFF2-40B4-BE49-F238E27FC236}">
                <a16:creationId xmlns:a16="http://schemas.microsoft.com/office/drawing/2014/main" id="{9ECDBFF0-BD77-FA19-B1C9-8F8AE88BBC7F}"/>
              </a:ext>
            </a:extLst>
          </p:cNvPr>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a:extLst>
              <a:ext uri="{FF2B5EF4-FFF2-40B4-BE49-F238E27FC236}">
                <a16:creationId xmlns:a16="http://schemas.microsoft.com/office/drawing/2014/main" id="{C6A202B0-0297-DF11-1BC1-5D92874A432B}"/>
              </a:ext>
            </a:extLst>
          </p:cNvPr>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a:extLst>
              <a:ext uri="{FF2B5EF4-FFF2-40B4-BE49-F238E27FC236}">
                <a16:creationId xmlns:a16="http://schemas.microsoft.com/office/drawing/2014/main" id="{878F5EBE-C200-ED40-022E-1EB20B3672BC}"/>
              </a:ext>
            </a:extLst>
          </p:cNvPr>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FB314450-5CE2-8EBB-771B-E9E18D8043D0}"/>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398EBB6-69ED-86FF-4D20-6847A80B001E}"/>
              </a:ext>
            </a:extLst>
          </p:cNvPr>
          <p:cNvSpPr txBox="1">
            <a:spLocks noChangeAspect="1"/>
          </p:cNvSpPr>
          <p:nvPr/>
        </p:nvSpPr>
        <p:spPr>
          <a:xfrm rot="21006683">
            <a:off x="7467917" y="3228420"/>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保持向</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前行</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EE52E29-9656-970D-25B9-0C8DDA9A98E7}"/>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51F0CD45-A3B5-C5E4-6E92-218178951BD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2041A135-4D40-2507-97C6-375E3CA60B80}"/>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8344C146-2939-0046-D534-14090966BBC3}"/>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6119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zh-CN" altLang="en-US" sz="2400" b="1" dirty="0">
                <a:solidFill>
                  <a:schemeClr val="tx1"/>
                </a:solidFill>
                <a:effectLst/>
                <a:latin typeface="Arial" charset="0"/>
                <a:ea typeface="ＭＳ Ｐゴシック" charset="0"/>
                <a:cs typeface="ＭＳ Ｐゴシック" charset="0"/>
              </a:rPr>
              <a:t>美国夫妇认为“邪恶是一个虚构的概念”，骑自行车穿越靠近阿富汗边境的地区。</a:t>
            </a:r>
            <a:r>
              <a:rPr lang="en-US" sz="2400" b="1" dirty="0">
                <a:solidFill>
                  <a:schemeClr val="tx1"/>
                </a:solidFill>
                <a:effectLst/>
                <a:latin typeface="Arial" charset="0"/>
                <a:ea typeface="ＭＳ Ｐゴシック" charset="0"/>
                <a:cs typeface="ＭＳ Ｐゴシック" charset="0"/>
              </a:rPr>
              <a:t>ISIS</a:t>
            </a:r>
            <a:r>
              <a:rPr lang="zh-CN" altLang="en-US" sz="2400" b="1" dirty="0">
                <a:solidFill>
                  <a:schemeClr val="tx1"/>
                </a:solidFill>
                <a:effectLst/>
                <a:latin typeface="Arial" charset="0"/>
                <a:ea typeface="ＭＳ Ｐゴシック" charset="0"/>
                <a:cs typeface="ＭＳ Ｐゴシック" charset="0"/>
              </a:rPr>
              <a:t>将他们刺死。</a:t>
            </a:r>
            <a:endParaRPr lang="en-US" sz="24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7807764"/>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crying wom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74613"/>
            <a:ext cx="9829800" cy="69326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7890" name="Rectangle 2"/>
          <p:cNvSpPr>
            <a:spLocks noGrp="1" noChangeArrowheads="1"/>
          </p:cNvSpPr>
          <p:nvPr>
            <p:ph type="title"/>
          </p:nvPr>
        </p:nvSpPr>
        <p:spPr>
          <a:xfrm>
            <a:off x="3886200" y="1143000"/>
            <a:ext cx="4953000" cy="1173163"/>
          </a:xfrm>
          <a:effectLst>
            <a:outerShdw blurRad="63500" dist="38099" dir="2700000" algn="ctr" rotWithShape="0">
              <a:srgbClr val="660066">
                <a:alpha val="74998"/>
              </a:srgbClr>
            </a:outerShdw>
          </a:effectLst>
        </p:spPr>
        <p:txBody>
          <a:bodyPr/>
          <a:lstStyle/>
          <a:p>
            <a:r>
              <a:rPr lang="zh-CN" altLang="en-US" sz="6000" dirty="0">
                <a:solidFill>
                  <a:schemeClr val="bg1"/>
                </a:solidFill>
                <a:effectLst>
                  <a:glow rad="203200">
                    <a:schemeClr val="tx1">
                      <a:alpha val="87000"/>
                    </a:schemeClr>
                  </a:glow>
                </a:effectLst>
                <a:latin typeface="Boca Raton ICG Solid" charset="0"/>
                <a:ea typeface="ＭＳ Ｐゴシック" charset="0"/>
                <a:cs typeface="ＭＳ Ｐゴシック" charset="0"/>
              </a:rPr>
              <a:t>应用</a:t>
            </a:r>
            <a:endParaRPr lang="zh-CN" altLang="en-AU" sz="6000" dirty="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3581400" y="2560638"/>
            <a:ext cx="5562600" cy="2014537"/>
          </a:xfrm>
          <a:prstGeom prst="rect">
            <a:avLst/>
          </a:prstGeom>
          <a:noFill/>
          <a:ln>
            <a:noFill/>
          </a:ln>
          <a:effectLst>
            <a:outerShdw blurRad="63500" dist="38099" dir="2700000" algn="ctr" rotWithShape="0">
              <a:srgbClr val="8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Lst>
        </p:spPr>
        <p:txBody>
          <a:bodyPr anchor="ctr">
            <a:spAutoFit/>
          </a:bodyPr>
          <a:lstStyle/>
          <a:p>
            <a:pPr algn="ctr">
              <a:tabLst>
                <a:tab pos="457200" algn="l"/>
              </a:tabLst>
            </a:pPr>
            <a:r>
              <a:rPr lang="zh-CN" altLang="en-US" sz="3600" b="1" i="1" dirty="0">
                <a:solidFill>
                  <a:schemeClr val="bg1"/>
                </a:solidFill>
                <a:effectLst>
                  <a:glow rad="203200">
                    <a:schemeClr val="tx1">
                      <a:alpha val="87000"/>
                    </a:schemeClr>
                  </a:glow>
                </a:effectLst>
                <a:latin typeface="Arial" pitchFamily="-112" charset="0"/>
                <a:ea typeface="+mn-ea"/>
              </a:rPr>
              <a:t>小心以免你认为你的立场，开始将上帝的恩典当作是理所当然的。</a:t>
            </a:r>
            <a:br>
              <a:rPr lang="zh-CN" altLang="en-US" b="1" i="1" dirty="0"/>
            </a:br>
            <a:endParaRPr lang="zh-CN" altLang="en-US" b="1" i="1" dirty="0"/>
          </a:p>
        </p:txBody>
      </p:sp>
      <p:sp>
        <p:nvSpPr>
          <p:cNvPr id="37895" name="Rectangle 7"/>
          <p:cNvSpPr>
            <a:spLocks noChangeArrowheads="1"/>
          </p:cNvSpPr>
          <p:nvPr/>
        </p:nvSpPr>
        <p:spPr bwMode="auto">
          <a:xfrm>
            <a:off x="3581400" y="4590207"/>
            <a:ext cx="55626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spAutoFit/>
          </a:bodyPr>
          <a:lstStyle/>
          <a:p>
            <a:pPr algn="ctr">
              <a:tabLst>
                <a:tab pos="457200" algn="l"/>
              </a:tabLst>
            </a:pPr>
            <a:r>
              <a:rPr lang="zh-CN" altLang="en-US" sz="3600" b="1" i="1">
                <a:solidFill>
                  <a:schemeClr val="bg1"/>
                </a:solidFill>
                <a:effectLst>
                  <a:glow rad="203200">
                    <a:schemeClr val="tx1">
                      <a:alpha val="87000"/>
                    </a:schemeClr>
                  </a:glow>
                </a:effectLst>
                <a:latin typeface="Arial" pitchFamily="-112" charset="0"/>
                <a:ea typeface="+mn-ea"/>
              </a:rPr>
              <a:t>当我们受到上帝的惩罚，我们唯一的希望在于转向我们的 “敌人” </a:t>
            </a:r>
            <a:r>
              <a:rPr lang="en-US" altLang="zh-CN" sz="3600" b="1" i="1">
                <a:solidFill>
                  <a:schemeClr val="bg1"/>
                </a:solidFill>
                <a:effectLst>
                  <a:glow rad="203200">
                    <a:schemeClr val="tx1">
                      <a:alpha val="87000"/>
                    </a:schemeClr>
                  </a:glow>
                </a:effectLst>
                <a:latin typeface="Arial" pitchFamily="-112" charset="0"/>
                <a:ea typeface="+mn-ea"/>
              </a:rPr>
              <a:t>(</a:t>
            </a:r>
            <a:r>
              <a:rPr lang="zh-CN" altLang="en-US" sz="3600" b="1" i="1">
                <a:solidFill>
                  <a:schemeClr val="bg1"/>
                </a:solidFill>
                <a:effectLst>
                  <a:glow rad="203200">
                    <a:schemeClr val="tx1">
                      <a:alpha val="87000"/>
                    </a:schemeClr>
                  </a:glow>
                </a:effectLst>
                <a:latin typeface="Arial" pitchFamily="-112" charset="0"/>
                <a:ea typeface="+mn-ea"/>
              </a:rPr>
              <a:t>摘自</a:t>
            </a:r>
            <a:r>
              <a:rPr lang="en-US" altLang="zh-CN" sz="3600" b="1" i="1">
                <a:solidFill>
                  <a:schemeClr val="bg1"/>
                </a:solidFill>
                <a:effectLst>
                  <a:glow rad="203200">
                    <a:schemeClr val="tx1">
                      <a:alpha val="87000"/>
                    </a:schemeClr>
                  </a:glow>
                </a:effectLst>
                <a:latin typeface="Arial" pitchFamily="-112" charset="0"/>
                <a:ea typeface="+mn-ea"/>
              </a:rPr>
              <a:t>Huang Sabin, </a:t>
            </a:r>
            <a:r>
              <a:rPr lang="zh-CN" altLang="en-US" sz="3600" b="1" i="1">
                <a:solidFill>
                  <a:schemeClr val="bg1"/>
                </a:solidFill>
                <a:effectLst>
                  <a:glow rad="203200">
                    <a:schemeClr val="tx1">
                      <a:alpha val="87000"/>
                    </a:schemeClr>
                  </a:glow>
                </a:effectLst>
                <a:latin typeface="Arial" pitchFamily="-112" charset="0"/>
                <a:ea typeface="+mn-ea"/>
              </a:rPr>
              <a:t>简化的旧约</a:t>
            </a:r>
            <a:r>
              <a:rPr lang="en-US" altLang="zh-CN" sz="3600" b="1" i="1">
                <a:solidFill>
                  <a:schemeClr val="bg1"/>
                </a:solidFill>
                <a:effectLst>
                  <a:glow rad="203200">
                    <a:schemeClr val="tx1">
                      <a:alpha val="87000"/>
                    </a:schemeClr>
                  </a:glow>
                </a:effectLst>
                <a:latin typeface="Arial" pitchFamily="-112" charset="0"/>
                <a:ea typeface="+mn-ea"/>
              </a:rPr>
              <a:t>) </a:t>
            </a:r>
            <a:endParaRPr lang="en-US" sz="3600" b="1" i="1" dirty="0">
              <a:solidFill>
                <a:schemeClr val="bg1"/>
              </a:solidFill>
              <a:effectLst>
                <a:glow rad="203200">
                  <a:schemeClr val="tx1">
                    <a:alpha val="87000"/>
                  </a:schemeClr>
                </a:glow>
              </a:effectLst>
              <a:latin typeface="Arial" pitchFamily="-112" charset="0"/>
              <a:ea typeface="+mn-ea"/>
            </a:endParaRPr>
          </a:p>
        </p:txBody>
      </p:sp>
      <p:sp>
        <p:nvSpPr>
          <p:cNvPr id="37896" name="Text Box 8"/>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493</a:t>
            </a:r>
            <a:endParaRPr lang="en-US"/>
          </a:p>
        </p:txBody>
      </p:sp>
    </p:spTree>
    <p:extLst>
      <p:ext uri="{BB962C8B-B14F-4D97-AF65-F5344CB8AC3E}">
        <p14:creationId xmlns:p14="http://schemas.microsoft.com/office/powerpoint/2010/main" val="4281094372"/>
      </p:ext>
    </p:extLst>
  </p:cSld>
  <p:clrMapOvr>
    <a:masterClrMapping/>
  </p:clrMapOvr>
  <p:transition spd="slow">
    <p:cover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64B-2699-C345-9C83-919FF0B72A7B}"/>
              </a:ext>
            </a:extLst>
          </p:cNvPr>
          <p:cNvSpPr>
            <a:spLocks noGrp="1"/>
          </p:cNvSpPr>
          <p:nvPr>
            <p:ph type="title" idx="4294967295"/>
          </p:nvPr>
        </p:nvSpPr>
        <p:spPr>
          <a:xfrm>
            <a:off x="83756" y="2527046"/>
            <a:ext cx="9070975" cy="1143000"/>
          </a:xfrm>
        </p:spPr>
        <p:txBody>
          <a:bodyPr/>
          <a:lstStyle/>
          <a:p>
            <a:r>
              <a:rPr lang="zh-CN" altLang="en-US" sz="4800" b="1" dirty="0"/>
              <a:t>相信我吧。</a:t>
            </a:r>
            <a:endParaRPr lang="en-US" sz="4800" b="1" dirty="0"/>
          </a:p>
        </p:txBody>
      </p:sp>
      <p:sp>
        <p:nvSpPr>
          <p:cNvPr id="5" name="Title 1">
            <a:extLst>
              <a:ext uri="{FF2B5EF4-FFF2-40B4-BE49-F238E27FC236}">
                <a16:creationId xmlns:a16="http://schemas.microsoft.com/office/drawing/2014/main" id="{C2B2D7F2-DE64-7D43-BB18-39A31800B24E}"/>
              </a:ext>
            </a:extLst>
          </p:cNvPr>
          <p:cNvSpPr txBox="1">
            <a:spLocks/>
          </p:cNvSpPr>
          <p:nvPr/>
        </p:nvSpPr>
        <p:spPr bwMode="auto">
          <a:xfrm>
            <a:off x="3892062" y="3602190"/>
            <a:ext cx="5170121"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rPr>
              <a:t>—</a:t>
            </a:r>
            <a:r>
              <a:rPr kumimoji="0" lang="en-US" sz="4400" b="1" i="0" u="none" strike="noStrike" kern="0" cap="none" spc="0" normalizeH="0" baseline="0" noProof="0" dirty="0" err="1">
                <a:ln>
                  <a:noFill/>
                </a:ln>
                <a:solidFill>
                  <a:srgbClr val="FFFFFF"/>
                </a:solidFill>
                <a:effectLst/>
                <a:uLnTx/>
                <a:uFillTx/>
                <a:latin typeface="Arial"/>
                <a:ea typeface="ＭＳ Ｐゴシック" pitchFamily="-108" charset="-128"/>
                <a:cs typeface="Arial"/>
              </a:rPr>
              <a:t>上帝</a:t>
            </a:r>
            <a:endParaRPr kumimoji="0" lang="en-US" sz="44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909557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9232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43012"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 y="1676400"/>
            <a:ext cx="3581400" cy="5105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3013" name="Rectangle 5"/>
          <p:cNvSpPr>
            <a:spLocks noChangeArrowheads="1"/>
          </p:cNvSpPr>
          <p:nvPr/>
        </p:nvSpPr>
        <p:spPr bwMode="auto">
          <a:xfrm>
            <a:off x="3886200" y="1524000"/>
            <a:ext cx="5562600"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spcBef>
                <a:spcPct val="20000"/>
              </a:spcBef>
              <a:buFontTx/>
              <a:buAutoNum type="arabicPeriod"/>
            </a:pPr>
            <a:r>
              <a:rPr lang="zh-TW" altLang="en-US" sz="2800" b="1" dirty="0">
                <a:solidFill>
                  <a:schemeClr val="bg1"/>
                </a:solidFill>
                <a:ea typeface="PMingLiU" charset="0"/>
                <a:cs typeface="PMingLiU" charset="0"/>
              </a:rPr>
              <a:t>不可侵犯的耶路撒冷</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在 </a:t>
            </a:r>
            <a:r>
              <a:rPr lang="en-US" sz="2800" b="1" dirty="0">
                <a:solidFill>
                  <a:schemeClr val="bg1"/>
                </a:solidFill>
              </a:rPr>
              <a:t>YHWH</a:t>
            </a:r>
            <a:r>
              <a:rPr lang="en-US" altLang="zh-CN" sz="2800" b="1" dirty="0">
                <a:solidFill>
                  <a:schemeClr val="bg1"/>
                </a:solidFill>
                <a:cs typeface="SimSun" charset="0"/>
              </a:rPr>
              <a:t> </a:t>
            </a:r>
            <a:r>
              <a:rPr lang="zh-CN" altLang="en-US" sz="2800" b="1" dirty="0">
                <a:solidFill>
                  <a:schemeClr val="bg1"/>
                </a:solidFill>
                <a:cs typeface="SimSun" charset="0"/>
              </a:rPr>
              <a:t>的日子</a:t>
            </a:r>
          </a:p>
          <a:p>
            <a:pPr marL="609600" indent="-609600">
              <a:spcBef>
                <a:spcPct val="20000"/>
              </a:spcBef>
              <a:buFontTx/>
              <a:buAutoNum type="arabicPeriod"/>
            </a:pPr>
            <a:r>
              <a:rPr lang="zh-CN" altLang="en-US" sz="2800" b="1" dirty="0">
                <a:solidFill>
                  <a:schemeClr val="bg1"/>
                </a:solidFill>
                <a:cs typeface="SimSun" charset="0"/>
              </a:rPr>
              <a:t>实现愤怒</a:t>
            </a:r>
          </a:p>
          <a:p>
            <a:pPr marL="609600" indent="-609600">
              <a:spcBef>
                <a:spcPct val="20000"/>
              </a:spcBef>
              <a:buFontTx/>
              <a:buAutoNum type="arabicPeriod"/>
            </a:pPr>
            <a:r>
              <a:rPr lang="zh-CN" altLang="en-US" sz="2800" b="1" dirty="0">
                <a:solidFill>
                  <a:schemeClr val="bg1"/>
                </a:solidFill>
                <a:cs typeface="SimSun" charset="0"/>
              </a:rPr>
              <a:t>罪的结局 </a:t>
            </a:r>
          </a:p>
          <a:p>
            <a:pPr marL="609600" indent="-609600">
              <a:spcBef>
                <a:spcPct val="20000"/>
              </a:spcBef>
              <a:buFontTx/>
              <a:buAutoNum type="arabicPeriod"/>
            </a:pPr>
            <a:r>
              <a:rPr lang="zh-CN" altLang="en-US" sz="2800" b="1" dirty="0">
                <a:solidFill>
                  <a:schemeClr val="bg1"/>
                </a:solidFill>
                <a:cs typeface="SimSun" charset="0"/>
              </a:rPr>
              <a:t>上帝成为 “敌人</a:t>
            </a:r>
            <a:r>
              <a:rPr lang="en-US" sz="2800" b="1" dirty="0">
                <a:solidFill>
                  <a:schemeClr val="bg1"/>
                </a:solidFill>
              </a:rPr>
              <a:t>” </a:t>
            </a:r>
          </a:p>
          <a:p>
            <a:pPr marL="609600" indent="-609600">
              <a:spcBef>
                <a:spcPct val="20000"/>
              </a:spcBef>
              <a:buFontTx/>
              <a:buAutoNum type="arabicPeriod"/>
            </a:pPr>
            <a:r>
              <a:rPr lang="en-US" sz="2800" b="1" dirty="0">
                <a:solidFill>
                  <a:schemeClr val="bg1"/>
                </a:solidFill>
              </a:rPr>
              <a:t>YHWH’s</a:t>
            </a:r>
            <a:r>
              <a:rPr lang="en-US" altLang="zh-CN" sz="2800" b="1" dirty="0">
                <a:solidFill>
                  <a:schemeClr val="bg1"/>
                </a:solidFill>
              </a:rPr>
              <a:t> </a:t>
            </a:r>
            <a:r>
              <a:rPr lang="zh-TW" altLang="en-US" sz="2800" b="1" dirty="0">
                <a:solidFill>
                  <a:schemeClr val="bg1"/>
                </a:solidFill>
                <a:ea typeface="PMingLiU" charset="0"/>
                <a:cs typeface="PMingLiU" charset="0"/>
              </a:rPr>
              <a:t>超卓</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普遍化</a:t>
            </a:r>
            <a:endParaRPr lang="en-US" sz="2800" b="1" dirty="0">
              <a:solidFill>
                <a:schemeClr val="bg1"/>
              </a:solidFill>
            </a:endParaRPr>
          </a:p>
          <a:p>
            <a:pPr marL="609600" indent="-609600">
              <a:spcBef>
                <a:spcPct val="20000"/>
              </a:spcBef>
              <a:buFontTx/>
              <a:buAutoNum type="arabicPeriod"/>
            </a:pPr>
            <a:r>
              <a:rPr lang="zh-CN" altLang="en-US" sz="2800" b="1" dirty="0">
                <a:solidFill>
                  <a:schemeClr val="bg1"/>
                </a:solidFill>
                <a:cs typeface="SimSun" charset="0"/>
              </a:rPr>
              <a:t>约伯记 </a:t>
            </a:r>
            <a:r>
              <a:rPr lang="en-US" sz="2800" b="1" dirty="0">
                <a:solidFill>
                  <a:schemeClr val="bg1"/>
                </a:solidFill>
              </a:rPr>
              <a:t>vs. </a:t>
            </a:r>
            <a:r>
              <a:rPr lang="zh-CN" altLang="en-US" sz="2800" b="1" dirty="0">
                <a:solidFill>
                  <a:schemeClr val="bg1"/>
                </a:solidFill>
                <a:cs typeface="SimSun" charset="0"/>
              </a:rPr>
              <a:t>耶利米哀歌  </a:t>
            </a:r>
            <a:endParaRPr lang="zh-CN" altLang="en-AU" sz="2800" b="1" dirty="0">
              <a:solidFill>
                <a:schemeClr val="bg1"/>
              </a:solidFill>
              <a:cs typeface="SimSun" charset="0"/>
            </a:endParaRPr>
          </a:p>
        </p:txBody>
      </p:sp>
    </p:spTree>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438400" y="76200"/>
            <a:ext cx="5638800" cy="1219200"/>
          </a:xfrm>
        </p:spPr>
        <p:txBody>
          <a:bodyPr/>
          <a:lstStyle/>
          <a:p>
            <a:pPr algn="l"/>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44036" name="Picture 4" descr="old man in black"/>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76200" y="76200"/>
            <a:ext cx="1582738" cy="21859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aphicFrame>
        <p:nvGraphicFramePr>
          <p:cNvPr id="44154" name="Group 122"/>
          <p:cNvGraphicFramePr>
            <a:graphicFrameLocks noGrp="1"/>
          </p:cNvGraphicFramePr>
          <p:nvPr>
            <p:ph sz="quarter" idx="3"/>
            <p:extLst>
              <p:ext uri="{D42A27DB-BD31-4B8C-83A1-F6EECF244321}">
                <p14:modId xmlns:p14="http://schemas.microsoft.com/office/powerpoint/2010/main" val="3657752942"/>
              </p:ext>
            </p:extLst>
          </p:nvPr>
        </p:nvGraphicFramePr>
        <p:xfrm>
          <a:off x="0" y="2133600"/>
          <a:ext cx="9144000" cy="4845050"/>
        </p:xfrm>
        <a:graphic>
          <a:graphicData uri="http://schemas.openxmlformats.org/drawingml/2006/table">
            <a:tbl>
              <a:tblPr/>
              <a:tblGrid>
                <a:gridCol w="4770438">
                  <a:extLst>
                    <a:ext uri="{9D8B030D-6E8A-4147-A177-3AD203B41FA5}">
                      <a16:colId xmlns:a16="http://schemas.microsoft.com/office/drawing/2014/main" val="20000"/>
                    </a:ext>
                  </a:extLst>
                </a:gridCol>
                <a:gridCol w="4373562">
                  <a:extLst>
                    <a:ext uri="{9D8B030D-6E8A-4147-A177-3AD203B41FA5}">
                      <a16:colId xmlns:a16="http://schemas.microsoft.com/office/drawing/2014/main" val="20001"/>
                    </a:ext>
                  </a:extLst>
                </a:gridCol>
              </a:tblGrid>
              <a:tr h="536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4000" b="0" i="0" u="sng" strike="noStrike" cap="none" normalizeH="0" baseline="0" dirty="0">
                          <a:ln>
                            <a:noFill/>
                          </a:ln>
                          <a:solidFill>
                            <a:schemeClr val="bg1"/>
                          </a:solidFill>
                          <a:effectLst/>
                          <a:latin typeface="Arial" charset="0"/>
                          <a:ea typeface="ＭＳ Ｐゴシック" charset="0"/>
                          <a:cs typeface="SimSun" charset="0"/>
                        </a:rPr>
                        <a:t>约伯记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4000" b="0" i="0" u="sng" strike="noStrike" cap="none" normalizeH="0" baseline="0" dirty="0">
                          <a:ln>
                            <a:noFill/>
                          </a:ln>
                          <a:solidFill>
                            <a:schemeClr val="bg1"/>
                          </a:solidFill>
                          <a:effectLst/>
                          <a:latin typeface="Arial" charset="0"/>
                          <a:ea typeface="ＭＳ Ｐゴシック" charset="0"/>
                          <a:cs typeface="SimSun" charset="0"/>
                        </a:rPr>
                        <a:t>耶路撒冷</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0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Times New Roman" charset="0"/>
                        </a:rPr>
                        <a:t>不該受的</a:t>
                      </a:r>
                      <a:endParaRPr kumimoji="0" lang="en-US" sz="2400" b="0" i="0" u="none" strike="noStrike" cap="none" normalizeH="0" baseline="0">
                        <a:ln>
                          <a:noFill/>
                        </a:ln>
                        <a:solidFill>
                          <a:schemeClr val="bg1"/>
                        </a:solidFill>
                        <a:effectLst/>
                        <a:latin typeface="Arial" charset="0"/>
                        <a:ea typeface="PMingLiU" charset="0"/>
                        <a:cs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应得的</a:t>
                      </a:r>
                      <a:br>
                        <a:rPr kumimoji="0" lang="zh-TW" altLang="en-US" sz="2800" b="0" i="0" u="none" strike="noStrike" cap="none" normalizeH="0" baseline="0">
                          <a:ln>
                            <a:noFill/>
                          </a:ln>
                          <a:solidFill>
                            <a:schemeClr val="tx1"/>
                          </a:solidFill>
                          <a:effectLst/>
                          <a:latin typeface="Arial" charset="0"/>
                          <a:ea typeface="PMingLiU" charset="0"/>
                          <a:cs typeface="PMingLiU" charset="0"/>
                        </a:rPr>
                      </a:br>
                      <a:endParaRPr kumimoji="0" lang="en-US" sz="2800" b="0" i="0" u="none" strike="noStrike" cap="none" normalizeH="0" baseline="0">
                        <a:ln>
                          <a:noFill/>
                        </a:ln>
                        <a:solidFill>
                          <a:schemeClr val="tx1"/>
                        </a:solidFill>
                        <a:effectLst/>
                        <a:latin typeface="Arial" charset="0"/>
                        <a:ea typeface="PMingLiU" charset="0"/>
                        <a:cs typeface="PMingLiU"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8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没有历史先兆</a:t>
                      </a:r>
                      <a:r>
                        <a:rPr kumimoji="0" lang="zh-TW" altLang="en-US" sz="2800" b="0" i="0" u="none" strike="noStrike" cap="none" normalizeH="0" baseline="0">
                          <a:ln>
                            <a:noFill/>
                          </a:ln>
                          <a:solidFill>
                            <a:schemeClr val="tx1"/>
                          </a:solidFill>
                          <a:effectLst/>
                          <a:latin typeface="Arial" charset="0"/>
                          <a:ea typeface="PMingLiU" charset="0"/>
                          <a:cs typeface="PMingLiU" charset="0"/>
                        </a:rPr>
                        <a:t> </a:t>
                      </a:r>
                      <a:endParaRPr kumimoji="0" lang="zh-TW" altLang="en-US" sz="2800" b="0" i="0" u="none" strike="noStrike" cap="none" normalizeH="0" baseline="0">
                        <a:ln>
                          <a:noFill/>
                        </a:ln>
                        <a:solidFill>
                          <a:schemeClr val="bg1"/>
                        </a:solidFill>
                        <a:effectLst/>
                        <a:latin typeface="Arial" charset="0"/>
                        <a:ea typeface="PMingLiU" charset="0"/>
                        <a:cs typeface="PMingLiU"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charset="0"/>
                        <a:ea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bg1"/>
                          </a:solidFill>
                          <a:effectLst/>
                          <a:latin typeface="Arial" charset="0"/>
                          <a:ea typeface="PMingLiU" charset="0"/>
                          <a:cs typeface="PMingLiU" charset="0"/>
                        </a:rPr>
                        <a:t>经过历史前瞻</a:t>
                      </a:r>
                      <a:endParaRPr kumimoji="0" lang="en-US" sz="2800" b="0" i="0" u="none" strike="noStrike" cap="none" normalizeH="0" baseline="0">
                        <a:ln>
                          <a:noFill/>
                        </a:ln>
                        <a:solidFill>
                          <a:schemeClr val="bg1"/>
                        </a:solidFill>
                        <a:effectLst/>
                        <a:latin typeface="Arial" charset="0"/>
                        <a:ea typeface="PMingLiU" charset="0"/>
                        <a:cs typeface="PMingLiU"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018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严峻的攻击</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会很快地发问神是否怜悯不足</a:t>
                      </a:r>
                      <a:r>
                        <a:rPr kumimoji="0" lang="zh-TW" altLang="en-US" sz="2600" b="0" i="0" u="none" strike="noStrike" cap="none" normalizeH="0" baseline="0">
                          <a:ln>
                            <a:noFill/>
                          </a:ln>
                          <a:solidFill>
                            <a:schemeClr val="bg1"/>
                          </a:solidFill>
                          <a:effectLst/>
                          <a:latin typeface="Arial" charset="0"/>
                          <a:ea typeface="PMingLiU" charset="0"/>
                          <a:cs typeface="PMingLiU" charset="0"/>
                        </a:rPr>
                        <a:t> </a:t>
                      </a: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明確</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ＭＳ Ｐゴシック" charset="0"/>
                          <a:cs typeface="Times New Roman" charset="0"/>
                        </a:rPr>
                        <a:t>(</a:t>
                      </a:r>
                      <a:r>
                        <a:rPr kumimoji="0" lang="zh-CN" altLang="en-US" sz="2400" b="0" i="0" u="none" strike="noStrike" cap="none" normalizeH="0" baseline="0">
                          <a:ln>
                            <a:noFill/>
                          </a:ln>
                          <a:solidFill>
                            <a:schemeClr val="bg1"/>
                          </a:solidFill>
                          <a:effectLst/>
                          <a:latin typeface="Arial" charset="0"/>
                          <a:ea typeface="SimSun" charset="0"/>
                          <a:cs typeface="Times New Roman" charset="0"/>
                        </a:rPr>
                        <a:t>约伯记 </a:t>
                      </a:r>
                      <a:r>
                        <a:rPr kumimoji="0" lang="en-US" sz="2400" b="0" i="0" u="none" strike="noStrike" cap="none" normalizeH="0" baseline="0">
                          <a:ln>
                            <a:noFill/>
                          </a:ln>
                          <a:solidFill>
                            <a:schemeClr val="bg1"/>
                          </a:solidFill>
                          <a:effectLst/>
                          <a:latin typeface="Arial" charset="0"/>
                          <a:ea typeface="ＭＳ Ｐゴシック" charset="0"/>
                          <a:cs typeface="Times New Roman" charset="0"/>
                        </a:rPr>
                        <a:t>9:22-25)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a:ln>
                            <a:noFill/>
                          </a:ln>
                          <a:solidFill>
                            <a:schemeClr val="bg1"/>
                          </a:solidFill>
                          <a:effectLst/>
                          <a:latin typeface="Arial" charset="0"/>
                          <a:ea typeface="PMingLiU" charset="0"/>
                          <a:cs typeface="PMingLiU" charset="0"/>
                        </a:rPr>
                        <a:t>严峻的攻击</a:t>
                      </a:r>
                      <a:endParaRPr kumimoji="0" lang="en-AU"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会很快地发问神是否怜悯不足</a:t>
                      </a:r>
                      <a:endParaRPr kumimoji="0" lang="en-US"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bg1"/>
                        </a:solidFill>
                        <a:effectLst/>
                        <a:latin typeface="Arial" charset="0"/>
                        <a:ea typeface="ＭＳ Ｐゴシック" charset="0"/>
                        <a:cs typeface="Times New Roma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bg1"/>
                          </a:solidFill>
                          <a:effectLst/>
                          <a:latin typeface="Arial" charset="0"/>
                          <a:ea typeface="PMingLiU" charset="0"/>
                          <a:cs typeface="PMingLiU" charset="0"/>
                        </a:rPr>
                        <a:t>暗示</a:t>
                      </a:r>
                      <a:endParaRPr kumimoji="0" lang="zh-TW" altLang="en-AU" sz="2400" b="0" i="0" u="none" strike="noStrike" cap="none" normalizeH="0" baseline="0">
                        <a:ln>
                          <a:noFill/>
                        </a:ln>
                        <a:solidFill>
                          <a:schemeClr val="bg1"/>
                        </a:solidFill>
                        <a:effectLst/>
                        <a:latin typeface="Arial" charset="0"/>
                        <a:ea typeface="PMingLiU" charset="0"/>
                        <a:cs typeface="PMingLiU"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Arial" charset="0"/>
                          <a:ea typeface="ＭＳ Ｐゴシック" charset="0"/>
                          <a:cs typeface="Times New Roman" charset="0"/>
                        </a:rPr>
                        <a:t>(2:2,17,21; 3:43)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4144" name="Rectangle 112"/>
          <p:cNvSpPr>
            <a:spLocks noChangeArrowheads="1"/>
          </p:cNvSpPr>
          <p:nvPr/>
        </p:nvSpPr>
        <p:spPr bwMode="auto">
          <a:xfrm>
            <a:off x="2133600" y="1295400"/>
            <a:ext cx="52578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gn="ctr">
              <a:spcBef>
                <a:spcPct val="20000"/>
              </a:spcBef>
            </a:pPr>
            <a:r>
              <a:rPr lang="en-US" sz="2800" b="1" u="sng">
                <a:solidFill>
                  <a:schemeClr val="bg1"/>
                </a:solidFill>
              </a:rPr>
              <a:t>8.    </a:t>
            </a:r>
            <a:r>
              <a:rPr lang="zh-CN" altLang="en-US" sz="2800" b="1" u="sng">
                <a:solidFill>
                  <a:schemeClr val="bg1"/>
                </a:solidFill>
                <a:cs typeface="SimSun" charset="0"/>
              </a:rPr>
              <a:t>约伯记 </a:t>
            </a:r>
            <a:r>
              <a:rPr lang="en-US" sz="2800" b="1" u="sng">
                <a:solidFill>
                  <a:schemeClr val="bg1"/>
                </a:solidFill>
              </a:rPr>
              <a:t>vs. </a:t>
            </a:r>
            <a:r>
              <a:rPr lang="zh-CN" altLang="en-US" sz="2800" b="1" u="sng">
                <a:solidFill>
                  <a:schemeClr val="bg1"/>
                </a:solidFill>
                <a:cs typeface="SimSun" charset="0"/>
              </a:rPr>
              <a:t>耶利米哀歌 </a:t>
            </a:r>
            <a:endParaRPr lang="zh-CN" altLang="en-AU" sz="3600" b="1" u="sng">
              <a:solidFill>
                <a:schemeClr val="bg1"/>
              </a:solidFill>
              <a:effectLst>
                <a:outerShdw blurRad="38100" dist="38100" dir="2700000" algn="tl">
                  <a:srgbClr val="808080"/>
                </a:outerShdw>
              </a:effectLst>
              <a:cs typeface="SimSun" charset="0"/>
            </a:endParaRPr>
          </a:p>
        </p:txBody>
      </p:sp>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52400"/>
            <a:ext cx="8229600" cy="1143000"/>
          </a:xfrm>
        </p:spPr>
        <p:txBody>
          <a:bodyPr/>
          <a:lstStyle/>
          <a:p>
            <a:r>
              <a:rPr lang="zh-CN" altLang="en-AU" sz="4800">
                <a:solidFill>
                  <a:schemeClr val="bg1"/>
                </a:solidFill>
                <a:effectLst>
                  <a:outerShdw blurRad="38100" dist="38100" dir="2700000" algn="tl">
                    <a:srgbClr val="808080"/>
                  </a:outerShdw>
                </a:effectLst>
                <a:latin typeface="Boca Raton ICG Solid" charset="0"/>
                <a:cs typeface="SimSun" charset="0"/>
              </a:rPr>
              <a:t>神学</a:t>
            </a:r>
          </a:p>
        </p:txBody>
      </p:sp>
      <p:pic>
        <p:nvPicPr>
          <p:cNvPr id="52228" name="Picture 4" descr="old man in bla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 y="2133600"/>
            <a:ext cx="3421063" cy="4876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2229" name="Rectangle 5"/>
          <p:cNvSpPr>
            <a:spLocks noChangeArrowheads="1"/>
          </p:cNvSpPr>
          <p:nvPr/>
        </p:nvSpPr>
        <p:spPr bwMode="auto">
          <a:xfrm>
            <a:off x="3581400" y="944563"/>
            <a:ext cx="5562600"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spcBef>
                <a:spcPct val="20000"/>
              </a:spcBef>
              <a:buFontTx/>
              <a:buAutoNum type="arabicPeriod"/>
            </a:pPr>
            <a:r>
              <a:rPr lang="zh-TW" altLang="en-US" sz="2800" b="1">
                <a:solidFill>
                  <a:schemeClr val="bg1"/>
                </a:solidFill>
                <a:ea typeface="PMingLiU" charset="0"/>
                <a:cs typeface="PMingLiU" charset="0"/>
              </a:rPr>
              <a:t>不可侵犯的耶路撒冷</a:t>
            </a:r>
            <a:endParaRPr lang="en-US" sz="2800" b="1">
              <a:solidFill>
                <a:schemeClr val="bg1"/>
              </a:solidFill>
            </a:endParaRPr>
          </a:p>
          <a:p>
            <a:pPr marL="609600" indent="-609600">
              <a:spcBef>
                <a:spcPct val="20000"/>
              </a:spcBef>
              <a:buFontTx/>
              <a:buAutoNum type="arabicPeriod"/>
            </a:pPr>
            <a:r>
              <a:rPr lang="zh-CN" altLang="en-US" sz="2800" b="1">
                <a:solidFill>
                  <a:schemeClr val="bg1"/>
                </a:solidFill>
                <a:cs typeface="SimSun" charset="0"/>
              </a:rPr>
              <a:t>在</a:t>
            </a:r>
            <a:r>
              <a:rPr lang="en-US" sz="2800" b="1">
                <a:solidFill>
                  <a:schemeClr val="bg1"/>
                </a:solidFill>
              </a:rPr>
              <a:t>YHWH</a:t>
            </a:r>
            <a:r>
              <a:rPr lang="en-US" altLang="zh-CN" sz="2800" b="1">
                <a:solidFill>
                  <a:schemeClr val="bg1"/>
                </a:solidFill>
              </a:rPr>
              <a:t> </a:t>
            </a:r>
            <a:r>
              <a:rPr lang="zh-CN" altLang="en-US" sz="2800" b="1">
                <a:solidFill>
                  <a:schemeClr val="bg1"/>
                </a:solidFill>
                <a:cs typeface="SimSun" charset="0"/>
              </a:rPr>
              <a:t>的日期</a:t>
            </a:r>
          </a:p>
          <a:p>
            <a:pPr marL="609600" indent="-609600">
              <a:spcBef>
                <a:spcPct val="20000"/>
              </a:spcBef>
              <a:buFontTx/>
              <a:buAutoNum type="arabicPeriod"/>
            </a:pPr>
            <a:r>
              <a:rPr lang="zh-CN" altLang="en-US" sz="2800" b="1">
                <a:solidFill>
                  <a:schemeClr val="bg1"/>
                </a:solidFill>
                <a:cs typeface="SimSun" charset="0"/>
              </a:rPr>
              <a:t>实现愤怒</a:t>
            </a:r>
            <a:endParaRPr lang="en-US" sz="2800" b="1">
              <a:solidFill>
                <a:schemeClr val="bg1"/>
              </a:solidFill>
            </a:endParaRPr>
          </a:p>
          <a:p>
            <a:pPr marL="609600" indent="-609600">
              <a:spcBef>
                <a:spcPct val="20000"/>
              </a:spcBef>
              <a:buFontTx/>
              <a:buAutoNum type="arabicPeriod"/>
            </a:pPr>
            <a:r>
              <a:rPr lang="zh-CN" altLang="en-US" sz="2800" b="1">
                <a:solidFill>
                  <a:schemeClr val="bg1"/>
                </a:solidFill>
                <a:cs typeface="SimSun" charset="0"/>
              </a:rPr>
              <a:t>罪的结局</a:t>
            </a:r>
          </a:p>
          <a:p>
            <a:pPr marL="609600" indent="-609600">
              <a:spcBef>
                <a:spcPct val="20000"/>
              </a:spcBef>
              <a:buFontTx/>
              <a:buAutoNum type="arabicPeriod"/>
            </a:pPr>
            <a:r>
              <a:rPr lang="zh-TW" altLang="en-US" sz="2800" b="1">
                <a:solidFill>
                  <a:schemeClr val="bg1"/>
                </a:solidFill>
                <a:ea typeface="PMingLiU" charset="0"/>
                <a:cs typeface="PMingLiU" charset="0"/>
              </a:rPr>
              <a:t>上帝成為敵人</a:t>
            </a:r>
            <a:endParaRPr lang="en-US" altLang="zh-CN" sz="2800" b="1">
              <a:solidFill>
                <a:schemeClr val="bg1"/>
              </a:solidFill>
              <a:cs typeface="SimSun" charset="0"/>
            </a:endParaRPr>
          </a:p>
          <a:p>
            <a:pPr marL="609600" indent="-609600">
              <a:spcBef>
                <a:spcPct val="20000"/>
              </a:spcBef>
              <a:buFontTx/>
              <a:buAutoNum type="arabicPeriod"/>
            </a:pPr>
            <a:r>
              <a:rPr lang="en-US" altLang="zh-CN" sz="2800" b="1">
                <a:solidFill>
                  <a:schemeClr val="bg1"/>
                </a:solidFill>
                <a:cs typeface="SimSun" charset="0"/>
              </a:rPr>
              <a:t>YHWH’s</a:t>
            </a:r>
            <a:r>
              <a:rPr lang="zh-TW" altLang="en-US" sz="2800" b="1">
                <a:solidFill>
                  <a:schemeClr val="bg1"/>
                </a:solidFill>
                <a:ea typeface="PMingLiU" charset="0"/>
                <a:cs typeface="PMingLiU" charset="0"/>
              </a:rPr>
              <a:t>超卓</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普遍化</a:t>
            </a:r>
          </a:p>
          <a:p>
            <a:pPr marL="609600" indent="-609600">
              <a:spcBef>
                <a:spcPct val="20000"/>
              </a:spcBef>
              <a:buFontTx/>
              <a:buAutoNum type="arabicPeriod"/>
            </a:pPr>
            <a:r>
              <a:rPr lang="zh-CN" altLang="en-US" sz="2800" b="1">
                <a:solidFill>
                  <a:schemeClr val="bg1"/>
                </a:solidFill>
                <a:cs typeface="SimSun" charset="0"/>
              </a:rPr>
              <a:t>约伯记与耶利米哀歌</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从灾难的灰烬提升对神的信心</a:t>
            </a:r>
            <a:endParaRPr lang="en-US" altLang="zh-CN" sz="2800" b="1">
              <a:solidFill>
                <a:schemeClr val="bg1"/>
              </a:solidFill>
              <a:cs typeface="SimSun" charset="0"/>
            </a:endParaRPr>
          </a:p>
          <a:p>
            <a:pPr marL="609600" indent="-609600">
              <a:spcBef>
                <a:spcPct val="20000"/>
              </a:spcBef>
              <a:buFontTx/>
              <a:buAutoNum type="arabicPeriod"/>
            </a:pPr>
            <a:r>
              <a:rPr lang="zh-CN" altLang="en-US" sz="2800" b="1">
                <a:solidFill>
                  <a:schemeClr val="bg1"/>
                </a:solidFill>
                <a:cs typeface="SimSun" charset="0"/>
              </a:rPr>
              <a:t>上帝是公平</a:t>
            </a:r>
            <a:r>
              <a:rPr lang="en-US" altLang="zh-CN" sz="2800" b="1">
                <a:solidFill>
                  <a:schemeClr val="bg1"/>
                </a:solidFill>
                <a:cs typeface="SimSun" charset="0"/>
              </a:rPr>
              <a:t>,</a:t>
            </a:r>
            <a:r>
              <a:rPr lang="zh-TW" altLang="en-US" sz="2800" b="1">
                <a:solidFill>
                  <a:schemeClr val="bg1"/>
                </a:solidFill>
                <a:ea typeface="PMingLiU" charset="0"/>
                <a:cs typeface="PMingLiU" charset="0"/>
              </a:rPr>
              <a:t>不可用理性理解</a:t>
            </a:r>
            <a:endParaRPr lang="en-AU" altLang="zh-CN" sz="2800" b="1">
              <a:solidFill>
                <a:schemeClr val="bg1"/>
              </a:solidFill>
              <a:ea typeface="PMingLiU" charset="0"/>
              <a:cs typeface="PMingLiU"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2229">
                                            <p:txEl>
                                              <p:pRg st="8" end="8"/>
                                            </p:txEl>
                                          </p:spTgt>
                                        </p:tgtEl>
                                        <p:attrNameLst>
                                          <p:attrName>style.visibility</p:attrName>
                                        </p:attrNameLst>
                                      </p:cBhvr>
                                      <p:to>
                                        <p:strVal val="visible"/>
                                      </p:to>
                                    </p:set>
                                    <p:animEffect transition="in" filter="blinds(horizontal)">
                                      <p:cBhvr>
                                        <p:cTn id="7" dur="3000"/>
                                        <p:tgtEl>
                                          <p:spTgt spid="52229">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2229">
                                            <p:txEl>
                                              <p:pRg st="9" end="9"/>
                                            </p:txEl>
                                          </p:spTgt>
                                        </p:tgtEl>
                                        <p:attrNameLst>
                                          <p:attrName>style.visibility</p:attrName>
                                        </p:attrNameLst>
                                      </p:cBhvr>
                                      <p:to>
                                        <p:strVal val="visible"/>
                                      </p:to>
                                    </p:set>
                                    <p:animEffect transition="in" filter="blinds(horizontal)">
                                      <p:cBhvr>
                                        <p:cTn id="12" dur="500"/>
                                        <p:tgtEl>
                                          <p:spTgt spid="522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274638"/>
            <a:ext cx="3733800" cy="1935162"/>
          </a:xfrm>
        </p:spPr>
        <p:txBody>
          <a:bodyPr/>
          <a:lstStyle/>
          <a:p>
            <a:r>
              <a:rPr lang="zh-TW"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教</a:t>
            </a:r>
            <a:r>
              <a:rPr lang="zh-CN"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导</a:t>
            </a:r>
            <a:r>
              <a:rPr lang="zh-TW" altLang="en-US" sz="5400" b="1" dirty="0">
                <a:solidFill>
                  <a:srgbClr val="800000"/>
                </a:solidFill>
                <a:effectLst>
                  <a:outerShdw blurRad="38100" dist="38100" dir="2700000" algn="tl">
                    <a:srgbClr val="DDDDDD"/>
                  </a:outerShdw>
                </a:effectLst>
                <a:latin typeface="Boca Raton ICG Solid" charset="0"/>
                <a:ea typeface="ＭＳ Ｐゴシック" charset="0"/>
                <a:cs typeface="ＭＳ Ｐゴシック" charset="0"/>
              </a:rPr>
              <a:t>内容</a:t>
            </a:r>
            <a:r>
              <a:rPr lang="zh-TW" altLang="en-US" dirty="0">
                <a:ea typeface="PMingLiU" charset="0"/>
                <a:cs typeface="PMingLiU" charset="0"/>
              </a:rPr>
              <a:t> </a:t>
            </a:r>
            <a:endParaRPr lang="zh-TW" altLang="en-AU" dirty="0">
              <a:ea typeface="PMingLiU" charset="0"/>
              <a:cs typeface="PMingLiU" charset="0"/>
            </a:endParaRPr>
          </a:p>
        </p:txBody>
      </p:sp>
      <p:pic>
        <p:nvPicPr>
          <p:cNvPr id="190467" name="Picture 3" descr="kotel_neig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51325" y="0"/>
            <a:ext cx="4892675" cy="685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90468" name="Rectangle 4"/>
          <p:cNvSpPr>
            <a:spLocks noChangeArrowheads="1"/>
          </p:cNvSpPr>
          <p:nvPr/>
        </p:nvSpPr>
        <p:spPr bwMode="auto">
          <a:xfrm>
            <a:off x="-180528" y="2721114"/>
            <a:ext cx="4431853"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tabLst>
                <a:tab pos="457200" algn="l"/>
              </a:tabLst>
            </a:pPr>
            <a:r>
              <a:rPr lang="zh-TW" altLang="en-US" sz="4000" b="1" dirty="0">
                <a:ea typeface="PMingLiU" charset="0"/>
                <a:cs typeface="PMingLiU" charset="0"/>
              </a:rPr>
              <a:t>觉悟与报应</a:t>
            </a:r>
            <a:r>
              <a:rPr lang="zh-CN" altLang="en-US" sz="4000" b="1" dirty="0">
                <a:ea typeface="PMingLiU" charset="0"/>
                <a:cs typeface="PMingLiU" charset="0"/>
              </a:rPr>
              <a:t>、</a:t>
            </a:r>
            <a:r>
              <a:rPr lang="zh-TW" altLang="en-US" sz="4000" b="1" dirty="0">
                <a:ea typeface="PMingLiU" charset="0"/>
                <a:cs typeface="PMingLiU" charset="0"/>
              </a:rPr>
              <a:t>惩</a:t>
            </a:r>
            <a:r>
              <a:rPr lang="zh-TW" altLang="en-US" dirty="0">
                <a:ea typeface="PMingLiU" charset="0"/>
                <a:cs typeface="PMingLiU" charset="0"/>
              </a:rPr>
              <a:t> </a:t>
            </a:r>
            <a:r>
              <a:rPr lang="zh-TW" altLang="en-US" sz="4000" b="1" dirty="0">
                <a:ea typeface="PMingLiU" charset="0"/>
                <a:cs typeface="PMingLiU" charset="0"/>
              </a:rPr>
              <a:t>罸</a:t>
            </a:r>
          </a:p>
        </p:txBody>
      </p:sp>
      <p:sp>
        <p:nvSpPr>
          <p:cNvPr id="190469" name="Rectangle 5"/>
          <p:cNvSpPr>
            <a:spLocks noChangeArrowheads="1"/>
          </p:cNvSpPr>
          <p:nvPr/>
        </p:nvSpPr>
        <p:spPr bwMode="auto">
          <a:xfrm>
            <a:off x="381000" y="4343400"/>
            <a:ext cx="3581400" cy="2227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1" i="1"/>
              <a:t>“</a:t>
            </a:r>
            <a:r>
              <a:rPr lang="zh-CN" altLang="en-US" sz="2800" b="1" i="1">
                <a:cs typeface="SimSun" charset="0"/>
              </a:rPr>
              <a:t>耶和华阿，求你使我们向你回转，我们便得回转。求你复新我们的日子，像古时一样</a:t>
            </a:r>
            <a:r>
              <a:rPr lang="zh-CN" altLang="en-US" sz="2800">
                <a:cs typeface="SimSun" charset="0"/>
              </a:rPr>
              <a:t> </a:t>
            </a:r>
            <a:r>
              <a:rPr lang="zh-CN" altLang="en-US" sz="2800" b="1" i="1">
                <a:cs typeface="SimSun" charset="0"/>
              </a:rPr>
              <a:t>”</a:t>
            </a:r>
            <a:r>
              <a:rPr lang="zh-CN" altLang="en-US" sz="2400" b="1" i="1">
                <a:cs typeface="SimSun" charset="0"/>
              </a:rPr>
              <a:t> </a:t>
            </a:r>
            <a:r>
              <a:rPr lang="en-US" sz="2400" b="1" i="1"/>
              <a:t>(5:21)</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7951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0" y="0"/>
            <a:ext cx="9144000" cy="6858000"/>
          </a:xfrm>
          <a:prstGeom prst="rect">
            <a:avLst/>
          </a:prstGeom>
          <a:gradFill rotWithShape="0">
            <a:gsLst>
              <a:gs pos="0">
                <a:schemeClr val="tx1"/>
              </a:gs>
              <a:gs pos="100000">
                <a:schemeClr val="accent2"/>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2707" name="Picture 3" descr="CITYSCAPE_BIG1"/>
          <p:cNvPicPr>
            <a:picLocks noChangeAspect="1" noChangeArrowheads="1"/>
          </p:cNvPicPr>
          <p:nvPr/>
        </p:nvPicPr>
        <p:blipFill>
          <a:blip r:embed="rId3" cstate="screen">
            <a:lum bright="-6000" contrast="18000"/>
            <a:extLst>
              <a:ext uri="{28A0092B-C50C-407E-A947-70E740481C1C}">
                <a14:useLocalDpi xmlns:a14="http://schemas.microsoft.com/office/drawing/2010/main" val="0"/>
              </a:ext>
            </a:extLst>
          </a:blip>
          <a:srcRect/>
          <a:stretch>
            <a:fillRect/>
          </a:stretch>
        </p:blipFill>
        <p:spPr bwMode="auto">
          <a:xfrm>
            <a:off x="3048000" y="60325"/>
            <a:ext cx="6096000" cy="3749675"/>
          </a:xfrm>
          <a:prstGeom prst="rect">
            <a:avLst/>
          </a:prstGeom>
          <a:noFill/>
          <a:extLst>
            <a:ext uri="{909E8E84-426E-40dd-AFC4-6F175D3DCCD1}">
              <a14:hiddenFill xmlns="" xmlns:a14="http://schemas.microsoft.com/office/drawing/2010/main">
                <a:solidFill>
                  <a:srgbClr val="FFFFFF"/>
                </a:solidFill>
              </a14:hiddenFill>
            </a:ext>
          </a:extLst>
        </p:spPr>
      </p:pic>
      <p:sp>
        <p:nvSpPr>
          <p:cNvPr id="72708" name="Text Box 4"/>
          <p:cNvSpPr txBox="1">
            <a:spLocks noChangeArrowheads="1"/>
          </p:cNvSpPr>
          <p:nvPr/>
        </p:nvSpPr>
        <p:spPr bwMode="auto">
          <a:xfrm>
            <a:off x="0" y="4581525"/>
            <a:ext cx="7772400" cy="1431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r>
              <a:rPr lang="en-US" sz="4400" b="1" i="1">
                <a:solidFill>
                  <a:schemeClr val="bg1"/>
                </a:solidFill>
              </a:rPr>
              <a:t>锡安山</a:t>
            </a:r>
            <a:r>
              <a:rPr lang="zh-CN" altLang="en-US" sz="4400" b="1" i="1">
                <a:solidFill>
                  <a:schemeClr val="bg1"/>
                </a:solidFill>
                <a:cs typeface="SimSun" charset="0"/>
              </a:rPr>
              <a:t>，</a:t>
            </a:r>
            <a:r>
              <a:rPr lang="zh-CN" altLang="en-US" sz="4400" b="1" i="1">
                <a:solidFill>
                  <a:schemeClr val="bg1"/>
                </a:solidFill>
              </a:rPr>
              <a:t>大君王的城</a:t>
            </a:r>
            <a:r>
              <a:rPr lang="zh-CN" altLang="en-US" sz="4400" b="1" i="1">
                <a:solidFill>
                  <a:schemeClr val="bg1"/>
                </a:solidFill>
                <a:cs typeface="SimSun" charset="0"/>
              </a:rPr>
              <a:t>，</a:t>
            </a:r>
            <a:r>
              <a:rPr lang="zh-CN" altLang="en-US" sz="4400" b="1" i="1">
                <a:solidFill>
                  <a:schemeClr val="bg1"/>
                </a:solidFill>
              </a:rPr>
              <a:t>在北面居高华美</a:t>
            </a:r>
            <a:r>
              <a:rPr lang="zh-CN" altLang="en-US" sz="4400" b="1" i="1">
                <a:solidFill>
                  <a:schemeClr val="bg1"/>
                </a:solidFill>
                <a:cs typeface="SimSun" charset="0"/>
              </a:rPr>
              <a:t>，</a:t>
            </a:r>
            <a:r>
              <a:rPr lang="zh-CN" altLang="en-US" sz="4400" b="1" i="1">
                <a:solidFill>
                  <a:schemeClr val="bg1"/>
                </a:solidFill>
              </a:rPr>
              <a:t> 为全地所喜悦</a:t>
            </a:r>
            <a:r>
              <a:rPr lang="zh-CN" altLang="en-US" sz="4400"/>
              <a:t> </a:t>
            </a:r>
          </a:p>
        </p:txBody>
      </p:sp>
      <p:sp>
        <p:nvSpPr>
          <p:cNvPr id="72710" name="Text Box 6"/>
          <p:cNvSpPr txBox="1">
            <a:spLocks noChangeArrowheads="1"/>
          </p:cNvSpPr>
          <p:nvPr/>
        </p:nvSpPr>
        <p:spPr bwMode="auto">
          <a:xfrm>
            <a:off x="0" y="441325"/>
            <a:ext cx="4572000" cy="472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r>
              <a:rPr lang="en-US" sz="4400" b="1" i="1">
                <a:solidFill>
                  <a:schemeClr val="bg1"/>
                </a:solidFill>
              </a:rPr>
              <a:t>耶和华本为大，</a:t>
            </a:r>
            <a:endParaRPr lang="en-US" altLang="zh-CN" sz="4400" b="1" i="1">
              <a:solidFill>
                <a:schemeClr val="bg1"/>
              </a:solidFill>
              <a:cs typeface="SimSun" charset="0"/>
            </a:endParaRPr>
          </a:p>
          <a:p>
            <a:pPr lvl="2"/>
            <a:r>
              <a:rPr lang="en-US" sz="4400" b="1" i="1">
                <a:solidFill>
                  <a:schemeClr val="bg1"/>
                </a:solidFill>
              </a:rPr>
              <a:t>在我们神</a:t>
            </a:r>
            <a:endParaRPr lang="en-US" altLang="zh-CN" sz="4400" b="1" i="1">
              <a:solidFill>
                <a:schemeClr val="bg1"/>
              </a:solidFill>
              <a:cs typeface="SimSun" charset="0"/>
            </a:endParaRPr>
          </a:p>
          <a:p>
            <a:pPr lvl="2"/>
            <a:r>
              <a:rPr lang="en-US" sz="4400" b="1" i="1">
                <a:solidFill>
                  <a:schemeClr val="bg1"/>
                </a:solidFill>
              </a:rPr>
              <a:t>的城中，</a:t>
            </a:r>
            <a:endParaRPr lang="en-US" altLang="zh-CN" sz="4400" b="1" i="1">
              <a:solidFill>
                <a:schemeClr val="bg1"/>
              </a:solidFill>
              <a:cs typeface="SimSun" charset="0"/>
            </a:endParaRPr>
          </a:p>
          <a:p>
            <a:pPr lvl="2"/>
            <a:r>
              <a:rPr lang="en-US" sz="4400" b="1" i="1">
                <a:solidFill>
                  <a:schemeClr val="bg1"/>
                </a:solidFill>
              </a:rPr>
              <a:t>在他的</a:t>
            </a:r>
            <a:endParaRPr lang="en-US" altLang="zh-CN" sz="4400" b="1" i="1">
              <a:solidFill>
                <a:schemeClr val="bg1"/>
              </a:solidFill>
              <a:cs typeface="SimSun" charset="0"/>
            </a:endParaRPr>
          </a:p>
          <a:p>
            <a:pPr lvl="2"/>
            <a:r>
              <a:rPr lang="en-US" sz="4400" b="1" i="1">
                <a:solidFill>
                  <a:schemeClr val="bg1"/>
                </a:solidFill>
              </a:rPr>
              <a:t>圣山上</a:t>
            </a:r>
            <a:r>
              <a:rPr lang="zh-CN" altLang="en-US" sz="4400" b="1" i="1">
                <a:solidFill>
                  <a:schemeClr val="bg1"/>
                </a:solidFill>
                <a:cs typeface="SimSun" charset="0"/>
              </a:rPr>
              <a:t>，</a:t>
            </a:r>
          </a:p>
          <a:p>
            <a:pPr lvl="2"/>
            <a:r>
              <a:rPr lang="en-US" sz="4400" b="1" i="1">
                <a:solidFill>
                  <a:schemeClr val="bg1"/>
                </a:solidFill>
              </a:rPr>
              <a:t>该受大赞美。</a:t>
            </a:r>
            <a:r>
              <a:rPr lang="en-US"/>
              <a:t> </a:t>
            </a:r>
            <a:endParaRPr lang="en-US" sz="4000" b="1" i="1">
              <a:solidFill>
                <a:schemeClr val="bg1"/>
              </a:solidFill>
              <a:latin typeface="Times New Roman" charset="0"/>
            </a:endParaRPr>
          </a:p>
          <a:p>
            <a:pPr lvl="2"/>
            <a:endParaRPr lang="en-US" sz="4000" b="1" i="1">
              <a:solidFill>
                <a:schemeClr val="bg1"/>
              </a:solidFill>
              <a:latin typeface="Times New Roman" charset="0"/>
            </a:endParaRPr>
          </a:p>
        </p:txBody>
      </p:sp>
      <p:sp>
        <p:nvSpPr>
          <p:cNvPr id="72711" name="Rectangle 7"/>
          <p:cNvSpPr>
            <a:spLocks noGrp="1" noChangeArrowheads="1"/>
          </p:cNvSpPr>
          <p:nvPr>
            <p:ph type="title" idx="4294967295"/>
          </p:nvPr>
        </p:nvSpPr>
        <p:spPr>
          <a:xfrm>
            <a:off x="2362200" y="6202363"/>
            <a:ext cx="4953000" cy="579437"/>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pPr>
            <a:r>
              <a:rPr lang="zh-CN" altLang="en-US" sz="3200" b="1">
                <a:solidFill>
                  <a:schemeClr val="bg1"/>
                </a:solidFill>
                <a:effectLst>
                  <a:outerShdw blurRad="38100" dist="38100" dir="2700000" algn="tl">
                    <a:srgbClr val="808080"/>
                  </a:outerShdw>
                </a:effectLst>
                <a:cs typeface="SimSun" charset="0"/>
              </a:rPr>
              <a:t>诗篇 </a:t>
            </a:r>
            <a:r>
              <a:rPr lang="en-US" sz="3200" b="1">
                <a:solidFill>
                  <a:schemeClr val="bg1"/>
                </a:solidFill>
                <a:effectLst>
                  <a:outerShdw blurRad="38100" dist="38100" dir="2700000" algn="tl">
                    <a:srgbClr val="808080"/>
                  </a:outerShdw>
                </a:effectLst>
              </a:rPr>
              <a:t>48:1-2 </a:t>
            </a:r>
          </a:p>
        </p:txBody>
      </p:sp>
    </p:spTree>
  </p:cSld>
  <p:clrMapOvr>
    <a:masterClrMapping/>
  </p:clrMapOvr>
  <p:transition spd="med">
    <p:randomBar dir="ver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rael 03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0" y="0"/>
            <a:ext cx="9144000" cy="7516813"/>
          </a:xfrm>
          <a:prstGeom prst="rect">
            <a:avLst/>
          </a:prstGeom>
          <a:noFill/>
          <a:extLst>
            <a:ext uri="{909E8E84-426E-40dd-AFC4-6F175D3DCCD1}">
              <a14:hiddenFill xmlns="" xmlns:a14="http://schemas.microsoft.com/office/drawing/2010/main">
                <a:solidFill>
                  <a:srgbClr val="FFFFFF"/>
                </a:solidFill>
              </a14:hiddenFill>
            </a:ext>
          </a:extLst>
        </p:spPr>
      </p:pic>
      <p:sp>
        <p:nvSpPr>
          <p:cNvPr id="73731" name="Text Box 3"/>
          <p:cNvSpPr txBox="1">
            <a:spLocks noChangeArrowheads="1"/>
          </p:cNvSpPr>
          <p:nvPr/>
        </p:nvSpPr>
        <p:spPr bwMode="auto">
          <a:xfrm>
            <a:off x="-381000" y="152400"/>
            <a:ext cx="9829800"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lgn="ctr">
              <a:defRPr/>
            </a:pPr>
            <a:r>
              <a:rPr lang="en-US" sz="4000" b="1" i="1" dirty="0" err="1">
                <a:solidFill>
                  <a:schemeClr val="bg1"/>
                </a:solidFill>
                <a:effectLst>
                  <a:glow rad="101600">
                    <a:schemeClr val="tx1">
                      <a:alpha val="75000"/>
                    </a:schemeClr>
                  </a:glow>
                </a:effectLst>
                <a:latin typeface="Arial"/>
                <a:ea typeface="+mn-ea"/>
                <a:cs typeface="Arial"/>
              </a:rPr>
              <a:t>你的仆人原来喜悦她的石头</a:t>
            </a:r>
            <a:endParaRPr lang="en-US" altLang="zh-CN" sz="4000" b="1" i="1" dirty="0">
              <a:solidFill>
                <a:schemeClr val="bg1"/>
              </a:solidFill>
              <a:effectLst>
                <a:glow rad="101600">
                  <a:schemeClr val="tx1">
                    <a:alpha val="75000"/>
                  </a:schemeClr>
                </a:glow>
              </a:effectLst>
              <a:latin typeface="Arial"/>
              <a:ea typeface="+mn-ea"/>
              <a:cs typeface="Arial"/>
            </a:endParaRPr>
          </a:p>
          <a:p>
            <a:pPr lvl="2" algn="ctr">
              <a:defRPr/>
            </a:pPr>
            <a:r>
              <a:rPr lang="en-US" sz="4000" b="1" i="1" dirty="0" err="1">
                <a:solidFill>
                  <a:schemeClr val="bg1"/>
                </a:solidFill>
                <a:effectLst>
                  <a:glow rad="101600">
                    <a:schemeClr val="tx1">
                      <a:alpha val="75000"/>
                    </a:schemeClr>
                  </a:glow>
                </a:effectLst>
                <a:latin typeface="Arial"/>
                <a:ea typeface="+mn-ea"/>
                <a:cs typeface="Arial"/>
              </a:rPr>
              <a:t>可怜她的尘土</a:t>
            </a:r>
            <a:r>
              <a:rPr lang="en-US" sz="4000" b="1" i="1" dirty="0">
                <a:solidFill>
                  <a:schemeClr val="bg1"/>
                </a:solidFill>
                <a:effectLst>
                  <a:glow rad="101600">
                    <a:schemeClr val="tx1">
                      <a:alpha val="75000"/>
                    </a:schemeClr>
                  </a:glow>
                </a:effectLst>
                <a:latin typeface="Arial"/>
                <a:ea typeface="+mn-ea"/>
                <a:cs typeface="Arial"/>
              </a:rPr>
              <a:t> </a:t>
            </a:r>
          </a:p>
        </p:txBody>
      </p:sp>
      <p:sp>
        <p:nvSpPr>
          <p:cNvPr id="73733" name="Rectangle 5"/>
          <p:cNvSpPr>
            <a:spLocks noGrp="1" noChangeArrowheads="1"/>
          </p:cNvSpPr>
          <p:nvPr>
            <p:ph type="title" idx="4294967295"/>
          </p:nvPr>
        </p:nvSpPr>
        <p:spPr>
          <a:xfrm>
            <a:off x="4191000" y="6096000"/>
            <a:ext cx="4953000" cy="762000"/>
          </a:xfrm>
          <a:solidFill>
            <a:schemeClr val="tx1"/>
          </a:solidFill>
        </p:spPr>
        <p:txBody>
          <a:bodyPr/>
          <a:lstStyle/>
          <a:p>
            <a:r>
              <a:rPr lang="zh-CN" altLang="en-US" sz="3200" b="1" dirty="0">
                <a:solidFill>
                  <a:schemeClr val="bg1"/>
                </a:solidFill>
                <a:effectLst>
                  <a:outerShdw blurRad="38100" dist="38100" dir="2700000" algn="tl">
                    <a:srgbClr val="808080"/>
                  </a:outerShdw>
                </a:effectLst>
                <a:cs typeface="SimSun" charset="0"/>
              </a:rPr>
              <a:t>诗篇</a:t>
            </a:r>
            <a:r>
              <a:rPr lang="zh-CN" altLang="en-US" sz="3200" b="1" dirty="0">
                <a:solidFill>
                  <a:schemeClr val="bg1"/>
                </a:solidFill>
                <a:effectLst>
                  <a:outerShdw blurRad="38100" dist="38100" dir="2700000" algn="tl">
                    <a:srgbClr val="808080"/>
                  </a:outerShdw>
                </a:effectLst>
              </a:rPr>
              <a:t> </a:t>
            </a:r>
            <a:r>
              <a:rPr lang="en-US" sz="3200" b="1" dirty="0">
                <a:solidFill>
                  <a:schemeClr val="bg1"/>
                </a:solidFill>
                <a:effectLst>
                  <a:outerShdw blurRad="38100" dist="38100" dir="2700000" algn="tl">
                    <a:srgbClr val="808080"/>
                  </a:outerShdw>
                </a:effectLst>
              </a:rPr>
              <a:t>102:14 </a:t>
            </a:r>
            <a:endParaRPr lang="en-US" dirty="0"/>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srael 092"/>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extLst>
            <a:ext uri="{909E8E84-426E-40dd-AFC4-6F175D3DCCD1}">
              <a14:hiddenFill xmlns="" xmlns:a14="http://schemas.microsoft.com/office/drawing/2010/main">
                <a:solidFill>
                  <a:srgbClr val="FFFFFF"/>
                </a:solidFill>
              </a14:hiddenFill>
            </a:ext>
          </a:extLst>
        </p:spPr>
      </p:pic>
      <p:sp>
        <p:nvSpPr>
          <p:cNvPr id="74755" name="Text Box 3"/>
          <p:cNvSpPr txBox="1">
            <a:spLocks noChangeArrowheads="1"/>
          </p:cNvSpPr>
          <p:nvPr/>
        </p:nvSpPr>
        <p:spPr bwMode="auto">
          <a:xfrm>
            <a:off x="457200" y="1600200"/>
            <a:ext cx="8229600" cy="317009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114300">
              <a:defRPr>
                <a:solidFill>
                  <a:schemeClr val="tx1"/>
                </a:solidFill>
                <a:latin typeface="Arial" charset="0"/>
                <a:ea typeface="ＭＳ Ｐゴシック" charset="0"/>
              </a:defRPr>
            </a:lvl2pPr>
            <a:lvl3pPr marL="228600">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lvl="2" algn="ctr">
              <a:defRPr/>
            </a:pPr>
            <a:r>
              <a:rPr lang="en-US" sz="4000" b="1" i="1" dirty="0" err="1">
                <a:solidFill>
                  <a:schemeClr val="bg1"/>
                </a:solidFill>
                <a:effectLst>
                  <a:glow rad="139700">
                    <a:schemeClr val="tx1">
                      <a:alpha val="89000"/>
                    </a:schemeClr>
                  </a:glow>
                </a:effectLst>
                <a:latin typeface="Arial"/>
                <a:ea typeface="+mn-ea"/>
                <a:cs typeface="Arial"/>
              </a:rPr>
              <a:t>耶路撒冷阿，我若忘记你，情愿我的右手忘记技巧</a:t>
            </a:r>
            <a:r>
              <a:rPr lang="en-US" sz="4000" b="1" i="1" dirty="0">
                <a:solidFill>
                  <a:schemeClr val="bg1"/>
                </a:solidFill>
                <a:effectLst>
                  <a:glow rad="139700">
                    <a:schemeClr val="tx1">
                      <a:alpha val="89000"/>
                    </a:schemeClr>
                  </a:glow>
                </a:effectLst>
                <a:latin typeface="Arial"/>
                <a:ea typeface="+mn-ea"/>
                <a:cs typeface="Arial"/>
              </a:rPr>
              <a:t>。 . </a:t>
            </a:r>
          </a:p>
          <a:p>
            <a:pPr lvl="2" algn="ctr">
              <a:defRPr/>
            </a:pPr>
            <a:r>
              <a:rPr lang="en-US" sz="4000" b="1" i="1" dirty="0" err="1">
                <a:solidFill>
                  <a:schemeClr val="bg1"/>
                </a:solidFill>
                <a:effectLst>
                  <a:glow rad="139700">
                    <a:schemeClr val="tx1">
                      <a:alpha val="89000"/>
                    </a:schemeClr>
                  </a:glow>
                </a:effectLst>
                <a:latin typeface="Arial"/>
                <a:ea typeface="+mn-ea"/>
                <a:cs typeface="Arial"/>
              </a:rPr>
              <a:t>我若不记念你，若不看耶路撒冷过于我所最喜乐的，情愿我的舌头贴于上膛</a:t>
            </a:r>
            <a:r>
              <a:rPr lang="en-US" sz="4000" b="1" i="1" dirty="0">
                <a:solidFill>
                  <a:schemeClr val="bg1"/>
                </a:solidFill>
                <a:effectLst>
                  <a:glow rad="139700">
                    <a:schemeClr val="tx1">
                      <a:alpha val="89000"/>
                    </a:schemeClr>
                  </a:glow>
                </a:effectLst>
                <a:latin typeface="Arial"/>
                <a:ea typeface="+mn-ea"/>
                <a:cs typeface="Arial"/>
              </a:rPr>
              <a:t>。 </a:t>
            </a:r>
          </a:p>
        </p:txBody>
      </p:sp>
      <p:sp>
        <p:nvSpPr>
          <p:cNvPr id="74757" name="Rectangle 5"/>
          <p:cNvSpPr>
            <a:spLocks noGrp="1" noChangeArrowheads="1"/>
          </p:cNvSpPr>
          <p:nvPr>
            <p:ph type="title" idx="4294967295"/>
          </p:nvPr>
        </p:nvSpPr>
        <p:spPr>
          <a:xfrm>
            <a:off x="4793704" y="5949280"/>
            <a:ext cx="4343400" cy="707886"/>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marL="228600" lvl="2">
              <a:defRPr/>
            </a:pPr>
            <a:r>
              <a:rPr lang="zh-CN" altLang="en-US" sz="4000" b="1" i="1" kern="1200" dirty="0">
                <a:solidFill>
                  <a:schemeClr val="bg1"/>
                </a:solidFill>
                <a:effectLst>
                  <a:glow rad="139700">
                    <a:schemeClr val="tx1">
                      <a:alpha val="89000"/>
                    </a:schemeClr>
                  </a:glow>
                </a:effectLst>
                <a:latin typeface="Arial"/>
                <a:ea typeface="+mn-ea"/>
                <a:cs typeface="Arial"/>
              </a:rPr>
              <a:t>诗篇 </a:t>
            </a:r>
            <a:r>
              <a:rPr lang="en-US" sz="4000" b="1" i="1" kern="1200" dirty="0">
                <a:solidFill>
                  <a:schemeClr val="bg1"/>
                </a:solidFill>
                <a:effectLst>
                  <a:glow rad="139700">
                    <a:schemeClr val="tx1">
                      <a:alpha val="89000"/>
                    </a:schemeClr>
                  </a:glow>
                </a:effectLst>
                <a:latin typeface="Arial"/>
                <a:ea typeface="+mn-ea"/>
                <a:cs typeface="Arial"/>
              </a:rPr>
              <a:t>137:5-6 </a:t>
            </a:r>
          </a:p>
        </p:txBody>
      </p:sp>
    </p:spTree>
  </p:cSld>
  <p:clrMapOvr>
    <a:masterClrMapping/>
  </p:clrMapOvr>
  <p:transition spd="med">
    <p:randomBar dir="ver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idx="4294967295"/>
          </p:nvPr>
        </p:nvSpPr>
        <p:spPr>
          <a:xfrm>
            <a:off x="1752600" y="2514600"/>
            <a:ext cx="6248400" cy="1752600"/>
          </a:xfrm>
          <a:noFill/>
          <a:ln/>
          <a:effectLst>
            <a:outerShdw blurRad="63500" dist="57501" dir="1676261" algn="ctr" rotWithShape="0">
              <a:schemeClr val="bg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a:defRPr/>
            </a:pPr>
            <a:r>
              <a:rPr lang="zh-CN" altLang="en-US" sz="6000" b="1" spc="600" dirty="0">
                <a:solidFill>
                  <a:schemeClr val="bg1"/>
                </a:solidFill>
                <a:latin typeface="Boca Raton ICG Solid" charset="0"/>
                <a:ea typeface="ＭＳ Ｐゴシック" charset="0"/>
                <a:cs typeface="ＭＳ Ｐゴシック" charset="0"/>
              </a:rPr>
              <a:t>现代  </a:t>
            </a:r>
            <a:br>
              <a:rPr lang="zh-CN" altLang="en-US" sz="6000" b="1" spc="600" dirty="0">
                <a:solidFill>
                  <a:schemeClr val="bg1"/>
                </a:solidFill>
                <a:latin typeface="Boca Raton ICG Solid" charset="0"/>
                <a:ea typeface="ＭＳ Ｐゴシック" charset="0"/>
                <a:cs typeface="ＭＳ Ｐゴシック" charset="0"/>
              </a:rPr>
            </a:br>
            <a:r>
              <a:rPr lang="zh-CN" altLang="en-US" sz="6000" b="1" spc="600" dirty="0">
                <a:solidFill>
                  <a:schemeClr val="bg1"/>
                </a:solidFill>
                <a:latin typeface="Boca Raton ICG Solid" charset="0"/>
                <a:ea typeface="ＭＳ Ｐゴシック" charset="0"/>
                <a:cs typeface="ＭＳ Ｐゴシック" charset="0"/>
              </a:rPr>
              <a:t>耶利米哀歌</a:t>
            </a:r>
            <a:endParaRPr lang="en-US" sz="6000" b="1" spc="600" dirty="0">
              <a:solidFill>
                <a:schemeClr val="bg1"/>
              </a:solidFill>
              <a:latin typeface="Boca Raton ICG Solid" charset="0"/>
              <a:ea typeface="ＭＳ Ｐゴシック" charset="0"/>
              <a:cs typeface="ＭＳ Ｐゴシック" charset="0"/>
            </a:endParaRPr>
          </a:p>
        </p:txBody>
      </p:sp>
    </p:spTree>
  </p:cSld>
  <p:clrMapOvr>
    <a:masterClrMapping/>
  </p:clrMapOvr>
  <p:transition spd="med">
    <p:randomBar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attack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extLst>
            <a:ext uri="{909E8E84-426E-40dd-AFC4-6F175D3DCCD1}">
              <a14:hiddenFill xmlns="" xmlns:a14="http://schemas.microsoft.com/office/drawing/2010/main">
                <a:solidFill>
                  <a:srgbClr val="FFFFFF"/>
                </a:solidFill>
              </a14:hiddenFill>
            </a:ext>
          </a:extLst>
        </p:spPr>
      </p:pic>
      <p:sp>
        <p:nvSpPr>
          <p:cNvPr id="75779" name="Rectangle 3"/>
          <p:cNvSpPr>
            <a:spLocks noGrp="1" noChangeArrowheads="1"/>
          </p:cNvSpPr>
          <p:nvPr>
            <p:ph type="title" idx="4294967295"/>
          </p:nvPr>
        </p:nvSpPr>
        <p:spPr/>
        <p:txBody>
          <a:bodyPr/>
          <a:lstStyle/>
          <a:p>
            <a:r>
              <a:rPr lang="zh-CN" altLang="en-US" sz="5400" dirty="0">
                <a:solidFill>
                  <a:schemeClr val="bg1"/>
                </a:solidFill>
                <a:cs typeface="SimSun" charset="0"/>
              </a:rPr>
              <a:t>九一一双塔</a:t>
            </a:r>
          </a:p>
        </p:txBody>
      </p:sp>
    </p:spTree>
  </p:cSld>
  <p:clrMapOvr>
    <a:masterClrMapping/>
  </p:clrMapOvr>
  <p:transition spd="med" advTm="1000">
    <p:randomBar dir="vert"/>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9875" name="Picture 3" descr="Pentago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1650"/>
            <a:ext cx="9144000" cy="5899150"/>
          </a:xfrm>
          <a:prstGeom prst="rect">
            <a:avLst/>
          </a:prstGeom>
          <a:noFill/>
          <a:extLst>
            <a:ext uri="{909E8E84-426E-40dd-AFC4-6F175D3DCCD1}">
              <a14:hiddenFill xmlns="" xmlns:a14="http://schemas.microsoft.com/office/drawing/2010/main">
                <a:solidFill>
                  <a:srgbClr val="FFFFFF"/>
                </a:solidFill>
              </a14:hiddenFill>
            </a:ext>
          </a:extLst>
        </p:spPr>
      </p:pic>
      <p:sp>
        <p:nvSpPr>
          <p:cNvPr id="79876" name="Rectangle 4"/>
          <p:cNvSpPr>
            <a:spLocks noGrp="1" noChangeArrowheads="1"/>
          </p:cNvSpPr>
          <p:nvPr>
            <p:ph type="title" idx="4294967295"/>
          </p:nvPr>
        </p:nvSpPr>
        <p:spPr>
          <a:xfrm>
            <a:off x="0" y="0"/>
            <a:ext cx="9144000" cy="1143000"/>
          </a:xfrm>
          <a:solidFill>
            <a:schemeClr val="tx1"/>
          </a:solidFill>
        </p:spPr>
        <p:txBody>
          <a:bodyPr/>
          <a:lstStyle/>
          <a:p>
            <a:r>
              <a:rPr lang="zh-CN" altLang="en-US" b="1" dirty="0">
                <a:solidFill>
                  <a:schemeClr val="bg1"/>
                </a:solidFill>
                <a:cs typeface="SimSun" charset="0"/>
              </a:rPr>
              <a:t>五角大楼</a:t>
            </a:r>
          </a:p>
        </p:txBody>
      </p:sp>
    </p:spTree>
  </p:cSld>
  <p:clrMapOvr>
    <a:masterClrMapping/>
  </p:clrMapOvr>
  <p:transition spd="med" advTm="1000">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0863"/>
            <a:ext cx="9144000" cy="6002337"/>
          </a:xfrm>
          <a:prstGeom prst="rect">
            <a:avLst/>
          </a:prstGeom>
          <a:noFill/>
          <a:extLst>
            <a:ext uri="{909E8E84-426E-40dd-AFC4-6F175D3DCCD1}">
              <a14:hiddenFill xmlns="" xmlns:a14="http://schemas.microsoft.com/office/drawing/2010/main">
                <a:solidFill>
                  <a:srgbClr val="FFFFFF"/>
                </a:solidFill>
              </a14:hiddenFill>
            </a:ext>
          </a:extLst>
        </p:spPr>
      </p:pic>
      <p:sp>
        <p:nvSpPr>
          <p:cNvPr id="80899" name="Rectangle 3"/>
          <p:cNvSpPr>
            <a:spLocks noGrp="1" noChangeArrowheads="1"/>
          </p:cNvSpPr>
          <p:nvPr>
            <p:ph type="title" idx="4294967295"/>
          </p:nvPr>
        </p:nvSpPr>
        <p:spPr>
          <a:xfrm>
            <a:off x="0" y="-18480"/>
            <a:ext cx="9144000" cy="1143000"/>
          </a:xfrm>
          <a:solidFill>
            <a:schemeClr val="tx1"/>
          </a:solidFill>
        </p:spPr>
        <p:txBody>
          <a:bodyPr/>
          <a:lstStyle/>
          <a:p>
            <a:r>
              <a:rPr lang="en-US" b="1" dirty="0" err="1">
                <a:solidFill>
                  <a:schemeClr val="bg1"/>
                </a:solidFill>
              </a:rPr>
              <a:t>之后的尘埃</a:t>
            </a:r>
            <a:r>
              <a:rPr lang="en-US" dirty="0">
                <a:solidFill>
                  <a:schemeClr val="bg1"/>
                </a:solidFill>
              </a:rPr>
              <a:t> </a:t>
            </a:r>
          </a:p>
        </p:txBody>
      </p:sp>
    </p:spTree>
  </p:cSld>
  <p:clrMapOvr>
    <a:masterClrMapping/>
  </p:clrMapOvr>
  <p:transition spd="med" advTm="1000">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4025"/>
          </a:xfrm>
          <a:prstGeom prst="rect">
            <a:avLst/>
          </a:prstGeom>
          <a:noFill/>
          <a:extLst>
            <a:ext uri="{909E8E84-426E-40dd-AFC4-6F175D3DCCD1}">
              <a14:hiddenFill xmlns="" xmlns:a14="http://schemas.microsoft.com/office/drawing/2010/main">
                <a:solidFill>
                  <a:srgbClr val="FFFFFF"/>
                </a:solidFill>
              </a14:hiddenFill>
            </a:ext>
          </a:extLst>
        </p:spPr>
      </p:pic>
      <p:sp>
        <p:nvSpPr>
          <p:cNvPr id="82947" name="Rectangle 3"/>
          <p:cNvSpPr>
            <a:spLocks noGrp="1" noChangeArrowheads="1"/>
          </p:cNvSpPr>
          <p:nvPr>
            <p:ph type="title" idx="4294967295"/>
          </p:nvPr>
        </p:nvSpPr>
        <p:spPr>
          <a:xfrm>
            <a:off x="0" y="0"/>
            <a:ext cx="9144000" cy="1143000"/>
          </a:xfrm>
          <a:solidFill>
            <a:schemeClr val="tx1"/>
          </a:solidFill>
        </p:spPr>
        <p:txBody>
          <a:bodyPr/>
          <a:lstStyle/>
          <a:p>
            <a:r>
              <a:rPr lang="en-US" b="1" dirty="0" err="1">
                <a:solidFill>
                  <a:schemeClr val="bg1"/>
                </a:solidFill>
              </a:rPr>
              <a:t>其余的消防战士</a:t>
            </a:r>
            <a:r>
              <a:rPr lang="en-US" dirty="0"/>
              <a:t> </a:t>
            </a:r>
          </a:p>
        </p:txBody>
      </p:sp>
    </p:spTree>
  </p:cSld>
  <p:clrMapOvr>
    <a:masterClrMapping/>
  </p:clrMapOvr>
  <p:transition spd="med" advTm="1000">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088"/>
            <a:ext cx="9144000" cy="5929312"/>
          </a:xfrm>
          <a:prstGeom prst="rect">
            <a:avLst/>
          </a:prstGeom>
          <a:noFill/>
          <a:extLst>
            <a:ext uri="{909E8E84-426E-40dd-AFC4-6F175D3DCCD1}">
              <a14:hiddenFill xmlns="" xmlns:a14="http://schemas.microsoft.com/office/drawing/2010/main">
                <a:solidFill>
                  <a:srgbClr val="FFFFFF"/>
                </a:solidFill>
              </a14:hiddenFill>
            </a:ext>
          </a:extLst>
        </p:spPr>
      </p:pic>
      <p:sp>
        <p:nvSpPr>
          <p:cNvPr id="84995" name="Rectangle 3"/>
          <p:cNvSpPr>
            <a:spLocks noGrp="1" noChangeArrowheads="1"/>
          </p:cNvSpPr>
          <p:nvPr>
            <p:ph type="title" idx="4294967295"/>
          </p:nvPr>
        </p:nvSpPr>
        <p:spPr>
          <a:xfrm>
            <a:off x="0" y="0"/>
            <a:ext cx="9144000" cy="1143000"/>
          </a:xfrm>
          <a:solidFill>
            <a:schemeClr val="tx1"/>
          </a:solidFill>
        </p:spPr>
        <p:txBody>
          <a:bodyPr/>
          <a:lstStyle/>
          <a:p>
            <a:r>
              <a:rPr lang="zh-CN" altLang="en-US" dirty="0">
                <a:solidFill>
                  <a:schemeClr val="bg1"/>
                </a:solidFill>
                <a:cs typeface="SimSun" charset="0"/>
              </a:rPr>
              <a:t>在街上</a:t>
            </a:r>
          </a:p>
        </p:txBody>
      </p:sp>
    </p:spTree>
  </p:cSld>
  <p:clrMapOvr>
    <a:masterClrMapping/>
  </p:clrMapOvr>
  <p:transition spd="med" advTm="1000">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8163"/>
            <a:ext cx="9144000" cy="6091237"/>
          </a:xfrm>
          <a:prstGeom prst="rect">
            <a:avLst/>
          </a:prstGeom>
          <a:noFill/>
          <a:extLst>
            <a:ext uri="{909E8E84-426E-40dd-AFC4-6F175D3DCCD1}">
              <a14:hiddenFill xmlns="" xmlns:a14="http://schemas.microsoft.com/office/drawing/2010/main">
                <a:solidFill>
                  <a:srgbClr val="FFFFFF"/>
                </a:solidFill>
              </a14:hiddenFill>
            </a:ext>
          </a:extLst>
        </p:spPr>
      </p:pic>
      <p:sp>
        <p:nvSpPr>
          <p:cNvPr id="87043" name="Rectangle 3"/>
          <p:cNvSpPr>
            <a:spLocks noGrp="1" noChangeArrowheads="1"/>
          </p:cNvSpPr>
          <p:nvPr>
            <p:ph type="title" idx="4294967295"/>
          </p:nvPr>
        </p:nvSpPr>
        <p:spPr>
          <a:xfrm>
            <a:off x="0" y="0"/>
            <a:ext cx="9144000" cy="1143000"/>
          </a:xfrm>
          <a:solidFill>
            <a:schemeClr val="tx1"/>
          </a:solidFill>
        </p:spPr>
        <p:txBody>
          <a:bodyPr/>
          <a:lstStyle/>
          <a:p>
            <a:r>
              <a:rPr lang="zh-CN" altLang="en-US" b="1" dirty="0">
                <a:solidFill>
                  <a:schemeClr val="bg1"/>
                </a:solidFill>
                <a:cs typeface="SimSun" charset="0"/>
              </a:rPr>
              <a:t>大清理</a:t>
            </a:r>
          </a:p>
        </p:txBody>
      </p:sp>
    </p:spTree>
  </p:cSld>
  <p:clrMapOvr>
    <a:masterClrMapping/>
  </p:clrMapOvr>
  <p:transition spd="med" advTm="1000">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zh-CN" altLang="en-US" sz="4400" b="1" dirty="0">
                <a:solidFill>
                  <a:srgbClr val="FFFFFF"/>
                </a:solidFill>
                <a:effectLst>
                  <a:glow rad="355600">
                    <a:srgbClr val="000000"/>
                  </a:glow>
                  <a:outerShdw blurRad="38100" dist="38100" dir="2700000" algn="tl">
                    <a:srgbClr val="000000">
                      <a:alpha val="43137"/>
                    </a:srgbClr>
                  </a:outerShdw>
                </a:effectLst>
              </a:rPr>
              <a:t>耶路撒冷</a:t>
            </a:r>
            <a:endParaRPr lang="en-US" altLang="zh-CN" sz="4400" b="1" dirty="0">
              <a:solidFill>
                <a:srgbClr val="FFFFFF"/>
              </a:solidFill>
              <a:effectLst>
                <a:glow rad="355600">
                  <a:srgbClr val="000000"/>
                </a:glow>
                <a:outerShdw blurRad="38100" dist="38100" dir="2700000" algn="tl">
                  <a:srgbClr val="000000">
                    <a:alpha val="43137"/>
                  </a:srgbClr>
                </a:outerShdw>
              </a:effectLst>
            </a:endParaRPr>
          </a:p>
          <a:p>
            <a:pPr lvl="0" algn="ctr">
              <a:defRPr/>
            </a:pPr>
            <a:r>
              <a:rPr lang="zh-CN" altLang="en-US" sz="4400" b="1" dirty="0">
                <a:solidFill>
                  <a:srgbClr val="FFFFFF"/>
                </a:solidFill>
                <a:effectLst>
                  <a:glow rad="355600">
                    <a:srgbClr val="000000"/>
                  </a:glow>
                  <a:outerShdw blurRad="38100" dist="38100" dir="2700000" algn="tl">
                    <a:srgbClr val="000000">
                      <a:alpha val="43137"/>
                    </a:srgbClr>
                  </a:outerShdw>
                </a:effectLst>
              </a:rPr>
              <a:t>沦陷</a:t>
            </a:r>
            <a:endParaRPr kumimoji="0" 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zh-CN" altLang="en-US" sz="3600" b="1" dirty="0">
                <a:latin typeface="Arial" charset="0"/>
                <a:ea typeface="ＭＳ Ｐゴシック" charset="0"/>
                <a:cs typeface="Arial" charset="0"/>
              </a:rPr>
              <a:t>耶利米对耶路撒冷沦陷的两种看法</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 name="Text Box 14"/>
            <p:cNvSpPr txBox="1">
              <a:spLocks noChangeArrowheads="1"/>
            </p:cNvSpPr>
            <p:nvPr/>
          </p:nvSpPr>
          <p:spPr bwMode="auto">
            <a:xfrm>
              <a:off x="-108517" y="2852463"/>
              <a:ext cx="3024101" cy="2062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耶利米书</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向前看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警告</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Text Box 14"/>
            <p:cNvSpPr txBox="1">
              <a:spLocks noChangeArrowheads="1"/>
            </p:cNvSpPr>
            <p:nvPr/>
          </p:nvSpPr>
          <p:spPr bwMode="auto">
            <a:xfrm>
              <a:off x="6156706" y="2947124"/>
              <a:ext cx="3095810" cy="206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耶利米哀歌</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向后看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悲痛</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spTree>
    <p:extLst>
      <p:ext uri="{BB962C8B-B14F-4D97-AF65-F5344CB8AC3E}">
        <p14:creationId xmlns:p14="http://schemas.microsoft.com/office/powerpoint/2010/main" val="2425319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750"/>
            <a:ext cx="9144000" cy="6089650"/>
          </a:xfrm>
          <a:prstGeom prst="rect">
            <a:avLst/>
          </a:prstGeom>
          <a:noFill/>
          <a:extLst>
            <a:ext uri="{909E8E84-426E-40dd-AFC4-6F175D3DCCD1}">
              <a14:hiddenFill xmlns="" xmlns:a14="http://schemas.microsoft.com/office/drawing/2010/main">
                <a:solidFill>
                  <a:srgbClr val="FFFFFF"/>
                </a:solidFill>
              </a14:hiddenFill>
            </a:ext>
          </a:extLst>
        </p:spPr>
      </p:pic>
      <p:sp>
        <p:nvSpPr>
          <p:cNvPr id="77827" name="Rectangle 3"/>
          <p:cNvSpPr>
            <a:spLocks noGrp="1" noChangeArrowheads="1"/>
          </p:cNvSpPr>
          <p:nvPr>
            <p:ph type="title" idx="4294967295"/>
          </p:nvPr>
        </p:nvSpPr>
        <p:spPr>
          <a:xfrm>
            <a:off x="0" y="0"/>
            <a:ext cx="9144000" cy="1143000"/>
          </a:xfrm>
          <a:solidFill>
            <a:schemeClr val="tx1"/>
          </a:solidFill>
        </p:spPr>
        <p:txBody>
          <a:bodyPr/>
          <a:lstStyle/>
          <a:p>
            <a:r>
              <a:rPr lang="zh-CN" altLang="en-US" dirty="0">
                <a:solidFill>
                  <a:schemeClr val="bg1"/>
                </a:solidFill>
                <a:cs typeface="SimSun" charset="0"/>
              </a:rPr>
              <a:t>自由女神像</a:t>
            </a:r>
          </a:p>
        </p:txBody>
      </p:sp>
    </p:spTree>
  </p:cSld>
  <p:clrMapOvr>
    <a:masterClrMapping/>
  </p:clrMapOvr>
  <p:transition spd="med" advTm="1000">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305532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mn-cs"/>
            </a:endParaRPr>
          </a:p>
        </p:txBody>
      </p:sp>
      <p:sp>
        <p:nvSpPr>
          <p:cNvPr id="178179" name="Text Box 3"/>
          <p:cNvSpPr txBox="1">
            <a:spLocks noChangeArrowheads="1"/>
          </p:cNvSpPr>
          <p:nvPr/>
        </p:nvSpPr>
        <p:spPr bwMode="auto">
          <a:xfrm>
            <a:off x="-76200" y="6216650"/>
            <a:ext cx="1295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SimSun" charset="0"/>
              </a:rPr>
              <a:t>钱：</a:t>
            </a:r>
          </a:p>
        </p:txBody>
      </p:sp>
      <p:sp>
        <p:nvSpPr>
          <p:cNvPr id="178180" name="Rectangle 4"/>
          <p:cNvSpPr>
            <a:spLocks noChangeArrowheads="1"/>
          </p:cNvSpPr>
          <p:nvPr/>
        </p:nvSpPr>
        <p:spPr bwMode="auto">
          <a:xfrm>
            <a:off x="70866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81" name="Text Box 5"/>
          <p:cNvSpPr txBox="1">
            <a:spLocks noChangeArrowheads="1"/>
          </p:cNvSpPr>
          <p:nvPr/>
        </p:nvSpPr>
        <p:spPr bwMode="auto">
          <a:xfrm>
            <a:off x="1066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1</a:t>
            </a:r>
          </a:p>
        </p:txBody>
      </p:sp>
      <p:sp>
        <p:nvSpPr>
          <p:cNvPr id="178182" name="Text Box 6"/>
          <p:cNvSpPr txBox="1">
            <a:spLocks noChangeArrowheads="1"/>
          </p:cNvSpPr>
          <p:nvPr/>
        </p:nvSpPr>
        <p:spPr bwMode="auto">
          <a:xfrm>
            <a:off x="2590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a:t>
            </a:r>
          </a:p>
        </p:txBody>
      </p:sp>
      <p:sp>
        <p:nvSpPr>
          <p:cNvPr id="178183" name="Text Box 7"/>
          <p:cNvSpPr txBox="1">
            <a:spLocks noChangeArrowheads="1"/>
          </p:cNvSpPr>
          <p:nvPr/>
        </p:nvSpPr>
        <p:spPr bwMode="auto">
          <a:xfrm>
            <a:off x="4114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3</a:t>
            </a:r>
          </a:p>
        </p:txBody>
      </p:sp>
      <p:sp>
        <p:nvSpPr>
          <p:cNvPr id="178184" name="Text Box 8"/>
          <p:cNvSpPr txBox="1">
            <a:spLocks noChangeArrowheads="1"/>
          </p:cNvSpPr>
          <p:nvPr/>
        </p:nvSpPr>
        <p:spPr bwMode="auto">
          <a:xfrm>
            <a:off x="57150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a:t>
            </a:r>
          </a:p>
        </p:txBody>
      </p:sp>
      <p:sp>
        <p:nvSpPr>
          <p:cNvPr id="178185" name="Text Box 9"/>
          <p:cNvSpPr txBox="1">
            <a:spLocks noChangeArrowheads="1"/>
          </p:cNvSpPr>
          <p:nvPr/>
        </p:nvSpPr>
        <p:spPr bwMode="auto">
          <a:xfrm>
            <a:off x="73152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5</a:t>
            </a:r>
          </a:p>
        </p:txBody>
      </p:sp>
      <p:sp>
        <p:nvSpPr>
          <p:cNvPr id="178186" name="Text Box 10"/>
          <p:cNvSpPr txBox="1">
            <a:spLocks noChangeArrowheads="1"/>
          </p:cNvSpPr>
          <p:nvPr/>
        </p:nvSpPr>
        <p:spPr bwMode="auto">
          <a:xfrm>
            <a:off x="8382000" y="76200"/>
            <a:ext cx="685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495</a:t>
            </a:r>
          </a:p>
        </p:txBody>
      </p:sp>
      <p:sp>
        <p:nvSpPr>
          <p:cNvPr id="178187" name="Rectangle 11"/>
          <p:cNvSpPr>
            <a:spLocks noChangeArrowheads="1"/>
          </p:cNvSpPr>
          <p:nvPr/>
        </p:nvSpPr>
        <p:spPr bwMode="auto">
          <a:xfrm>
            <a:off x="5581650" y="2743200"/>
            <a:ext cx="1219200" cy="35052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88" name="Text Box 12"/>
          <p:cNvSpPr txBox="1">
            <a:spLocks noChangeArrowheads="1"/>
          </p:cNvSpPr>
          <p:nvPr/>
        </p:nvSpPr>
        <p:spPr bwMode="auto">
          <a:xfrm>
            <a:off x="5562600" y="2819400"/>
            <a:ext cx="1219200" cy="306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89" name="Rectangle 13"/>
          <p:cNvSpPr>
            <a:spLocks noChangeArrowheads="1"/>
          </p:cNvSpPr>
          <p:nvPr/>
        </p:nvSpPr>
        <p:spPr bwMode="auto">
          <a:xfrm>
            <a:off x="257175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0" name="Text Box 14"/>
          <p:cNvSpPr txBox="1">
            <a:spLocks noChangeArrowheads="1"/>
          </p:cNvSpPr>
          <p:nvPr/>
        </p:nvSpPr>
        <p:spPr bwMode="auto">
          <a:xfrm>
            <a:off x="2514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91" name="Rectangle 15"/>
          <p:cNvSpPr>
            <a:spLocks noChangeArrowheads="1"/>
          </p:cNvSpPr>
          <p:nvPr/>
        </p:nvSpPr>
        <p:spPr bwMode="auto">
          <a:xfrm>
            <a:off x="10668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2" name="Text Box 16"/>
          <p:cNvSpPr txBox="1">
            <a:spLocks noChangeArrowheads="1"/>
          </p:cNvSpPr>
          <p:nvPr/>
        </p:nvSpPr>
        <p:spPr bwMode="auto">
          <a:xfrm>
            <a:off x="990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a:t>
            </a:r>
          </a:p>
        </p:txBody>
      </p:sp>
      <p:sp>
        <p:nvSpPr>
          <p:cNvPr id="178193" name="Rectangle 17"/>
          <p:cNvSpPr>
            <a:spLocks noChangeArrowheads="1"/>
          </p:cNvSpPr>
          <p:nvPr/>
        </p:nvSpPr>
        <p:spPr bwMode="auto">
          <a:xfrm>
            <a:off x="4076700" y="762000"/>
            <a:ext cx="1219200" cy="54864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8194" name="Text Box 18"/>
          <p:cNvSpPr txBox="1">
            <a:spLocks noChangeArrowheads="1"/>
          </p:cNvSpPr>
          <p:nvPr/>
        </p:nvSpPr>
        <p:spPr bwMode="auto">
          <a:xfrm>
            <a:off x="4038600" y="914400"/>
            <a:ext cx="1333500" cy="5424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AAA</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BBB</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CCC</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DDD</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EEE</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FFF</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GGG</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rPr>
              <a:t>HHHIII</a:t>
            </a:r>
          </a:p>
        </p:txBody>
      </p:sp>
      <p:sp>
        <p:nvSpPr>
          <p:cNvPr id="178195" name="Text Box 19"/>
          <p:cNvSpPr txBox="1">
            <a:spLocks noChangeArrowheads="1"/>
          </p:cNvSpPr>
          <p:nvPr/>
        </p:nvSpPr>
        <p:spPr bwMode="auto">
          <a:xfrm>
            <a:off x="1143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196" name="Text Box 20"/>
          <p:cNvSpPr txBox="1">
            <a:spLocks noChangeArrowheads="1"/>
          </p:cNvSpPr>
          <p:nvPr/>
        </p:nvSpPr>
        <p:spPr bwMode="auto">
          <a:xfrm>
            <a:off x="2667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197" name="Text Box 21"/>
          <p:cNvSpPr txBox="1">
            <a:spLocks noChangeArrowheads="1"/>
          </p:cNvSpPr>
          <p:nvPr/>
        </p:nvSpPr>
        <p:spPr bwMode="auto">
          <a:xfrm>
            <a:off x="4191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66</a:t>
            </a:r>
          </a:p>
        </p:txBody>
      </p:sp>
      <p:sp>
        <p:nvSpPr>
          <p:cNvPr id="178198" name="Text Box 22"/>
          <p:cNvSpPr txBox="1">
            <a:spLocks noChangeArrowheads="1"/>
          </p:cNvSpPr>
          <p:nvPr/>
        </p:nvSpPr>
        <p:spPr bwMode="auto">
          <a:xfrm>
            <a:off x="5715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44</a:t>
            </a:r>
          </a:p>
        </p:txBody>
      </p:sp>
      <p:sp>
        <p:nvSpPr>
          <p:cNvPr id="178199" name="Text Box 23"/>
          <p:cNvSpPr txBox="1">
            <a:spLocks noChangeArrowheads="1"/>
          </p:cNvSpPr>
          <p:nvPr/>
        </p:nvSpPr>
        <p:spPr bwMode="auto">
          <a:xfrm>
            <a:off x="7239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22</a:t>
            </a:r>
          </a:p>
        </p:txBody>
      </p:sp>
      <p:sp>
        <p:nvSpPr>
          <p:cNvPr id="178200" name="Text Box 24"/>
          <p:cNvSpPr txBox="1">
            <a:spLocks noChangeArrowheads="1"/>
          </p:cNvSpPr>
          <p:nvPr/>
        </p:nvSpPr>
        <p:spPr bwMode="auto">
          <a:xfrm>
            <a:off x="1066800" y="14478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SimSun" charset="0"/>
              </a:rPr>
              <a:t>注意：</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希伯來文子母有</a:t>
            </a:r>
            <a:r>
              <a:rPr kumimoji="0" lang="en-US" altLang="zh-TW"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22</a:t>
            </a:r>
            <a:r>
              <a:rPr kumimoji="0" lang="zh-TW" altLang="en-US" sz="2800" b="1" i="1"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PMingLiU" charset="0"/>
                <a:cs typeface="PMingLiU" charset="0"/>
              </a:rPr>
              <a:t>個子音</a:t>
            </a:r>
          </a:p>
        </p:txBody>
      </p:sp>
      <p:sp>
        <p:nvSpPr>
          <p:cNvPr id="178201" name="Rectangle 25"/>
          <p:cNvSpPr>
            <a:spLocks noGrp="1" noChangeArrowheads="1"/>
          </p:cNvSpPr>
          <p:nvPr>
            <p:ph type="title" idx="4294967295"/>
          </p:nvPr>
        </p:nvSpPr>
        <p:spPr>
          <a:xfrm rot="16200000">
            <a:off x="-2125662" y="2657475"/>
            <a:ext cx="4953000" cy="701675"/>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離合詩之結構</a:t>
            </a:r>
          </a:p>
        </p:txBody>
      </p:sp>
    </p:spTree>
    <p:extLst>
      <p:ext uri="{BB962C8B-B14F-4D97-AF65-F5344CB8AC3E}">
        <p14:creationId xmlns:p14="http://schemas.microsoft.com/office/powerpoint/2010/main" val="2650205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8191"/>
                                        </p:tgtEl>
                                        <p:attrNameLst>
                                          <p:attrName>style.visibility</p:attrName>
                                        </p:attrNameLst>
                                      </p:cBhvr>
                                      <p:to>
                                        <p:strVal val="visible"/>
                                      </p:to>
                                    </p:set>
                                    <p:animEffect transition="in" filter="wipe(down)">
                                      <p:cBhvr>
                                        <p:cTn id="7" dur="500"/>
                                        <p:tgtEl>
                                          <p:spTgt spid="17819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8195"/>
                                        </p:tgtEl>
                                        <p:attrNameLst>
                                          <p:attrName>style.visibility</p:attrName>
                                        </p:attrNameLst>
                                      </p:cBhvr>
                                      <p:to>
                                        <p:strVal val="visible"/>
                                      </p:to>
                                    </p:set>
                                    <p:anim calcmode="lin" valueType="num">
                                      <p:cBhvr additive="base">
                                        <p:cTn id="10" dur="500" fill="hold"/>
                                        <p:tgtEl>
                                          <p:spTgt spid="178195"/>
                                        </p:tgtEl>
                                        <p:attrNameLst>
                                          <p:attrName>ppt_x</p:attrName>
                                        </p:attrNameLst>
                                      </p:cBhvr>
                                      <p:tavLst>
                                        <p:tav tm="0">
                                          <p:val>
                                            <p:strVal val="#ppt_x"/>
                                          </p:val>
                                        </p:tav>
                                        <p:tav tm="100000">
                                          <p:val>
                                            <p:strVal val="#ppt_x"/>
                                          </p:val>
                                        </p:tav>
                                      </p:tavLst>
                                    </p:anim>
                                    <p:anim calcmode="lin" valueType="num">
                                      <p:cBhvr additive="base">
                                        <p:cTn id="11" dur="500" fill="hold"/>
                                        <p:tgtEl>
                                          <p:spTgt spid="178195"/>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8189"/>
                                        </p:tgtEl>
                                        <p:attrNameLst>
                                          <p:attrName>style.visibility</p:attrName>
                                        </p:attrNameLst>
                                      </p:cBhvr>
                                      <p:to>
                                        <p:strVal val="visible"/>
                                      </p:to>
                                    </p:set>
                                    <p:animEffect transition="in" filter="wipe(down)">
                                      <p:cBhvr>
                                        <p:cTn id="16" dur="500"/>
                                        <p:tgtEl>
                                          <p:spTgt spid="17818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78196"/>
                                        </p:tgtEl>
                                        <p:attrNameLst>
                                          <p:attrName>style.visibility</p:attrName>
                                        </p:attrNameLst>
                                      </p:cBhvr>
                                      <p:to>
                                        <p:strVal val="visible"/>
                                      </p:to>
                                    </p:set>
                                    <p:anim calcmode="lin" valueType="num">
                                      <p:cBhvr additive="base">
                                        <p:cTn id="19" dur="500" fill="hold"/>
                                        <p:tgtEl>
                                          <p:spTgt spid="178196"/>
                                        </p:tgtEl>
                                        <p:attrNameLst>
                                          <p:attrName>ppt_x</p:attrName>
                                        </p:attrNameLst>
                                      </p:cBhvr>
                                      <p:tavLst>
                                        <p:tav tm="0">
                                          <p:val>
                                            <p:strVal val="#ppt_x"/>
                                          </p:val>
                                        </p:tav>
                                        <p:tav tm="100000">
                                          <p:val>
                                            <p:strVal val="#ppt_x"/>
                                          </p:val>
                                        </p:tav>
                                      </p:tavLst>
                                    </p:anim>
                                    <p:anim calcmode="lin" valueType="num">
                                      <p:cBhvr additive="base">
                                        <p:cTn id="20" dur="500" fill="hold"/>
                                        <p:tgtEl>
                                          <p:spTgt spid="17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8193"/>
                                        </p:tgtEl>
                                        <p:attrNameLst>
                                          <p:attrName>style.visibility</p:attrName>
                                        </p:attrNameLst>
                                      </p:cBhvr>
                                      <p:to>
                                        <p:strVal val="visible"/>
                                      </p:to>
                                    </p:set>
                                    <p:animEffect transition="in" filter="wipe(down)">
                                      <p:cBhvr>
                                        <p:cTn id="25" dur="500"/>
                                        <p:tgtEl>
                                          <p:spTgt spid="17819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78197"/>
                                        </p:tgtEl>
                                        <p:attrNameLst>
                                          <p:attrName>style.visibility</p:attrName>
                                        </p:attrNameLst>
                                      </p:cBhvr>
                                      <p:to>
                                        <p:strVal val="visible"/>
                                      </p:to>
                                    </p:set>
                                    <p:anim calcmode="lin" valueType="num">
                                      <p:cBhvr additive="base">
                                        <p:cTn id="28" dur="500" fill="hold"/>
                                        <p:tgtEl>
                                          <p:spTgt spid="178197"/>
                                        </p:tgtEl>
                                        <p:attrNameLst>
                                          <p:attrName>ppt_x</p:attrName>
                                        </p:attrNameLst>
                                      </p:cBhvr>
                                      <p:tavLst>
                                        <p:tav tm="0">
                                          <p:val>
                                            <p:strVal val="#ppt_x"/>
                                          </p:val>
                                        </p:tav>
                                        <p:tav tm="100000">
                                          <p:val>
                                            <p:strVal val="#ppt_x"/>
                                          </p:val>
                                        </p:tav>
                                      </p:tavLst>
                                    </p:anim>
                                    <p:anim calcmode="lin" valueType="num">
                                      <p:cBhvr additive="base">
                                        <p:cTn id="29" dur="500" fill="hold"/>
                                        <p:tgtEl>
                                          <p:spTgt spid="17819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8187"/>
                                        </p:tgtEl>
                                        <p:attrNameLst>
                                          <p:attrName>style.visibility</p:attrName>
                                        </p:attrNameLst>
                                      </p:cBhvr>
                                      <p:to>
                                        <p:strVal val="visible"/>
                                      </p:to>
                                    </p:set>
                                    <p:animEffect transition="in" filter="wipe(down)">
                                      <p:cBhvr>
                                        <p:cTn id="34" dur="500"/>
                                        <p:tgtEl>
                                          <p:spTgt spid="17818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78198"/>
                                        </p:tgtEl>
                                        <p:attrNameLst>
                                          <p:attrName>style.visibility</p:attrName>
                                        </p:attrNameLst>
                                      </p:cBhvr>
                                      <p:to>
                                        <p:strVal val="visible"/>
                                      </p:to>
                                    </p:set>
                                    <p:anim calcmode="lin" valueType="num">
                                      <p:cBhvr additive="base">
                                        <p:cTn id="37" dur="500" fill="hold"/>
                                        <p:tgtEl>
                                          <p:spTgt spid="178198"/>
                                        </p:tgtEl>
                                        <p:attrNameLst>
                                          <p:attrName>ppt_x</p:attrName>
                                        </p:attrNameLst>
                                      </p:cBhvr>
                                      <p:tavLst>
                                        <p:tav tm="0">
                                          <p:val>
                                            <p:strVal val="#ppt_x"/>
                                          </p:val>
                                        </p:tav>
                                        <p:tav tm="100000">
                                          <p:val>
                                            <p:strVal val="#ppt_x"/>
                                          </p:val>
                                        </p:tav>
                                      </p:tavLst>
                                    </p:anim>
                                    <p:anim calcmode="lin" valueType="num">
                                      <p:cBhvr additive="base">
                                        <p:cTn id="38" dur="500" fill="hold"/>
                                        <p:tgtEl>
                                          <p:spTgt spid="17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Effect transition="in" filter="wipe(down)">
                                      <p:cBhvr>
                                        <p:cTn id="43" dur="500"/>
                                        <p:tgtEl>
                                          <p:spTgt spid="178180"/>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178199"/>
                                        </p:tgtEl>
                                        <p:attrNameLst>
                                          <p:attrName>style.visibility</p:attrName>
                                        </p:attrNameLst>
                                      </p:cBhvr>
                                      <p:to>
                                        <p:strVal val="visible"/>
                                      </p:to>
                                    </p:set>
                                    <p:anim calcmode="lin" valueType="num">
                                      <p:cBhvr additive="base">
                                        <p:cTn id="46" dur="500" fill="hold"/>
                                        <p:tgtEl>
                                          <p:spTgt spid="178199"/>
                                        </p:tgtEl>
                                        <p:attrNameLst>
                                          <p:attrName>ppt_x</p:attrName>
                                        </p:attrNameLst>
                                      </p:cBhvr>
                                      <p:tavLst>
                                        <p:tav tm="0">
                                          <p:val>
                                            <p:strVal val="#ppt_x"/>
                                          </p:val>
                                        </p:tav>
                                        <p:tav tm="100000">
                                          <p:val>
                                            <p:strVal val="#ppt_x"/>
                                          </p:val>
                                        </p:tav>
                                      </p:tavLst>
                                    </p:anim>
                                    <p:anim calcmode="lin" valueType="num">
                                      <p:cBhvr additive="base">
                                        <p:cTn id="47" dur="500" fill="hold"/>
                                        <p:tgtEl>
                                          <p:spTgt spid="17819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178200"/>
                                        </p:tgtEl>
                                        <p:attrNameLst>
                                          <p:attrName>style.visibility</p:attrName>
                                        </p:attrNameLst>
                                      </p:cBhvr>
                                      <p:to>
                                        <p:strVal val="visible"/>
                                      </p:to>
                                    </p:set>
                                    <p:anim calcmode="lin" valueType="num">
                                      <p:cBhvr>
                                        <p:cTn id="52" dur="1000" fill="hold"/>
                                        <p:tgtEl>
                                          <p:spTgt spid="178200"/>
                                        </p:tgtEl>
                                        <p:attrNameLst>
                                          <p:attrName>ppt_w</p:attrName>
                                        </p:attrNameLst>
                                      </p:cBhvr>
                                      <p:tavLst>
                                        <p:tav tm="0">
                                          <p:val>
                                            <p:fltVal val="0"/>
                                          </p:val>
                                        </p:tav>
                                        <p:tav tm="100000">
                                          <p:val>
                                            <p:strVal val="#ppt_w"/>
                                          </p:val>
                                        </p:tav>
                                      </p:tavLst>
                                    </p:anim>
                                    <p:anim calcmode="lin" valueType="num">
                                      <p:cBhvr>
                                        <p:cTn id="53" dur="1000" fill="hold"/>
                                        <p:tgtEl>
                                          <p:spTgt spid="178200"/>
                                        </p:tgtEl>
                                        <p:attrNameLst>
                                          <p:attrName>ppt_h</p:attrName>
                                        </p:attrNameLst>
                                      </p:cBhvr>
                                      <p:tavLst>
                                        <p:tav tm="0">
                                          <p:val>
                                            <p:fltVal val="0"/>
                                          </p:val>
                                        </p:tav>
                                        <p:tav tm="100000">
                                          <p:val>
                                            <p:strVal val="#ppt_h"/>
                                          </p:val>
                                        </p:tav>
                                      </p:tavLst>
                                    </p:anim>
                                    <p:anim calcmode="lin" valueType="num">
                                      <p:cBhvr>
                                        <p:cTn id="54" dur="1000" fill="hold"/>
                                        <p:tgtEl>
                                          <p:spTgt spid="178200"/>
                                        </p:tgtEl>
                                        <p:attrNameLst>
                                          <p:attrName>style.rotation</p:attrName>
                                        </p:attrNameLst>
                                      </p:cBhvr>
                                      <p:tavLst>
                                        <p:tav tm="0">
                                          <p:val>
                                            <p:fltVal val="90"/>
                                          </p:val>
                                        </p:tav>
                                        <p:tav tm="100000">
                                          <p:val>
                                            <p:fltVal val="0"/>
                                          </p:val>
                                        </p:tav>
                                      </p:tavLst>
                                    </p:anim>
                                    <p:animEffect transition="in" filter="fade">
                                      <p:cBhvr>
                                        <p:cTn id="55" dur="1000"/>
                                        <p:tgtEl>
                                          <p:spTgt spid="1782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8192"/>
                                        </p:tgtEl>
                                        <p:attrNameLst>
                                          <p:attrName>style.visibility</p:attrName>
                                        </p:attrNameLst>
                                      </p:cBhvr>
                                      <p:to>
                                        <p:strVal val="visible"/>
                                      </p:to>
                                    </p:set>
                                    <p:animEffect transition="in" filter="wipe(up)">
                                      <p:cBhvr>
                                        <p:cTn id="60" dur="500"/>
                                        <p:tgtEl>
                                          <p:spTgt spid="17819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8190"/>
                                        </p:tgtEl>
                                        <p:attrNameLst>
                                          <p:attrName>style.visibility</p:attrName>
                                        </p:attrNameLst>
                                      </p:cBhvr>
                                      <p:to>
                                        <p:strVal val="visible"/>
                                      </p:to>
                                    </p:set>
                                    <p:animEffect transition="in" filter="wipe(up)">
                                      <p:cBhvr>
                                        <p:cTn id="65" dur="500"/>
                                        <p:tgtEl>
                                          <p:spTgt spid="17819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78194"/>
                                        </p:tgtEl>
                                        <p:attrNameLst>
                                          <p:attrName>style.visibility</p:attrName>
                                        </p:attrNameLst>
                                      </p:cBhvr>
                                      <p:to>
                                        <p:strVal val="visible"/>
                                      </p:to>
                                    </p:set>
                                    <p:animEffect transition="in" filter="wipe(up)">
                                      <p:cBhvr>
                                        <p:cTn id="70" dur="500"/>
                                        <p:tgtEl>
                                          <p:spTgt spid="17819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8188"/>
                                        </p:tgtEl>
                                        <p:attrNameLst>
                                          <p:attrName>style.visibility</p:attrName>
                                        </p:attrNameLst>
                                      </p:cBhvr>
                                      <p:to>
                                        <p:strVal val="visible"/>
                                      </p:to>
                                    </p:set>
                                    <p:animEffect transition="in" filter="wipe(up)">
                                      <p:cBhvr>
                                        <p:cTn id="75" dur="500"/>
                                        <p:tgtEl>
                                          <p:spTgt spid="17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nimBg="1"/>
      <p:bldP spid="178187" grpId="0" animBg="1"/>
      <p:bldP spid="178188" grpId="0"/>
      <p:bldP spid="178189" grpId="0" animBg="1"/>
      <p:bldP spid="178190" grpId="0"/>
      <p:bldP spid="178191" grpId="0" animBg="1"/>
      <p:bldP spid="178192" grpId="0"/>
      <p:bldP spid="178193" grpId="0" animBg="1"/>
      <p:bldP spid="178194" grpId="0"/>
      <p:bldP spid="178195" grpId="0"/>
      <p:bldP spid="178196" grpId="0"/>
      <p:bldP spid="178197" grpId="0"/>
      <p:bldP spid="178198" grpId="0"/>
      <p:bldP spid="178199" grpId="0"/>
      <p:bldP spid="1782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cs typeface="+mn-cs"/>
            </a:endParaRPr>
          </a:p>
        </p:txBody>
      </p:sp>
      <p:sp>
        <p:nvSpPr>
          <p:cNvPr id="180227" name="Rectangle 3"/>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28" name="Text Box 4"/>
          <p:cNvSpPr txBox="1">
            <a:spLocks noChangeArrowheads="1"/>
          </p:cNvSpPr>
          <p:nvPr/>
        </p:nvSpPr>
        <p:spPr bwMode="auto">
          <a:xfrm>
            <a:off x="7239000" y="5029200"/>
            <a:ext cx="1676400" cy="8679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余民的</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归回</a:t>
            </a:r>
          </a:p>
        </p:txBody>
      </p:sp>
      <p:sp>
        <p:nvSpPr>
          <p:cNvPr id="180229" name="Text Box 5"/>
          <p:cNvSpPr txBox="1">
            <a:spLocks noChangeArrowheads="1"/>
          </p:cNvSpPr>
          <p:nvPr/>
        </p:nvSpPr>
        <p:spPr bwMode="auto">
          <a:xfrm>
            <a:off x="4572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1</a:t>
            </a:r>
          </a:p>
        </p:txBody>
      </p:sp>
      <p:sp>
        <p:nvSpPr>
          <p:cNvPr id="180230" name="Text Box 6"/>
          <p:cNvSpPr txBox="1">
            <a:spLocks noChangeArrowheads="1"/>
          </p:cNvSpPr>
          <p:nvPr/>
        </p:nvSpPr>
        <p:spPr bwMode="auto">
          <a:xfrm>
            <a:off x="2133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2</a:t>
            </a:r>
          </a:p>
        </p:txBody>
      </p:sp>
      <p:sp>
        <p:nvSpPr>
          <p:cNvPr id="180231" name="Text Box 7"/>
          <p:cNvSpPr txBox="1">
            <a:spLocks noChangeArrowheads="1"/>
          </p:cNvSpPr>
          <p:nvPr/>
        </p:nvSpPr>
        <p:spPr bwMode="auto">
          <a:xfrm>
            <a:off x="39624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3</a:t>
            </a:r>
          </a:p>
        </p:txBody>
      </p:sp>
      <p:sp>
        <p:nvSpPr>
          <p:cNvPr id="180232" name="Text Box 8"/>
          <p:cNvSpPr txBox="1">
            <a:spLocks noChangeArrowheads="1"/>
          </p:cNvSpPr>
          <p:nvPr/>
        </p:nvSpPr>
        <p:spPr bwMode="auto">
          <a:xfrm>
            <a:off x="57150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4</a:t>
            </a:r>
          </a:p>
        </p:txBody>
      </p:sp>
      <p:sp>
        <p:nvSpPr>
          <p:cNvPr id="180233" name="Text Box 9"/>
          <p:cNvSpPr txBox="1">
            <a:spLocks noChangeArrowheads="1"/>
          </p:cNvSpPr>
          <p:nvPr/>
        </p:nvSpPr>
        <p:spPr bwMode="auto">
          <a:xfrm>
            <a:off x="7467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DDDDDD"/>
                  </a:outerShdw>
                </a:effectLst>
                <a:uLnTx/>
                <a:uFillTx/>
                <a:latin typeface="Times New Roman" charset="0"/>
                <a:ea typeface="ＭＳ Ｐゴシック" charset="0"/>
                <a:cs typeface="+mn-cs"/>
              </a:rPr>
              <a:t>5</a:t>
            </a:r>
          </a:p>
        </p:txBody>
      </p:sp>
      <p:sp>
        <p:nvSpPr>
          <p:cNvPr id="180234" name="Rectangle 1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5" name="Text Box 11"/>
          <p:cNvSpPr txBox="1">
            <a:spLocks noChangeArrowheads="1"/>
          </p:cNvSpPr>
          <p:nvPr/>
        </p:nvSpPr>
        <p:spPr bwMode="auto">
          <a:xfrm>
            <a:off x="5562600" y="3505200"/>
            <a:ext cx="14478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上帝</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的发怒</a:t>
            </a:r>
            <a:endPar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endParaRPr>
          </a:p>
        </p:txBody>
      </p:sp>
      <p:sp>
        <p:nvSpPr>
          <p:cNvPr id="180236" name="Rectangle 12"/>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7" name="Text Box 13"/>
          <p:cNvSpPr txBox="1">
            <a:spLocks noChangeArrowheads="1"/>
          </p:cNvSpPr>
          <p:nvPr/>
        </p:nvSpPr>
        <p:spPr bwMode="auto">
          <a:xfrm>
            <a:off x="3810000" y="22860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耶利米</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rPr>
              <a:t> </a:t>
            </a: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回复</a:t>
            </a:r>
          </a:p>
        </p:txBody>
      </p:sp>
      <p:sp>
        <p:nvSpPr>
          <p:cNvPr id="180238" name="Rectangle 14"/>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39" name="Text Box 15"/>
          <p:cNvSpPr txBox="1">
            <a:spLocks noChangeArrowheads="1"/>
          </p:cNvSpPr>
          <p:nvPr/>
        </p:nvSpPr>
        <p:spPr bwMode="auto">
          <a:xfrm>
            <a:off x="2057400" y="36576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上帝</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的审判</a:t>
            </a:r>
          </a:p>
        </p:txBody>
      </p:sp>
      <p:sp>
        <p:nvSpPr>
          <p:cNvPr id="180240" name="Rectangle 16"/>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1" name="Text Box 17"/>
          <p:cNvSpPr txBox="1">
            <a:spLocks noChangeArrowheads="1"/>
          </p:cNvSpPr>
          <p:nvPr/>
        </p:nvSpPr>
        <p:spPr bwMode="auto">
          <a:xfrm>
            <a:off x="304800" y="5089525"/>
            <a:ext cx="17526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耶路撒冷</a:t>
            </a:r>
          </a:p>
          <a:p>
            <a:pPr marL="0" marR="0" lvl="0" indent="0" algn="ctr" defTabSz="914400" rtl="0" eaLnBrk="1" fontAlgn="base" latinLnBrk="0" hangingPunct="1">
              <a:lnSpc>
                <a:spcPct val="100000"/>
              </a:lnSpc>
              <a:spcBef>
                <a:spcPct val="1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SimSun" charset="0"/>
              </a:rPr>
              <a:t>的荒凉</a:t>
            </a:r>
            <a:endPar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Microsoft Sans Serif" charset="0"/>
              <a:ea typeface="ＭＳ Ｐゴシック" charset="0"/>
              <a:cs typeface="+mn-cs"/>
            </a:endParaRPr>
          </a:p>
        </p:txBody>
      </p:sp>
      <p:sp>
        <p:nvSpPr>
          <p:cNvPr id="180242" name="Line 18"/>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3" name="Line 19"/>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80244" name="Group 20"/>
          <p:cNvGrpSpPr>
            <a:grpSpLocks/>
          </p:cNvGrpSpPr>
          <p:nvPr/>
        </p:nvGrpSpPr>
        <p:grpSpPr bwMode="auto">
          <a:xfrm>
            <a:off x="3886200" y="3124200"/>
            <a:ext cx="1371600" cy="3429000"/>
            <a:chOff x="2448" y="1968"/>
            <a:chExt cx="864" cy="2160"/>
          </a:xfrm>
        </p:grpSpPr>
        <p:sp>
          <p:nvSpPr>
            <p:cNvPr id="180245" name="AutoShape 21" descr="Papyrus"/>
            <p:cNvSpPr>
              <a:spLocks noChangeArrowheads="1"/>
            </p:cNvSpPr>
            <p:nvPr/>
          </p:nvSpPr>
          <p:spPr bwMode="auto">
            <a:xfrm>
              <a:off x="2448" y="1968"/>
              <a:ext cx="864"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0246" name="Text Box 22"/>
            <p:cNvSpPr txBox="1">
              <a:spLocks noChangeArrowheads="1"/>
            </p:cNvSpPr>
            <p:nvPr/>
          </p:nvSpPr>
          <p:spPr bwMode="auto">
            <a:xfrm>
              <a:off x="2448" y="2994"/>
              <a:ext cx="864" cy="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SimSun" charset="0"/>
                </a:rPr>
                <a:t>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SimSun" charset="0"/>
                </a:rPr>
                <a:t>点 </a:t>
              </a:r>
              <a:endPar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charset="0"/>
                <a:ea typeface="ＭＳ Ｐゴシック" charset="0"/>
                <a:cs typeface="+mn-cs"/>
              </a:endParaRPr>
            </a:p>
          </p:txBody>
        </p:sp>
      </p:grpSp>
      <p:sp>
        <p:nvSpPr>
          <p:cNvPr id="180247" name="Text Box 23"/>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495</a:t>
            </a:r>
          </a:p>
        </p:txBody>
      </p:sp>
      <p:sp>
        <p:nvSpPr>
          <p:cNvPr id="180248" name="Rectangle 24"/>
          <p:cNvSpPr>
            <a:spLocks noGrp="1" noChangeArrowheads="1"/>
          </p:cNvSpPr>
          <p:nvPr>
            <p:ph type="title" idx="4294967295"/>
          </p:nvPr>
        </p:nvSpPr>
        <p:spPr>
          <a:xfrm>
            <a:off x="685800" y="152400"/>
            <a:ext cx="7772400" cy="701675"/>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交錯法之結構</a:t>
            </a:r>
          </a:p>
        </p:txBody>
      </p:sp>
    </p:spTree>
    <p:extLst>
      <p:ext uri="{BB962C8B-B14F-4D97-AF65-F5344CB8AC3E}">
        <p14:creationId xmlns:p14="http://schemas.microsoft.com/office/powerpoint/2010/main" val="3817513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0242"/>
                                        </p:tgtEl>
                                        <p:attrNameLst>
                                          <p:attrName>style.visibility</p:attrName>
                                        </p:attrNameLst>
                                      </p:cBhvr>
                                      <p:to>
                                        <p:strVal val="visible"/>
                                      </p:to>
                                    </p:set>
                                    <p:animEffect transition="in" filter="wipe(left)">
                                      <p:cBhvr>
                                        <p:cTn id="7" dur="500"/>
                                        <p:tgtEl>
                                          <p:spTgt spid="1802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wipe(left)">
                                      <p:cBhvr>
                                        <p:cTn id="11" dur="500"/>
                                        <p:tgtEl>
                                          <p:spTgt spid="1802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80244"/>
                                        </p:tgtEl>
                                        <p:attrNameLst>
                                          <p:attrName>style.visibility</p:attrName>
                                        </p:attrNameLst>
                                      </p:cBhvr>
                                      <p:to>
                                        <p:strVal val="visible"/>
                                      </p:to>
                                    </p:set>
                                    <p:animEffect transition="in" filter="wipe(down)">
                                      <p:cBhvr>
                                        <p:cTn id="16" dur="500"/>
                                        <p:tgtEl>
                                          <p:spTgt spid="18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2" grpId="0" animBg="1"/>
      <p:bldP spid="1802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回忆起我的困苦飘流，就像是苦堇和毒草。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每逢我的心想起往事，我的心就消沉。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21</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但我的心一想起下面这件事，我就有指望。</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耶和华的慈爱永不断绝，他的怜悯永不止息。</a:t>
            </a: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每天早晨都是新的；你的信实多么广大！</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我心里说：“耶和华是我的业分，所以，我必仰望他。</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3:19-24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51784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588992" y="4826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 祢信实何广大！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祢信实何广大！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清晨复清晨，主爱日更新；</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我一切所需用，祢都已预备，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mn-cs"/>
              </a:rPr>
              <a:t>祢信实何广大，显在我身。</a:t>
            </a:r>
          </a:p>
        </p:txBody>
      </p:sp>
    </p:spTree>
    <p:extLst>
      <p:ext uri="{BB962C8B-B14F-4D97-AF65-F5344CB8AC3E}">
        <p14:creationId xmlns:p14="http://schemas.microsoft.com/office/powerpoint/2010/main" val="85463991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crying wome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74613"/>
            <a:ext cx="9829800" cy="69326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7890" name="Rectangle 2"/>
          <p:cNvSpPr>
            <a:spLocks noGrp="1" noChangeArrowheads="1"/>
          </p:cNvSpPr>
          <p:nvPr>
            <p:ph type="title"/>
          </p:nvPr>
        </p:nvSpPr>
        <p:spPr>
          <a:xfrm>
            <a:off x="3886200" y="1143000"/>
            <a:ext cx="4953000" cy="1173163"/>
          </a:xfrm>
          <a:effectLst>
            <a:outerShdw blurRad="63500" dist="38099" dir="2700000" algn="ctr" rotWithShape="0">
              <a:srgbClr val="660066">
                <a:alpha val="74998"/>
              </a:srgbClr>
            </a:outerShdw>
          </a:effectLst>
        </p:spPr>
        <p:txBody>
          <a:bodyPr/>
          <a:lstStyle/>
          <a:p>
            <a:r>
              <a:rPr lang="zh-CN" altLang="en-US" sz="6000" dirty="0">
                <a:solidFill>
                  <a:schemeClr val="bg1"/>
                </a:solidFill>
                <a:effectLst>
                  <a:glow rad="203200">
                    <a:schemeClr val="tx1">
                      <a:alpha val="87000"/>
                    </a:schemeClr>
                  </a:glow>
                </a:effectLst>
                <a:latin typeface="Boca Raton ICG Solid" charset="0"/>
                <a:ea typeface="ＭＳ Ｐゴシック" charset="0"/>
                <a:cs typeface="ＭＳ Ｐゴシック" charset="0"/>
              </a:rPr>
              <a:t>应用</a:t>
            </a:r>
            <a:endParaRPr lang="zh-CN" altLang="en-AU" sz="6000" dirty="0">
              <a:solidFill>
                <a:schemeClr val="bg1"/>
              </a:solidFill>
              <a:effectLst>
                <a:glow rad="203200">
                  <a:schemeClr val="tx1">
                    <a:alpha val="87000"/>
                  </a:schemeClr>
                </a:glow>
              </a:effectLst>
              <a:latin typeface="Boca Raton ICG Solid" charset="0"/>
              <a:ea typeface="ＭＳ Ｐゴシック" charset="0"/>
              <a:cs typeface="ＭＳ Ｐゴシック" charset="0"/>
            </a:endParaRPr>
          </a:p>
        </p:txBody>
      </p:sp>
      <p:sp>
        <p:nvSpPr>
          <p:cNvPr id="37892" name="Rectangle 4"/>
          <p:cNvSpPr>
            <a:spLocks noChangeArrowheads="1"/>
          </p:cNvSpPr>
          <p:nvPr/>
        </p:nvSpPr>
        <p:spPr bwMode="auto">
          <a:xfrm>
            <a:off x="3581400" y="2560638"/>
            <a:ext cx="5562600" cy="2014537"/>
          </a:xfrm>
          <a:prstGeom prst="rect">
            <a:avLst/>
          </a:prstGeom>
          <a:noFill/>
          <a:ln>
            <a:noFill/>
          </a:ln>
          <a:effectLst>
            <a:outerShdw blurRad="63500" dist="38099" dir="2700000" algn="ctr" rotWithShape="0">
              <a:srgbClr val="8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defRPr/>
            </a:pPr>
            <a:r>
              <a:rPr kumimoji="0" lang="zh-CN" alt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a:cs typeface="+mn-cs"/>
              </a:rPr>
              <a:t>小心以免你认为你的立场，开始将上帝的恩典当作是理所当然的。</a:t>
            </a:r>
            <a:b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mn-cs"/>
              </a:rPr>
            </a:br>
            <a:endPar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7895" name="Rectangle 7"/>
          <p:cNvSpPr>
            <a:spLocks noChangeArrowheads="1"/>
          </p:cNvSpPr>
          <p:nvPr/>
        </p:nvSpPr>
        <p:spPr bwMode="auto">
          <a:xfrm>
            <a:off x="3581400" y="4590207"/>
            <a:ext cx="55626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spAutoFit/>
          </a:bodyPr>
          <a:lstStyle/>
          <a:p>
            <a:pPr lvl="0" algn="ctr">
              <a:tabLst>
                <a:tab pos="457200" algn="l"/>
              </a:tabLst>
            </a:pPr>
            <a:r>
              <a:rPr lang="zh-CN" altLang="en-US" sz="3600" b="1" i="1">
                <a:solidFill>
                  <a:srgbClr val="FFFFFF"/>
                </a:solidFill>
                <a:effectLst>
                  <a:glow rad="203200">
                    <a:srgbClr val="000000">
                      <a:alpha val="87000"/>
                    </a:srgbClr>
                  </a:glow>
                </a:effectLst>
                <a:latin typeface="Arial" pitchFamily="-112" charset="0"/>
                <a:ea typeface="ＭＳ Ｐゴシック"/>
              </a:rPr>
              <a:t>当我们受到上帝的惩罚，我们唯一的希望在于转向我们的 “敌人” </a:t>
            </a:r>
            <a:r>
              <a:rPr lang="en-US" altLang="zh-CN" sz="3600" b="1" i="1">
                <a:solidFill>
                  <a:srgbClr val="FFFFFF"/>
                </a:solidFill>
                <a:effectLst>
                  <a:glow rad="203200">
                    <a:srgbClr val="000000">
                      <a:alpha val="87000"/>
                    </a:srgbClr>
                  </a:glow>
                </a:effectLst>
                <a:latin typeface="Arial" pitchFamily="-112" charset="0"/>
                <a:ea typeface="ＭＳ Ｐゴシック"/>
              </a:rPr>
              <a:t>(</a:t>
            </a:r>
            <a:r>
              <a:rPr lang="zh-CN" altLang="en-US" sz="3600" b="1" i="1">
                <a:solidFill>
                  <a:srgbClr val="FFFFFF"/>
                </a:solidFill>
                <a:effectLst>
                  <a:glow rad="203200">
                    <a:srgbClr val="000000">
                      <a:alpha val="87000"/>
                    </a:srgbClr>
                  </a:glow>
                </a:effectLst>
                <a:latin typeface="Arial" pitchFamily="-112" charset="0"/>
                <a:ea typeface="ＭＳ Ｐゴシック"/>
              </a:rPr>
              <a:t>摘自</a:t>
            </a:r>
            <a:r>
              <a:rPr lang="en-US" altLang="zh-CN" sz="3600" b="1" i="1">
                <a:solidFill>
                  <a:srgbClr val="FFFFFF"/>
                </a:solidFill>
                <a:effectLst>
                  <a:glow rad="203200">
                    <a:srgbClr val="000000">
                      <a:alpha val="87000"/>
                    </a:srgbClr>
                  </a:glow>
                </a:effectLst>
                <a:latin typeface="Arial" pitchFamily="-112" charset="0"/>
                <a:ea typeface="ＭＳ Ｐゴシック"/>
              </a:rPr>
              <a:t>Huang Sabin, </a:t>
            </a:r>
            <a:r>
              <a:rPr lang="zh-CN" altLang="en-US" sz="3600" b="1" i="1">
                <a:solidFill>
                  <a:srgbClr val="FFFFFF"/>
                </a:solidFill>
                <a:effectLst>
                  <a:glow rad="203200">
                    <a:srgbClr val="000000">
                      <a:alpha val="87000"/>
                    </a:srgbClr>
                  </a:glow>
                </a:effectLst>
                <a:latin typeface="Arial" pitchFamily="-112" charset="0"/>
                <a:ea typeface="ＭＳ Ｐゴシック"/>
              </a:rPr>
              <a:t>简化的旧约</a:t>
            </a:r>
            <a:r>
              <a:rPr lang="en-US" altLang="zh-CN" sz="3600" b="1" i="1">
                <a:solidFill>
                  <a:srgbClr val="FFFFFF"/>
                </a:solidFill>
                <a:effectLst>
                  <a:glow rad="203200">
                    <a:srgbClr val="000000">
                      <a:alpha val="87000"/>
                    </a:srgbClr>
                  </a:glow>
                </a:effectLst>
                <a:latin typeface="Arial" pitchFamily="-112" charset="0"/>
                <a:ea typeface="ＭＳ Ｐゴシック"/>
              </a:rPr>
              <a:t>) </a:t>
            </a:r>
            <a:endParaRPr kumimoji="0" lang="en-US" sz="3600" b="1" i="1" u="none" strike="noStrike" kern="1200" cap="none" spc="0" normalizeH="0" baseline="0" noProof="0" dirty="0">
              <a:ln>
                <a:noFill/>
              </a:ln>
              <a:solidFill>
                <a:srgbClr val="FFFFFF"/>
              </a:solidFill>
              <a:effectLst>
                <a:glow rad="203200">
                  <a:srgbClr val="000000">
                    <a:alpha val="87000"/>
                  </a:srgbClr>
                </a:glow>
              </a:effectLst>
              <a:uLnTx/>
              <a:uFillTx/>
              <a:latin typeface="Arial" pitchFamily="-112" charset="0"/>
              <a:ea typeface="ＭＳ Ｐゴシック"/>
              <a:cs typeface="+mn-cs"/>
            </a:endParaRPr>
          </a:p>
        </p:txBody>
      </p:sp>
      <p:sp>
        <p:nvSpPr>
          <p:cNvPr id="37896" name="Text Box 8"/>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493</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474392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a:solidFill>
                  <a:srgbClr val="FFFFFF"/>
                </a:solidFill>
                <a:effectLst>
                  <a:glow rad="127000">
                    <a:srgbClr val="000000"/>
                  </a:glow>
                </a:effectLst>
                <a:latin typeface="Arial" charset="0"/>
                <a:ea typeface="ＭＳ Ｐゴシック" charset="0"/>
                <a:cs typeface="ＭＳ Ｐゴシック" charset="0"/>
              </a:rPr>
              <a:t>忏悔</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耶利米哀歌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493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525176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461110"/>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381000" y="304800"/>
            <a:ext cx="8229600" cy="1143000"/>
          </a:xfrm>
        </p:spPr>
        <p:txBody>
          <a:bodyPr/>
          <a:lstStyle/>
          <a:p>
            <a:r>
              <a:rPr lang="zh-CN" altLang="en-AU">
                <a:solidFill>
                  <a:schemeClr val="bg1"/>
                </a:solidFill>
                <a:latin typeface="Stencil" charset="0"/>
                <a:cs typeface="SimSun" charset="0"/>
              </a:rPr>
              <a:t>新闻简报</a:t>
            </a:r>
          </a:p>
        </p:txBody>
      </p:sp>
      <p:sp>
        <p:nvSpPr>
          <p:cNvPr id="10245" name="Rectangle 5"/>
          <p:cNvSpPr>
            <a:spLocks noChangeArrowheads="1"/>
          </p:cNvSpPr>
          <p:nvPr/>
        </p:nvSpPr>
        <p:spPr bwMode="auto">
          <a:xfrm>
            <a:off x="304800" y="1295400"/>
            <a:ext cx="88392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pPr>
            <a:r>
              <a:rPr lang="zh-CN" altLang="en-US" sz="2400" b="1">
                <a:solidFill>
                  <a:schemeClr val="bg1"/>
                </a:solidFill>
                <a:cs typeface="SimSun" charset="0"/>
              </a:rPr>
              <a:t>列王经下</a:t>
            </a:r>
            <a:r>
              <a:rPr lang="zh-CN" altLang="en-US" sz="2400" b="1">
                <a:solidFill>
                  <a:schemeClr val="bg1"/>
                </a:solidFill>
              </a:rPr>
              <a:t> </a:t>
            </a:r>
            <a:r>
              <a:rPr lang="en-US" sz="2400" b="1">
                <a:solidFill>
                  <a:schemeClr val="bg1"/>
                </a:solidFill>
              </a:rPr>
              <a:t>25:8-12</a:t>
            </a:r>
          </a:p>
          <a:p>
            <a:pPr>
              <a:lnSpc>
                <a:spcPct val="90000"/>
              </a:lnSpc>
              <a:spcBef>
                <a:spcPct val="20000"/>
              </a:spcBef>
            </a:pPr>
            <a:endParaRPr lang="en-US" sz="2400" b="1">
              <a:solidFill>
                <a:schemeClr val="bg1"/>
              </a:solidFill>
            </a:endParaRPr>
          </a:p>
          <a:p>
            <a:pPr>
              <a:lnSpc>
                <a:spcPct val="90000"/>
              </a:lnSpc>
              <a:spcBef>
                <a:spcPct val="20000"/>
              </a:spcBef>
            </a:pPr>
            <a:r>
              <a:rPr lang="zh-CN" altLang="en-US" sz="3200" b="1">
                <a:solidFill>
                  <a:schemeClr val="bg1"/>
                </a:solidFill>
              </a:rPr>
              <a:t>巴比伦王尼布甲尼撒十九年五月初七日</a:t>
            </a:r>
            <a:r>
              <a:rPr lang="zh-CN" altLang="en-US" sz="3200" b="1">
                <a:solidFill>
                  <a:schemeClr val="bg1"/>
                </a:solidFill>
                <a:cs typeface="SimSun" charset="0"/>
              </a:rPr>
              <a:t>，</a:t>
            </a:r>
            <a:r>
              <a:rPr lang="zh-CN" altLang="en-US" sz="3200" b="1">
                <a:solidFill>
                  <a:schemeClr val="bg1"/>
                </a:solidFill>
              </a:rPr>
              <a:t>巴比伦王的臣仆，护卫长尼布撒拉旦来到耶路撒冷</a:t>
            </a:r>
            <a:r>
              <a:rPr lang="zh-CN" altLang="en-US" sz="3200" b="1"/>
              <a:t>，</a:t>
            </a:r>
            <a:r>
              <a:rPr lang="zh-CN" altLang="en-US" sz="3200"/>
              <a:t> </a:t>
            </a:r>
            <a:r>
              <a:rPr lang="en-US" sz="2400" b="1">
                <a:solidFill>
                  <a:schemeClr val="bg1"/>
                </a:solidFill>
              </a:rPr>
              <a:t>. </a:t>
            </a:r>
            <a:r>
              <a:rPr lang="zh-CN" altLang="en-US" sz="3200" b="1">
                <a:solidFill>
                  <a:schemeClr val="bg1"/>
                </a:solidFill>
              </a:rPr>
              <a:t>用火焚烧耶和华的殿和王宫</a:t>
            </a:r>
            <a:r>
              <a:rPr lang="zh-CN" altLang="en-US" sz="3200" b="1">
                <a:solidFill>
                  <a:schemeClr val="bg1"/>
                </a:solidFill>
                <a:cs typeface="SimSun" charset="0"/>
              </a:rPr>
              <a:t>，</a:t>
            </a:r>
            <a:r>
              <a:rPr lang="zh-CN" altLang="en-US" sz="3200" b="1">
                <a:solidFill>
                  <a:schemeClr val="bg1"/>
                </a:solidFill>
              </a:rPr>
              <a:t>又焚烧耶路撒冷的房屋，就是各大户家的房屋</a:t>
            </a:r>
            <a:r>
              <a:rPr lang="zh-CN" altLang="en-US" sz="3200"/>
              <a:t> </a:t>
            </a:r>
            <a:r>
              <a:rPr lang="en-US" sz="2400" b="1">
                <a:solidFill>
                  <a:schemeClr val="bg1"/>
                </a:solidFill>
              </a:rPr>
              <a:t>.</a:t>
            </a:r>
            <a:r>
              <a:rPr lang="zh-CN" altLang="en-US" sz="2400" b="1">
                <a:solidFill>
                  <a:schemeClr val="bg1"/>
                </a:solidFill>
                <a:cs typeface="SimSun" charset="0"/>
              </a:rPr>
              <a:t>。</a:t>
            </a:r>
            <a:r>
              <a:rPr lang="zh-CN" altLang="en-US" sz="3200" b="1">
                <a:solidFill>
                  <a:schemeClr val="bg1"/>
                </a:solidFill>
              </a:rPr>
              <a:t>跟从护卫长迦勒底的全军就拆毁耶路撒冷四围的城墙</a:t>
            </a:r>
            <a:r>
              <a:rPr lang="zh-CN" altLang="en-US" sz="3200">
                <a:solidFill>
                  <a:schemeClr val="bg1"/>
                </a:solidFill>
              </a:rPr>
              <a:t> </a:t>
            </a:r>
            <a:r>
              <a:rPr lang="zh-CN" altLang="en-US" sz="3200" b="1">
                <a:solidFill>
                  <a:schemeClr val="bg1"/>
                </a:solidFill>
              </a:rPr>
              <a:t>那时护卫长尼布撒拉旦将城里所剩下的百姓，并已经投降巴比伦王的人，以及大众所剩下的人，都掳去了。</a:t>
            </a:r>
            <a:r>
              <a:rPr lang="zh-CN" altLang="en-US" sz="3200">
                <a:solidFill>
                  <a:schemeClr val="bg1"/>
                </a:solidFill>
              </a:rPr>
              <a:t> </a:t>
            </a:r>
            <a:r>
              <a:rPr lang="zh-CN" altLang="en-US" sz="3200" b="1">
                <a:solidFill>
                  <a:schemeClr val="bg1"/>
                </a:solidFill>
              </a:rPr>
              <a:t>但护卫长留下些民中最穷的，使他们修理葡萄园，耕种田地。</a:t>
            </a:r>
            <a:r>
              <a:rPr lang="zh-CN" altLang="en-US" sz="3200">
                <a:solidFill>
                  <a:schemeClr val="bg1"/>
                </a:solidFill>
              </a:rPr>
              <a:t> </a:t>
            </a:r>
            <a:endParaRPr lang="zh-CN" altLang="en-AU" sz="3200">
              <a:solidFill>
                <a:schemeClr val="bg1"/>
              </a:solidFill>
            </a:endParaRPr>
          </a:p>
        </p:txBody>
      </p:sp>
    </p:spTree>
  </p:cSld>
  <p:clrMapOvr>
    <a:masterClrMapping/>
  </p:clrMapOvr>
  <p:transition spd="slow">
    <p:cover dir="r"/>
    <p:sndAc>
      <p:stSnd>
        <p:snd r:embed="rId3" name="typ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0195"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7523"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7" name="Text Box 5"/>
          <p:cNvSpPr txBox="1">
            <a:spLocks noChangeArrowheads="1"/>
          </p:cNvSpPr>
          <p:nvPr/>
        </p:nvSpPr>
        <p:spPr bwMode="auto">
          <a:xfrm>
            <a:off x="5181600" y="12700"/>
            <a:ext cx="39624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buFontTx/>
              <a:buAutoNum type="arabicPeriod"/>
              <a:defRPr/>
            </a:pPr>
            <a:r>
              <a:rPr lang="zh-CN" altLang="en-US" sz="3600" b="1" dirty="0">
                <a:solidFill>
                  <a:srgbClr val="FFFFFF"/>
                </a:solidFill>
                <a:latin typeface="Helvetica" charset="0"/>
              </a:rPr>
              <a:t>巴比伦人攻陷了城墙</a:t>
            </a:r>
            <a:r>
              <a:rPr lang="en-US" sz="3600" b="1" dirty="0">
                <a:solidFill>
                  <a:srgbClr val="FFFFFF"/>
                </a:solidFill>
                <a:latin typeface="Helvetica" charset="0"/>
              </a:rPr>
              <a:t>.</a:t>
            </a:r>
            <a:r>
              <a:rPr lang="zh-CN" altLang="en-US" sz="3600" b="1" dirty="0">
                <a:solidFill>
                  <a:srgbClr val="FFFFFF"/>
                </a:solidFill>
                <a:latin typeface="Helvetica" charset="0"/>
              </a:rPr>
              <a:t>。</a:t>
            </a:r>
            <a:endParaRPr lang="en-US" sz="3600" b="1" dirty="0">
              <a:solidFill>
                <a:srgbClr val="FFFFFF"/>
              </a:solidFill>
              <a:latin typeface="Helvetica" charset="0"/>
            </a:endParaRPr>
          </a:p>
        </p:txBody>
      </p:sp>
      <p:sp>
        <p:nvSpPr>
          <p:cNvPr id="520198" name="Text Box 6"/>
          <p:cNvSpPr txBox="1">
            <a:spLocks noChangeArrowheads="1"/>
          </p:cNvSpPr>
          <p:nvPr/>
        </p:nvSpPr>
        <p:spPr bwMode="auto">
          <a:xfrm>
            <a:off x="152400" y="317500"/>
            <a:ext cx="44196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2.  </a:t>
            </a:r>
            <a:r>
              <a:rPr lang="zh-CN" altLang="en-US" sz="3600" b="1" dirty="0">
                <a:solidFill>
                  <a:srgbClr val="FFFFFF"/>
                </a:solidFill>
                <a:latin typeface="Helvetica" charset="0"/>
              </a:rPr>
              <a:t>西底家和他的军队逃跑并被抓住。</a:t>
            </a:r>
            <a:endParaRPr lang="en-US" sz="3600" b="1" dirty="0">
              <a:solidFill>
                <a:srgbClr val="FFFFFF"/>
              </a:solidFill>
              <a:latin typeface="Helvetica" charset="0"/>
            </a:endParaRPr>
          </a:p>
        </p:txBody>
      </p:sp>
      <p:sp>
        <p:nvSpPr>
          <p:cNvPr id="520199" name="Text Box 7"/>
          <p:cNvSpPr txBox="1">
            <a:spLocks noChangeArrowheads="1"/>
          </p:cNvSpPr>
          <p:nvPr/>
        </p:nvSpPr>
        <p:spPr bwMode="auto">
          <a:xfrm>
            <a:off x="4267200" y="6248400"/>
            <a:ext cx="48768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altLang="zh-CN" sz="2800" b="1" i="1" dirty="0">
                <a:solidFill>
                  <a:srgbClr val="FFFFFF"/>
                </a:solidFill>
                <a:latin typeface="Times New Roman" charset="0"/>
              </a:rPr>
              <a:t>3-D </a:t>
            </a:r>
            <a:r>
              <a:rPr lang="zh-CN" altLang="en-US" sz="2800" b="1" i="1" dirty="0">
                <a:solidFill>
                  <a:srgbClr val="FFFFFF"/>
                </a:solidFill>
                <a:latin typeface="Times New Roman" charset="0"/>
              </a:rPr>
              <a:t>圣经地图</a:t>
            </a:r>
          </a:p>
        </p:txBody>
      </p:sp>
    </p:spTree>
    <p:extLst>
      <p:ext uri="{BB962C8B-B14F-4D97-AF65-F5344CB8AC3E}">
        <p14:creationId xmlns:p14="http://schemas.microsoft.com/office/powerpoint/2010/main" val="33058703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198"/>
                                        </p:tgtEl>
                                        <p:attrNameLst>
                                          <p:attrName>style.visibility</p:attrName>
                                        </p:attrNameLst>
                                      </p:cBhvr>
                                      <p:to>
                                        <p:strVal val="visible"/>
                                      </p:to>
                                    </p:set>
                                    <p:animEffect transition="in" filter="dissolve">
                                      <p:cBhvr>
                                        <p:cTn id="7" dur="500"/>
                                        <p:tgtEl>
                                          <p:spTgt spid="520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1219"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854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1221" name="Text Box 5"/>
          <p:cNvSpPr txBox="1">
            <a:spLocks noChangeArrowheads="1"/>
          </p:cNvSpPr>
          <p:nvPr/>
        </p:nvSpPr>
        <p:spPr bwMode="auto">
          <a:xfrm>
            <a:off x="228600" y="152400"/>
            <a:ext cx="8839200" cy="147732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effectLst>
                  <a:glow rad="228600">
                    <a:srgbClr val="000000"/>
                  </a:glow>
                </a:effectLst>
                <a:latin typeface="Helvetica" charset="0"/>
              </a:rPr>
              <a:t>3.</a:t>
            </a:r>
            <a:r>
              <a:rPr lang="zh-CN" altLang="en-US" sz="3600" b="1" dirty="0">
                <a:solidFill>
                  <a:srgbClr val="FFFFFF"/>
                </a:solidFill>
                <a:effectLst>
                  <a:glow rad="228600">
                    <a:srgbClr val="000000"/>
                  </a:glow>
                </a:effectLst>
                <a:latin typeface="Helvetica" charset="0"/>
              </a:rPr>
              <a:t>巴比伦的指挥官摧毁了圣殿，其它的建筑</a:t>
            </a:r>
            <a:endParaRPr lang="en-US" sz="3600" b="1" dirty="0">
              <a:solidFill>
                <a:srgbClr val="FFFFFF"/>
              </a:solidFill>
              <a:effectLst>
                <a:glow rad="228600">
                  <a:srgbClr val="000000"/>
                </a:glow>
              </a:effectLst>
              <a:latin typeface="Helvetica" charset="0"/>
            </a:endParaRPr>
          </a:p>
          <a:p>
            <a:pPr>
              <a:spcBef>
                <a:spcPct val="50000"/>
              </a:spcBef>
              <a:defRPr/>
            </a:pPr>
            <a:r>
              <a:rPr lang="zh-CN" altLang="en-US" sz="3600" b="1" dirty="0">
                <a:solidFill>
                  <a:srgbClr val="FFFFFF"/>
                </a:solidFill>
                <a:effectLst>
                  <a:glow rad="228600">
                    <a:srgbClr val="000000"/>
                  </a:glow>
                </a:effectLst>
                <a:latin typeface="Helvetica" charset="0"/>
              </a:rPr>
              <a:t>和城墙</a:t>
            </a:r>
            <a:endParaRPr lang="en-US" sz="3600" b="1" dirty="0">
              <a:solidFill>
                <a:srgbClr val="FFFFFF"/>
              </a:solidFill>
              <a:effectLst>
                <a:glow rad="228600">
                  <a:srgbClr val="000000"/>
                </a:glow>
              </a:effectLst>
              <a:latin typeface="Helvetica" charset="0"/>
            </a:endParaRPr>
          </a:p>
        </p:txBody>
      </p:sp>
      <p:sp>
        <p:nvSpPr>
          <p:cNvPr id="521222" name="Text Box 6"/>
          <p:cNvSpPr txBox="1">
            <a:spLocks noChangeArrowheads="1"/>
          </p:cNvSpPr>
          <p:nvPr/>
        </p:nvSpPr>
        <p:spPr bwMode="auto">
          <a:xfrm>
            <a:off x="6477000" y="1371600"/>
            <a:ext cx="2667000"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46100" indent="-546100">
              <a:defRPr/>
            </a:pPr>
            <a:r>
              <a:rPr lang="en-US" sz="3600" b="1" dirty="0">
                <a:solidFill>
                  <a:srgbClr val="FFFFFF"/>
                </a:solidFill>
                <a:effectLst>
                  <a:glow rad="228600">
                    <a:srgbClr val="000000"/>
                  </a:glow>
                </a:effectLst>
                <a:latin typeface="Helvetica" charset="0"/>
              </a:rPr>
              <a:t>4. </a:t>
            </a:r>
            <a:r>
              <a:rPr lang="zh-CN" altLang="en-US" sz="3600" b="1" dirty="0">
                <a:solidFill>
                  <a:srgbClr val="FFFFFF"/>
                </a:solidFill>
                <a:effectLst>
                  <a:glow rad="228600">
                    <a:srgbClr val="000000"/>
                  </a:glow>
                </a:effectLst>
                <a:latin typeface="Helvetica" charset="0"/>
              </a:rPr>
              <a:t>其它的人被迫流放。</a:t>
            </a:r>
            <a:endParaRPr lang="en-US" sz="3600" b="1" dirty="0">
              <a:solidFill>
                <a:srgbClr val="FFFFFF"/>
              </a:solidFill>
              <a:effectLst>
                <a:glow rad="228600">
                  <a:srgbClr val="000000"/>
                </a:glow>
              </a:effectLst>
              <a:latin typeface="Helvetica" charset="0"/>
            </a:endParaRPr>
          </a:p>
        </p:txBody>
      </p:sp>
      <p:sp>
        <p:nvSpPr>
          <p:cNvPr id="521223" name="Text Box 7"/>
          <p:cNvSpPr txBox="1">
            <a:spLocks noChangeArrowheads="1"/>
          </p:cNvSpPr>
          <p:nvPr/>
        </p:nvSpPr>
        <p:spPr bwMode="auto">
          <a:xfrm>
            <a:off x="4267200" y="6248400"/>
            <a:ext cx="48768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sz="2800" b="1" i="1" dirty="0">
                <a:solidFill>
                  <a:srgbClr val="FFFFFF"/>
                </a:solidFill>
                <a:latin typeface="Times New Roman" charset="0"/>
              </a:rPr>
              <a:t>3-D </a:t>
            </a:r>
            <a:r>
              <a:rPr lang="zh-CN" altLang="en-US" sz="2800" b="1" i="1" dirty="0">
                <a:solidFill>
                  <a:srgbClr val="FFFFFF"/>
                </a:solidFill>
                <a:latin typeface="Times New Roman" charset="0"/>
              </a:rPr>
              <a:t>圣经地图</a:t>
            </a:r>
            <a:endParaRPr lang="en-US" sz="2800" b="1" i="1" dirty="0">
              <a:solidFill>
                <a:srgbClr val="FFFFFF"/>
              </a:solidFill>
              <a:latin typeface="Times New Roman" charset="0"/>
            </a:endParaRPr>
          </a:p>
        </p:txBody>
      </p:sp>
    </p:spTree>
    <p:extLst>
      <p:ext uri="{BB962C8B-B14F-4D97-AF65-F5344CB8AC3E}">
        <p14:creationId xmlns:p14="http://schemas.microsoft.com/office/powerpoint/2010/main" val="5700190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1222"/>
                                        </p:tgtEl>
                                        <p:attrNameLst>
                                          <p:attrName>style.visibility</p:attrName>
                                        </p:attrNameLst>
                                      </p:cBhvr>
                                      <p:to>
                                        <p:strVal val="visible"/>
                                      </p:to>
                                    </p:set>
                                    <p:animEffect transition="in" filter="dissolve">
                                      <p:cBhvr>
                                        <p:cTn id="7" dur="500"/>
                                        <p:tgtEl>
                                          <p:spTgt spid="52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sp>
        <p:nvSpPr>
          <p:cNvPr id="522243" name="Rectangle 3"/>
          <p:cNvSpPr>
            <a:spLocks noChangeArrowheads="1"/>
          </p:cNvSpPr>
          <p:nvPr/>
        </p:nvSpPr>
        <p:spPr bwMode="auto">
          <a:xfrm>
            <a:off x="-1590675" y="-7762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400" b="1">
              <a:solidFill>
                <a:srgbClr val="000000"/>
              </a:solidFill>
              <a:effectLst>
                <a:outerShdw blurRad="38100" dist="38100" dir="2700000" algn="tl">
                  <a:srgbClr val="000000">
                    <a:alpha val="43137"/>
                  </a:srgbClr>
                </a:outerShdw>
              </a:effectLst>
              <a:latin typeface="Times New Roman" charset="0"/>
            </a:endParaRPr>
          </a:p>
        </p:txBody>
      </p:sp>
      <p:pic>
        <p:nvPicPr>
          <p:cNvPr id="109571"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36625"/>
            <a:ext cx="8677275" cy="592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5" name="Text Box 5"/>
          <p:cNvSpPr txBox="1">
            <a:spLocks noChangeArrowheads="1"/>
          </p:cNvSpPr>
          <p:nvPr/>
        </p:nvSpPr>
        <p:spPr bwMode="auto">
          <a:xfrm>
            <a:off x="251520" y="116632"/>
            <a:ext cx="8305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5. </a:t>
            </a:r>
            <a:r>
              <a:rPr lang="zh-CN" altLang="en-US" sz="3600" b="1" dirty="0">
                <a:solidFill>
                  <a:srgbClr val="FFFFFF"/>
                </a:solidFill>
                <a:latin typeface="Helvetica" charset="0"/>
              </a:rPr>
              <a:t>圣殿所有有价值的都被拿走。</a:t>
            </a:r>
            <a:endParaRPr lang="en-US" sz="3600" b="1" dirty="0">
              <a:solidFill>
                <a:srgbClr val="FFFFFF"/>
              </a:solidFill>
              <a:latin typeface="Helvetica" charset="0"/>
            </a:endParaRPr>
          </a:p>
        </p:txBody>
      </p:sp>
      <p:sp>
        <p:nvSpPr>
          <p:cNvPr id="522246" name="Text Box 6"/>
          <p:cNvSpPr txBox="1">
            <a:spLocks noChangeArrowheads="1"/>
          </p:cNvSpPr>
          <p:nvPr/>
        </p:nvSpPr>
        <p:spPr bwMode="auto">
          <a:xfrm>
            <a:off x="4572000" y="6248400"/>
            <a:ext cx="48768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2800" b="1" i="1" dirty="0">
                <a:solidFill>
                  <a:srgbClr val="FFFFFF"/>
                </a:solidFill>
                <a:latin typeface="Times New Roman" charset="0"/>
              </a:rPr>
              <a:t>尼尔森的</a:t>
            </a:r>
            <a:r>
              <a:rPr lang="en-US" sz="2800" b="1" i="1" dirty="0">
                <a:solidFill>
                  <a:srgbClr val="FFFFFF"/>
                </a:solidFill>
                <a:latin typeface="Times New Roman" charset="0"/>
              </a:rPr>
              <a:t>3-D </a:t>
            </a:r>
            <a:r>
              <a:rPr lang="zh-CN" altLang="en-US" sz="2800" b="1" i="1" dirty="0">
                <a:solidFill>
                  <a:srgbClr val="FFFFFF"/>
                </a:solidFill>
                <a:latin typeface="Times New Roman" charset="0"/>
              </a:rPr>
              <a:t>圣经地图</a:t>
            </a:r>
            <a:endParaRPr lang="en-US" sz="2800" b="1" i="1" dirty="0">
              <a:solidFill>
                <a:srgbClr val="FFFFFF"/>
              </a:solidFill>
              <a:latin typeface="Times New Roman" charset="0"/>
            </a:endParaRPr>
          </a:p>
        </p:txBody>
      </p:sp>
      <p:sp>
        <p:nvSpPr>
          <p:cNvPr id="522247" name="Text Box 7"/>
          <p:cNvSpPr txBox="1">
            <a:spLocks noChangeArrowheads="1"/>
          </p:cNvSpPr>
          <p:nvPr/>
        </p:nvSpPr>
        <p:spPr bwMode="auto">
          <a:xfrm>
            <a:off x="251520" y="878632"/>
            <a:ext cx="792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dirty="0">
                <a:solidFill>
                  <a:srgbClr val="FFFFFF"/>
                </a:solidFill>
                <a:latin typeface="Helvetica" charset="0"/>
              </a:rPr>
              <a:t>6. </a:t>
            </a:r>
            <a:r>
              <a:rPr lang="zh-CN" altLang="en-US" sz="3600" b="1" dirty="0">
                <a:solidFill>
                  <a:srgbClr val="FFFFFF"/>
                </a:solidFill>
                <a:latin typeface="Helvetica" charset="0"/>
              </a:rPr>
              <a:t>耶利米被释放。</a:t>
            </a:r>
            <a:endParaRPr lang="en-US" sz="3600" b="1" dirty="0">
              <a:solidFill>
                <a:srgbClr val="FFFFFF"/>
              </a:solidFill>
              <a:latin typeface="Helvetica" charset="0"/>
            </a:endParaRPr>
          </a:p>
        </p:txBody>
      </p:sp>
    </p:spTree>
    <p:extLst>
      <p:ext uri="{BB962C8B-B14F-4D97-AF65-F5344CB8AC3E}">
        <p14:creationId xmlns:p14="http://schemas.microsoft.com/office/powerpoint/2010/main" val="11697526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247"/>
                                        </p:tgtEl>
                                        <p:attrNameLst>
                                          <p:attrName>style.visibility</p:attrName>
                                        </p:attrNameLst>
                                      </p:cBhvr>
                                      <p:to>
                                        <p:strVal val="visible"/>
                                      </p:to>
                                    </p:set>
                                    <p:animEffect transition="in" filter="dissolve">
                                      <p:cBhvr>
                                        <p:cTn id="7" dur="500"/>
                                        <p:tgtEl>
                                          <p:spTgt spid="522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descr="Green marble"/>
          <p:cNvSpPr>
            <a:spLocks noChangeArrowheads="1"/>
          </p:cNvSpPr>
          <p:nvPr/>
        </p:nvSpPr>
        <p:spPr bwMode="auto">
          <a:xfrm>
            <a:off x="-30480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07"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650</a:t>
            </a:r>
          </a:p>
        </p:txBody>
      </p:sp>
      <p:sp>
        <p:nvSpPr>
          <p:cNvPr id="98308" name="Text Box 4"/>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800</a:t>
            </a:r>
          </a:p>
        </p:txBody>
      </p:sp>
      <p:sp>
        <p:nvSpPr>
          <p:cNvPr id="98309" name="Text Box 5"/>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900</a:t>
            </a:r>
          </a:p>
        </p:txBody>
      </p:sp>
      <p:sp>
        <p:nvSpPr>
          <p:cNvPr id="98310" name="Text Box 6"/>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950</a:t>
            </a:r>
          </a:p>
        </p:txBody>
      </p:sp>
      <p:sp>
        <p:nvSpPr>
          <p:cNvPr id="98311" name="Text Box 7"/>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1000</a:t>
            </a:r>
          </a:p>
        </p:txBody>
      </p:sp>
      <p:sp>
        <p:nvSpPr>
          <p:cNvPr id="98312" name="Text Box 8"/>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500</a:t>
            </a:r>
          </a:p>
        </p:txBody>
      </p:sp>
      <p:grpSp>
        <p:nvGrpSpPr>
          <p:cNvPr id="98313" name="Group 9"/>
          <p:cNvGrpSpPr>
            <a:grpSpLocks/>
          </p:cNvGrpSpPr>
          <p:nvPr/>
        </p:nvGrpSpPr>
        <p:grpSpPr bwMode="auto">
          <a:xfrm>
            <a:off x="66675" y="3044825"/>
            <a:ext cx="9534525" cy="844550"/>
            <a:chOff x="42" y="1918"/>
            <a:chExt cx="6006" cy="532"/>
          </a:xfrm>
        </p:grpSpPr>
        <p:grpSp>
          <p:nvGrpSpPr>
            <p:cNvPr id="98314" name="Group 10"/>
            <p:cNvGrpSpPr>
              <a:grpSpLocks/>
            </p:cNvGrpSpPr>
            <p:nvPr/>
          </p:nvGrpSpPr>
          <p:grpSpPr bwMode="auto">
            <a:xfrm>
              <a:off x="96" y="1918"/>
              <a:ext cx="1296" cy="530"/>
              <a:chOff x="96" y="1918"/>
              <a:chExt cx="1296" cy="530"/>
            </a:xfrm>
          </p:grpSpPr>
          <p:sp>
            <p:nvSpPr>
              <p:cNvPr id="9831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1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1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1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grpSp>
        <p:grpSp>
          <p:nvGrpSpPr>
            <p:cNvPr id="98319" name="Group 15"/>
            <p:cNvGrpSpPr>
              <a:grpSpLocks/>
            </p:cNvGrpSpPr>
            <p:nvPr/>
          </p:nvGrpSpPr>
          <p:grpSpPr bwMode="auto">
            <a:xfrm>
              <a:off x="1824" y="1920"/>
              <a:ext cx="1296" cy="530"/>
              <a:chOff x="96" y="1918"/>
              <a:chExt cx="1296" cy="530"/>
            </a:xfrm>
          </p:grpSpPr>
          <p:sp>
            <p:nvSpPr>
              <p:cNvPr id="9832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grpSp>
        <p:grpSp>
          <p:nvGrpSpPr>
            <p:cNvPr id="98324" name="Group 20"/>
            <p:cNvGrpSpPr>
              <a:grpSpLocks/>
            </p:cNvGrpSpPr>
            <p:nvPr/>
          </p:nvGrpSpPr>
          <p:grpSpPr bwMode="auto">
            <a:xfrm>
              <a:off x="3552" y="1920"/>
              <a:ext cx="1296" cy="530"/>
              <a:chOff x="96" y="1918"/>
              <a:chExt cx="1296" cy="530"/>
            </a:xfrm>
          </p:grpSpPr>
          <p:sp>
            <p:nvSpPr>
              <p:cNvPr id="9832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2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grpSp>
        <p:sp>
          <p:nvSpPr>
            <p:cNvPr id="9832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3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9833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grpSp>
      <p:sp>
        <p:nvSpPr>
          <p:cNvPr id="98332" name="Text Box 28"/>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550</a:t>
            </a:r>
          </a:p>
        </p:txBody>
      </p:sp>
      <p:sp>
        <p:nvSpPr>
          <p:cNvPr id="98333" name="Text Box 29"/>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850</a:t>
            </a:r>
          </a:p>
        </p:txBody>
      </p:sp>
      <p:sp>
        <p:nvSpPr>
          <p:cNvPr id="98334" name="Text Box 30"/>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1050</a:t>
            </a:r>
          </a:p>
        </p:txBody>
      </p:sp>
      <p:sp>
        <p:nvSpPr>
          <p:cNvPr id="98335" name="Text Box 31"/>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1100</a:t>
            </a:r>
          </a:p>
        </p:txBody>
      </p:sp>
      <p:sp>
        <p:nvSpPr>
          <p:cNvPr id="98336" name="Text Box 32"/>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450</a:t>
            </a:r>
          </a:p>
        </p:txBody>
      </p:sp>
      <p:sp>
        <p:nvSpPr>
          <p:cNvPr id="98337" name="Text Box 33"/>
          <p:cNvSpPr txBox="1">
            <a:spLocks noChangeArrowheads="1"/>
          </p:cNvSpPr>
          <p:nvPr/>
        </p:nvSpPr>
        <p:spPr bwMode="auto">
          <a:xfrm>
            <a:off x="304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00FFFF"/>
                </a:solidFill>
                <a:latin typeface="Times New Roman" charset="0"/>
                <a:cs typeface="SimSun" charset="0"/>
              </a:rPr>
              <a:t>联合</a:t>
            </a:r>
          </a:p>
          <a:p>
            <a:pPr algn="ctr">
              <a:spcBef>
                <a:spcPct val="50000"/>
              </a:spcBef>
            </a:pPr>
            <a:r>
              <a:rPr lang="zh-CN" altLang="en-US" sz="3600" b="1">
                <a:solidFill>
                  <a:srgbClr val="00FFFF"/>
                </a:solidFill>
                <a:latin typeface="Times New Roman" charset="0"/>
                <a:cs typeface="SimSun" charset="0"/>
              </a:rPr>
              <a:t>王国</a:t>
            </a:r>
            <a:r>
              <a:rPr lang="zh-CN" altLang="en-US" sz="3600" b="1">
                <a:solidFill>
                  <a:srgbClr val="00FFFF"/>
                </a:solidFill>
                <a:latin typeface="Times New Roman" charset="0"/>
              </a:rPr>
              <a:t> </a:t>
            </a:r>
            <a:endParaRPr lang="en-US" sz="3600" b="1">
              <a:solidFill>
                <a:srgbClr val="00FFFF"/>
              </a:solidFill>
              <a:latin typeface="Times New Roman" charset="0"/>
            </a:endParaRPr>
          </a:p>
          <a:p>
            <a:pPr algn="ctr">
              <a:spcBef>
                <a:spcPct val="50000"/>
              </a:spcBef>
            </a:pPr>
            <a:r>
              <a:rPr lang="en-US" sz="3200" b="1">
                <a:solidFill>
                  <a:srgbClr val="00FFFF"/>
                </a:solidFill>
                <a:latin typeface="Times New Roman" charset="0"/>
              </a:rPr>
              <a:t>1050-930</a:t>
            </a:r>
          </a:p>
        </p:txBody>
      </p:sp>
      <p:sp>
        <p:nvSpPr>
          <p:cNvPr id="98338" name="AutoShape 34"/>
          <p:cNvSpPr>
            <a:spLocks noChangeArrowheads="1"/>
          </p:cNvSpPr>
          <p:nvPr/>
        </p:nvSpPr>
        <p:spPr bwMode="auto">
          <a:xfrm>
            <a:off x="6781800" y="6858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39" name="Text Box 35"/>
          <p:cNvSpPr txBox="1">
            <a:spLocks noChangeArrowheads="1"/>
          </p:cNvSpPr>
          <p:nvPr/>
        </p:nvSpPr>
        <p:spPr bwMode="auto">
          <a:xfrm>
            <a:off x="2590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FF00"/>
                </a:solidFill>
                <a:latin typeface="Times New Roman" charset="0"/>
                <a:cs typeface="SimSun" charset="0"/>
              </a:rPr>
              <a:t>分裂</a:t>
            </a:r>
            <a:r>
              <a:rPr lang="zh-CN" altLang="en-US" sz="3600" b="1">
                <a:solidFill>
                  <a:srgbClr val="FFFF00"/>
                </a:solidFill>
                <a:latin typeface="Times New Roman" charset="0"/>
              </a:rPr>
              <a:t> </a:t>
            </a:r>
          </a:p>
          <a:p>
            <a:pPr algn="ctr">
              <a:spcBef>
                <a:spcPct val="50000"/>
              </a:spcBef>
            </a:pPr>
            <a:r>
              <a:rPr lang="zh-CN" altLang="en-US" sz="3600" b="1">
                <a:solidFill>
                  <a:srgbClr val="FFFF00"/>
                </a:solidFill>
                <a:latin typeface="Times New Roman" charset="0"/>
                <a:cs typeface="SimSun" charset="0"/>
              </a:rPr>
              <a:t>王国</a:t>
            </a:r>
            <a:endParaRPr lang="en-US" sz="3600" b="1">
              <a:solidFill>
                <a:srgbClr val="FFFF00"/>
              </a:solidFill>
              <a:latin typeface="Times New Roman" charset="0"/>
              <a:cs typeface="SimSun" charset="0"/>
            </a:endParaRPr>
          </a:p>
          <a:p>
            <a:pPr algn="ctr">
              <a:spcBef>
                <a:spcPct val="50000"/>
              </a:spcBef>
            </a:pPr>
            <a:r>
              <a:rPr lang="en-US" sz="3200" b="1">
                <a:solidFill>
                  <a:srgbClr val="FFFF00"/>
                </a:solidFill>
                <a:latin typeface="Times New Roman" charset="0"/>
              </a:rPr>
              <a:t>930-722</a:t>
            </a:r>
          </a:p>
        </p:txBody>
      </p:sp>
      <p:sp>
        <p:nvSpPr>
          <p:cNvPr id="98340" name="Text Box 36"/>
          <p:cNvSpPr txBox="1">
            <a:spLocks noChangeArrowheads="1"/>
          </p:cNvSpPr>
          <p:nvPr/>
        </p:nvSpPr>
        <p:spPr bwMode="auto">
          <a:xfrm>
            <a:off x="50292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rgbClr val="FF99FF"/>
                </a:solidFill>
                <a:latin typeface="Times New Roman" charset="0"/>
                <a:cs typeface="SimSun" charset="0"/>
              </a:rPr>
              <a:t>孤独</a:t>
            </a:r>
            <a:r>
              <a:rPr lang="zh-CN" altLang="en-US" sz="3600" b="1">
                <a:solidFill>
                  <a:srgbClr val="FF99FF"/>
                </a:solidFill>
                <a:latin typeface="Times New Roman" charset="0"/>
              </a:rPr>
              <a:t> </a:t>
            </a:r>
          </a:p>
          <a:p>
            <a:pPr algn="ctr">
              <a:spcBef>
                <a:spcPct val="50000"/>
              </a:spcBef>
            </a:pPr>
            <a:r>
              <a:rPr lang="zh-CN" altLang="en-US" sz="3600" b="1">
                <a:solidFill>
                  <a:srgbClr val="FF99FF"/>
                </a:solidFill>
                <a:latin typeface="Times New Roman" charset="0"/>
                <a:cs typeface="SimSun" charset="0"/>
              </a:rPr>
              <a:t>王国</a:t>
            </a:r>
            <a:endParaRPr lang="en-US" sz="3600" b="1">
              <a:solidFill>
                <a:srgbClr val="FF99FF"/>
              </a:solidFill>
              <a:latin typeface="Times New Roman" charset="0"/>
              <a:cs typeface="SimSun" charset="0"/>
            </a:endParaRPr>
          </a:p>
          <a:p>
            <a:pPr algn="ctr">
              <a:spcBef>
                <a:spcPct val="50000"/>
              </a:spcBef>
            </a:pPr>
            <a:r>
              <a:rPr lang="en-US" sz="3200" b="1">
                <a:solidFill>
                  <a:srgbClr val="FF99FF"/>
                </a:solidFill>
                <a:latin typeface="Times New Roman" charset="0"/>
              </a:rPr>
              <a:t>722-586</a:t>
            </a:r>
          </a:p>
        </p:txBody>
      </p:sp>
      <p:sp>
        <p:nvSpPr>
          <p:cNvPr id="98341" name="Text Box 37"/>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dirty="0">
                <a:solidFill>
                  <a:srgbClr val="66FF66"/>
                </a:solidFill>
                <a:latin typeface="Times New Roman" charset="0"/>
                <a:cs typeface="SimSun" charset="0"/>
              </a:rPr>
              <a:t>被掳： </a:t>
            </a:r>
            <a:r>
              <a:rPr lang="en-US" sz="3200" b="1" dirty="0">
                <a:solidFill>
                  <a:srgbClr val="66FF66"/>
                </a:solidFill>
                <a:latin typeface="Times New Roman" charset="0"/>
              </a:rPr>
              <a:t>586-536</a:t>
            </a:r>
          </a:p>
        </p:txBody>
      </p:sp>
      <p:sp>
        <p:nvSpPr>
          <p:cNvPr id="98342"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extLst>
            <a:ext uri="{91240B29-F687-4f45-9708-019B960494DF}">
              <a14:hiddenLine xmlns="" xmlns:a14="http://schemas.microsoft.com/office/drawing/2010/main" w="9525">
                <a:solidFill>
                  <a:srgbClr val="FF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43" name="Text Box 39"/>
          <p:cNvSpPr txBox="1">
            <a:spLocks noChangeArrowheads="1"/>
          </p:cNvSpPr>
          <p:nvPr/>
        </p:nvSpPr>
        <p:spPr bwMode="auto">
          <a:xfrm>
            <a:off x="7010400" y="838200"/>
            <a:ext cx="2514600" cy="29546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dirty="0">
                <a:solidFill>
                  <a:srgbClr val="FFCC00"/>
                </a:solidFill>
                <a:latin typeface="Times New Roman" charset="0"/>
                <a:cs typeface="SimSun" charset="0"/>
              </a:rPr>
              <a:t>归回</a:t>
            </a:r>
            <a:endParaRPr lang="en-US" altLang="zh-CN" sz="3600" b="1" dirty="0">
              <a:solidFill>
                <a:srgbClr val="FFCC00"/>
              </a:solidFill>
              <a:latin typeface="Times New Roman" charset="0"/>
              <a:cs typeface="SimSun" charset="0"/>
            </a:endParaRPr>
          </a:p>
          <a:p>
            <a:pPr algn="ctr">
              <a:spcBef>
                <a:spcPct val="50000"/>
              </a:spcBef>
            </a:pPr>
            <a:r>
              <a:rPr lang="zh-CN" altLang="en-US" sz="3600" b="1" dirty="0">
                <a:solidFill>
                  <a:srgbClr val="FFCC00"/>
                </a:solidFill>
                <a:latin typeface="Times New Roman" charset="0"/>
                <a:cs typeface="SimSun" charset="0"/>
              </a:rPr>
              <a:t>之后</a:t>
            </a:r>
          </a:p>
          <a:p>
            <a:pPr algn="ctr">
              <a:spcBef>
                <a:spcPct val="50000"/>
              </a:spcBef>
            </a:pPr>
            <a:r>
              <a:rPr lang="en-US" sz="3200" b="1" dirty="0">
                <a:solidFill>
                  <a:srgbClr val="FFCC00"/>
                </a:solidFill>
                <a:latin typeface="Times New Roman" charset="0"/>
              </a:rPr>
              <a:t>536-425</a:t>
            </a:r>
          </a:p>
          <a:p>
            <a:pPr algn="ctr">
              <a:spcBef>
                <a:spcPct val="50000"/>
              </a:spcBef>
            </a:pPr>
            <a:endParaRPr lang="en-US" sz="3200" b="1" dirty="0">
              <a:solidFill>
                <a:srgbClr val="FFCC00"/>
              </a:solidFill>
              <a:latin typeface="Times New Roman" charset="0"/>
            </a:endParaRPr>
          </a:p>
        </p:txBody>
      </p:sp>
      <p:sp>
        <p:nvSpPr>
          <p:cNvPr id="9834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5" name="Text Box 41"/>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7 5 0 </a:t>
            </a:r>
          </a:p>
        </p:txBody>
      </p:sp>
      <p:sp>
        <p:nvSpPr>
          <p:cNvPr id="9834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48" name="Text Box 44"/>
          <p:cNvSpPr txBox="1">
            <a:spLocks noChangeArrowheads="1"/>
          </p:cNvSpPr>
          <p:nvPr/>
        </p:nvSpPr>
        <p:spPr bwMode="auto">
          <a:xfrm>
            <a:off x="3962400" y="120650"/>
            <a:ext cx="5181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b="1">
                <a:solidFill>
                  <a:schemeClr val="bg1"/>
                </a:solidFill>
                <a:latin typeface="Times New Roman" charset="0"/>
                <a:cs typeface="SimSun" charset="0"/>
              </a:rPr>
              <a:t>耶利米书</a:t>
            </a:r>
            <a:r>
              <a:rPr lang="zh-CN" altLang="en-US" sz="3600" b="1">
                <a:solidFill>
                  <a:schemeClr val="bg1"/>
                </a:solidFill>
                <a:latin typeface="Times New Roman" charset="0"/>
              </a:rPr>
              <a:t> </a:t>
            </a:r>
            <a:r>
              <a:rPr lang="en-US" sz="3600" b="1">
                <a:solidFill>
                  <a:schemeClr val="bg1"/>
                </a:solidFill>
                <a:latin typeface="Times New Roman" charset="0"/>
              </a:rPr>
              <a:t>627-580 B. C.</a:t>
            </a:r>
            <a:endParaRPr lang="en-US" sz="3200" b="1">
              <a:solidFill>
                <a:schemeClr val="bg1"/>
              </a:solidFill>
              <a:latin typeface="Times New Roman" charset="0"/>
            </a:endParaRPr>
          </a:p>
        </p:txBody>
      </p:sp>
      <p:sp>
        <p:nvSpPr>
          <p:cNvPr id="98349" name="Rectangle 45"/>
          <p:cNvSpPr>
            <a:spLocks noChangeArrowheads="1"/>
          </p:cNvSpPr>
          <p:nvPr/>
        </p:nvSpPr>
        <p:spPr bwMode="auto">
          <a:xfrm>
            <a:off x="6629400" y="3683000"/>
            <a:ext cx="609600" cy="2032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5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sp>
        <p:nvSpPr>
          <p:cNvPr id="98351" name="Text Box 47"/>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7 0 0 </a:t>
            </a:r>
          </a:p>
        </p:txBody>
      </p:sp>
      <p:sp>
        <p:nvSpPr>
          <p:cNvPr id="98352" name="Text Box 48"/>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b="1">
                <a:solidFill>
                  <a:schemeClr val="bg1"/>
                </a:solidFill>
                <a:latin typeface="Times New Roman" charset="0"/>
              </a:rPr>
              <a:t> 600</a:t>
            </a:r>
          </a:p>
        </p:txBody>
      </p:sp>
      <p:sp>
        <p:nvSpPr>
          <p:cNvPr id="98353" name="AutoShape 49"/>
          <p:cNvSpPr>
            <a:spLocks noChangeArrowheads="1"/>
          </p:cNvSpPr>
          <p:nvPr/>
        </p:nvSpPr>
        <p:spPr bwMode="auto">
          <a:xfrm>
            <a:off x="6781800" y="3352800"/>
            <a:ext cx="914400" cy="838200"/>
          </a:xfrm>
          <a:prstGeom prst="star5">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354" name="Rectangle 50"/>
          <p:cNvSpPr>
            <a:spLocks noGrp="1" noChangeArrowheads="1"/>
          </p:cNvSpPr>
          <p:nvPr>
            <p:ph type="title" idx="4294967295"/>
          </p:nvPr>
        </p:nvSpPr>
        <p:spPr>
          <a:xfrm>
            <a:off x="-76200" y="76200"/>
            <a:ext cx="3581400" cy="457200"/>
          </a:xfrm>
          <a:effectLst>
            <a:outerShdw blurRad="63500" dist="35921" dir="2700000" algn="ctr" rotWithShape="0">
              <a:schemeClr val="tx2">
                <a:alpha val="74998"/>
              </a:schemeClr>
            </a:outerShdw>
          </a:effectLst>
        </p:spPr>
        <p:txBody>
          <a:bodyPr/>
          <a:lstStyle/>
          <a:p>
            <a:pPr algn="l"/>
            <a:r>
              <a:rPr lang="zh-CN" altLang="en-US" sz="3600" dirty="0">
                <a:solidFill>
                  <a:schemeClr val="bg1"/>
                </a:solidFill>
                <a:cs typeface="SimSun" charset="0"/>
              </a:rPr>
              <a:t>时间表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7000"/>
                                  </p:stCondLst>
                                  <p:childTnLst>
                                    <p:set>
                                      <p:cBhvr>
                                        <p:cTn id="6" dur="1" fill="hold">
                                          <p:stCondLst>
                                            <p:cond delay="0"/>
                                          </p:stCondLst>
                                        </p:cTn>
                                        <p:tgtEl>
                                          <p:spTgt spid="98353"/>
                                        </p:tgtEl>
                                        <p:attrNameLst>
                                          <p:attrName>style.visibility</p:attrName>
                                        </p:attrNameLst>
                                      </p:cBhvr>
                                      <p:to>
                                        <p:strVal val="visible"/>
                                      </p:to>
                                    </p:set>
                                    <p:anim calcmode="lin" valueType="num">
                                      <p:cBhvr>
                                        <p:cTn id="7" dur="500" fill="hold"/>
                                        <p:tgtEl>
                                          <p:spTgt spid="98353"/>
                                        </p:tgtEl>
                                        <p:attrNameLst>
                                          <p:attrName>ppt_w</p:attrName>
                                        </p:attrNameLst>
                                      </p:cBhvr>
                                      <p:tavLst>
                                        <p:tav tm="0">
                                          <p:val>
                                            <p:fltVal val="0"/>
                                          </p:val>
                                        </p:tav>
                                        <p:tav tm="100000">
                                          <p:val>
                                            <p:strVal val="#ppt_w"/>
                                          </p:val>
                                        </p:tav>
                                      </p:tavLst>
                                    </p:anim>
                                    <p:anim calcmode="lin" valueType="num">
                                      <p:cBhvr>
                                        <p:cTn id="8" dur="500" fill="hold"/>
                                        <p:tgtEl>
                                          <p:spTgt spid="983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LAMENTS yellow and r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9931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7939"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r>
              <a:rPr lang="zh-CN" altLang="en-AU" sz="4800">
                <a:solidFill>
                  <a:schemeClr val="bg1"/>
                </a:solidFill>
                <a:latin typeface="Boca Raton ICG Solid" charset="0"/>
                <a:cs typeface="SimSun" charset="0"/>
              </a:rPr>
              <a:t>作者</a:t>
            </a:r>
          </a:p>
        </p:txBody>
      </p:sp>
      <p:sp>
        <p:nvSpPr>
          <p:cNvPr id="167940" name="Rectangle 4"/>
          <p:cNvSpPr>
            <a:spLocks noChangeArrowheads="1"/>
          </p:cNvSpPr>
          <p:nvPr/>
        </p:nvSpPr>
        <p:spPr bwMode="auto">
          <a:xfrm>
            <a:off x="4644008" y="4405754"/>
            <a:ext cx="4644008" cy="2677656"/>
          </a:xfrm>
          <a:prstGeom prst="rect">
            <a:avLst/>
          </a:prstGeom>
          <a:noFill/>
          <a:ln>
            <a:noFill/>
          </a:ln>
          <a:effectLst>
            <a:outerShdw blurRad="63500" dist="38099" dir="2700000" algn="ctr" rotWithShape="0">
              <a:srgbClr val="FF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nchor="ctr">
            <a:spAutoFit/>
          </a:bodyPr>
          <a:lstStyle/>
          <a:p>
            <a:pPr algn="ctr">
              <a:tabLst>
                <a:tab pos="457200" algn="l"/>
              </a:tabLst>
            </a:pPr>
            <a:r>
              <a:rPr lang="zh-CN" altLang="en-US" sz="2400" b="1" u="sng" dirty="0">
                <a:solidFill>
                  <a:schemeClr val="bg1"/>
                </a:solidFill>
                <a:cs typeface="SimSun" charset="0"/>
              </a:rPr>
              <a:t>被认为是耶利米基于以下原因</a:t>
            </a:r>
            <a:r>
              <a:rPr lang="en-US" sz="2400" b="1" u="sng" dirty="0">
                <a:solidFill>
                  <a:schemeClr val="bg1"/>
                </a:solidFill>
              </a:rPr>
              <a:t>…</a:t>
            </a:r>
          </a:p>
          <a:p>
            <a:pPr algn="ctr">
              <a:tabLst>
                <a:tab pos="457200" algn="l"/>
              </a:tabLst>
            </a:pPr>
            <a:endParaRPr lang="en-AU" sz="2400" b="1" u="sng" dirty="0">
              <a:solidFill>
                <a:schemeClr val="bg1"/>
              </a:solidFill>
            </a:endParaRPr>
          </a:p>
          <a:p>
            <a:pPr>
              <a:buFont typeface="Wingdings" charset="0"/>
              <a:buChar char="Ø"/>
              <a:tabLst>
                <a:tab pos="457200" algn="l"/>
              </a:tabLst>
            </a:pPr>
            <a:r>
              <a:rPr lang="zh-TW" altLang="en-US" sz="2400" b="1" dirty="0">
                <a:solidFill>
                  <a:schemeClr val="bg1"/>
                </a:solidFill>
                <a:ea typeface="PMingLiU" charset="0"/>
                <a:cs typeface="PMingLiU" charset="0"/>
              </a:rPr>
              <a:t>風格 和</a:t>
            </a:r>
            <a:r>
              <a:rPr lang="en-US" sz="2400" b="1" dirty="0">
                <a:solidFill>
                  <a:schemeClr val="bg1"/>
                </a:solidFill>
              </a:rPr>
              <a:t> </a:t>
            </a:r>
            <a:r>
              <a:rPr lang="zh-CN" altLang="en-US" sz="2400" b="1" dirty="0">
                <a:solidFill>
                  <a:schemeClr val="bg1"/>
                </a:solidFill>
              </a:rPr>
              <a:t>所用</a:t>
            </a:r>
            <a:r>
              <a:rPr lang="zh-TW" altLang="en-US" sz="2400" b="1" dirty="0">
                <a:solidFill>
                  <a:schemeClr val="bg1"/>
                </a:solidFill>
                <a:ea typeface="PMingLiU" charset="0"/>
                <a:cs typeface="PMingLiU" charset="0"/>
              </a:rPr>
              <a:t>字彙</a:t>
            </a:r>
            <a:endParaRPr lang="zh-TW" altLang="en-AU" sz="2400" b="1" dirty="0">
              <a:solidFill>
                <a:schemeClr val="bg1"/>
              </a:solidFill>
              <a:ea typeface="PMingLiU" charset="0"/>
              <a:cs typeface="PMingLiU" charset="0"/>
            </a:endParaRPr>
          </a:p>
          <a:p>
            <a:pPr>
              <a:buFont typeface="Wingdings" charset="0"/>
              <a:buChar char="Ø"/>
              <a:tabLst>
                <a:tab pos="457200" algn="l"/>
              </a:tabLst>
            </a:pPr>
            <a:r>
              <a:rPr lang="zh-TW" altLang="en-US" sz="2400" b="1" dirty="0">
                <a:solidFill>
                  <a:schemeClr val="bg1"/>
                </a:solidFill>
                <a:ea typeface="PMingLiU" charset="0"/>
                <a:cs typeface="PMingLiU" charset="0"/>
              </a:rPr>
              <a:t>傳統 與</a:t>
            </a:r>
            <a:r>
              <a:rPr lang="en-US" sz="2400" b="1" dirty="0">
                <a:solidFill>
                  <a:schemeClr val="bg1"/>
                </a:solidFill>
              </a:rPr>
              <a:t> </a:t>
            </a:r>
            <a:r>
              <a:rPr lang="zh-TW" altLang="en-US" sz="2400" b="1" dirty="0">
                <a:solidFill>
                  <a:schemeClr val="bg1"/>
                </a:solidFill>
                <a:ea typeface="PMingLiU" charset="0"/>
                <a:cs typeface="PMingLiU" charset="0"/>
              </a:rPr>
              <a:t>見證</a:t>
            </a:r>
            <a:endParaRPr lang="zh-TW" altLang="en-AU" sz="2400" b="1" dirty="0">
              <a:solidFill>
                <a:schemeClr val="bg1"/>
              </a:solidFill>
              <a:ea typeface="PMingLiU" charset="0"/>
              <a:cs typeface="PMingLiU" charset="0"/>
            </a:endParaRPr>
          </a:p>
          <a:p>
            <a:pPr>
              <a:buFont typeface="Wingdings" charset="0"/>
              <a:buChar char="Ø"/>
              <a:tabLst>
                <a:tab pos="457200" algn="l"/>
              </a:tabLst>
            </a:pPr>
            <a:r>
              <a:rPr lang="zh-TW" altLang="en-US" sz="2400" b="1" dirty="0">
                <a:solidFill>
                  <a:schemeClr val="bg1"/>
                </a:solidFill>
                <a:ea typeface="PMingLiU" charset="0"/>
                <a:cs typeface="PMingLiU" charset="0"/>
              </a:rPr>
              <a:t>目擊者之記錄 </a:t>
            </a:r>
            <a:endParaRPr lang="en-AU" sz="2400" b="1" dirty="0">
              <a:solidFill>
                <a:schemeClr val="bg1"/>
              </a:solidFill>
            </a:endParaRPr>
          </a:p>
          <a:p>
            <a:pPr>
              <a:buFont typeface="Wingdings" charset="0"/>
              <a:buChar char="Ø"/>
              <a:tabLst>
                <a:tab pos="457200" algn="l"/>
              </a:tabLst>
            </a:pPr>
            <a:r>
              <a:rPr lang="zh-CN" altLang="en-US" sz="2400" b="1" dirty="0">
                <a:solidFill>
                  <a:schemeClr val="bg1"/>
                </a:solidFill>
              </a:rPr>
              <a:t>七十士译本（</a:t>
            </a:r>
            <a:r>
              <a:rPr lang="en-US" sz="2400" b="1" dirty="0">
                <a:solidFill>
                  <a:schemeClr val="bg1"/>
                </a:solidFill>
              </a:rPr>
              <a:t>LXX</a:t>
            </a:r>
            <a:r>
              <a:rPr lang="zh-CN" altLang="en-US" sz="2400" b="1" dirty="0">
                <a:solidFill>
                  <a:schemeClr val="bg1"/>
                </a:solidFill>
              </a:rPr>
              <a:t>）</a:t>
            </a:r>
            <a:r>
              <a:rPr lang="en-US" sz="2400" b="1" dirty="0">
                <a:solidFill>
                  <a:schemeClr val="bg1"/>
                </a:solidFill>
              </a:rPr>
              <a:t> </a:t>
            </a:r>
            <a:endParaRPr lang="en-AU" sz="2400" b="1" dirty="0">
              <a:solidFill>
                <a:schemeClr val="bg1"/>
              </a:solidFill>
            </a:endParaRPr>
          </a:p>
          <a:p>
            <a:pPr algn="ctr">
              <a:tabLst>
                <a:tab pos="457200" algn="l"/>
              </a:tabLst>
            </a:pPr>
            <a:endParaRPr lang="en-US" sz="2400" b="1" dirty="0">
              <a:solidFill>
                <a:schemeClr val="bg1"/>
              </a:solidFill>
            </a:endParaRPr>
          </a:p>
        </p:txBody>
      </p:sp>
      <p:sp>
        <p:nvSpPr>
          <p:cNvPr id="167941" name="Text Box 5"/>
          <p:cNvSpPr txBox="1">
            <a:spLocks noChangeArrowheads="1"/>
          </p:cNvSpPr>
          <p:nvPr/>
        </p:nvSpPr>
        <p:spPr bwMode="auto">
          <a:xfrm>
            <a:off x="8382000" y="76200"/>
            <a:ext cx="69215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400" b="1">
                <a:solidFill>
                  <a:schemeClr val="bg1"/>
                </a:solidFill>
              </a:rPr>
              <a:t>494</a:t>
            </a:r>
          </a:p>
        </p:txBody>
      </p:sp>
    </p:spTree>
  </p:cSld>
  <p:clrMapOvr>
    <a:masterClrMapping/>
  </p:clrMapOvr>
  <p:transition spd="med">
    <p:cover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LAMENTS yellow and r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9931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9987" name="Rectangle 3"/>
          <p:cNvSpPr>
            <a:spLocks noGrp="1" noChangeArrowheads="1"/>
          </p:cNvSpPr>
          <p:nvPr>
            <p:ph type="title"/>
          </p:nvPr>
        </p:nvSpPr>
        <p:spPr>
          <a:xfrm>
            <a:off x="457200" y="274638"/>
            <a:ext cx="2514600" cy="1096962"/>
          </a:xfrm>
          <a:effectLst>
            <a:outerShdw blurRad="63500" dist="38099" dir="2700000" algn="ctr" rotWithShape="0">
              <a:schemeClr val="accent2">
                <a:alpha val="74998"/>
              </a:schemeClr>
            </a:outerShdw>
          </a:effectLst>
        </p:spPr>
        <p:txBody>
          <a:bodyPr/>
          <a:lstStyle/>
          <a:p>
            <a:r>
              <a:rPr lang="zh-CN" altLang="en-AU" sz="4800">
                <a:solidFill>
                  <a:schemeClr val="bg1"/>
                </a:solidFill>
                <a:latin typeface="Boca Raton ICG Solid" charset="0"/>
                <a:cs typeface="SimSun" charset="0"/>
              </a:rPr>
              <a:t>作者</a:t>
            </a:r>
          </a:p>
        </p:txBody>
      </p:sp>
      <p:sp>
        <p:nvSpPr>
          <p:cNvPr id="169988" name="Rectangle 4"/>
          <p:cNvSpPr>
            <a:spLocks noChangeArrowheads="1"/>
          </p:cNvSpPr>
          <p:nvPr/>
        </p:nvSpPr>
        <p:spPr bwMode="auto">
          <a:xfrm>
            <a:off x="4800600" y="4517976"/>
            <a:ext cx="4191000" cy="2308324"/>
          </a:xfrm>
          <a:prstGeom prst="rect">
            <a:avLst/>
          </a:prstGeom>
          <a:noFill/>
          <a:ln>
            <a:noFill/>
          </a:ln>
          <a:effectLst>
            <a:outerShdw blurRad="63500" dist="38099" dir="2700000" algn="ctr" rotWithShape="0">
              <a:srgbClr val="FF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spAutoFit/>
          </a:bodyPr>
          <a:lstStyle/>
          <a:p>
            <a:pPr algn="ctr">
              <a:tabLst>
                <a:tab pos="457200" algn="l"/>
              </a:tabLst>
            </a:pPr>
            <a:r>
              <a:rPr lang="zh-CN" altLang="en-US" sz="2400" b="1" u="sng" dirty="0">
                <a:solidFill>
                  <a:schemeClr val="bg1"/>
                </a:solidFill>
                <a:cs typeface="SimSun" charset="0"/>
              </a:rPr>
              <a:t>作者未知</a:t>
            </a:r>
            <a:r>
              <a:rPr lang="en-US" sz="2400" b="1" u="sng" dirty="0">
                <a:solidFill>
                  <a:schemeClr val="bg1"/>
                </a:solidFill>
              </a:rPr>
              <a:t>?</a:t>
            </a:r>
          </a:p>
          <a:p>
            <a:pPr algn="ctr">
              <a:tabLst>
                <a:tab pos="457200" algn="l"/>
              </a:tabLst>
            </a:pPr>
            <a:endParaRPr lang="en-US" sz="2400" b="1" u="sng" dirty="0">
              <a:solidFill>
                <a:schemeClr val="bg1"/>
              </a:solidFill>
            </a:endParaRPr>
          </a:p>
          <a:p>
            <a:pPr>
              <a:buFont typeface="Wingdings" charset="0"/>
              <a:buChar char="Ø"/>
              <a:tabLst>
                <a:tab pos="457200" algn="l"/>
              </a:tabLst>
            </a:pPr>
            <a:r>
              <a:rPr lang="zh-CN" altLang="en-US" sz="2400" b="1" dirty="0">
                <a:solidFill>
                  <a:schemeClr val="bg1"/>
                </a:solidFill>
              </a:rPr>
              <a:t>马索拉抄本（</a:t>
            </a:r>
            <a:r>
              <a:rPr lang="en-US" sz="2400" b="1" dirty="0">
                <a:solidFill>
                  <a:schemeClr val="bg1"/>
                </a:solidFill>
              </a:rPr>
              <a:t>MT</a:t>
            </a:r>
            <a:r>
              <a:rPr lang="zh-CN" altLang="en-US" sz="2400" b="1" dirty="0">
                <a:solidFill>
                  <a:schemeClr val="bg1"/>
                </a:solidFill>
              </a:rPr>
              <a:t>）</a:t>
            </a:r>
            <a:endParaRPr lang="en-US" sz="2400" b="1" dirty="0">
              <a:solidFill>
                <a:schemeClr val="bg1"/>
              </a:solidFill>
            </a:endParaRPr>
          </a:p>
          <a:p>
            <a:pPr>
              <a:buFont typeface="Wingdings" charset="0"/>
              <a:buChar char="Ø"/>
              <a:tabLst>
                <a:tab pos="457200" algn="l"/>
              </a:tabLst>
            </a:pPr>
            <a:r>
              <a:rPr lang="zh-TW" altLang="en-US" sz="2400" b="1" dirty="0">
                <a:solidFill>
                  <a:schemeClr val="bg1"/>
                </a:solidFill>
                <a:ea typeface="PMingLiU" charset="0"/>
                <a:cs typeface="PMingLiU" charset="0"/>
              </a:rPr>
              <a:t>現代學者</a:t>
            </a:r>
            <a:endParaRPr lang="zh-TW" sz="2400" b="1" dirty="0">
              <a:solidFill>
                <a:schemeClr val="bg1"/>
              </a:solidFill>
              <a:ea typeface="PMingLiU" charset="0"/>
              <a:cs typeface="PMingLiU" charset="0"/>
            </a:endParaRPr>
          </a:p>
          <a:p>
            <a:pPr>
              <a:buFont typeface="Wingdings" charset="0"/>
              <a:buChar char="Ø"/>
              <a:tabLst>
                <a:tab pos="457200" algn="l"/>
              </a:tabLst>
            </a:pPr>
            <a:r>
              <a:rPr lang="zh-CN" altLang="en-US" sz="2400" b="1" dirty="0">
                <a:solidFill>
                  <a:schemeClr val="bg1"/>
                </a:solidFill>
                <a:cs typeface="SimSun" charset="0"/>
              </a:rPr>
              <a:t>团结</a:t>
            </a:r>
          </a:p>
          <a:p>
            <a:pPr>
              <a:buFont typeface="Wingdings" charset="0"/>
              <a:buChar char="Ø"/>
              <a:tabLst>
                <a:tab pos="457200" algn="l"/>
              </a:tabLst>
            </a:pPr>
            <a:r>
              <a:rPr lang="zh-CN" altLang="en-US" sz="2400" b="1" dirty="0">
                <a:solidFill>
                  <a:schemeClr val="bg1"/>
                </a:solidFill>
              </a:rPr>
              <a:t>写给</a:t>
            </a:r>
            <a:r>
              <a:rPr lang="en-US" sz="2400" b="1" dirty="0">
                <a:solidFill>
                  <a:schemeClr val="bg1"/>
                </a:solidFill>
              </a:rPr>
              <a:t>更</a:t>
            </a:r>
            <a:r>
              <a:rPr lang="zh-CN" altLang="en-US" sz="2400" b="1" dirty="0">
                <a:solidFill>
                  <a:schemeClr val="bg1"/>
                </a:solidFill>
              </a:rPr>
              <a:t>广泛</a:t>
            </a:r>
            <a:r>
              <a:rPr lang="en-US" sz="2400" b="1" dirty="0">
                <a:solidFill>
                  <a:schemeClr val="bg1"/>
                </a:solidFill>
              </a:rPr>
              <a:t>的</a:t>
            </a:r>
            <a:r>
              <a:rPr lang="zh-CN" altLang="en-US" sz="2400" b="1" dirty="0">
                <a:solidFill>
                  <a:schemeClr val="bg1"/>
                </a:solidFill>
              </a:rPr>
              <a:t>读者</a:t>
            </a:r>
            <a:r>
              <a:rPr lang="en-US" sz="2400" b="1" dirty="0">
                <a:solidFill>
                  <a:schemeClr val="bg1"/>
                </a:solidFill>
              </a:rPr>
              <a:t>？</a:t>
            </a:r>
            <a:r>
              <a:rPr lang="en-US" sz="2400" dirty="0">
                <a:solidFill>
                  <a:schemeClr val="bg1"/>
                </a:solidFill>
              </a:rPr>
              <a:t> </a:t>
            </a:r>
          </a:p>
        </p:txBody>
      </p:sp>
      <p:sp>
        <p:nvSpPr>
          <p:cNvPr id="169989" name="Text Box 5"/>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1"/>
                </a:solidFill>
              </a:rPr>
              <a:t>494</a:t>
            </a:r>
          </a:p>
        </p:txBody>
      </p:sp>
    </p:spTree>
  </p:cSld>
  <p:clrMapOvr>
    <a:masterClrMapping/>
  </p:clrMapOvr>
  <p:transition spd="med">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耶利米为约西亚作了哀歌，所有的男女歌乐手至今仍用这些哀歌纪念约西亚，成了以色列的传统。这些哀歌都记在</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哀歌书</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effectLst>
                  <a:glow rad="127000">
                    <a:schemeClr val="tx1"/>
                  </a:glow>
                </a:effectLst>
                <a:latin typeface="Arial" charset="0"/>
                <a:ea typeface="ＭＳ Ｐゴシック" charset="0"/>
                <a:cs typeface="ＭＳ Ｐゴシック" charset="0"/>
              </a:rPr>
              <a:t>历代志下 </a:t>
            </a:r>
            <a:r>
              <a:rPr lang="en-US" sz="3200" b="1" dirty="0">
                <a:effectLst>
                  <a:glow rad="127000">
                    <a:schemeClr val="tx1"/>
                  </a:glow>
                </a:effectLst>
                <a:latin typeface="Arial" charset="0"/>
                <a:ea typeface="ＭＳ Ｐゴシック" charset="0"/>
                <a:cs typeface="ＭＳ Ｐゴシック" charset="0"/>
              </a:rPr>
              <a:t>35:25 CCB).</a:t>
            </a:r>
          </a:p>
        </p:txBody>
      </p:sp>
    </p:spTree>
    <p:extLst>
      <p:ext uri="{BB962C8B-B14F-4D97-AF65-F5344CB8AC3E}">
        <p14:creationId xmlns:p14="http://schemas.microsoft.com/office/powerpoint/2010/main" val="3330125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Jeremiah"/>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376488" y="0"/>
            <a:ext cx="6767512" cy="685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2035" name="Rectangle 3"/>
          <p:cNvSpPr>
            <a:spLocks noGrp="1" noChangeArrowheads="1"/>
          </p:cNvSpPr>
          <p:nvPr>
            <p:ph type="title"/>
          </p:nvPr>
        </p:nvSpPr>
        <p:spPr>
          <a:xfrm>
            <a:off x="381000" y="3429000"/>
            <a:ext cx="3352800" cy="1325563"/>
          </a:xfrm>
          <a:solidFill>
            <a:schemeClr val="accent1"/>
          </a:solidFill>
        </p:spPr>
        <p:txBody>
          <a:bodyPr/>
          <a:lstStyle/>
          <a:p>
            <a:r>
              <a:rPr lang="zh-CN" altLang="en-AU" sz="4800">
                <a:solidFill>
                  <a:schemeClr val="accent2"/>
                </a:solidFill>
                <a:effectLst>
                  <a:outerShdw blurRad="38100" dist="38100" dir="2700000" algn="tl">
                    <a:srgbClr val="000000"/>
                  </a:outerShdw>
                </a:effectLst>
                <a:latin typeface="Boca Raton ICG Solid" charset="0"/>
                <a:cs typeface="SimSun" charset="0"/>
              </a:rPr>
              <a:t>目的</a:t>
            </a:r>
          </a:p>
        </p:txBody>
      </p:sp>
      <p:sp>
        <p:nvSpPr>
          <p:cNvPr id="172036" name="Rectangle 4"/>
          <p:cNvSpPr>
            <a:spLocks noChangeArrowheads="1"/>
          </p:cNvSpPr>
          <p:nvPr/>
        </p:nvSpPr>
        <p:spPr bwMode="auto">
          <a:xfrm>
            <a:off x="304800" y="5081588"/>
            <a:ext cx="6248400" cy="1373187"/>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347663" indent="-347663">
              <a:buFontTx/>
              <a:buChar char="•"/>
              <a:tabLst>
                <a:tab pos="347663" algn="l"/>
              </a:tabLst>
            </a:pPr>
            <a:r>
              <a:rPr lang="zh-CN" altLang="en-US" sz="2800" b="1">
                <a:cs typeface="SimSun" charset="0"/>
              </a:rPr>
              <a:t>表达悲痛</a:t>
            </a:r>
          </a:p>
          <a:p>
            <a:pPr marL="347663" indent="-347663">
              <a:buFontTx/>
              <a:buChar char="•"/>
              <a:tabLst>
                <a:tab pos="347663" algn="l"/>
              </a:tabLst>
            </a:pPr>
            <a:r>
              <a:rPr lang="zh-CN" altLang="en-US" sz="2800" b="1">
                <a:cs typeface="SimSun" charset="0"/>
              </a:rPr>
              <a:t>承认罪孽</a:t>
            </a:r>
            <a:endParaRPr lang="en-US" sz="2800" b="1"/>
          </a:p>
          <a:p>
            <a:pPr marL="347663" indent="-347663">
              <a:buFontTx/>
              <a:buChar char="•"/>
              <a:tabLst>
                <a:tab pos="347663" algn="l"/>
              </a:tabLst>
            </a:pPr>
            <a:r>
              <a:rPr lang="zh-CN" altLang="en-US" sz="2800" b="1">
                <a:cs typeface="SimSun" charset="0"/>
              </a:rPr>
              <a:t>纪念上帝审判的原因与上帝的忠诚</a:t>
            </a:r>
          </a:p>
        </p:txBody>
      </p:sp>
      <p:sp>
        <p:nvSpPr>
          <p:cNvPr id="172037" name="Text Box 5"/>
          <p:cNvSpPr txBox="1">
            <a:spLocks noChangeArrowheads="1"/>
          </p:cNvSpPr>
          <p:nvPr/>
        </p:nvSpPr>
        <p:spPr bwMode="auto">
          <a:xfrm>
            <a:off x="8382000" y="76200"/>
            <a:ext cx="692150" cy="457200"/>
          </a:xfrm>
          <a:prstGeom prst="rect">
            <a:avLst/>
          </a:prstGeom>
          <a:solidFill>
            <a:srgbClr val="660066"/>
          </a:solidFill>
          <a:ln>
            <a:noFill/>
          </a:ln>
          <a:effectLst>
            <a:outerShdw blurRad="63500" dist="38099"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2400" b="1">
                <a:solidFill>
                  <a:schemeClr val="bg1"/>
                </a:solidFill>
              </a:rPr>
              <a:t>497</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0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49508" y="2136280"/>
            <a:ext cx="7842561" cy="29489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灭亡时的情感以及其原因</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493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597596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man_book_glasses_s-e127493473357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828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Rectangle 2"/>
          <p:cNvSpPr>
            <a:spLocks noGrp="1" noChangeArrowheads="1"/>
          </p:cNvSpPr>
          <p:nvPr>
            <p:ph type="title"/>
          </p:nvPr>
        </p:nvSpPr>
        <p:spPr>
          <a:xfrm>
            <a:off x="457200" y="44450"/>
            <a:ext cx="8229600" cy="868363"/>
          </a:xfrm>
        </p:spPr>
        <p:txBody>
          <a:bodyPr/>
          <a:lstStyle/>
          <a:p>
            <a:pPr eaLnBrk="1" hangingPunct="1">
              <a:defRPr/>
            </a:pPr>
            <a:r>
              <a:rPr lang="zh-CN" altLang="en-US"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rPr>
              <a:t>结构的选择</a:t>
            </a:r>
            <a:endParaRPr lang="en-AU" sz="4800" dirty="0">
              <a:solidFill>
                <a:srgbClr val="008000"/>
              </a:solidFill>
              <a:effectLst>
                <a:outerShdw blurRad="38100" dist="38100" dir="2700000" algn="tl">
                  <a:srgbClr val="DDDDDD"/>
                </a:outerShdw>
              </a:effectLst>
              <a:latin typeface="Boca Raton ICG Solid" charset="0"/>
              <a:ea typeface="ＭＳ Ｐゴシック" charset="0"/>
              <a:cs typeface="ＭＳ Ｐゴシック" charset="0"/>
            </a:endParaRPr>
          </a:p>
        </p:txBody>
      </p:sp>
      <p:graphicFrame>
        <p:nvGraphicFramePr>
          <p:cNvPr id="30966" name="Group 246"/>
          <p:cNvGraphicFramePr>
            <a:graphicFrameLocks noGrp="1"/>
          </p:cNvGraphicFramePr>
          <p:nvPr>
            <p:ph idx="1"/>
            <p:extLst>
              <p:ext uri="{D42A27DB-BD31-4B8C-83A1-F6EECF244321}">
                <p14:modId xmlns:p14="http://schemas.microsoft.com/office/powerpoint/2010/main" val="3403157258"/>
              </p:ext>
            </p:extLst>
          </p:nvPr>
        </p:nvGraphicFramePr>
        <p:xfrm>
          <a:off x="107950" y="981075"/>
          <a:ext cx="9036050" cy="5797549"/>
        </p:xfrm>
        <a:graphic>
          <a:graphicData uri="http://schemas.openxmlformats.org/drawingml/2006/table">
            <a:tbl>
              <a:tblPr/>
              <a:tblGrid>
                <a:gridCol w="576037">
                  <a:extLst>
                    <a:ext uri="{9D8B030D-6E8A-4147-A177-3AD203B41FA5}">
                      <a16:colId xmlns:a16="http://schemas.microsoft.com/office/drawing/2014/main" val="20000"/>
                    </a:ext>
                  </a:extLst>
                </a:gridCol>
                <a:gridCol w="2592160">
                  <a:extLst>
                    <a:ext uri="{9D8B030D-6E8A-4147-A177-3AD203B41FA5}">
                      <a16:colId xmlns:a16="http://schemas.microsoft.com/office/drawing/2014/main" val="20001"/>
                    </a:ext>
                  </a:extLst>
                </a:gridCol>
                <a:gridCol w="3240200">
                  <a:extLst>
                    <a:ext uri="{9D8B030D-6E8A-4147-A177-3AD203B41FA5}">
                      <a16:colId xmlns:a16="http://schemas.microsoft.com/office/drawing/2014/main" val="20002"/>
                    </a:ext>
                  </a:extLst>
                </a:gridCol>
                <a:gridCol w="2627653">
                  <a:extLst>
                    <a:ext uri="{9D8B030D-6E8A-4147-A177-3AD203B41FA5}">
                      <a16:colId xmlns:a16="http://schemas.microsoft.com/office/drawing/2014/main" val="20003"/>
                    </a:ext>
                  </a:extLst>
                </a:gridCol>
              </a:tblGrid>
              <a:tr h="5096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rPr>
                        <a:t>Hillers</a:t>
                      </a:r>
                      <a:endParaRPr kumimoji="0" lang="en-AU"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NIVSB</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ＭＳ Ｐゴシック" charset="0"/>
                        </a:rPr>
                        <a:t>Griffith</a:t>
                      </a:r>
                      <a:endParaRPr kumimoji="0" lang="en-AU" sz="2400" b="1" i="0" u="none" strike="noStrike" cap="none" normalizeH="0" baseline="0">
                        <a:ln>
                          <a:noFill/>
                        </a:ln>
                        <a:solidFill>
                          <a:srgbClr val="FFFFFF"/>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1</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有沒有像我一样痛苦</a:t>
                      </a:r>
                      <a:r>
                        <a:rPr kumimoji="0" lang="en-US" altLang="zh-CN" sz="2400" b="1"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耶路撒冷的悲哀与荒废</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解释犹大的衰微</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2</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神成为他们的敌人 </a:t>
                      </a:r>
                      <a:b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b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神的使者攻击祂的子民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宣告审判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20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3</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每个人民</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犹大的控诉</a:t>
                      </a:r>
                      <a:r>
                        <a:rPr kumimoji="0" lang="en-US" altLang="zh-CN" sz="2400" b="1"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安慰的根据</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耶利米的感觉</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4</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痛苦的极限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对比锡安的过去与未来 </a:t>
                      </a:r>
                      <a:b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br>
                      <a:endPar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信靠领导 </a:t>
                      </a: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40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L="91434" marR="91434" marT="45726" marB="45726" horzOverflow="overflow">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祷告</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犹大的出现为着神的宽恕 </a:t>
                      </a:r>
                    </a:p>
                  </a:txBody>
                  <a:tcPr marL="91434" marR="91434" marT="45726" marB="45726"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ＭＳ Ｐゴシック" charset="0"/>
                        </a:rPr>
                        <a:t>祷告</a:t>
                      </a:r>
                      <a:endParaRPr kumimoji="0" lang="en-AU" sz="2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34" marR="91434" marT="45726" marB="45726" horzOverflow="overflow">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1752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4" descr="newopenbook.200w.t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611188" y="274638"/>
            <a:ext cx="7561262" cy="922337"/>
          </a:xfrm>
          <a:solidFill>
            <a:schemeClr val="tx1"/>
          </a:solidFill>
        </p:spPr>
        <p:txBody>
          <a:bodyPr/>
          <a:lstStyle/>
          <a:p>
            <a:pPr eaLnBrk="1" hangingPunct="1">
              <a:defRPr/>
            </a:pPr>
            <a:r>
              <a:rPr lang="zh-CN" altLang="en-US"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结构</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3" name="Rectangle 3"/>
          <p:cNvSpPr>
            <a:spLocks noChangeArrowheads="1"/>
          </p:cNvSpPr>
          <p:nvPr/>
        </p:nvSpPr>
        <p:spPr bwMode="auto">
          <a:xfrm>
            <a:off x="-47625" y="1447354"/>
            <a:ext cx="9228138"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tabLst>
                <a:tab pos="457200" algn="l"/>
              </a:tabLst>
            </a:pPr>
            <a:r>
              <a:rPr lang="zh-CN" altLang="en-US" sz="3200" b="1" dirty="0">
                <a:solidFill>
                  <a:srgbClr val="000000"/>
                </a:solidFill>
              </a:rPr>
              <a:t>多次 离合诗 与 交错法 的结构</a:t>
            </a:r>
            <a:r>
              <a:rPr lang="en-US" altLang="zh-CN" sz="3200" b="1" dirty="0">
                <a:solidFill>
                  <a:srgbClr val="000000"/>
                </a:solidFill>
              </a:rPr>
              <a:t>:</a:t>
            </a:r>
          </a:p>
          <a:p>
            <a:pPr algn="ctr">
              <a:tabLst>
                <a:tab pos="457200" algn="l"/>
              </a:tabLst>
            </a:pPr>
            <a:endParaRPr lang="en-US" sz="3200" b="1" dirty="0">
              <a:solidFill>
                <a:srgbClr val="000000"/>
              </a:solidFill>
            </a:endParaRPr>
          </a:p>
          <a:p>
            <a:pPr algn="ctr">
              <a:tabLst>
                <a:tab pos="457200" algn="l"/>
              </a:tabLst>
            </a:pPr>
            <a:r>
              <a:rPr lang="zh-CN" altLang="en-US" sz="3200" b="1" dirty="0">
                <a:solidFill>
                  <a:srgbClr val="000000"/>
                </a:solidFill>
              </a:rPr>
              <a:t>第 </a:t>
            </a:r>
            <a:r>
              <a:rPr lang="en-US" altLang="zh-CN" sz="3200" b="1" dirty="0">
                <a:solidFill>
                  <a:srgbClr val="000000"/>
                </a:solidFill>
              </a:rPr>
              <a:t>1-2 </a:t>
            </a:r>
            <a:r>
              <a:rPr lang="zh-CN" altLang="en-US" sz="3200" b="1" dirty="0">
                <a:solidFill>
                  <a:srgbClr val="000000"/>
                </a:solidFill>
              </a:rPr>
              <a:t>与第 </a:t>
            </a:r>
            <a:r>
              <a:rPr lang="en-US" altLang="zh-CN" sz="3200" b="1" dirty="0">
                <a:solidFill>
                  <a:srgbClr val="000000"/>
                </a:solidFill>
              </a:rPr>
              <a:t>4-5</a:t>
            </a:r>
            <a:r>
              <a:rPr lang="zh-CN" altLang="en-US" sz="3200" b="1" dirty="0">
                <a:solidFill>
                  <a:srgbClr val="000000"/>
                </a:solidFill>
              </a:rPr>
              <a:t>章，每章有 </a:t>
            </a:r>
            <a:r>
              <a:rPr lang="en-US" altLang="zh-CN" sz="3200" b="1" dirty="0">
                <a:solidFill>
                  <a:srgbClr val="000000"/>
                </a:solidFill>
              </a:rPr>
              <a:t>22 </a:t>
            </a:r>
            <a:r>
              <a:rPr lang="zh-CN" altLang="en-US" sz="3200" b="1" dirty="0">
                <a:solidFill>
                  <a:srgbClr val="000000"/>
                </a:solidFill>
              </a:rPr>
              <a:t>节</a:t>
            </a:r>
          </a:p>
          <a:p>
            <a:pPr algn="ctr">
              <a:tabLst>
                <a:tab pos="457200" algn="l"/>
              </a:tabLst>
            </a:pPr>
            <a:endParaRPr lang="zh-CN" altLang="en-US" sz="3200" b="1" dirty="0">
              <a:solidFill>
                <a:srgbClr val="000000"/>
              </a:solidFill>
            </a:endParaRPr>
          </a:p>
          <a:p>
            <a:pPr algn="ctr">
              <a:tabLst>
                <a:tab pos="457200" algn="l"/>
              </a:tabLst>
            </a:pPr>
            <a:r>
              <a:rPr lang="zh-CN" altLang="en-US" sz="3200" b="1" dirty="0">
                <a:solidFill>
                  <a:srgbClr val="000000"/>
                </a:solidFill>
              </a:rPr>
              <a:t> 第 </a:t>
            </a:r>
            <a:r>
              <a:rPr lang="en-US" altLang="zh-CN" sz="3200" b="1" dirty="0">
                <a:solidFill>
                  <a:srgbClr val="000000"/>
                </a:solidFill>
              </a:rPr>
              <a:t>1-4</a:t>
            </a:r>
            <a:r>
              <a:rPr lang="zh-CN" altLang="en-US" sz="3200" b="1" dirty="0">
                <a:solidFill>
                  <a:srgbClr val="000000"/>
                </a:solidFill>
              </a:rPr>
              <a:t>章全是离合诗</a:t>
            </a:r>
          </a:p>
          <a:p>
            <a:pPr algn="ctr">
              <a:tabLst>
                <a:tab pos="457200" algn="l"/>
              </a:tabLst>
            </a:pPr>
            <a:endParaRPr lang="zh-CN" altLang="en-US" sz="3200" b="1" dirty="0">
              <a:solidFill>
                <a:srgbClr val="000000"/>
              </a:solidFill>
            </a:endParaRPr>
          </a:p>
          <a:p>
            <a:pPr algn="ctr">
              <a:tabLst>
                <a:tab pos="457200" algn="l"/>
              </a:tabLst>
            </a:pPr>
            <a:r>
              <a:rPr lang="zh-CN" altLang="en-US" sz="3200" b="1" dirty="0">
                <a:solidFill>
                  <a:srgbClr val="000000"/>
                </a:solidFill>
              </a:rPr>
              <a:t>第 </a:t>
            </a:r>
            <a:r>
              <a:rPr lang="en-US" altLang="zh-CN" sz="3200" b="1" dirty="0">
                <a:solidFill>
                  <a:srgbClr val="000000"/>
                </a:solidFill>
              </a:rPr>
              <a:t>3</a:t>
            </a:r>
            <a:r>
              <a:rPr lang="zh-CN" altLang="en-US" sz="3200" b="1" dirty="0">
                <a:solidFill>
                  <a:srgbClr val="000000"/>
                </a:solidFill>
              </a:rPr>
              <a:t>章 有</a:t>
            </a:r>
            <a:r>
              <a:rPr lang="en-US" altLang="zh-CN" sz="3200" b="1" dirty="0">
                <a:solidFill>
                  <a:srgbClr val="000000"/>
                </a:solidFill>
              </a:rPr>
              <a:t>66</a:t>
            </a:r>
            <a:r>
              <a:rPr lang="zh-CN" altLang="en-US" sz="3200" b="1" dirty="0">
                <a:solidFill>
                  <a:srgbClr val="000000"/>
                </a:solidFill>
              </a:rPr>
              <a:t>节三层次的离合诗</a:t>
            </a:r>
            <a:r>
              <a:rPr lang="en-US" altLang="zh-CN" sz="3200" b="1" dirty="0">
                <a:solidFill>
                  <a:srgbClr val="000000"/>
                </a:solidFill>
              </a:rPr>
              <a:t>.</a:t>
            </a: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495</a:t>
            </a:r>
          </a:p>
        </p:txBody>
      </p:sp>
    </p:spTree>
    <p:extLst>
      <p:ext uri="{BB962C8B-B14F-4D97-AF65-F5344CB8AC3E}">
        <p14:creationId xmlns:p14="http://schemas.microsoft.com/office/powerpoint/2010/main" val="41738613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15 at 11.41.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58220"/>
            <a:ext cx="9144000" cy="5920740"/>
          </a:xfrm>
          <a:prstGeom prst="rect">
            <a:avLst/>
          </a:prstGeom>
        </p:spPr>
      </p:pic>
      <p:sp>
        <p:nvSpPr>
          <p:cNvPr id="28674" name="Rectangle 2"/>
          <p:cNvSpPr>
            <a:spLocks noGrp="1" noChangeArrowheads="1"/>
          </p:cNvSpPr>
          <p:nvPr>
            <p:ph type="title"/>
          </p:nvPr>
        </p:nvSpPr>
        <p:spPr>
          <a:xfrm>
            <a:off x="0" y="16985"/>
            <a:ext cx="8172822" cy="747719"/>
          </a:xfrm>
          <a:solidFill>
            <a:schemeClr val="tx1"/>
          </a:solidFill>
        </p:spPr>
        <p:txBody>
          <a:bodyPr/>
          <a:lstStyle/>
          <a:p>
            <a:pPr eaLnBrk="1" hangingPunct="1">
              <a:defRPr/>
            </a:pPr>
            <a:r>
              <a:rPr lang="zh-CN" altLang="en-US" sz="4800" b="1">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rPr>
              <a:t>结构</a:t>
            </a:r>
            <a:endParaRPr lang="en-AU" sz="4800" b="1" dirty="0">
              <a:solidFill>
                <a:srgbClr val="FFFFFF"/>
              </a:solidFill>
              <a:effectLst>
                <a:outerShdw blurRad="38100" dist="38100" dir="2700000" algn="tl">
                  <a:srgbClr val="808080"/>
                </a:outerShdw>
              </a:effectLst>
              <a:latin typeface="Boca Raton ICG Solid" charset="0"/>
              <a:ea typeface="ＭＳ Ｐゴシック" charset="0"/>
              <a:cs typeface="ＭＳ Ｐゴシック" charset="0"/>
            </a:endParaRPr>
          </a:p>
        </p:txBody>
      </p:sp>
      <p:sp>
        <p:nvSpPr>
          <p:cNvPr id="133124" name="Text Box 6"/>
          <p:cNvSpPr txBox="1">
            <a:spLocks noChangeArrowheads="1"/>
          </p:cNvSpPr>
          <p:nvPr/>
        </p:nvSpPr>
        <p:spPr bwMode="auto">
          <a:xfrm>
            <a:off x="8316913" y="115888"/>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495</a:t>
            </a:r>
          </a:p>
        </p:txBody>
      </p:sp>
    </p:spTree>
    <p:extLst>
      <p:ext uri="{BB962C8B-B14F-4D97-AF65-F5344CB8AC3E}">
        <p14:creationId xmlns:p14="http://schemas.microsoft.com/office/powerpoint/2010/main" val="247231879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zh-CN" altLang="en-US" sz="4800">
                <a:solidFill>
                  <a:srgbClr val="663300"/>
                </a:solidFill>
                <a:effectLst>
                  <a:outerShdw blurRad="38100" dist="38100" dir="2700000" algn="tl">
                    <a:srgbClr val="DDDDDD"/>
                  </a:outerShdw>
                </a:effectLst>
                <a:latin typeface="Boca Raton ICG Solid" charset="0"/>
                <a:cs typeface="SimSun" charset="0"/>
              </a:rPr>
              <a:t>传统使用</a:t>
            </a:r>
            <a:endParaRPr lang="en-AU" sz="4800">
              <a:solidFill>
                <a:srgbClr val="663300"/>
              </a:solidFill>
              <a:effectLst>
                <a:outerShdw blurRad="38100" dist="38100" dir="2700000" algn="tl">
                  <a:srgbClr val="DDDDDD"/>
                </a:outerShdw>
              </a:effectLst>
              <a:latin typeface="Boca Raton ICG Solid" charset="0"/>
            </a:endParaRPr>
          </a:p>
        </p:txBody>
      </p:sp>
      <p:pic>
        <p:nvPicPr>
          <p:cNvPr id="163843" name="Picture 3" descr="lamentatio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9600" y="2057400"/>
            <a:ext cx="4343400" cy="3124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3844" name="Rectangle 4"/>
          <p:cNvSpPr>
            <a:spLocks noChangeArrowheads="1"/>
          </p:cNvSpPr>
          <p:nvPr/>
        </p:nvSpPr>
        <p:spPr bwMode="auto">
          <a:xfrm>
            <a:off x="152400" y="1447800"/>
            <a:ext cx="43434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9th of Ab  (586 BC &amp;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AD 70)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巴柯巴</a:t>
            </a:r>
            <a:r>
              <a:rPr kumimoji="0" lang="en-US" altLang="zh-TW" sz="2800" b="0" i="0" u="none" strike="noStrike" kern="1200" cap="none" spc="0" normalizeH="0" baseline="0" noProof="0" dirty="0">
                <a:ln>
                  <a:noFill/>
                </a:ln>
                <a:solidFill>
                  <a:srgbClr val="000000"/>
                </a:solidFill>
                <a:effectLst/>
                <a:uLnTx/>
                <a:uFillTx/>
                <a:latin typeface="Arial" charset="0"/>
                <a:ea typeface="PMingLiU" charset="0"/>
                <a:cs typeface="PMingLiU"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Bar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mn-cs"/>
              </a:rPr>
              <a:t>Kochba</a:t>
            </a:r>
            <a:r>
              <a:rPr kumimoji="0" lang="en-US" altLang="zh-TW" sz="2400" b="1" i="0" u="none" strike="noStrike" kern="1200" cap="none" spc="0" normalizeH="0" baseline="0" noProof="0" dirty="0">
                <a:ln>
                  <a:noFill/>
                </a:ln>
                <a:solidFill>
                  <a:srgbClr val="000000"/>
                </a:solidFill>
                <a:effectLst/>
                <a:uLnTx/>
                <a:uFillTx/>
                <a:latin typeface="Arial" charset="0"/>
                <a:ea typeface="PMingLiU" charset="0"/>
                <a:cs typeface="PMingLiU" charset="0"/>
              </a:rPr>
              <a: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戰勝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at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mn-cs"/>
              </a:rPr>
              <a:t>Betar</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 (AD 135)</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西班牙驅逐猶太人</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(AD 1492)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哭牆</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TW" altLang="en-AU" sz="2800" b="1" i="0" u="none" strike="noStrike" kern="1200" cap="none" spc="0" normalizeH="0" baseline="0" noProof="0" dirty="0">
                <a:ln>
                  <a:noFill/>
                </a:ln>
                <a:solidFill>
                  <a:srgbClr val="000000"/>
                </a:solidFill>
                <a:effectLst/>
                <a:uLnTx/>
                <a:uFillTx/>
                <a:latin typeface="Arial" charset="0"/>
                <a:ea typeface="PMingLiU" charset="0"/>
                <a:cs typeface="PMingLiU" charset="0"/>
              </a:rPr>
              <a:t>天主教聖餐禮儀</a:t>
            </a:r>
          </a:p>
        </p:txBody>
      </p:sp>
    </p:spTree>
    <p:extLst>
      <p:ext uri="{BB962C8B-B14F-4D97-AF65-F5344CB8AC3E}">
        <p14:creationId xmlns:p14="http://schemas.microsoft.com/office/powerpoint/2010/main" val="3739454062"/>
      </p:ext>
    </p:extLst>
  </p:cSld>
  <p:clrMapOvr>
    <a:masterClrMapping/>
  </p:clrMapOvr>
  <p:transition spd="slow">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b="1">
                <a:solidFill>
                  <a:schemeClr val="bg1"/>
                </a:solidFill>
                <a:latin typeface="Times New Roman" charset="0"/>
              </a:rPr>
              <a:t>Walk Through The Bible </a:t>
            </a:r>
            <a:r>
              <a:rPr lang="en-US" sz="2400" b="1">
                <a:solidFill>
                  <a:schemeClr val="bg1"/>
                </a:solidFill>
                <a:latin typeface="Times New Roman" charset="0"/>
                <a:cs typeface="Times New Roman" charset="0"/>
              </a:rPr>
              <a:t>©</a:t>
            </a:r>
            <a:r>
              <a:rPr lang="en-US" sz="2400" b="1">
                <a:solidFill>
                  <a:schemeClr val="bg1"/>
                </a:solidFill>
                <a:latin typeface="Times New Roman" charset="0"/>
              </a:rPr>
              <a:t>1989</a:t>
            </a:r>
          </a:p>
        </p:txBody>
      </p:sp>
      <p:sp>
        <p:nvSpPr>
          <p:cNvPr id="95236" name="Text Box 4"/>
          <p:cNvSpPr txBox="1">
            <a:spLocks noChangeArrowheads="1"/>
          </p:cNvSpPr>
          <p:nvPr/>
        </p:nvSpPr>
        <p:spPr bwMode="auto">
          <a:xfrm>
            <a:off x="952500" y="76200"/>
            <a:ext cx="4762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zh-CN" sz="4800" b="1">
                <a:solidFill>
                  <a:schemeClr val="bg1"/>
                </a:solidFill>
                <a:latin typeface="Times New Roman" charset="0"/>
              </a:rPr>
              <a:t>“</a:t>
            </a:r>
            <a:r>
              <a:rPr lang="zh-CN" altLang="en-US" sz="4800" b="1">
                <a:solidFill>
                  <a:schemeClr val="bg1"/>
                </a:solidFill>
                <a:latin typeface="Times New Roman" charset="0"/>
                <a:cs typeface="SimSun" charset="0"/>
              </a:rPr>
              <a:t>眼泪</a:t>
            </a:r>
            <a:r>
              <a:rPr lang="zh-CN" altLang="en-US" sz="4800" b="1">
                <a:solidFill>
                  <a:schemeClr val="bg1"/>
                </a:solidFill>
                <a:latin typeface="Arial"/>
              </a:rPr>
              <a:t>”</a:t>
            </a:r>
            <a:r>
              <a:rPr lang="zh-CN" altLang="en-US" sz="4800" b="1">
                <a:solidFill>
                  <a:schemeClr val="bg1"/>
                </a:solidFill>
                <a:latin typeface="Times New Roman" charset="0"/>
              </a:rPr>
              <a:t> </a:t>
            </a:r>
          </a:p>
        </p:txBody>
      </p:sp>
      <p:pic>
        <p:nvPicPr>
          <p:cNvPr id="95238" name="Picture 6" descr="Lamentations cartoon"/>
          <p:cNvPicPr>
            <a:picLocks noChangeAspect="1" noChangeArrowheads="1"/>
          </p:cNvPicPr>
          <p:nvPr/>
        </p:nvPicPr>
        <p:blipFill>
          <a:blip r:embed="rId4" cstate="screen">
            <a:lum bright="-6000" contrast="6000"/>
            <a:extLst>
              <a:ext uri="{28A0092B-C50C-407E-A947-70E740481C1C}">
                <a14:useLocalDpi xmlns:a14="http://schemas.microsoft.com/office/drawing/2010/main" val="0"/>
              </a:ext>
            </a:extLst>
          </a:blip>
          <a:srcRect/>
          <a:stretch>
            <a:fillRect/>
          </a:stretch>
        </p:blipFill>
        <p:spPr bwMode="auto">
          <a:xfrm>
            <a:off x="1609725" y="1463675"/>
            <a:ext cx="5924550" cy="4395788"/>
          </a:xfrm>
          <a:prstGeom prst="rect">
            <a:avLst/>
          </a:prstGeom>
          <a:noFill/>
          <a:extLst>
            <a:ext uri="{909E8E84-426E-40dd-AFC4-6F175D3DCCD1}">
              <a14:hiddenFill xmlns="" xmlns:a14="http://schemas.microsoft.com/office/drawing/2010/main">
                <a:solidFill>
                  <a:srgbClr val="FFFFFF"/>
                </a:solidFill>
              </a14:hiddenFill>
            </a:ext>
          </a:extLst>
        </p:spPr>
      </p:pic>
      <p:sp>
        <p:nvSpPr>
          <p:cNvPr id="95239" name="Rectangle 7"/>
          <p:cNvSpPr>
            <a:spLocks noGrp="1" noChangeArrowheads="1"/>
          </p:cNvSpPr>
          <p:nvPr>
            <p:ph type="title" idx="4294967295"/>
          </p:nvPr>
        </p:nvSpPr>
        <p:spPr>
          <a:xfrm>
            <a:off x="4038600" y="0"/>
            <a:ext cx="5105400" cy="823913"/>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a:spcBef>
                <a:spcPct val="50000"/>
              </a:spcBef>
            </a:pPr>
            <a:r>
              <a:rPr lang="en-US" sz="4800" b="1" i="1">
                <a:solidFill>
                  <a:schemeClr val="bg1"/>
                </a:solidFill>
              </a:rPr>
              <a:t>“Lamb-entations”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5236"/>
                                        </p:tgtEl>
                                        <p:attrNameLst>
                                          <p:attrName>style.visibility</p:attrName>
                                        </p:attrNameLst>
                                      </p:cBhvr>
                                      <p:to>
                                        <p:strVal val="visible"/>
                                      </p:to>
                                    </p:set>
                                    <p:animEffect transition="in" filter="dissolve">
                                      <p:cBhvr>
                                        <p:cTn id="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76" y="3218"/>
            <a:ext cx="9174376" cy="5856310"/>
          </a:xfrm>
          <a:prstGeom prst="rect">
            <a:avLst/>
          </a:prstGeom>
        </p:spPr>
      </p:pic>
      <p:sp>
        <p:nvSpPr>
          <p:cNvPr id="8" name="Rectangle 2"/>
          <p:cNvSpPr txBox="1">
            <a:spLocks noChangeArrowheads="1"/>
          </p:cNvSpPr>
          <p:nvPr/>
        </p:nvSpPr>
        <p:spPr bwMode="auto">
          <a:xfrm>
            <a:off x="252536" y="2677681"/>
            <a:ext cx="8891464"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6349" y="332656"/>
            <a:ext cx="8868309" cy="1446653"/>
          </a:xfrm>
          <a:effectLst>
            <a:outerShdw blurRad="63500" dist="35921" dir="2700000" algn="ctr" rotWithShape="0">
              <a:schemeClr val="tx2">
                <a:alpha val="74998"/>
              </a:schemeClr>
            </a:outerShdw>
          </a:effectLst>
        </p:spPr>
        <p:txBody>
          <a:bodyPr/>
          <a:lstStyle/>
          <a:p>
            <a:pPr algn="l">
              <a:defRPr/>
            </a:pPr>
            <a:r>
              <a:rPr lang="ko-KR" altLang="en-US" sz="8000" b="1" dirty="0" err="1">
                <a:effectLst>
                  <a:glow rad="127000">
                    <a:schemeClr val="tx1"/>
                  </a:glow>
                </a:effectLst>
                <a:latin typeface="Arial" charset="0"/>
                <a:ea typeface="ＭＳ Ｐゴシック" charset="0"/>
                <a:cs typeface="ＭＳ Ｐゴシック" charset="0"/>
              </a:rPr>
              <a:t>作个悔改的人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26012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Tree>
    <p:extLst>
      <p:ext uri="{BB962C8B-B14F-4D97-AF65-F5344CB8AC3E}">
        <p14:creationId xmlns:p14="http://schemas.microsoft.com/office/powerpoint/2010/main" val="339138555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900098" name="Rectangle 2"/>
          <p:cNvSpPr>
            <a:spLocks noGrp="1" noChangeArrowheads="1"/>
          </p:cNvSpPr>
          <p:nvPr>
            <p:ph type="ctrTitle"/>
          </p:nvPr>
        </p:nvSpPr>
        <p:spPr>
          <a:xfrm>
            <a:off x="1049867" y="982134"/>
            <a:ext cx="7650845" cy="1286932"/>
          </a:xfrm>
          <a:solidFill>
            <a:schemeClr val="bg1"/>
          </a:solidFill>
          <a:effectLst/>
        </p:spPr>
        <p:txBody>
          <a:bodyPr/>
          <a:lstStyle/>
          <a:p>
            <a:pPr algn="l">
              <a:defRPr/>
            </a:pPr>
            <a:r>
              <a:rPr lang="en-US" sz="2400" b="1" dirty="0">
                <a:solidFill>
                  <a:schemeClr val="tx1"/>
                </a:solidFill>
                <a:effectLst/>
                <a:latin typeface="Arial" charset="0"/>
                <a:ea typeface="ＭＳ Ｐゴシック" charset="0"/>
                <a:cs typeface="ＭＳ Ｐゴシック" charset="0"/>
              </a:rPr>
              <a:t>American Couple Believing 'Evil Is A Make-Believe Concept' Bike Through Territory Near Afghan Border. ISIS Stabs Them To Death.</a:t>
            </a: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6" name="Rectangle 2">
            <a:extLst>
              <a:ext uri="{FF2B5EF4-FFF2-40B4-BE49-F238E27FC236}">
                <a16:creationId xmlns:a16="http://schemas.microsoft.com/office/drawing/2014/main" id="{8E449406-6954-1445-969F-6E07C560CF07}"/>
              </a:ext>
            </a:extLst>
          </p:cNvPr>
          <p:cNvSpPr txBox="1">
            <a:spLocks noChangeArrowheads="1"/>
          </p:cNvSpPr>
          <p:nvPr/>
        </p:nvSpPr>
        <p:spPr bwMode="auto">
          <a:xfrm rot="21263117">
            <a:off x="237181" y="616113"/>
            <a:ext cx="8818101" cy="526181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你看新闻，读报纸，就会被引导去相信这个世界是一个巨大而可怕的地方。故事的叙述是：人不值得信任。人是坏的，人是邪恶的，人是持斧凶手，是怪物，甚至更糟糕。</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我不相信这一点。邪恶是一个虚构的概念，是我们为了应对同类持有与我们不同的价值观、信仰和观点的复杂性而发明出来的</a:t>
            </a: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认为一种观点是令人厌恶的比努力去理解它要容易得多。坏的事情确实存在，没错，但即使那样也是相当罕见的。总体而言，人类是善良的。有时自私，有时目光短浅，但依然是善良的。慷慨、奇妙而又善良。没有什么比我们这段旅程带来的启示更大了。</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——2017</a:t>
            </a: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年</a:t>
            </a: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6</a:t>
            </a: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月，杰伊</a:t>
            </a: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奥斯汀在摩洛哥的博客记录</a:t>
            </a: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22293815"/>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51B6F-12F0-6F47-A244-9DC72FEE9138}"/>
              </a:ext>
            </a:extLst>
          </p:cNvPr>
          <p:cNvPicPr>
            <a:picLocks noChangeAspect="1"/>
          </p:cNvPicPr>
          <p:nvPr/>
        </p:nvPicPr>
        <p:blipFill>
          <a:blip r:embed="rId4"/>
          <a:stretch>
            <a:fillRect/>
          </a:stretch>
        </p:blipFill>
        <p:spPr>
          <a:xfrm>
            <a:off x="443287" y="0"/>
            <a:ext cx="8257425" cy="6858000"/>
          </a:xfrm>
          <a:prstGeom prst="rect">
            <a:avLst/>
          </a:prstGeom>
        </p:spPr>
      </p:pic>
      <p:sp>
        <p:nvSpPr>
          <p:cNvPr id="2" name="Rectangle 1">
            <a:extLst>
              <a:ext uri="{FF2B5EF4-FFF2-40B4-BE49-F238E27FC236}">
                <a16:creationId xmlns:a16="http://schemas.microsoft.com/office/drawing/2014/main" id="{10B7B13E-5A61-C74A-88A4-CD8F1C6FA64C}"/>
              </a:ext>
            </a:extLst>
          </p:cNvPr>
          <p:cNvSpPr/>
          <p:nvPr/>
        </p:nvSpPr>
        <p:spPr bwMode="auto">
          <a:xfrm>
            <a:off x="-224287" y="983411"/>
            <a:ext cx="9523562" cy="12422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5" name="Picture 4">
            <a:extLst>
              <a:ext uri="{FF2B5EF4-FFF2-40B4-BE49-F238E27FC236}">
                <a16:creationId xmlns:a16="http://schemas.microsoft.com/office/drawing/2014/main" id="{0861B701-9055-E64D-85E2-CDE64D9DD4BB}"/>
              </a:ext>
            </a:extLst>
          </p:cNvPr>
          <p:cNvPicPr>
            <a:picLocks noChangeAspect="1"/>
          </p:cNvPicPr>
          <p:nvPr/>
        </p:nvPicPr>
        <p:blipFill>
          <a:blip r:embed="rId5"/>
          <a:stretch>
            <a:fillRect/>
          </a:stretch>
        </p:blipFill>
        <p:spPr>
          <a:xfrm>
            <a:off x="1134531" y="2363761"/>
            <a:ext cx="7318325" cy="4116061"/>
          </a:xfrm>
          <a:prstGeom prst="rect">
            <a:avLst/>
          </a:prstGeom>
        </p:spPr>
      </p:pic>
      <p:sp>
        <p:nvSpPr>
          <p:cNvPr id="900098" name="Rectangle 2"/>
          <p:cNvSpPr>
            <a:spLocks noGrp="1" noChangeArrowheads="1"/>
          </p:cNvSpPr>
          <p:nvPr>
            <p:ph type="ctrTitle"/>
          </p:nvPr>
        </p:nvSpPr>
        <p:spPr>
          <a:xfrm>
            <a:off x="968270" y="1007756"/>
            <a:ext cx="7650845" cy="1286932"/>
          </a:xfrm>
          <a:noFill/>
          <a:effectLst/>
        </p:spPr>
        <p:txBody>
          <a:bodyPr/>
          <a:lstStyle/>
          <a:p>
            <a:pPr algn="l">
              <a:defRPr/>
            </a:pPr>
            <a:r>
              <a:rPr lang="zh-CN" altLang="en-US" sz="2400" b="1" dirty="0">
                <a:solidFill>
                  <a:schemeClr val="tx1"/>
                </a:solidFill>
                <a:effectLst/>
                <a:latin typeface="Arial" charset="0"/>
                <a:ea typeface="ＭＳ Ｐゴシック" charset="0"/>
                <a:cs typeface="ＭＳ Ｐゴシック" charset="0"/>
              </a:rPr>
              <a:t>美国夫妇认为“邪恶是一个虚构的概念”，骑自行车穿越靠近阿富汗边境的地区。</a:t>
            </a:r>
            <a:r>
              <a:rPr lang="en-US" sz="2400" b="1" dirty="0">
                <a:solidFill>
                  <a:schemeClr val="tx1"/>
                </a:solidFill>
                <a:effectLst/>
                <a:latin typeface="Arial" charset="0"/>
                <a:ea typeface="ＭＳ Ｐゴシック" charset="0"/>
                <a:cs typeface="ＭＳ Ｐゴシック" charset="0"/>
              </a:rPr>
              <a:t>ISIS</a:t>
            </a:r>
            <a:r>
              <a:rPr lang="zh-CN" altLang="en-US" sz="2400" b="1" dirty="0">
                <a:solidFill>
                  <a:schemeClr val="tx1"/>
                </a:solidFill>
                <a:effectLst/>
                <a:latin typeface="Arial" charset="0"/>
                <a:ea typeface="ＭＳ Ｐゴシック" charset="0"/>
                <a:cs typeface="ＭＳ Ｐゴシック" charset="0"/>
              </a:rPr>
              <a:t>将他们刺死。</a:t>
            </a:r>
            <a:endParaRPr lang="en-US" sz="24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5586557"/>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oes evil exist?">
            <a:extLst>
              <a:ext uri="{FF2B5EF4-FFF2-40B4-BE49-F238E27FC236}">
                <a16:creationId xmlns:a16="http://schemas.microsoft.com/office/drawing/2014/main" id="{A7DE3458-9259-7E4B-9F4C-65BB0B4C2E4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170556" y="855663"/>
            <a:ext cx="4973444"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04"/>
            <a:ext cx="4192860" cy="6779941"/>
          </a:xfrm>
          <a:solidFill>
            <a:schemeClr val="tx1"/>
          </a:solidFill>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邪恶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存在吗？</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7628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7"/>
            <a:ext cx="9144000" cy="365178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耶和华的慈爱永不断绝，他的怜悯永不止息。</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每天早晨都是新的；</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你的信实多么广大！</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哀 </a:t>
            </a:r>
            <a:r>
              <a:rPr lang="en-US" sz="4000" b="1" dirty="0">
                <a:solidFill>
                  <a:srgbClr val="FFFFFF"/>
                </a:solidFill>
                <a:effectLst>
                  <a:glow rad="127000">
                    <a:srgbClr val="000000"/>
                  </a:glow>
                </a:effectLst>
                <a:latin typeface="Arial" charset="0"/>
                <a:ea typeface="ＭＳ Ｐゴシック" charset="0"/>
                <a:cs typeface="ＭＳ Ｐゴシック" charset="0"/>
              </a:rPr>
              <a:t>3:22-23).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耶利米哀歌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493</a:t>
            </a:r>
          </a:p>
        </p:txBody>
      </p:sp>
    </p:spTree>
    <p:extLst>
      <p:ext uri="{BB962C8B-B14F-4D97-AF65-F5344CB8AC3E}">
        <p14:creationId xmlns:p14="http://schemas.microsoft.com/office/powerpoint/2010/main" val="15777401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2DE231-9E05-944B-9B9C-5E40B3240BBA}"/>
              </a:ext>
            </a:extLst>
          </p:cNvPr>
          <p:cNvGrpSpPr/>
          <p:nvPr/>
        </p:nvGrpSpPr>
        <p:grpSpPr>
          <a:xfrm>
            <a:off x="10621" y="116632"/>
            <a:ext cx="9144000" cy="4379231"/>
            <a:chOff x="10621" y="116632"/>
            <a:chExt cx="9144000" cy="4379231"/>
          </a:xfrm>
        </p:grpSpPr>
        <p:pic>
          <p:nvPicPr>
            <p:cNvPr id="2" name="Picture 1"/>
            <p:cNvPicPr>
              <a:picLocks noChangeAspect="1"/>
            </p:cNvPicPr>
            <p:nvPr/>
          </p:nvPicPr>
          <p:blipFill>
            <a:blip r:embed="rId3"/>
            <a:stretch>
              <a:fillRect/>
            </a:stretch>
          </p:blipFill>
          <p:spPr>
            <a:xfrm>
              <a:off x="10621" y="116632"/>
              <a:ext cx="9144000" cy="4379231"/>
            </a:xfrm>
            <a:prstGeom prst="rect">
              <a:avLst/>
            </a:prstGeom>
          </p:spPr>
        </p:pic>
        <p:pic>
          <p:nvPicPr>
            <p:cNvPr id="8" name="Picture 7">
              <a:extLst>
                <a:ext uri="{FF2B5EF4-FFF2-40B4-BE49-F238E27FC236}">
                  <a16:creationId xmlns:a16="http://schemas.microsoft.com/office/drawing/2014/main" id="{503B9C01-8143-534A-ACA0-D2F8DC87919B}"/>
                </a:ext>
              </a:extLst>
            </p:cNvPr>
            <p:cNvPicPr>
              <a:picLocks noChangeAspect="1"/>
            </p:cNvPicPr>
            <p:nvPr/>
          </p:nvPicPr>
          <p:blipFill rotWithShape="1">
            <a:blip r:embed="rId3"/>
            <a:srcRect l="33664" t="29167" r="54507" b="54791"/>
            <a:stretch/>
          </p:blipFill>
          <p:spPr>
            <a:xfrm>
              <a:off x="2921620" y="2123103"/>
              <a:ext cx="1081669" cy="702527"/>
            </a:xfrm>
            <a:prstGeom prst="rect">
              <a:avLst/>
            </a:prstGeom>
          </p:spPr>
        </p:pic>
        <p:pic>
          <p:nvPicPr>
            <p:cNvPr id="9" name="Picture 8">
              <a:extLst>
                <a:ext uri="{FF2B5EF4-FFF2-40B4-BE49-F238E27FC236}">
                  <a16:creationId xmlns:a16="http://schemas.microsoft.com/office/drawing/2014/main" id="{98BA89B6-984A-E549-B84F-F62FD44AAFB6}"/>
                </a:ext>
              </a:extLst>
            </p:cNvPr>
            <p:cNvPicPr>
              <a:picLocks noChangeAspect="1"/>
            </p:cNvPicPr>
            <p:nvPr/>
          </p:nvPicPr>
          <p:blipFill rotWithShape="1">
            <a:blip r:embed="rId3"/>
            <a:srcRect l="50128" t="29462" r="35964" b="55218"/>
            <a:stretch/>
          </p:blipFill>
          <p:spPr>
            <a:xfrm>
              <a:off x="4682980" y="2123102"/>
              <a:ext cx="1271771" cy="670885"/>
            </a:xfrm>
            <a:prstGeom prst="rect">
              <a:avLst/>
            </a:prstGeom>
          </p:spPr>
        </p:pic>
        <p:pic>
          <p:nvPicPr>
            <p:cNvPr id="10" name="Picture 9">
              <a:extLst>
                <a:ext uri="{FF2B5EF4-FFF2-40B4-BE49-F238E27FC236}">
                  <a16:creationId xmlns:a16="http://schemas.microsoft.com/office/drawing/2014/main" id="{A5805E20-2081-7942-9960-5C29A5C30618}"/>
                </a:ext>
              </a:extLst>
            </p:cNvPr>
            <p:cNvPicPr>
              <a:picLocks noChangeAspect="1"/>
            </p:cNvPicPr>
            <p:nvPr/>
          </p:nvPicPr>
          <p:blipFill rotWithShape="1">
            <a:blip r:embed="rId3"/>
            <a:srcRect l="79884" t="1876" r="927" b="77200"/>
            <a:stretch/>
          </p:blipFill>
          <p:spPr>
            <a:xfrm>
              <a:off x="7166312" y="3468029"/>
              <a:ext cx="1754664" cy="916323"/>
            </a:xfrm>
            <a:prstGeom prst="rect">
              <a:avLst/>
            </a:prstGeom>
          </p:spPr>
        </p:pic>
        <p:pic>
          <p:nvPicPr>
            <p:cNvPr id="11" name="Picture 10">
              <a:extLst>
                <a:ext uri="{FF2B5EF4-FFF2-40B4-BE49-F238E27FC236}">
                  <a16:creationId xmlns:a16="http://schemas.microsoft.com/office/drawing/2014/main" id="{2F961354-17C2-CA4F-B507-29C48EBF5316}"/>
                </a:ext>
              </a:extLst>
            </p:cNvPr>
            <p:cNvPicPr>
              <a:picLocks noChangeAspect="1"/>
            </p:cNvPicPr>
            <p:nvPr/>
          </p:nvPicPr>
          <p:blipFill rotWithShape="1">
            <a:blip r:embed="rId3"/>
            <a:srcRect l="858" t="2429" r="83410" b="77039"/>
            <a:stretch/>
          </p:blipFill>
          <p:spPr>
            <a:xfrm>
              <a:off x="129333" y="3452769"/>
              <a:ext cx="1438507" cy="899142"/>
            </a:xfrm>
            <a:prstGeom prst="rect">
              <a:avLst/>
            </a:prstGeom>
          </p:spPr>
        </p:pic>
      </p:grpSp>
      <p:sp>
        <p:nvSpPr>
          <p:cNvPr id="900098" name="Rectangle 2"/>
          <p:cNvSpPr>
            <a:spLocks noGrp="1" noChangeArrowheads="1"/>
          </p:cNvSpPr>
          <p:nvPr>
            <p:ph type="ctrTitle"/>
          </p:nvPr>
        </p:nvSpPr>
        <p:spPr>
          <a:xfrm>
            <a:off x="1630293" y="3609876"/>
            <a:ext cx="5832648" cy="769349"/>
          </a:xfrm>
          <a:solidFill>
            <a:schemeClr val="tx1"/>
          </a:solidFill>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悔改</a:t>
            </a:r>
            <a:r>
              <a:rPr lang="en-US" sz="5400" b="1" dirty="0">
                <a:effectLst>
                  <a:glow rad="127000">
                    <a:schemeClr val="tx1"/>
                  </a:glow>
                </a:effectLst>
                <a:latin typeface="Arial" charset="0"/>
                <a:ea typeface="ＭＳ Ｐゴシック" charset="0"/>
                <a:cs typeface="ＭＳ Ｐゴシック" charset="0"/>
              </a:rPr>
              <a:t>?</a:t>
            </a:r>
          </a:p>
        </p:txBody>
      </p:sp>
      <p:sp>
        <p:nvSpPr>
          <p:cNvPr id="3" name="TextBox 2">
            <a:extLst>
              <a:ext uri="{FF2B5EF4-FFF2-40B4-BE49-F238E27FC236}">
                <a16:creationId xmlns:a16="http://schemas.microsoft.com/office/drawing/2014/main" id="{ABD89624-04E2-BF4B-B156-A84FD707EF79}"/>
              </a:ext>
            </a:extLst>
          </p:cNvPr>
          <p:cNvSpPr txBox="1"/>
          <p:nvPr/>
        </p:nvSpPr>
        <p:spPr>
          <a:xfrm>
            <a:off x="-14150" y="3285505"/>
            <a:ext cx="145265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罪孽</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撒旦</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死亡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DC3C57F-1631-E740-8035-B9CD8468AEE6}"/>
              </a:ext>
            </a:extLst>
          </p:cNvPr>
          <p:cNvSpPr txBox="1"/>
          <p:nvPr/>
        </p:nvSpPr>
        <p:spPr>
          <a:xfrm>
            <a:off x="2818260" y="2003114"/>
            <a:ext cx="14526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转自</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AA47D03-B11B-CA47-A44B-4A6F1ED4761A}"/>
              </a:ext>
            </a:extLst>
          </p:cNvPr>
          <p:cNvSpPr txBox="1"/>
          <p:nvPr/>
        </p:nvSpPr>
        <p:spPr>
          <a:xfrm>
            <a:off x="4876896" y="2003114"/>
            <a:ext cx="14526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转到</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E9ADDDE-4237-9542-8CB8-5129D894FD95}"/>
              </a:ext>
            </a:extLst>
          </p:cNvPr>
          <p:cNvSpPr txBox="1"/>
          <p:nvPr/>
        </p:nvSpPr>
        <p:spPr>
          <a:xfrm>
            <a:off x="7471316" y="3330108"/>
            <a:ext cx="170168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救恩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上帝</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生命</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8422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C127263-7A67-534F-894B-C6D2F7753DE8}"/>
              </a:ext>
            </a:extLst>
          </p:cNvPr>
          <p:cNvGrpSpPr/>
          <p:nvPr/>
        </p:nvGrpSpPr>
        <p:grpSpPr>
          <a:xfrm>
            <a:off x="0" y="368300"/>
            <a:ext cx="9157063" cy="6099175"/>
            <a:chOff x="0" y="368300"/>
            <a:chExt cx="9157063" cy="6099175"/>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2A4627C0-EC9F-E348-8647-13FAEAF0B1AE}"/>
                </a:ext>
              </a:extLst>
            </p:cNvPr>
            <p:cNvSpPr/>
            <p:nvPr/>
          </p:nvSpPr>
          <p:spPr bwMode="auto">
            <a:xfrm>
              <a:off x="463730" y="1316045"/>
              <a:ext cx="2775859"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A0AFF82-9FCA-4A45-B95E-E8E4EAE9059C}"/>
                </a:ext>
              </a:extLst>
            </p:cNvPr>
            <p:cNvSpPr/>
            <p:nvPr/>
          </p:nvSpPr>
          <p:spPr bwMode="auto">
            <a:xfrm>
              <a:off x="6590210" y="1120102"/>
              <a:ext cx="2566853"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DA3C6867-58A7-CB40-B463-A5BB400CD068}"/>
                </a:ext>
              </a:extLst>
            </p:cNvPr>
            <p:cNvSpPr/>
            <p:nvPr/>
          </p:nvSpPr>
          <p:spPr bwMode="auto">
            <a:xfrm>
              <a:off x="6263639" y="1764493"/>
              <a:ext cx="2566853" cy="28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ectangle 11">
              <a:extLst>
                <a:ext uri="{FF2B5EF4-FFF2-40B4-BE49-F238E27FC236}">
                  <a16:creationId xmlns:a16="http://schemas.microsoft.com/office/drawing/2014/main" id="{A3145BF6-1C8D-6C43-827F-3F8F53A79A81}"/>
                </a:ext>
              </a:extLst>
            </p:cNvPr>
            <p:cNvSpPr/>
            <p:nvPr/>
          </p:nvSpPr>
          <p:spPr bwMode="auto">
            <a:xfrm>
              <a:off x="1631350" y="2280687"/>
              <a:ext cx="2008666"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12">
              <a:extLst>
                <a:ext uri="{FF2B5EF4-FFF2-40B4-BE49-F238E27FC236}">
                  <a16:creationId xmlns:a16="http://schemas.microsoft.com/office/drawing/2014/main" id="{5B661608-21FB-C245-8BBE-DEEC5F945635}"/>
                </a:ext>
              </a:extLst>
            </p:cNvPr>
            <p:cNvSpPr/>
            <p:nvPr/>
          </p:nvSpPr>
          <p:spPr bwMode="auto">
            <a:xfrm>
              <a:off x="5328138" y="2062279"/>
              <a:ext cx="1913457" cy="9356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A3A2ACCB-45EC-FF45-9EA9-3A67938E3A7F}"/>
                </a:ext>
              </a:extLst>
            </p:cNvPr>
            <p:cNvSpPr/>
            <p:nvPr/>
          </p:nvSpPr>
          <p:spPr bwMode="auto">
            <a:xfrm>
              <a:off x="5618284" y="1939186"/>
              <a:ext cx="1913457" cy="79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6" name="Rectangle 15">
              <a:extLst>
                <a:ext uri="{FF2B5EF4-FFF2-40B4-BE49-F238E27FC236}">
                  <a16:creationId xmlns:a16="http://schemas.microsoft.com/office/drawing/2014/main" id="{05D7EF19-2CB7-EF45-BAB7-32F421D7CEAF}"/>
                </a:ext>
              </a:extLst>
            </p:cNvPr>
            <p:cNvSpPr/>
            <p:nvPr/>
          </p:nvSpPr>
          <p:spPr bwMode="auto">
            <a:xfrm>
              <a:off x="334109" y="698072"/>
              <a:ext cx="8346162" cy="73482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139420"/>
            <a:ext cx="9143999" cy="845028"/>
          </a:xfrm>
          <a:effec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悔改意味着改变你的思想</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ounded Rectangular Callout 3">
            <a:extLst>
              <a:ext uri="{FF2B5EF4-FFF2-40B4-BE49-F238E27FC236}">
                <a16:creationId xmlns:a16="http://schemas.microsoft.com/office/drawing/2014/main" id="{47C15E10-0841-F24E-9B12-B5E87F83BF16}"/>
              </a:ext>
            </a:extLst>
          </p:cNvPr>
          <p:cNvSpPr/>
          <p:nvPr/>
        </p:nvSpPr>
        <p:spPr bwMode="auto">
          <a:xfrm>
            <a:off x="1547449" y="2021032"/>
            <a:ext cx="1978268"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Rounded Rectangular Callout 19">
            <a:extLst>
              <a:ext uri="{FF2B5EF4-FFF2-40B4-BE49-F238E27FC236}">
                <a16:creationId xmlns:a16="http://schemas.microsoft.com/office/drawing/2014/main" id="{165D6E16-BB3E-1A44-9555-8C585B5DCA03}"/>
              </a:ext>
            </a:extLst>
          </p:cNvPr>
          <p:cNvSpPr/>
          <p:nvPr/>
        </p:nvSpPr>
        <p:spPr bwMode="auto">
          <a:xfrm flipH="1">
            <a:off x="5322486" y="2021032"/>
            <a:ext cx="2558811" cy="821241"/>
          </a:xfrm>
          <a:prstGeom prst="wedgeRoundRectCallout">
            <a:avLst>
              <a:gd name="adj1" fmla="val 44785"/>
              <a:gd name="adj2" fmla="val 88698"/>
              <a:gd name="adj3" fmla="val 16667"/>
            </a:avLst>
          </a:prstGeom>
          <a:solidFill>
            <a:schemeClr val="bg1"/>
          </a:solidFill>
          <a:ln w="222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Rectangle 2">
            <a:extLst>
              <a:ext uri="{FF2B5EF4-FFF2-40B4-BE49-F238E27FC236}">
                <a16:creationId xmlns:a16="http://schemas.microsoft.com/office/drawing/2014/main" id="{801759C8-FDDC-1B4A-B83F-3A66F6B6DAB7}"/>
              </a:ext>
            </a:extLst>
          </p:cNvPr>
          <p:cNvSpPr txBox="1">
            <a:spLocks noChangeArrowheads="1"/>
          </p:cNvSpPr>
          <p:nvPr/>
        </p:nvSpPr>
        <p:spPr bwMode="auto">
          <a:xfrm>
            <a:off x="175718" y="1090146"/>
            <a:ext cx="3050930"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从这儿</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lang="en-US" sz="2400" b="1" kern="0" dirty="0" err="1">
                <a:solidFill>
                  <a:srgbClr val="000000"/>
                </a:solidFill>
                <a:effectLst>
                  <a:glow rad="127000">
                    <a:srgbClr val="FFFFFF"/>
                  </a:glow>
                </a:effectLst>
                <a:latin typeface="Arial" charset="0"/>
                <a:ea typeface="ＭＳ Ｐゴシック" charset="0"/>
                <a:cs typeface="ＭＳ Ｐゴシック" charset="0"/>
              </a:rPr>
              <a:t>不信</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22" name="Rectangle 2">
            <a:extLst>
              <a:ext uri="{FF2B5EF4-FFF2-40B4-BE49-F238E27FC236}">
                <a16:creationId xmlns:a16="http://schemas.microsoft.com/office/drawing/2014/main" id="{AE6FF7DA-F13B-C445-B5E5-72570E153FFD}"/>
              </a:ext>
            </a:extLst>
          </p:cNvPr>
          <p:cNvSpPr txBox="1">
            <a:spLocks noChangeArrowheads="1"/>
          </p:cNvSpPr>
          <p:nvPr/>
        </p:nvSpPr>
        <p:spPr bwMode="auto">
          <a:xfrm>
            <a:off x="6497514" y="1090146"/>
            <a:ext cx="1913457" cy="84502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kern="0" dirty="0" err="1">
                <a:solidFill>
                  <a:srgbClr val="000000"/>
                </a:solidFill>
                <a:effectLst>
                  <a:glow rad="127000">
                    <a:srgbClr val="FFFFFF"/>
                  </a:glow>
                </a:effectLst>
                <a:latin typeface="Arial" charset="0"/>
                <a:ea typeface="ＭＳ Ｐゴシック" charset="0"/>
                <a:cs typeface="ＭＳ Ｐゴシック" charset="0"/>
              </a:rPr>
              <a:t>到这儿</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b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相信</a:t>
            </a: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23" name="Rectangle 2">
            <a:extLst>
              <a:ext uri="{FF2B5EF4-FFF2-40B4-BE49-F238E27FC236}">
                <a16:creationId xmlns:a16="http://schemas.microsoft.com/office/drawing/2014/main" id="{EA963ED2-07F1-E744-B67A-127A84358F9A}"/>
              </a:ext>
            </a:extLst>
          </p:cNvPr>
          <p:cNvSpPr txBox="1">
            <a:spLocks noChangeArrowheads="1"/>
          </p:cNvSpPr>
          <p:nvPr/>
        </p:nvSpPr>
        <p:spPr bwMode="auto">
          <a:xfrm>
            <a:off x="1534387" y="2092469"/>
            <a:ext cx="1991330" cy="638717"/>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你不是神</a:t>
            </a:r>
            <a:endPar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CC53E1C7-BD9F-A64D-B552-26AEB70A19FE}"/>
              </a:ext>
            </a:extLst>
          </p:cNvPr>
          <p:cNvSpPr txBox="1">
            <a:spLocks noChangeArrowheads="1"/>
          </p:cNvSpPr>
          <p:nvPr/>
        </p:nvSpPr>
        <p:spPr bwMode="auto">
          <a:xfrm>
            <a:off x="5357780" y="2057488"/>
            <a:ext cx="2523517" cy="78478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你是神</a:t>
            </a:r>
            <a:r>
              <a:rPr lang="zh-CN" altLang="en-US" sz="1800" b="1" kern="0" dirty="0">
                <a:solidFill>
                  <a:srgbClr val="000000"/>
                </a:solidFill>
                <a:effectLst>
                  <a:glow rad="127000">
                    <a:srgbClr val="FFFFFF"/>
                  </a:glow>
                </a:effectLst>
                <a:latin typeface="Arial" charset="0"/>
                <a:ea typeface="ＭＳ Ｐゴシック" charset="0"/>
                <a:cs typeface="ＭＳ Ｐゴシック" charset="0"/>
              </a:rPr>
              <a:t> 并为我而死</a:t>
            </a:r>
            <a:r>
              <a:rPr kumimoji="0" lang="en-US" sz="1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69368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06483"/>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你是怎样</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悔改</a:t>
            </a:r>
            <a:r>
              <a:rPr lang="zh-CN" altLang="en-US" sz="5400" b="1" dirty="0">
                <a:effectLst>
                  <a:glow rad="127000">
                    <a:schemeClr val="tx1"/>
                  </a:glow>
                </a:effectLst>
                <a:latin typeface="Arial" charset="0"/>
                <a:ea typeface="ＭＳ Ｐゴシック" charset="0"/>
                <a:cs typeface="ＭＳ Ｐゴシック" charset="0"/>
              </a:rPr>
              <a:t>的</a:t>
            </a:r>
            <a:r>
              <a:rPr lang="en-US" sz="54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4283968" y="1484784"/>
            <a:ext cx="4860032" cy="46845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你是怎样改变对魔鬼，耶稣和你的罪的看法的</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51520" y="1484784"/>
            <a:ext cx="4064000" cy="4064000"/>
          </a:xfrm>
          <a:prstGeom prst="rect">
            <a:avLst/>
          </a:prstGeom>
        </p:spPr>
      </p:pic>
    </p:spTree>
    <p:extLst>
      <p:ext uri="{BB962C8B-B14F-4D97-AF65-F5344CB8AC3E}">
        <p14:creationId xmlns:p14="http://schemas.microsoft.com/office/powerpoint/2010/main" val="317873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7744" y="2060848"/>
            <a:ext cx="5018033" cy="375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2" name="Text Box 14"/>
          <p:cNvSpPr txBox="1">
            <a:spLocks noChangeArrowheads="1"/>
          </p:cNvSpPr>
          <p:nvPr/>
        </p:nvSpPr>
        <p:spPr bwMode="auto">
          <a:xfrm>
            <a:off x="2843808" y="2060848"/>
            <a:ext cx="33845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rPr>
              <a:t>耶路撒冷</a:t>
            </a:r>
            <a:endParaRPr kumimoji="0" lang="en-US" altLang="zh-CN"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rPr>
              <a:t>沦陷</a:t>
            </a:r>
            <a:endParaRPr kumimoji="0" lang="en-US" sz="4400" b="1" i="0" u="none" strike="noStrike" kern="1200" cap="none" spc="0" normalizeH="0" baseline="0" noProof="0" dirty="0">
              <a:ln>
                <a:noFill/>
              </a:ln>
              <a:solidFill>
                <a:srgbClr val="FFFFFF"/>
              </a:solidFill>
              <a:effectLst>
                <a:glow rad="355600">
                  <a:srgbClr val="000000"/>
                </a:glow>
                <a:outerShdw blurRad="38100" dist="38100" dir="2700000" algn="tl">
                  <a:srgbClr val="000000">
                    <a:alpha val="43137"/>
                  </a:srgbClr>
                </a:outerShdw>
              </a:effectLst>
              <a:uLnTx/>
              <a:uFillTx/>
              <a:latin typeface="Arial" charset="0"/>
              <a:ea typeface="ＭＳ Ｐゴシック" charset="0"/>
            </a:endParaRPr>
          </a:p>
        </p:txBody>
      </p:sp>
      <p:sp>
        <p:nvSpPr>
          <p:cNvPr id="1328130" name="Rectangle 2"/>
          <p:cNvSpPr>
            <a:spLocks noGrp="1" noChangeArrowheads="1"/>
          </p:cNvSpPr>
          <p:nvPr>
            <p:ph type="title"/>
          </p:nvPr>
        </p:nvSpPr>
        <p:spPr>
          <a:xfrm>
            <a:off x="544513" y="404664"/>
            <a:ext cx="8131175" cy="1131887"/>
          </a:xfrm>
          <a:solidFill>
            <a:srgbClr val="000000"/>
          </a:solidFill>
        </p:spPr>
        <p:txBody>
          <a:bodyPr/>
          <a:lstStyle/>
          <a:p>
            <a:pPr algn="ctr" eaLnBrk="1" hangingPunct="1">
              <a:defRPr/>
            </a:pPr>
            <a:r>
              <a:rPr kumimoji="0" lang="zh-CN" altLang="en-US" sz="3600" b="1" dirty="0">
                <a:latin typeface="Arial" charset="0"/>
                <a:ea typeface="ＭＳ Ｐゴシック" charset="0"/>
                <a:cs typeface="Arial" charset="0"/>
              </a:rPr>
              <a:t>耶利米对耶路撒冷沦陷的两种看法</a:t>
            </a:r>
            <a:endParaRPr kumimoji="0" lang="en-US" sz="3600" b="1" dirty="0">
              <a:latin typeface="Arial" charset="0"/>
              <a:ea typeface="ＭＳ Ｐゴシック" charset="0"/>
              <a:cs typeface="Arial" charset="0"/>
            </a:endParaRPr>
          </a:p>
        </p:txBody>
      </p:sp>
      <p:sp>
        <p:nvSpPr>
          <p:cNvPr id="163843" name="Text Box 17"/>
          <p:cNvSpPr txBox="1">
            <a:spLocks noChangeArrowheads="1"/>
          </p:cNvSpPr>
          <p:nvPr/>
        </p:nvSpPr>
        <p:spPr bwMode="auto">
          <a:xfrm>
            <a:off x="7781056" y="44624"/>
            <a:ext cx="118343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494</a:t>
            </a:r>
          </a:p>
        </p:txBody>
      </p:sp>
      <p:grpSp>
        <p:nvGrpSpPr>
          <p:cNvPr id="4" name="Group 3"/>
          <p:cNvGrpSpPr>
            <a:grpSpLocks/>
          </p:cNvGrpSpPr>
          <p:nvPr/>
        </p:nvGrpSpPr>
        <p:grpSpPr bwMode="auto">
          <a:xfrm>
            <a:off x="-108520" y="2398713"/>
            <a:ext cx="4104456" cy="3816349"/>
            <a:chOff x="-108517" y="2636912"/>
            <a:chExt cx="4104339" cy="3816424"/>
          </a:xfrm>
        </p:grpSpPr>
        <p:sp>
          <p:nvSpPr>
            <p:cNvPr id="163849" name="Right Arrow Callout 1"/>
            <p:cNvSpPr>
              <a:spLocks noChangeArrowheads="1"/>
            </p:cNvSpPr>
            <p:nvPr/>
          </p:nvSpPr>
          <p:spPr bwMode="auto">
            <a:xfrm>
              <a:off x="0" y="2636912"/>
              <a:ext cx="3995822" cy="3816424"/>
            </a:xfrm>
            <a:prstGeom prst="rightArrowCallout">
              <a:avLst>
                <a:gd name="adj1" fmla="val 25000"/>
                <a:gd name="adj2" fmla="val 25000"/>
                <a:gd name="adj3" fmla="val 24999"/>
                <a:gd name="adj4" fmla="val 69851"/>
              </a:avLst>
            </a:prstGeom>
            <a:solidFill>
              <a:srgbClr val="FF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 name="Text Box 14"/>
            <p:cNvSpPr txBox="1">
              <a:spLocks noChangeArrowheads="1"/>
            </p:cNvSpPr>
            <p:nvPr/>
          </p:nvSpPr>
          <p:spPr bwMode="auto">
            <a:xfrm>
              <a:off x="-108517" y="2852463"/>
              <a:ext cx="3024101" cy="2062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耶利米书</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向前看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警告</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grpSp>
        <p:nvGrpSpPr>
          <p:cNvPr id="3" name="Group 2"/>
          <p:cNvGrpSpPr>
            <a:grpSpLocks/>
          </p:cNvGrpSpPr>
          <p:nvPr/>
        </p:nvGrpSpPr>
        <p:grpSpPr bwMode="auto">
          <a:xfrm>
            <a:off x="5148063" y="2398713"/>
            <a:ext cx="4104457" cy="3816350"/>
            <a:chOff x="5148176" y="2708920"/>
            <a:chExt cx="4104340" cy="3816424"/>
          </a:xfrm>
        </p:grpSpPr>
        <p:sp>
          <p:nvSpPr>
            <p:cNvPr id="163847" name="Right Arrow Callout 18"/>
            <p:cNvSpPr>
              <a:spLocks noChangeArrowheads="1"/>
            </p:cNvSpPr>
            <p:nvPr/>
          </p:nvSpPr>
          <p:spPr bwMode="auto">
            <a:xfrm rot="10800000">
              <a:off x="5148176" y="2708920"/>
              <a:ext cx="3995823" cy="3816424"/>
            </a:xfrm>
            <a:prstGeom prst="rightArrowCallout">
              <a:avLst>
                <a:gd name="adj1" fmla="val 25000"/>
                <a:gd name="adj2" fmla="val 25000"/>
                <a:gd name="adj3" fmla="val 24999"/>
                <a:gd name="adj4" fmla="val 70631"/>
              </a:avLst>
            </a:prstGeom>
            <a:solidFill>
              <a:srgbClr val="00009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 name="Text Box 14"/>
            <p:cNvSpPr txBox="1">
              <a:spLocks noChangeArrowheads="1"/>
            </p:cNvSpPr>
            <p:nvPr/>
          </p:nvSpPr>
          <p:spPr bwMode="auto">
            <a:xfrm>
              <a:off x="6156706" y="2947124"/>
              <a:ext cx="3095810" cy="206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耶利米哀歌</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zh-CN" alt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向后看</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悲痛</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p:txBody>
        </p:sp>
      </p:grpSp>
    </p:spTree>
    <p:extLst>
      <p:ext uri="{BB962C8B-B14F-4D97-AF65-F5344CB8AC3E}">
        <p14:creationId xmlns:p14="http://schemas.microsoft.com/office/powerpoint/2010/main" val="205388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wailing wall wide again even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2" name="Rectangle 4"/>
          <p:cNvSpPr>
            <a:spLocks noGrp="1" noChangeArrowheads="1"/>
          </p:cNvSpPr>
          <p:nvPr>
            <p:ph type="title"/>
          </p:nvPr>
        </p:nvSpPr>
        <p:spPr>
          <a:xfrm>
            <a:off x="609600" y="0"/>
            <a:ext cx="8229600" cy="792163"/>
          </a:xfrm>
        </p:spPr>
        <p:txBody>
          <a:bodyPr/>
          <a:lstStyle/>
          <a:p>
            <a:r>
              <a:rPr lang="zh-CN" altLang="en-AU" sz="6000" spc="600" dirty="0">
                <a:solidFill>
                  <a:schemeClr val="tx1"/>
                </a:solidFill>
                <a:effectLst>
                  <a:outerShdw blurRad="38100" dist="38100" dir="2700000" algn="tl">
                    <a:srgbClr val="DDDDDD"/>
                  </a:outerShdw>
                </a:effectLst>
                <a:latin typeface="Boca Raton ICG Solid" charset="0"/>
                <a:cs typeface="SimSun" charset="0"/>
              </a:rPr>
              <a:t>耶利米哀歌</a:t>
            </a:r>
            <a:endParaRPr lang="en-AU" sz="6000" spc="600" dirty="0">
              <a:solidFill>
                <a:schemeClr val="tx1"/>
              </a:solidFill>
              <a:effectLst>
                <a:outerShdw blurRad="38100" dist="38100" dir="2700000" algn="tl">
                  <a:srgbClr val="DDDDDD"/>
                </a:outerShdw>
              </a:effectLst>
              <a:latin typeface="Boca Raton ICG Solid" charset="0"/>
              <a:cs typeface="SimSun" charset="0"/>
            </a:endParaRPr>
          </a:p>
        </p:txBody>
      </p:sp>
      <p:pic>
        <p:nvPicPr>
          <p:cNvPr id="2054" name="Picture 6" descr="lamentations statue large b&amp;w"/>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419600" y="1143000"/>
            <a:ext cx="3948113" cy="5410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95309256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zh-CN" altLang="en-AU" sz="4800" dirty="0">
                <a:solidFill>
                  <a:srgbClr val="800000"/>
                </a:solidFill>
                <a:effectLst>
                  <a:outerShdw blurRad="38100" dist="38100" dir="2700000" algn="tl">
                    <a:srgbClr val="DDDDDD"/>
                  </a:outerShdw>
                </a:effectLst>
                <a:latin typeface="Boca Raton ICG Solid" charset="0"/>
                <a:cs typeface="SimSun" charset="0"/>
              </a:rPr>
              <a:t>历史背景</a:t>
            </a:r>
          </a:p>
        </p:txBody>
      </p:sp>
      <p:sp>
        <p:nvSpPr>
          <p:cNvPr id="165891" name="Rectangle 3"/>
          <p:cNvSpPr>
            <a:spLocks noChangeArrowheads="1"/>
          </p:cNvSpPr>
          <p:nvPr/>
        </p:nvSpPr>
        <p:spPr bwMode="auto">
          <a:xfrm>
            <a:off x="304800" y="1123940"/>
            <a:ext cx="88392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耶路撒冷</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被</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毁</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后：</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586 BC</a:t>
            </a:r>
            <a:endParaRPr kumimoji="0" lang="en-AU" sz="36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大卫后裔国王</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上帝的受膏者</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被</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mn-cs"/>
              </a:rPr>
              <a:t>废黜并流放</a:t>
            </a:r>
            <a:r>
              <a:rPr kumimoji="0" lang="en-US" sz="36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AU" sz="36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只留下</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最贫穷的</a:t>
            </a:r>
            <a:endParaRPr kumimoji="0" lang="zh-CN" altLang="en-AU"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圣殿被亵渎和烧毁</a:t>
            </a:r>
            <a:r>
              <a:rPr kumimoji="0" lang="zh-CN" altLang="en-US" sz="3600" b="0" i="0" u="none" strike="noStrike" kern="1200" cap="none" spc="0" normalizeH="0" baseline="0" noProof="0" dirty="0">
                <a:ln>
                  <a:noFill/>
                </a:ln>
                <a:solidFill>
                  <a:srgbClr val="000000"/>
                </a:solidFill>
                <a:effectLst/>
                <a:uLnTx/>
                <a:uFillTx/>
                <a:latin typeface="Arial" charset="0"/>
                <a:ea typeface="ＭＳ Ｐゴシック" charset="0"/>
                <a:cs typeface="SimSun" charset="0"/>
              </a:rPr>
              <a:t> </a:t>
            </a:r>
            <a:endParaRPr kumimoji="0" lang="zh-CN" altLang="en-AU"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a:p>
            <a:pPr marL="0" marR="0" lvl="0" indent="0" algn="l" defTabSz="914400" rtl="0" eaLnBrk="1" fontAlgn="base" latinLnBrk="0" hangingPunct="1">
              <a:lnSpc>
                <a:spcPct val="100000"/>
              </a:lnSpc>
              <a:spcBef>
                <a:spcPct val="0"/>
              </a:spcBef>
              <a:spcAft>
                <a:spcPct val="0"/>
              </a:spcAft>
              <a:buClrTx/>
              <a:buSzTx/>
              <a:buFont typeface="Wingdings" charset="0"/>
              <a:buChar char="Ø"/>
              <a:tabLst>
                <a:tab pos="457200" algn="l"/>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 需要了解其观点</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SimSun" charset="0"/>
            </a:endParaRPr>
          </a:p>
        </p:txBody>
      </p:sp>
      <p:pic>
        <p:nvPicPr>
          <p:cNvPr id="165892" name="Picture 4" descr="etch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486400" y="2514600"/>
            <a:ext cx="3368675" cy="419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65893" name="Text Box 5"/>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494</a:t>
            </a:r>
          </a:p>
        </p:txBody>
      </p:sp>
    </p:spTree>
    <p:extLst>
      <p:ext uri="{BB962C8B-B14F-4D97-AF65-F5344CB8AC3E}">
        <p14:creationId xmlns:p14="http://schemas.microsoft.com/office/powerpoint/2010/main" val="1497044666"/>
      </p:ext>
    </p:extLst>
  </p:cSld>
  <p:clrMapOvr>
    <a:masterClrMapping/>
  </p:clrMapOvr>
  <p:transition spd="slow">
    <p:cover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zh-TW" altLang="en-US" sz="4800">
                <a:effectLst>
                  <a:outerShdw blurRad="38100" dist="38100" dir="2700000" algn="tl">
                    <a:srgbClr val="DDDDDD"/>
                  </a:outerShdw>
                </a:effectLst>
                <a:latin typeface="Boca Raton ICG Solid" charset="0"/>
                <a:ea typeface="PMingLiU" charset="0"/>
                <a:cs typeface="PMingLiU" charset="0"/>
              </a:rPr>
              <a:t>文藝作品</a:t>
            </a:r>
            <a:endParaRPr lang="zh-TW" altLang="en-AU" sz="4800">
              <a:effectLst>
                <a:outerShdw blurRad="38100" dist="38100" dir="2700000" algn="tl">
                  <a:srgbClr val="DDDDDD"/>
                </a:outerShdw>
              </a:effectLst>
              <a:latin typeface="Boca Raton ICG Solid" charset="0"/>
              <a:ea typeface="PMingLiU" charset="0"/>
              <a:cs typeface="PMingLiU" charset="0"/>
            </a:endParaRPr>
          </a:p>
        </p:txBody>
      </p:sp>
      <p:pic>
        <p:nvPicPr>
          <p:cNvPr id="159747" name="Picture 3" descr="mosai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3525838"/>
            <a:ext cx="3714750" cy="25320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59748" name="Text Box 4"/>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rPr>
              <a:t>495</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9" name="Rectangle 5"/>
          <p:cNvSpPr>
            <a:spLocks noChangeArrowheads="1"/>
          </p:cNvSpPr>
          <p:nvPr/>
        </p:nvSpPr>
        <p:spPr bwMode="auto">
          <a:xfrm>
            <a:off x="304800" y="1828800"/>
            <a:ext cx="66294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列王记</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具体细节</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事实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耶利米哀歌</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rPr>
              <a:t>生动活泼的</a:t>
            </a:r>
            <a:r>
              <a:rPr kumimoji="0" lang="zh-TW" altLang="en-US" sz="2400" b="1" i="0" u="none" strike="noStrike" kern="1200" cap="none" spc="0" normalizeH="0" baseline="0" noProof="0" dirty="0">
                <a:ln>
                  <a:noFill/>
                </a:ln>
                <a:solidFill>
                  <a:srgbClr val="000000"/>
                </a:solidFill>
                <a:effectLst/>
                <a:uLnTx/>
                <a:uFillTx/>
                <a:latin typeface="Arial" charset="0"/>
                <a:ea typeface="PMingLiU" charset="0"/>
                <a:cs typeface="PMingLiU" charset="0"/>
              </a:rPr>
              <a:t>画</a:t>
            </a:r>
            <a:r>
              <a:rPr kumimoji="0" lang="zh-TW" altLang="en-US" sz="2800" b="1" i="0" u="none" strike="noStrike" kern="1200" cap="none" spc="0" normalizeH="0" baseline="0" noProof="0" dirty="0">
                <a:ln>
                  <a:noFill/>
                </a:ln>
                <a:solidFill>
                  <a:srgbClr val="000000"/>
                </a:solidFill>
                <a:effectLst/>
                <a:uLnTx/>
                <a:uFillTx/>
                <a:latin typeface="Arial" charset="0"/>
                <a:ea typeface="PMingLiU" charset="0"/>
                <a:cs typeface="PMingLiU" charset="0"/>
              </a:rPr>
              <a:t>像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缺乏日期和名字</a:t>
            </a:r>
            <a:endParaRPr kumimoji="0" lang="en-US" altLang="zh-TW" sz="2800" b="1" i="0" u="none" strike="noStrike" kern="1200" cap="none" spc="0" normalizeH="0" baseline="0" noProof="0" dirty="0">
              <a:ln>
                <a:noFill/>
              </a:ln>
              <a:solidFill>
                <a:srgbClr val="000000"/>
              </a:solidFill>
              <a:effectLst/>
              <a:uLnTx/>
              <a:uFillTx/>
              <a:latin typeface="Arial" charset="0"/>
              <a:ea typeface="PMingLiU" charset="0"/>
              <a:cs typeface="PMingLiU" charset="0"/>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没有顺序排序</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诗句没有散文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无姓名的被杀害 </a:t>
            </a:r>
          </a:p>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mn-cs"/>
              </a:rPr>
              <a:t>没有显示个人的悲哀</a:t>
            </a:r>
            <a:r>
              <a:rPr kumimoji="0" 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endParaRPr kumimoji="0" lang="en-AU" sz="2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76575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59749">
                                            <p:txEl>
                                              <p:pRg st="1" end="1"/>
                                            </p:txEl>
                                          </p:spTgt>
                                        </p:tgtEl>
                                        <p:attrNameLst>
                                          <p:attrName>style.visibility</p:attrName>
                                        </p:attrNameLst>
                                      </p:cBhvr>
                                      <p:to>
                                        <p:strVal val="visible"/>
                                      </p:to>
                                    </p:set>
                                    <p:animEffect transition="in" filter="slide(fromBottom)">
                                      <p:cBhvr>
                                        <p:cTn id="7" dur="500"/>
                                        <p:tgtEl>
                                          <p:spTgt spid="15974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59749">
                                            <p:txEl>
                                              <p:pRg st="0" end="0"/>
                                            </p:txEl>
                                          </p:spTgt>
                                        </p:tgtEl>
                                        <p:attrNameLst>
                                          <p:attrName>style.visibility</p:attrName>
                                        </p:attrNameLst>
                                      </p:cBhvr>
                                      <p:to>
                                        <p:strVal val="visible"/>
                                      </p:to>
                                    </p:set>
                                    <p:animEffect transition="in" filter="slide(fromBottom)">
                                      <p:cBhvr>
                                        <p:cTn id="12" dur="500"/>
                                        <p:tgtEl>
                                          <p:spTgt spid="15974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159749">
                                            <p:txEl>
                                              <p:pRg st="2" end="2"/>
                                            </p:txEl>
                                          </p:spTgt>
                                        </p:tgtEl>
                                        <p:attrNameLst>
                                          <p:attrName>style.visibility</p:attrName>
                                        </p:attrNameLst>
                                      </p:cBhvr>
                                      <p:to>
                                        <p:strVal val="visible"/>
                                      </p:to>
                                    </p:set>
                                    <p:animEffect transition="in" filter="slide(fromBottom)">
                                      <p:cBhvr>
                                        <p:cTn id="17" dur="500"/>
                                        <p:tgtEl>
                                          <p:spTgt spid="15974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59749">
                                            <p:txEl>
                                              <p:pRg st="4" end="4"/>
                                            </p:txEl>
                                          </p:spTgt>
                                        </p:tgtEl>
                                        <p:attrNameLst>
                                          <p:attrName>style.visibility</p:attrName>
                                        </p:attrNameLst>
                                      </p:cBhvr>
                                      <p:to>
                                        <p:strVal val="visible"/>
                                      </p:to>
                                    </p:set>
                                    <p:animEffect transition="in" filter="slide(fromBottom)">
                                      <p:cBhvr>
                                        <p:cTn id="22" dur="500"/>
                                        <p:tgtEl>
                                          <p:spTgt spid="15974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59749">
                                            <p:txEl>
                                              <p:pRg st="5" end="5"/>
                                            </p:txEl>
                                          </p:spTgt>
                                        </p:tgtEl>
                                        <p:attrNameLst>
                                          <p:attrName>style.visibility</p:attrName>
                                        </p:attrNameLst>
                                      </p:cBhvr>
                                      <p:to>
                                        <p:strVal val="visible"/>
                                      </p:to>
                                    </p:set>
                                    <p:animEffect transition="in" filter="slide(fromBottom)">
                                      <p:cBhvr>
                                        <p:cTn id="27" dur="500"/>
                                        <p:tgtEl>
                                          <p:spTgt spid="15974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59749">
                                            <p:txEl>
                                              <p:pRg st="6" end="6"/>
                                            </p:txEl>
                                          </p:spTgt>
                                        </p:tgtEl>
                                        <p:attrNameLst>
                                          <p:attrName>style.visibility</p:attrName>
                                        </p:attrNameLst>
                                      </p:cBhvr>
                                      <p:to>
                                        <p:strVal val="visible"/>
                                      </p:to>
                                    </p:set>
                                    <p:animEffect transition="in" filter="slide(fromBottom)">
                                      <p:cBhvr>
                                        <p:cTn id="32" dur="500"/>
                                        <p:tgtEl>
                                          <p:spTgt spid="15974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59749">
                                            <p:txEl>
                                              <p:pRg st="7" end="7"/>
                                            </p:txEl>
                                          </p:spTgt>
                                        </p:tgtEl>
                                        <p:attrNameLst>
                                          <p:attrName>style.visibility</p:attrName>
                                        </p:attrNameLst>
                                      </p:cBhvr>
                                      <p:to>
                                        <p:strVal val="visible"/>
                                      </p:to>
                                    </p:set>
                                    <p:animEffect transition="in" filter="slide(fromBottom)">
                                      <p:cBhvr>
                                        <p:cTn id="37" dur="500"/>
                                        <p:tgtEl>
                                          <p:spTgt spid="15974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nodeType="clickEffect">
                                  <p:stCondLst>
                                    <p:cond delay="0"/>
                                  </p:stCondLst>
                                  <p:childTnLst>
                                    <p:set>
                                      <p:cBhvr>
                                        <p:cTn id="41" dur="1" fill="hold">
                                          <p:stCondLst>
                                            <p:cond delay="0"/>
                                          </p:stCondLst>
                                        </p:cTn>
                                        <p:tgtEl>
                                          <p:spTgt spid="159749">
                                            <p:txEl>
                                              <p:pRg st="8" end="8"/>
                                            </p:txEl>
                                          </p:spTgt>
                                        </p:tgtEl>
                                        <p:attrNameLst>
                                          <p:attrName>style.visibility</p:attrName>
                                        </p:attrNameLst>
                                      </p:cBhvr>
                                      <p:to>
                                        <p:strVal val="visible"/>
                                      </p:to>
                                    </p:set>
                                    <p:animEffect transition="in" filter="slide(fromBottom)">
                                      <p:cBhvr>
                                        <p:cTn id="42" dur="500"/>
                                        <p:tgtEl>
                                          <p:spTgt spid="159749">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159749">
                                            <p:txEl>
                                              <p:pRg st="9" end="9"/>
                                            </p:txEl>
                                          </p:spTgt>
                                        </p:tgtEl>
                                        <p:attrNameLst>
                                          <p:attrName>style.visibility</p:attrName>
                                        </p:attrNameLst>
                                      </p:cBhvr>
                                      <p:to>
                                        <p:strVal val="visible"/>
                                      </p:to>
                                    </p:set>
                                    <p:animEffect transition="in" filter="slide(fromBottom)">
                                      <p:cBhvr>
                                        <p:cTn id="47" dur="500"/>
                                        <p:tgtEl>
                                          <p:spTgt spid="15974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159749">
                                            <p:txEl>
                                              <p:pRg st="10" end="10"/>
                                            </p:txEl>
                                          </p:spTgt>
                                        </p:tgtEl>
                                        <p:attrNameLst>
                                          <p:attrName>style.visibility</p:attrName>
                                        </p:attrNameLst>
                                      </p:cBhvr>
                                      <p:to>
                                        <p:strVal val="visible"/>
                                      </p:to>
                                    </p:set>
                                    <p:animEffect transition="in" filter="slide(fromBottom)">
                                      <p:cBhvr>
                                        <p:cTn id="52" dur="500"/>
                                        <p:tgtEl>
                                          <p:spTgt spid="1597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5181600" cy="1096962"/>
          </a:xfrm>
        </p:spPr>
        <p:txBody>
          <a:bodyPr/>
          <a:lstStyle/>
          <a:p>
            <a:r>
              <a:rPr lang="zh-CN" altLang="en-US" sz="4800" dirty="0">
                <a:solidFill>
                  <a:srgbClr val="006666"/>
                </a:solidFill>
                <a:effectLst>
                  <a:outerShdw blurRad="38100" dist="38100" dir="2700000" algn="tl">
                    <a:srgbClr val="DDDDDD"/>
                  </a:outerShdw>
                </a:effectLst>
                <a:latin typeface="Boca Raton ICG Solid" charset="0"/>
                <a:cs typeface="SimSun" charset="0"/>
              </a:rPr>
              <a:t>名称与地点</a:t>
            </a:r>
            <a:endParaRPr lang="en-AU" sz="4800" dirty="0">
              <a:solidFill>
                <a:srgbClr val="006666"/>
              </a:solidFill>
              <a:effectLst>
                <a:outerShdw blurRad="38100" dist="38100" dir="2700000" algn="tl">
                  <a:srgbClr val="DDDDDD"/>
                </a:outerShdw>
              </a:effectLst>
              <a:latin typeface="Boca Raton ICG Solid" charset="0"/>
            </a:endParaRPr>
          </a:p>
        </p:txBody>
      </p:sp>
      <p:sp>
        <p:nvSpPr>
          <p:cNvPr id="5128" name="Rectangle 8"/>
          <p:cNvSpPr>
            <a:spLocks noChangeArrowheads="1"/>
          </p:cNvSpPr>
          <p:nvPr/>
        </p:nvSpPr>
        <p:spPr bwMode="auto">
          <a:xfrm>
            <a:off x="3352800" y="3352800"/>
            <a:ext cx="2819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节日</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9</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mn-cs"/>
              </a:rPr>
              <a:t>th</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 of Ab</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五旬节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住棚节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逾越节</a:t>
            </a: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普珥节</a:t>
            </a:r>
            <a:endParaRPr kumimoji="0" lang="zh-CN" altLang="en-AU" sz="2800" b="1" i="0" u="none" strike="noStrike" kern="1200" cap="none" spc="0" normalizeH="0" baseline="0" noProof="0" dirty="0">
              <a:ln>
                <a:noFill/>
              </a:ln>
              <a:solidFill>
                <a:srgbClr val="FFFFFF"/>
              </a:solidFill>
              <a:effectLst/>
              <a:uLnTx/>
              <a:uFillTx/>
              <a:latin typeface="Arial" charset="0"/>
              <a:ea typeface="ＭＳ Ｐゴシック" charset="0"/>
              <a:cs typeface="SimSun" charset="0"/>
            </a:endParaRPr>
          </a:p>
        </p:txBody>
      </p:sp>
      <p:sp>
        <p:nvSpPr>
          <p:cNvPr id="5129" name="Text Box 9"/>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494</a:t>
            </a:r>
          </a:p>
        </p:txBody>
      </p:sp>
      <p:sp>
        <p:nvSpPr>
          <p:cNvPr id="5130" name="Rectangle 10"/>
          <p:cNvSpPr>
            <a:spLocks noChangeArrowheads="1"/>
          </p:cNvSpPr>
          <p:nvPr/>
        </p:nvSpPr>
        <p:spPr bwMode="auto">
          <a:xfrm>
            <a:off x="5638799" y="4327"/>
            <a:ext cx="3516117" cy="31242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31" name="Text Box 11"/>
          <p:cNvSpPr txBox="1">
            <a:spLocks noChangeArrowheads="1"/>
          </p:cNvSpPr>
          <p:nvPr/>
        </p:nvSpPr>
        <p:spPr bwMode="auto">
          <a:xfrm>
            <a:off x="8493125" y="457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427</a:t>
            </a:r>
          </a:p>
        </p:txBody>
      </p:sp>
      <p:pic>
        <p:nvPicPr>
          <p:cNvPr id="5127" name="Picture 7" descr="black cover cd"/>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5638800" y="3048000"/>
            <a:ext cx="3505200" cy="3810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132" name="Text Box 12"/>
          <p:cNvSpPr txBox="1">
            <a:spLocks noChangeArrowheads="1"/>
          </p:cNvSpPr>
          <p:nvPr/>
        </p:nvSpPr>
        <p:spPr bwMode="auto">
          <a:xfrm>
            <a:off x="8493125"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n-cs"/>
              </a:rPr>
              <a:t>494</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33" name="Rectangle 13"/>
          <p:cNvSpPr>
            <a:spLocks noChangeArrowheads="1"/>
          </p:cNvSpPr>
          <p:nvPr/>
        </p:nvSpPr>
        <p:spPr bwMode="auto">
          <a:xfrm>
            <a:off x="304800" y="1371600"/>
            <a:ext cx="5257800" cy="510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希伯来</a:t>
            </a: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a:t>
            </a: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英</a:t>
            </a:r>
            <a:endPar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Char char="•"/>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希</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sz="2800" b="1" i="1" u="none" strike="noStrike" kern="1200" cap="none" spc="0" normalizeH="0" baseline="0" noProof="0" dirty="0" err="1">
                <a:ln>
                  <a:noFill/>
                </a:ln>
                <a:solidFill>
                  <a:srgbClr val="000000"/>
                </a:solidFill>
                <a:effectLst/>
                <a:uLnTx/>
                <a:uFillTx/>
                <a:latin typeface="Arial" charset="0"/>
                <a:ea typeface="ＭＳ Ｐゴシック" charset="0"/>
                <a:cs typeface="+mn-cs"/>
              </a:rPr>
              <a:t>eka</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Char char="•"/>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英</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US" altLang="zh-CN" sz="2800" b="1" i="1" u="none" strike="noStrike" kern="1200" cap="none" spc="0" normalizeH="0" baseline="0" noProof="0" dirty="0">
                <a:ln>
                  <a:noFill/>
                </a:ln>
                <a:solidFill>
                  <a:srgbClr val="000000"/>
                </a:solidFill>
                <a:effectLst/>
                <a:uLnTx/>
                <a:uFillTx/>
                <a:latin typeface="Arial" charset="0"/>
                <a:ea typeface="ＭＳ Ｐゴシック" charset="0"/>
                <a:cs typeface="SimSun" charset="0"/>
              </a:rPr>
              <a:t>“How terrible!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mn-cs"/>
              </a:rPr>
              <a:t>Alas!”</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533400" marR="0" lvl="0" indent="-533400" algn="l" defTabSz="914400" rtl="0" eaLnBrk="1" fontAlgn="base" latinLnBrk="0" hangingPunct="1">
              <a:lnSpc>
                <a:spcPct val="90000"/>
              </a:lnSpc>
              <a:spcBef>
                <a:spcPct val="2000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Arial" charset="0"/>
                <a:ea typeface="ＭＳ Ｐゴシック" charset="0"/>
                <a:cs typeface="SimSun" charset="0"/>
              </a:rPr>
              <a:t>五卷书</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耶利米哀歌</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路得记</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传道书</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雅歌</a:t>
            </a:r>
          </a:p>
          <a:p>
            <a:pPr marL="533400" marR="0" lvl="0" indent="-533400" algn="l" defTabSz="914400" rtl="0" eaLnBrk="1" fontAlgn="base" latinLnBrk="0" hangingPunct="1">
              <a:lnSpc>
                <a:spcPct val="90000"/>
              </a:lnSpc>
              <a:spcBef>
                <a:spcPct val="20000"/>
              </a:spcBef>
              <a:spcAft>
                <a:spcPct val="0"/>
              </a:spcAft>
              <a:buClrTx/>
              <a:buSzTx/>
              <a:buFontTx/>
              <a:buAutoNum type="arabicPeriod"/>
              <a:tabLst/>
              <a:defRPr/>
            </a:pPr>
            <a:r>
              <a:rPr kumimoji="0" lang="zh-CN" altLang="en-AU" sz="2800" b="1" i="0" u="none" strike="noStrike" kern="1200" cap="none" spc="0" normalizeH="0" baseline="0" noProof="0" dirty="0">
                <a:ln>
                  <a:noFill/>
                </a:ln>
                <a:solidFill>
                  <a:srgbClr val="000000"/>
                </a:solidFill>
                <a:effectLst/>
                <a:uLnTx/>
                <a:uFillTx/>
                <a:latin typeface="Arial" charset="0"/>
                <a:ea typeface="ＭＳ Ｐゴシック" charset="0"/>
                <a:cs typeface="SimSun" charset="0"/>
              </a:rPr>
              <a:t>以其帖记</a:t>
            </a:r>
          </a:p>
        </p:txBody>
      </p:sp>
    </p:spTree>
    <p:extLst>
      <p:ext uri="{BB962C8B-B14F-4D97-AF65-F5344CB8AC3E}">
        <p14:creationId xmlns:p14="http://schemas.microsoft.com/office/powerpoint/2010/main" val="3100339059"/>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128">
                                            <p:txEl>
                                              <p:pRg st="0" end="0"/>
                                            </p:txEl>
                                          </p:spTgt>
                                        </p:tgtEl>
                                        <p:attrNameLst>
                                          <p:attrName>style.visibility</p:attrName>
                                        </p:attrNameLst>
                                      </p:cBhvr>
                                      <p:to>
                                        <p:strVal val="visible"/>
                                      </p:to>
                                    </p:set>
                                    <p:anim calcmode="lin" valueType="num">
                                      <p:cBhvr>
                                        <p:cTn id="7" dur="1000" fill="hold"/>
                                        <p:tgtEl>
                                          <p:spTgt spid="51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128">
                                            <p:txEl>
                                              <p:pRg st="1" end="1"/>
                                            </p:txEl>
                                          </p:spTgt>
                                        </p:tgtEl>
                                        <p:attrNameLst>
                                          <p:attrName>style.visibility</p:attrName>
                                        </p:attrNameLst>
                                      </p:cBhvr>
                                      <p:to>
                                        <p:strVal val="visible"/>
                                      </p:to>
                                    </p:set>
                                    <p:anim calcmode="lin" valueType="num">
                                      <p:cBhvr>
                                        <p:cTn id="15" dur="1000" fill="hold"/>
                                        <p:tgtEl>
                                          <p:spTgt spid="512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12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1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5128">
                                            <p:txEl>
                                              <p:pRg st="2" end="2"/>
                                            </p:txEl>
                                          </p:spTgt>
                                        </p:tgtEl>
                                        <p:attrNameLst>
                                          <p:attrName>style.visibility</p:attrName>
                                        </p:attrNameLst>
                                      </p:cBhvr>
                                      <p:to>
                                        <p:strVal val="visible"/>
                                      </p:to>
                                    </p:set>
                                    <p:anim calcmode="lin" valueType="num">
                                      <p:cBhvr>
                                        <p:cTn id="23" dur="1000" fill="hold"/>
                                        <p:tgtEl>
                                          <p:spTgt spid="512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12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12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12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5128">
                                            <p:txEl>
                                              <p:pRg st="3" end="3"/>
                                            </p:txEl>
                                          </p:spTgt>
                                        </p:tgtEl>
                                        <p:attrNameLst>
                                          <p:attrName>style.visibility</p:attrName>
                                        </p:attrNameLst>
                                      </p:cBhvr>
                                      <p:to>
                                        <p:strVal val="visible"/>
                                      </p:to>
                                    </p:set>
                                    <p:anim calcmode="lin" valueType="num">
                                      <p:cBhvr>
                                        <p:cTn id="31" dur="1000" fill="hold"/>
                                        <p:tgtEl>
                                          <p:spTgt spid="512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12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12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12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5128">
                                            <p:txEl>
                                              <p:pRg st="4" end="4"/>
                                            </p:txEl>
                                          </p:spTgt>
                                        </p:tgtEl>
                                        <p:attrNameLst>
                                          <p:attrName>style.visibility</p:attrName>
                                        </p:attrNameLst>
                                      </p:cBhvr>
                                      <p:to>
                                        <p:strVal val="visible"/>
                                      </p:to>
                                    </p:set>
                                    <p:anim calcmode="lin" valueType="num">
                                      <p:cBhvr>
                                        <p:cTn id="39" dur="1000" fill="hold"/>
                                        <p:tgtEl>
                                          <p:spTgt spid="512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12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128">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128">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5128">
                                            <p:txEl>
                                              <p:pRg st="5" end="5"/>
                                            </p:txEl>
                                          </p:spTgt>
                                        </p:tgtEl>
                                        <p:attrNameLst>
                                          <p:attrName>style.visibility</p:attrName>
                                        </p:attrNameLst>
                                      </p:cBhvr>
                                      <p:to>
                                        <p:strVal val="visible"/>
                                      </p:to>
                                    </p:set>
                                    <p:anim calcmode="lin" valueType="num">
                                      <p:cBhvr>
                                        <p:cTn id="47" dur="1000" fill="hold"/>
                                        <p:tgtEl>
                                          <p:spTgt spid="5128">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128">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12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12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5133">
                                            <p:txEl>
                                              <p:pRg st="0" end="0"/>
                                            </p:txEl>
                                          </p:spTgt>
                                        </p:tgtEl>
                                        <p:attrNameLst>
                                          <p:attrName>style.visibility</p:attrName>
                                        </p:attrNameLst>
                                      </p:cBhvr>
                                      <p:to>
                                        <p:strVal val="visible"/>
                                      </p:to>
                                    </p:set>
                                    <p:animEffect transition="in" filter="checkerboard(across)">
                                      <p:cBhvr>
                                        <p:cTn id="55" dur="500"/>
                                        <p:tgtEl>
                                          <p:spTgt spid="5133">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5133">
                                            <p:txEl>
                                              <p:pRg st="1" end="1"/>
                                            </p:txEl>
                                          </p:spTgt>
                                        </p:tgtEl>
                                        <p:attrNameLst>
                                          <p:attrName>style.visibility</p:attrName>
                                        </p:attrNameLst>
                                      </p:cBhvr>
                                      <p:to>
                                        <p:strVal val="visible"/>
                                      </p:to>
                                    </p:set>
                                    <p:animEffect transition="in" filter="checkerboard(across)">
                                      <p:cBhvr>
                                        <p:cTn id="60" dur="500"/>
                                        <p:tgtEl>
                                          <p:spTgt spid="5133">
                                            <p:txEl>
                                              <p:pRg st="1" end="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nodeType="clickEffect">
                                  <p:stCondLst>
                                    <p:cond delay="0"/>
                                  </p:stCondLst>
                                  <p:childTnLst>
                                    <p:set>
                                      <p:cBhvr>
                                        <p:cTn id="64" dur="1" fill="hold">
                                          <p:stCondLst>
                                            <p:cond delay="0"/>
                                          </p:stCondLst>
                                        </p:cTn>
                                        <p:tgtEl>
                                          <p:spTgt spid="5133">
                                            <p:txEl>
                                              <p:pRg st="2" end="2"/>
                                            </p:txEl>
                                          </p:spTgt>
                                        </p:tgtEl>
                                        <p:attrNameLst>
                                          <p:attrName>style.visibility</p:attrName>
                                        </p:attrNameLst>
                                      </p:cBhvr>
                                      <p:to>
                                        <p:strVal val="visible"/>
                                      </p:to>
                                    </p:set>
                                    <p:animEffect transition="in" filter="checkerboard(across)">
                                      <p:cBhvr>
                                        <p:cTn id="65" dur="500"/>
                                        <p:tgtEl>
                                          <p:spTgt spid="5133">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nodeType="clickEffect">
                                  <p:stCondLst>
                                    <p:cond delay="0"/>
                                  </p:stCondLst>
                                  <p:childTnLst>
                                    <p:set>
                                      <p:cBhvr>
                                        <p:cTn id="69" dur="1" fill="hold">
                                          <p:stCondLst>
                                            <p:cond delay="0"/>
                                          </p:stCondLst>
                                        </p:cTn>
                                        <p:tgtEl>
                                          <p:spTgt spid="5133">
                                            <p:txEl>
                                              <p:pRg st="4" end="4"/>
                                            </p:txEl>
                                          </p:spTgt>
                                        </p:tgtEl>
                                        <p:attrNameLst>
                                          <p:attrName>style.visibility</p:attrName>
                                        </p:attrNameLst>
                                      </p:cBhvr>
                                      <p:to>
                                        <p:strVal val="visible"/>
                                      </p:to>
                                    </p:set>
                                    <p:animEffect transition="in" filter="checkerboard(across)">
                                      <p:cBhvr>
                                        <p:cTn id="70" dur="500"/>
                                        <p:tgtEl>
                                          <p:spTgt spid="5133">
                                            <p:txEl>
                                              <p:pRg st="4" end="4"/>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nodeType="clickEffect">
                                  <p:stCondLst>
                                    <p:cond delay="0"/>
                                  </p:stCondLst>
                                  <p:childTnLst>
                                    <p:set>
                                      <p:cBhvr>
                                        <p:cTn id="74" dur="1" fill="hold">
                                          <p:stCondLst>
                                            <p:cond delay="0"/>
                                          </p:stCondLst>
                                        </p:cTn>
                                        <p:tgtEl>
                                          <p:spTgt spid="5133">
                                            <p:txEl>
                                              <p:pRg st="5" end="5"/>
                                            </p:txEl>
                                          </p:spTgt>
                                        </p:tgtEl>
                                        <p:attrNameLst>
                                          <p:attrName>style.visibility</p:attrName>
                                        </p:attrNameLst>
                                      </p:cBhvr>
                                      <p:to>
                                        <p:strVal val="visible"/>
                                      </p:to>
                                    </p:set>
                                    <p:animEffect transition="in" filter="checkerboard(across)">
                                      <p:cBhvr>
                                        <p:cTn id="75" dur="500"/>
                                        <p:tgtEl>
                                          <p:spTgt spid="5133">
                                            <p:txEl>
                                              <p:pRg st="5" end="5"/>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5133">
                                            <p:txEl>
                                              <p:pRg st="6" end="6"/>
                                            </p:txEl>
                                          </p:spTgt>
                                        </p:tgtEl>
                                        <p:attrNameLst>
                                          <p:attrName>style.visibility</p:attrName>
                                        </p:attrNameLst>
                                      </p:cBhvr>
                                      <p:to>
                                        <p:strVal val="visible"/>
                                      </p:to>
                                    </p:set>
                                    <p:animEffect transition="in" filter="checkerboard(across)">
                                      <p:cBhvr>
                                        <p:cTn id="80" dur="500"/>
                                        <p:tgtEl>
                                          <p:spTgt spid="5133">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10" fill="hold" nodeType="clickEffect">
                                  <p:stCondLst>
                                    <p:cond delay="0"/>
                                  </p:stCondLst>
                                  <p:childTnLst>
                                    <p:set>
                                      <p:cBhvr>
                                        <p:cTn id="84" dur="1" fill="hold">
                                          <p:stCondLst>
                                            <p:cond delay="0"/>
                                          </p:stCondLst>
                                        </p:cTn>
                                        <p:tgtEl>
                                          <p:spTgt spid="5133">
                                            <p:txEl>
                                              <p:pRg st="7" end="7"/>
                                            </p:txEl>
                                          </p:spTgt>
                                        </p:tgtEl>
                                        <p:attrNameLst>
                                          <p:attrName>style.visibility</p:attrName>
                                        </p:attrNameLst>
                                      </p:cBhvr>
                                      <p:to>
                                        <p:strVal val="visible"/>
                                      </p:to>
                                    </p:set>
                                    <p:animEffect transition="in" filter="checkerboard(across)">
                                      <p:cBhvr>
                                        <p:cTn id="85" dur="500"/>
                                        <p:tgtEl>
                                          <p:spTgt spid="5133">
                                            <p:txEl>
                                              <p:pRg st="7" end="7"/>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 presetClass="entr" presetSubtype="10" fill="hold" nodeType="clickEffect">
                                  <p:stCondLst>
                                    <p:cond delay="0"/>
                                  </p:stCondLst>
                                  <p:childTnLst>
                                    <p:set>
                                      <p:cBhvr>
                                        <p:cTn id="89" dur="1" fill="hold">
                                          <p:stCondLst>
                                            <p:cond delay="0"/>
                                          </p:stCondLst>
                                        </p:cTn>
                                        <p:tgtEl>
                                          <p:spTgt spid="5133">
                                            <p:txEl>
                                              <p:pRg st="8" end="8"/>
                                            </p:txEl>
                                          </p:spTgt>
                                        </p:tgtEl>
                                        <p:attrNameLst>
                                          <p:attrName>style.visibility</p:attrName>
                                        </p:attrNameLst>
                                      </p:cBhvr>
                                      <p:to>
                                        <p:strVal val="visible"/>
                                      </p:to>
                                    </p:set>
                                    <p:animEffect transition="in" filter="checkerboard(across)">
                                      <p:cBhvr>
                                        <p:cTn id="90" dur="500"/>
                                        <p:tgtEl>
                                          <p:spTgt spid="5133">
                                            <p:txEl>
                                              <p:pRg st="8" end="8"/>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 presetClass="entr" presetSubtype="10" fill="hold" nodeType="clickEffect">
                                  <p:stCondLst>
                                    <p:cond delay="0"/>
                                  </p:stCondLst>
                                  <p:childTnLst>
                                    <p:set>
                                      <p:cBhvr>
                                        <p:cTn id="94" dur="1" fill="hold">
                                          <p:stCondLst>
                                            <p:cond delay="0"/>
                                          </p:stCondLst>
                                        </p:cTn>
                                        <p:tgtEl>
                                          <p:spTgt spid="5133">
                                            <p:txEl>
                                              <p:pRg st="9" end="9"/>
                                            </p:txEl>
                                          </p:spTgt>
                                        </p:tgtEl>
                                        <p:attrNameLst>
                                          <p:attrName>style.visibility</p:attrName>
                                        </p:attrNameLst>
                                      </p:cBhvr>
                                      <p:to>
                                        <p:strVal val="visible"/>
                                      </p:to>
                                    </p:set>
                                    <p:animEffect transition="in" filter="checkerboard(across)">
                                      <p:cBhvr>
                                        <p:cTn id="95" dur="500"/>
                                        <p:tgtEl>
                                          <p:spTgt spid="513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endParaRPr lang="en-US" sz="2400" b="1">
              <a:effectLst>
                <a:outerShdw blurRad="38100" dist="38100" dir="2700000" algn="tl">
                  <a:srgbClr val="FFFFFF"/>
                </a:outerShdw>
              </a:effectLst>
              <a:latin typeface="Times New Roman" charset="0"/>
            </a:endParaRPr>
          </a:p>
        </p:txBody>
      </p:sp>
      <p:sp>
        <p:nvSpPr>
          <p:cNvPr id="178179" name="Text Box 3"/>
          <p:cNvSpPr txBox="1">
            <a:spLocks noChangeArrowheads="1"/>
          </p:cNvSpPr>
          <p:nvPr/>
        </p:nvSpPr>
        <p:spPr bwMode="auto">
          <a:xfrm>
            <a:off x="-76200" y="6216650"/>
            <a:ext cx="1295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zh-CN" altLang="en-US" sz="3600" b="1">
                <a:solidFill>
                  <a:schemeClr val="bg1"/>
                </a:solidFill>
                <a:effectLst>
                  <a:outerShdw blurRad="38100" dist="38100" dir="2700000" algn="tl">
                    <a:srgbClr val="DDDDDD"/>
                  </a:outerShdw>
                </a:effectLst>
                <a:latin typeface="Times New Roman" charset="0"/>
                <a:cs typeface="SimSun" charset="0"/>
              </a:rPr>
              <a:t>钱：</a:t>
            </a:r>
          </a:p>
        </p:txBody>
      </p:sp>
      <p:sp>
        <p:nvSpPr>
          <p:cNvPr id="178180" name="Rectangle 4"/>
          <p:cNvSpPr>
            <a:spLocks noChangeArrowheads="1"/>
          </p:cNvSpPr>
          <p:nvPr/>
        </p:nvSpPr>
        <p:spPr bwMode="auto">
          <a:xfrm>
            <a:off x="70866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1" name="Text Box 5"/>
          <p:cNvSpPr txBox="1">
            <a:spLocks noChangeArrowheads="1"/>
          </p:cNvSpPr>
          <p:nvPr/>
        </p:nvSpPr>
        <p:spPr bwMode="auto">
          <a:xfrm>
            <a:off x="1066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1</a:t>
            </a:r>
          </a:p>
        </p:txBody>
      </p:sp>
      <p:sp>
        <p:nvSpPr>
          <p:cNvPr id="178182" name="Text Box 6"/>
          <p:cNvSpPr txBox="1">
            <a:spLocks noChangeArrowheads="1"/>
          </p:cNvSpPr>
          <p:nvPr/>
        </p:nvSpPr>
        <p:spPr bwMode="auto">
          <a:xfrm>
            <a:off x="2590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2</a:t>
            </a:r>
          </a:p>
        </p:txBody>
      </p:sp>
      <p:sp>
        <p:nvSpPr>
          <p:cNvPr id="178183" name="Text Box 7"/>
          <p:cNvSpPr txBox="1">
            <a:spLocks noChangeArrowheads="1"/>
          </p:cNvSpPr>
          <p:nvPr/>
        </p:nvSpPr>
        <p:spPr bwMode="auto">
          <a:xfrm>
            <a:off x="41148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3</a:t>
            </a:r>
          </a:p>
        </p:txBody>
      </p:sp>
      <p:sp>
        <p:nvSpPr>
          <p:cNvPr id="178184" name="Text Box 8"/>
          <p:cNvSpPr txBox="1">
            <a:spLocks noChangeArrowheads="1"/>
          </p:cNvSpPr>
          <p:nvPr/>
        </p:nvSpPr>
        <p:spPr bwMode="auto">
          <a:xfrm>
            <a:off x="57150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4</a:t>
            </a:r>
          </a:p>
        </p:txBody>
      </p:sp>
      <p:sp>
        <p:nvSpPr>
          <p:cNvPr id="178185" name="Text Box 9"/>
          <p:cNvSpPr txBox="1">
            <a:spLocks noChangeArrowheads="1"/>
          </p:cNvSpPr>
          <p:nvPr/>
        </p:nvSpPr>
        <p:spPr bwMode="auto">
          <a:xfrm>
            <a:off x="7315200" y="15240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5</a:t>
            </a:r>
          </a:p>
        </p:txBody>
      </p:sp>
      <p:sp>
        <p:nvSpPr>
          <p:cNvPr id="178186" name="Text Box 10"/>
          <p:cNvSpPr txBox="1">
            <a:spLocks noChangeArrowheads="1"/>
          </p:cNvSpPr>
          <p:nvPr/>
        </p:nvSpPr>
        <p:spPr bwMode="auto">
          <a:xfrm>
            <a:off x="8382000" y="76200"/>
            <a:ext cx="685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2400" b="1">
                <a:solidFill>
                  <a:schemeClr val="bg1"/>
                </a:solidFill>
                <a:effectLst>
                  <a:outerShdw blurRad="38100" dist="38100" dir="2700000" algn="tl">
                    <a:srgbClr val="DDDDDD"/>
                  </a:outerShdw>
                </a:effectLst>
                <a:latin typeface="Times New Roman" charset="0"/>
              </a:rPr>
              <a:t>495</a:t>
            </a:r>
          </a:p>
        </p:txBody>
      </p:sp>
      <p:sp>
        <p:nvSpPr>
          <p:cNvPr id="178187" name="Rectangle 11"/>
          <p:cNvSpPr>
            <a:spLocks noChangeArrowheads="1"/>
          </p:cNvSpPr>
          <p:nvPr/>
        </p:nvSpPr>
        <p:spPr bwMode="auto">
          <a:xfrm>
            <a:off x="5581650" y="2743200"/>
            <a:ext cx="1219200" cy="35052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88" name="Text Box 12"/>
          <p:cNvSpPr txBox="1">
            <a:spLocks noChangeArrowheads="1"/>
          </p:cNvSpPr>
          <p:nvPr/>
        </p:nvSpPr>
        <p:spPr bwMode="auto">
          <a:xfrm>
            <a:off x="5562600" y="2819400"/>
            <a:ext cx="1219200" cy="3060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endParaRPr lang="en-US" sz="3600" b="1">
              <a:effectLst>
                <a:outerShdw blurRad="38100" dist="38100" dir="2700000" algn="tl">
                  <a:srgbClr val="DDDDDD"/>
                </a:outerShdw>
              </a:effectLst>
              <a:latin typeface="Times New Roman" charset="0"/>
            </a:endParaRP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endParaRPr lang="en-US" sz="3600" b="1">
              <a:effectLst>
                <a:outerShdw blurRad="38100" dist="38100" dir="2700000" algn="tl">
                  <a:srgbClr val="DDDDDD"/>
                </a:outerShdw>
              </a:effectLst>
              <a:latin typeface="Times New Roman" charset="0"/>
            </a:endParaRP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89" name="Rectangle 13"/>
          <p:cNvSpPr>
            <a:spLocks noChangeArrowheads="1"/>
          </p:cNvSpPr>
          <p:nvPr/>
        </p:nvSpPr>
        <p:spPr bwMode="auto">
          <a:xfrm>
            <a:off x="257175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0" name="Text Box 14"/>
          <p:cNvSpPr txBox="1">
            <a:spLocks noChangeArrowheads="1"/>
          </p:cNvSpPr>
          <p:nvPr/>
        </p:nvSpPr>
        <p:spPr bwMode="auto">
          <a:xfrm>
            <a:off x="2514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91" name="Rectangle 15"/>
          <p:cNvSpPr>
            <a:spLocks noChangeArrowheads="1"/>
          </p:cNvSpPr>
          <p:nvPr/>
        </p:nvSpPr>
        <p:spPr bwMode="auto">
          <a:xfrm>
            <a:off x="1066800" y="4419600"/>
            <a:ext cx="1219200" cy="18288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2" name="Text Box 16"/>
          <p:cNvSpPr txBox="1">
            <a:spLocks noChangeArrowheads="1"/>
          </p:cNvSpPr>
          <p:nvPr/>
        </p:nvSpPr>
        <p:spPr bwMode="auto">
          <a:xfrm>
            <a:off x="990600" y="4343400"/>
            <a:ext cx="1219200" cy="1851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t>
            </a:r>
          </a:p>
          <a:p>
            <a:pPr algn="ctr">
              <a:spcBef>
                <a:spcPct val="10000"/>
              </a:spcBef>
            </a:pPr>
            <a:r>
              <a:rPr lang="en-US" sz="3600" b="1">
                <a:effectLst>
                  <a:outerShdw blurRad="38100" dist="38100" dir="2700000" algn="tl">
                    <a:srgbClr val="DDDDDD"/>
                  </a:outerShdw>
                </a:effectLst>
                <a:latin typeface="Times New Roman" charset="0"/>
              </a:rPr>
              <a:t>B</a:t>
            </a:r>
          </a:p>
          <a:p>
            <a:pPr algn="ctr">
              <a:spcBef>
                <a:spcPct val="10000"/>
              </a:spcBef>
            </a:pPr>
            <a:r>
              <a:rPr lang="en-US" sz="3600" b="1">
                <a:effectLst>
                  <a:outerShdw blurRad="38100" dist="38100" dir="2700000" algn="tl">
                    <a:srgbClr val="DDDDDD"/>
                  </a:outerShdw>
                </a:effectLst>
                <a:latin typeface="Times New Roman" charset="0"/>
              </a:rPr>
              <a:t>C</a:t>
            </a:r>
          </a:p>
        </p:txBody>
      </p:sp>
      <p:sp>
        <p:nvSpPr>
          <p:cNvPr id="178193" name="Rectangle 17"/>
          <p:cNvSpPr>
            <a:spLocks noChangeArrowheads="1"/>
          </p:cNvSpPr>
          <p:nvPr/>
        </p:nvSpPr>
        <p:spPr bwMode="auto">
          <a:xfrm>
            <a:off x="4076700" y="762000"/>
            <a:ext cx="1219200" cy="54864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8194" name="Text Box 18"/>
          <p:cNvSpPr txBox="1">
            <a:spLocks noChangeArrowheads="1"/>
          </p:cNvSpPr>
          <p:nvPr/>
        </p:nvSpPr>
        <p:spPr bwMode="auto">
          <a:xfrm>
            <a:off x="4038600" y="914400"/>
            <a:ext cx="1333500" cy="54244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en-US" sz="3600" b="1">
                <a:effectLst>
                  <a:outerShdw blurRad="38100" dist="38100" dir="2700000" algn="tl">
                    <a:srgbClr val="DDDDDD"/>
                  </a:outerShdw>
                </a:effectLst>
                <a:latin typeface="Times New Roman" charset="0"/>
              </a:rPr>
              <a:t>AAA</a:t>
            </a:r>
          </a:p>
          <a:p>
            <a:pPr algn="ctr">
              <a:spcBef>
                <a:spcPct val="10000"/>
              </a:spcBef>
            </a:pPr>
            <a:r>
              <a:rPr lang="en-US" sz="3600" b="1">
                <a:effectLst>
                  <a:outerShdw blurRad="38100" dist="38100" dir="2700000" algn="tl">
                    <a:srgbClr val="DDDDDD"/>
                  </a:outerShdw>
                </a:effectLst>
                <a:latin typeface="Times New Roman" charset="0"/>
              </a:rPr>
              <a:t>BBB</a:t>
            </a:r>
          </a:p>
          <a:p>
            <a:pPr algn="ctr">
              <a:spcBef>
                <a:spcPct val="10000"/>
              </a:spcBef>
            </a:pPr>
            <a:r>
              <a:rPr lang="en-US" sz="3600" b="1">
                <a:effectLst>
                  <a:outerShdw blurRad="38100" dist="38100" dir="2700000" algn="tl">
                    <a:srgbClr val="DDDDDD"/>
                  </a:outerShdw>
                </a:effectLst>
                <a:latin typeface="Times New Roman" charset="0"/>
              </a:rPr>
              <a:t>CCC</a:t>
            </a:r>
          </a:p>
          <a:p>
            <a:pPr algn="ctr">
              <a:spcBef>
                <a:spcPct val="10000"/>
              </a:spcBef>
            </a:pPr>
            <a:r>
              <a:rPr lang="en-US" sz="3600" b="1">
                <a:effectLst>
                  <a:outerShdw blurRad="38100" dist="38100" dir="2700000" algn="tl">
                    <a:srgbClr val="DDDDDD"/>
                  </a:outerShdw>
                </a:effectLst>
                <a:latin typeface="Times New Roman" charset="0"/>
              </a:rPr>
              <a:t>DDD</a:t>
            </a:r>
          </a:p>
          <a:p>
            <a:pPr algn="ctr">
              <a:spcBef>
                <a:spcPct val="10000"/>
              </a:spcBef>
            </a:pPr>
            <a:r>
              <a:rPr lang="en-US" sz="3600" b="1">
                <a:effectLst>
                  <a:outerShdw blurRad="38100" dist="38100" dir="2700000" algn="tl">
                    <a:srgbClr val="DDDDDD"/>
                  </a:outerShdw>
                </a:effectLst>
                <a:latin typeface="Times New Roman" charset="0"/>
              </a:rPr>
              <a:t>EEE</a:t>
            </a:r>
          </a:p>
          <a:p>
            <a:pPr algn="ctr">
              <a:spcBef>
                <a:spcPct val="10000"/>
              </a:spcBef>
            </a:pPr>
            <a:r>
              <a:rPr lang="en-US" sz="3600" b="1">
                <a:effectLst>
                  <a:outerShdw blurRad="38100" dist="38100" dir="2700000" algn="tl">
                    <a:srgbClr val="DDDDDD"/>
                  </a:outerShdw>
                </a:effectLst>
                <a:latin typeface="Times New Roman" charset="0"/>
              </a:rPr>
              <a:t>FFF</a:t>
            </a:r>
          </a:p>
          <a:p>
            <a:pPr algn="ctr">
              <a:spcBef>
                <a:spcPct val="10000"/>
              </a:spcBef>
            </a:pPr>
            <a:r>
              <a:rPr lang="en-US" sz="3600" b="1">
                <a:effectLst>
                  <a:outerShdw blurRad="38100" dist="38100" dir="2700000" algn="tl">
                    <a:srgbClr val="DDDDDD"/>
                  </a:outerShdw>
                </a:effectLst>
                <a:latin typeface="Times New Roman" charset="0"/>
              </a:rPr>
              <a:t>GGG</a:t>
            </a:r>
          </a:p>
          <a:p>
            <a:pPr algn="ctr">
              <a:spcBef>
                <a:spcPct val="10000"/>
              </a:spcBef>
            </a:pPr>
            <a:r>
              <a:rPr lang="en-US" sz="3600" b="1">
                <a:effectLst>
                  <a:outerShdw blurRad="38100" dist="38100" dir="2700000" algn="tl">
                    <a:srgbClr val="DDDDDD"/>
                  </a:outerShdw>
                </a:effectLst>
                <a:latin typeface="Times New Roman" charset="0"/>
              </a:rPr>
              <a:t>HHHIII</a:t>
            </a:r>
          </a:p>
        </p:txBody>
      </p:sp>
      <p:sp>
        <p:nvSpPr>
          <p:cNvPr id="178195" name="Text Box 19"/>
          <p:cNvSpPr txBox="1">
            <a:spLocks noChangeArrowheads="1"/>
          </p:cNvSpPr>
          <p:nvPr/>
        </p:nvSpPr>
        <p:spPr bwMode="auto">
          <a:xfrm>
            <a:off x="1143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196" name="Text Box 20"/>
          <p:cNvSpPr txBox="1">
            <a:spLocks noChangeArrowheads="1"/>
          </p:cNvSpPr>
          <p:nvPr/>
        </p:nvSpPr>
        <p:spPr bwMode="auto">
          <a:xfrm>
            <a:off x="2667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197" name="Text Box 21"/>
          <p:cNvSpPr txBox="1">
            <a:spLocks noChangeArrowheads="1"/>
          </p:cNvSpPr>
          <p:nvPr/>
        </p:nvSpPr>
        <p:spPr bwMode="auto">
          <a:xfrm>
            <a:off x="4191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66</a:t>
            </a:r>
          </a:p>
        </p:txBody>
      </p:sp>
      <p:sp>
        <p:nvSpPr>
          <p:cNvPr id="178198" name="Text Box 22"/>
          <p:cNvSpPr txBox="1">
            <a:spLocks noChangeArrowheads="1"/>
          </p:cNvSpPr>
          <p:nvPr/>
        </p:nvSpPr>
        <p:spPr bwMode="auto">
          <a:xfrm>
            <a:off x="5715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44</a:t>
            </a:r>
          </a:p>
        </p:txBody>
      </p:sp>
      <p:sp>
        <p:nvSpPr>
          <p:cNvPr id="178199" name="Text Box 23"/>
          <p:cNvSpPr txBox="1">
            <a:spLocks noChangeArrowheads="1"/>
          </p:cNvSpPr>
          <p:nvPr/>
        </p:nvSpPr>
        <p:spPr bwMode="auto">
          <a:xfrm>
            <a:off x="7239000" y="6216650"/>
            <a:ext cx="91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600" b="1">
                <a:solidFill>
                  <a:schemeClr val="bg1"/>
                </a:solidFill>
                <a:effectLst>
                  <a:outerShdw blurRad="38100" dist="38100" dir="2700000" algn="tl">
                    <a:srgbClr val="DDDDDD"/>
                  </a:outerShdw>
                </a:effectLst>
                <a:latin typeface="Times New Roman" charset="0"/>
              </a:rPr>
              <a:t>22</a:t>
            </a:r>
          </a:p>
        </p:txBody>
      </p:sp>
      <p:sp>
        <p:nvSpPr>
          <p:cNvPr id="178200" name="Text Box 24"/>
          <p:cNvSpPr txBox="1">
            <a:spLocks noChangeArrowheads="1"/>
          </p:cNvSpPr>
          <p:nvPr/>
        </p:nvSpPr>
        <p:spPr bwMode="auto">
          <a:xfrm>
            <a:off x="1066800" y="1447800"/>
            <a:ext cx="25146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zh-CN" altLang="en-US" sz="2800" b="1" i="1">
                <a:solidFill>
                  <a:schemeClr val="bg1"/>
                </a:solidFill>
                <a:effectLst>
                  <a:outerShdw blurRad="38100" dist="38100" dir="2700000" algn="tl">
                    <a:srgbClr val="DDDDDD"/>
                  </a:outerShdw>
                </a:effectLst>
                <a:latin typeface="Times New Roman" charset="0"/>
                <a:cs typeface="SimSun" charset="0"/>
              </a:rPr>
              <a:t>注意：</a:t>
            </a:r>
          </a:p>
          <a:p>
            <a:pPr algn="ctr"/>
            <a:r>
              <a:rPr lang="zh-TW" altLang="en-US" sz="2800" b="1" i="1">
                <a:solidFill>
                  <a:schemeClr val="bg1"/>
                </a:solidFill>
                <a:effectLst>
                  <a:outerShdw blurRad="38100" dist="38100" dir="2700000" algn="tl">
                    <a:srgbClr val="DDDDDD"/>
                  </a:outerShdw>
                </a:effectLst>
                <a:latin typeface="Times New Roman" charset="0"/>
                <a:ea typeface="PMingLiU" charset="0"/>
                <a:cs typeface="PMingLiU" charset="0"/>
              </a:rPr>
              <a:t>希伯來文子母有</a:t>
            </a:r>
            <a:r>
              <a:rPr lang="en-US" altLang="zh-TW" sz="2800" b="1" i="1">
                <a:solidFill>
                  <a:schemeClr val="bg1"/>
                </a:solidFill>
                <a:effectLst>
                  <a:outerShdw blurRad="38100" dist="38100" dir="2700000" algn="tl">
                    <a:srgbClr val="DDDDDD"/>
                  </a:outerShdw>
                </a:effectLst>
                <a:latin typeface="Times New Roman" charset="0"/>
                <a:ea typeface="PMingLiU" charset="0"/>
                <a:cs typeface="PMingLiU" charset="0"/>
              </a:rPr>
              <a:t>22</a:t>
            </a:r>
            <a:r>
              <a:rPr lang="zh-TW" altLang="en-US" sz="2800" b="1" i="1">
                <a:solidFill>
                  <a:schemeClr val="bg1"/>
                </a:solidFill>
                <a:effectLst>
                  <a:outerShdw blurRad="38100" dist="38100" dir="2700000" algn="tl">
                    <a:srgbClr val="DDDDDD"/>
                  </a:outerShdw>
                </a:effectLst>
                <a:latin typeface="Times New Roman" charset="0"/>
                <a:ea typeface="PMingLiU" charset="0"/>
                <a:cs typeface="PMingLiU" charset="0"/>
              </a:rPr>
              <a:t>個子音</a:t>
            </a:r>
          </a:p>
        </p:txBody>
      </p:sp>
      <p:sp>
        <p:nvSpPr>
          <p:cNvPr id="178201" name="Rectangle 25"/>
          <p:cNvSpPr>
            <a:spLocks noGrp="1" noChangeArrowheads="1"/>
          </p:cNvSpPr>
          <p:nvPr>
            <p:ph type="title" idx="4294967295"/>
          </p:nvPr>
        </p:nvSpPr>
        <p:spPr>
          <a:xfrm rot="16200000">
            <a:off x="-2125662" y="2657475"/>
            <a:ext cx="4953000" cy="701675"/>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離合詩之結構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8191"/>
                                        </p:tgtEl>
                                        <p:attrNameLst>
                                          <p:attrName>style.visibility</p:attrName>
                                        </p:attrNameLst>
                                      </p:cBhvr>
                                      <p:to>
                                        <p:strVal val="visible"/>
                                      </p:to>
                                    </p:set>
                                    <p:animEffect transition="in" filter="wipe(down)">
                                      <p:cBhvr>
                                        <p:cTn id="7" dur="500"/>
                                        <p:tgtEl>
                                          <p:spTgt spid="17819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8195"/>
                                        </p:tgtEl>
                                        <p:attrNameLst>
                                          <p:attrName>style.visibility</p:attrName>
                                        </p:attrNameLst>
                                      </p:cBhvr>
                                      <p:to>
                                        <p:strVal val="visible"/>
                                      </p:to>
                                    </p:set>
                                    <p:anim calcmode="lin" valueType="num">
                                      <p:cBhvr additive="base">
                                        <p:cTn id="10" dur="500" fill="hold"/>
                                        <p:tgtEl>
                                          <p:spTgt spid="178195"/>
                                        </p:tgtEl>
                                        <p:attrNameLst>
                                          <p:attrName>ppt_x</p:attrName>
                                        </p:attrNameLst>
                                      </p:cBhvr>
                                      <p:tavLst>
                                        <p:tav tm="0">
                                          <p:val>
                                            <p:strVal val="#ppt_x"/>
                                          </p:val>
                                        </p:tav>
                                        <p:tav tm="100000">
                                          <p:val>
                                            <p:strVal val="#ppt_x"/>
                                          </p:val>
                                        </p:tav>
                                      </p:tavLst>
                                    </p:anim>
                                    <p:anim calcmode="lin" valueType="num">
                                      <p:cBhvr additive="base">
                                        <p:cTn id="11" dur="500" fill="hold"/>
                                        <p:tgtEl>
                                          <p:spTgt spid="178195"/>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8189"/>
                                        </p:tgtEl>
                                        <p:attrNameLst>
                                          <p:attrName>style.visibility</p:attrName>
                                        </p:attrNameLst>
                                      </p:cBhvr>
                                      <p:to>
                                        <p:strVal val="visible"/>
                                      </p:to>
                                    </p:set>
                                    <p:animEffect transition="in" filter="wipe(down)">
                                      <p:cBhvr>
                                        <p:cTn id="16" dur="500"/>
                                        <p:tgtEl>
                                          <p:spTgt spid="178189"/>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78196"/>
                                        </p:tgtEl>
                                        <p:attrNameLst>
                                          <p:attrName>style.visibility</p:attrName>
                                        </p:attrNameLst>
                                      </p:cBhvr>
                                      <p:to>
                                        <p:strVal val="visible"/>
                                      </p:to>
                                    </p:set>
                                    <p:anim calcmode="lin" valueType="num">
                                      <p:cBhvr additive="base">
                                        <p:cTn id="19" dur="500" fill="hold"/>
                                        <p:tgtEl>
                                          <p:spTgt spid="178196"/>
                                        </p:tgtEl>
                                        <p:attrNameLst>
                                          <p:attrName>ppt_x</p:attrName>
                                        </p:attrNameLst>
                                      </p:cBhvr>
                                      <p:tavLst>
                                        <p:tav tm="0">
                                          <p:val>
                                            <p:strVal val="#ppt_x"/>
                                          </p:val>
                                        </p:tav>
                                        <p:tav tm="100000">
                                          <p:val>
                                            <p:strVal val="#ppt_x"/>
                                          </p:val>
                                        </p:tav>
                                      </p:tavLst>
                                    </p:anim>
                                    <p:anim calcmode="lin" valueType="num">
                                      <p:cBhvr additive="base">
                                        <p:cTn id="20" dur="500" fill="hold"/>
                                        <p:tgtEl>
                                          <p:spTgt spid="17819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8193"/>
                                        </p:tgtEl>
                                        <p:attrNameLst>
                                          <p:attrName>style.visibility</p:attrName>
                                        </p:attrNameLst>
                                      </p:cBhvr>
                                      <p:to>
                                        <p:strVal val="visible"/>
                                      </p:to>
                                    </p:set>
                                    <p:animEffect transition="in" filter="wipe(down)">
                                      <p:cBhvr>
                                        <p:cTn id="25" dur="500"/>
                                        <p:tgtEl>
                                          <p:spTgt spid="17819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78197"/>
                                        </p:tgtEl>
                                        <p:attrNameLst>
                                          <p:attrName>style.visibility</p:attrName>
                                        </p:attrNameLst>
                                      </p:cBhvr>
                                      <p:to>
                                        <p:strVal val="visible"/>
                                      </p:to>
                                    </p:set>
                                    <p:anim calcmode="lin" valueType="num">
                                      <p:cBhvr additive="base">
                                        <p:cTn id="28" dur="500" fill="hold"/>
                                        <p:tgtEl>
                                          <p:spTgt spid="178197"/>
                                        </p:tgtEl>
                                        <p:attrNameLst>
                                          <p:attrName>ppt_x</p:attrName>
                                        </p:attrNameLst>
                                      </p:cBhvr>
                                      <p:tavLst>
                                        <p:tav tm="0">
                                          <p:val>
                                            <p:strVal val="#ppt_x"/>
                                          </p:val>
                                        </p:tav>
                                        <p:tav tm="100000">
                                          <p:val>
                                            <p:strVal val="#ppt_x"/>
                                          </p:val>
                                        </p:tav>
                                      </p:tavLst>
                                    </p:anim>
                                    <p:anim calcmode="lin" valueType="num">
                                      <p:cBhvr additive="base">
                                        <p:cTn id="29" dur="500" fill="hold"/>
                                        <p:tgtEl>
                                          <p:spTgt spid="17819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8187"/>
                                        </p:tgtEl>
                                        <p:attrNameLst>
                                          <p:attrName>style.visibility</p:attrName>
                                        </p:attrNameLst>
                                      </p:cBhvr>
                                      <p:to>
                                        <p:strVal val="visible"/>
                                      </p:to>
                                    </p:set>
                                    <p:animEffect transition="in" filter="wipe(down)">
                                      <p:cBhvr>
                                        <p:cTn id="34" dur="500"/>
                                        <p:tgtEl>
                                          <p:spTgt spid="178187"/>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78198"/>
                                        </p:tgtEl>
                                        <p:attrNameLst>
                                          <p:attrName>style.visibility</p:attrName>
                                        </p:attrNameLst>
                                      </p:cBhvr>
                                      <p:to>
                                        <p:strVal val="visible"/>
                                      </p:to>
                                    </p:set>
                                    <p:anim calcmode="lin" valueType="num">
                                      <p:cBhvr additive="base">
                                        <p:cTn id="37" dur="500" fill="hold"/>
                                        <p:tgtEl>
                                          <p:spTgt spid="178198"/>
                                        </p:tgtEl>
                                        <p:attrNameLst>
                                          <p:attrName>ppt_x</p:attrName>
                                        </p:attrNameLst>
                                      </p:cBhvr>
                                      <p:tavLst>
                                        <p:tav tm="0">
                                          <p:val>
                                            <p:strVal val="#ppt_x"/>
                                          </p:val>
                                        </p:tav>
                                        <p:tav tm="100000">
                                          <p:val>
                                            <p:strVal val="#ppt_x"/>
                                          </p:val>
                                        </p:tav>
                                      </p:tavLst>
                                    </p:anim>
                                    <p:anim calcmode="lin" valueType="num">
                                      <p:cBhvr additive="base">
                                        <p:cTn id="38" dur="500" fill="hold"/>
                                        <p:tgtEl>
                                          <p:spTgt spid="17819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Effect transition="in" filter="wipe(down)">
                                      <p:cBhvr>
                                        <p:cTn id="43" dur="500"/>
                                        <p:tgtEl>
                                          <p:spTgt spid="178180"/>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178199"/>
                                        </p:tgtEl>
                                        <p:attrNameLst>
                                          <p:attrName>style.visibility</p:attrName>
                                        </p:attrNameLst>
                                      </p:cBhvr>
                                      <p:to>
                                        <p:strVal val="visible"/>
                                      </p:to>
                                    </p:set>
                                    <p:anim calcmode="lin" valueType="num">
                                      <p:cBhvr additive="base">
                                        <p:cTn id="46" dur="500" fill="hold"/>
                                        <p:tgtEl>
                                          <p:spTgt spid="178199"/>
                                        </p:tgtEl>
                                        <p:attrNameLst>
                                          <p:attrName>ppt_x</p:attrName>
                                        </p:attrNameLst>
                                      </p:cBhvr>
                                      <p:tavLst>
                                        <p:tav tm="0">
                                          <p:val>
                                            <p:strVal val="#ppt_x"/>
                                          </p:val>
                                        </p:tav>
                                        <p:tav tm="100000">
                                          <p:val>
                                            <p:strVal val="#ppt_x"/>
                                          </p:val>
                                        </p:tav>
                                      </p:tavLst>
                                    </p:anim>
                                    <p:anim calcmode="lin" valueType="num">
                                      <p:cBhvr additive="base">
                                        <p:cTn id="47" dur="500" fill="hold"/>
                                        <p:tgtEl>
                                          <p:spTgt spid="17819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178200"/>
                                        </p:tgtEl>
                                        <p:attrNameLst>
                                          <p:attrName>style.visibility</p:attrName>
                                        </p:attrNameLst>
                                      </p:cBhvr>
                                      <p:to>
                                        <p:strVal val="visible"/>
                                      </p:to>
                                    </p:set>
                                    <p:anim calcmode="lin" valueType="num">
                                      <p:cBhvr>
                                        <p:cTn id="52" dur="1000" fill="hold"/>
                                        <p:tgtEl>
                                          <p:spTgt spid="178200"/>
                                        </p:tgtEl>
                                        <p:attrNameLst>
                                          <p:attrName>ppt_w</p:attrName>
                                        </p:attrNameLst>
                                      </p:cBhvr>
                                      <p:tavLst>
                                        <p:tav tm="0">
                                          <p:val>
                                            <p:fltVal val="0"/>
                                          </p:val>
                                        </p:tav>
                                        <p:tav tm="100000">
                                          <p:val>
                                            <p:strVal val="#ppt_w"/>
                                          </p:val>
                                        </p:tav>
                                      </p:tavLst>
                                    </p:anim>
                                    <p:anim calcmode="lin" valueType="num">
                                      <p:cBhvr>
                                        <p:cTn id="53" dur="1000" fill="hold"/>
                                        <p:tgtEl>
                                          <p:spTgt spid="178200"/>
                                        </p:tgtEl>
                                        <p:attrNameLst>
                                          <p:attrName>ppt_h</p:attrName>
                                        </p:attrNameLst>
                                      </p:cBhvr>
                                      <p:tavLst>
                                        <p:tav tm="0">
                                          <p:val>
                                            <p:fltVal val="0"/>
                                          </p:val>
                                        </p:tav>
                                        <p:tav tm="100000">
                                          <p:val>
                                            <p:strVal val="#ppt_h"/>
                                          </p:val>
                                        </p:tav>
                                      </p:tavLst>
                                    </p:anim>
                                    <p:anim calcmode="lin" valueType="num">
                                      <p:cBhvr>
                                        <p:cTn id="54" dur="1000" fill="hold"/>
                                        <p:tgtEl>
                                          <p:spTgt spid="178200"/>
                                        </p:tgtEl>
                                        <p:attrNameLst>
                                          <p:attrName>style.rotation</p:attrName>
                                        </p:attrNameLst>
                                      </p:cBhvr>
                                      <p:tavLst>
                                        <p:tav tm="0">
                                          <p:val>
                                            <p:fltVal val="90"/>
                                          </p:val>
                                        </p:tav>
                                        <p:tav tm="100000">
                                          <p:val>
                                            <p:fltVal val="0"/>
                                          </p:val>
                                        </p:tav>
                                      </p:tavLst>
                                    </p:anim>
                                    <p:animEffect transition="in" filter="fade">
                                      <p:cBhvr>
                                        <p:cTn id="55" dur="1000"/>
                                        <p:tgtEl>
                                          <p:spTgt spid="1782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78192"/>
                                        </p:tgtEl>
                                        <p:attrNameLst>
                                          <p:attrName>style.visibility</p:attrName>
                                        </p:attrNameLst>
                                      </p:cBhvr>
                                      <p:to>
                                        <p:strVal val="visible"/>
                                      </p:to>
                                    </p:set>
                                    <p:animEffect transition="in" filter="wipe(up)">
                                      <p:cBhvr>
                                        <p:cTn id="60" dur="500"/>
                                        <p:tgtEl>
                                          <p:spTgt spid="17819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78190"/>
                                        </p:tgtEl>
                                        <p:attrNameLst>
                                          <p:attrName>style.visibility</p:attrName>
                                        </p:attrNameLst>
                                      </p:cBhvr>
                                      <p:to>
                                        <p:strVal val="visible"/>
                                      </p:to>
                                    </p:set>
                                    <p:animEffect transition="in" filter="wipe(up)">
                                      <p:cBhvr>
                                        <p:cTn id="65" dur="500"/>
                                        <p:tgtEl>
                                          <p:spTgt spid="17819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78194"/>
                                        </p:tgtEl>
                                        <p:attrNameLst>
                                          <p:attrName>style.visibility</p:attrName>
                                        </p:attrNameLst>
                                      </p:cBhvr>
                                      <p:to>
                                        <p:strVal val="visible"/>
                                      </p:to>
                                    </p:set>
                                    <p:animEffect transition="in" filter="wipe(up)">
                                      <p:cBhvr>
                                        <p:cTn id="70" dur="500"/>
                                        <p:tgtEl>
                                          <p:spTgt spid="17819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8188"/>
                                        </p:tgtEl>
                                        <p:attrNameLst>
                                          <p:attrName>style.visibility</p:attrName>
                                        </p:attrNameLst>
                                      </p:cBhvr>
                                      <p:to>
                                        <p:strVal val="visible"/>
                                      </p:to>
                                    </p:set>
                                    <p:animEffect transition="in" filter="wipe(up)">
                                      <p:cBhvr>
                                        <p:cTn id="75" dur="500"/>
                                        <p:tgtEl>
                                          <p:spTgt spid="17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nimBg="1"/>
      <p:bldP spid="178187" grpId="0" animBg="1"/>
      <p:bldP spid="178188" grpId="0"/>
      <p:bldP spid="178189" grpId="0" animBg="1"/>
      <p:bldP spid="178190" grpId="0"/>
      <p:bldP spid="178191" grpId="0" animBg="1"/>
      <p:bldP spid="178192" grpId="0"/>
      <p:bldP spid="178193" grpId="0" animBg="1"/>
      <p:bldP spid="178194" grpId="0"/>
      <p:bldP spid="178195" grpId="0"/>
      <p:bldP spid="178196" grpId="0"/>
      <p:bldP spid="178197" grpId="0"/>
      <p:bldP spid="178198" grpId="0"/>
      <p:bldP spid="178199" grpId="0"/>
      <p:bldP spid="17820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endParaRPr lang="en-US" sz="2400" b="1">
              <a:effectLst>
                <a:outerShdw blurRad="38100" dist="38100" dir="2700000" algn="tl">
                  <a:srgbClr val="FFFFFF"/>
                </a:outerShdw>
              </a:effectLst>
              <a:latin typeface="Times New Roman" charset="0"/>
            </a:endParaRPr>
          </a:p>
        </p:txBody>
      </p:sp>
      <p:sp>
        <p:nvSpPr>
          <p:cNvPr id="180227" name="Rectangle 3"/>
          <p:cNvSpPr>
            <a:spLocks noChangeArrowheads="1"/>
          </p:cNvSpPr>
          <p:nvPr/>
        </p:nvSpPr>
        <p:spPr bwMode="auto">
          <a:xfrm>
            <a:off x="7162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28" name="Text Box 4"/>
          <p:cNvSpPr txBox="1">
            <a:spLocks noChangeArrowheads="1"/>
          </p:cNvSpPr>
          <p:nvPr/>
        </p:nvSpPr>
        <p:spPr bwMode="auto">
          <a:xfrm>
            <a:off x="7239000" y="5029200"/>
            <a:ext cx="1676400" cy="86793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zh-CN" altLang="en-US" sz="2400" b="1" dirty="0">
                <a:effectLst>
                  <a:outerShdw blurRad="38100" dist="38100" dir="2700000" algn="tl">
                    <a:srgbClr val="DDDDDD"/>
                  </a:outerShdw>
                </a:effectLst>
                <a:latin typeface="Microsoft Sans Serif" charset="0"/>
                <a:cs typeface="SimSun" charset="0"/>
              </a:rPr>
              <a:t>余民的</a:t>
            </a:r>
          </a:p>
          <a:p>
            <a:pPr algn="ctr">
              <a:spcBef>
                <a:spcPct val="10000"/>
              </a:spcBef>
            </a:pPr>
            <a:r>
              <a:rPr lang="zh-CN" altLang="en-US" sz="2400" b="1" dirty="0">
                <a:effectLst>
                  <a:outerShdw blurRad="38100" dist="38100" dir="2700000" algn="tl">
                    <a:srgbClr val="DDDDDD"/>
                  </a:outerShdw>
                </a:effectLst>
                <a:latin typeface="Microsoft Sans Serif" charset="0"/>
                <a:cs typeface="SimSun" charset="0"/>
              </a:rPr>
              <a:t>归回</a:t>
            </a:r>
          </a:p>
        </p:txBody>
      </p:sp>
      <p:sp>
        <p:nvSpPr>
          <p:cNvPr id="180229" name="Text Box 5"/>
          <p:cNvSpPr txBox="1">
            <a:spLocks noChangeArrowheads="1"/>
          </p:cNvSpPr>
          <p:nvPr/>
        </p:nvSpPr>
        <p:spPr bwMode="auto">
          <a:xfrm>
            <a:off x="4572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1</a:t>
            </a:r>
          </a:p>
        </p:txBody>
      </p:sp>
      <p:sp>
        <p:nvSpPr>
          <p:cNvPr id="180230" name="Text Box 6"/>
          <p:cNvSpPr txBox="1">
            <a:spLocks noChangeArrowheads="1"/>
          </p:cNvSpPr>
          <p:nvPr/>
        </p:nvSpPr>
        <p:spPr bwMode="auto">
          <a:xfrm>
            <a:off x="2133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2</a:t>
            </a:r>
          </a:p>
        </p:txBody>
      </p:sp>
      <p:sp>
        <p:nvSpPr>
          <p:cNvPr id="180231" name="Text Box 7"/>
          <p:cNvSpPr txBox="1">
            <a:spLocks noChangeArrowheads="1"/>
          </p:cNvSpPr>
          <p:nvPr/>
        </p:nvSpPr>
        <p:spPr bwMode="auto">
          <a:xfrm>
            <a:off x="39624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3</a:t>
            </a:r>
          </a:p>
        </p:txBody>
      </p:sp>
      <p:sp>
        <p:nvSpPr>
          <p:cNvPr id="180232" name="Text Box 8"/>
          <p:cNvSpPr txBox="1">
            <a:spLocks noChangeArrowheads="1"/>
          </p:cNvSpPr>
          <p:nvPr/>
        </p:nvSpPr>
        <p:spPr bwMode="auto">
          <a:xfrm>
            <a:off x="57150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4</a:t>
            </a:r>
          </a:p>
        </p:txBody>
      </p:sp>
      <p:sp>
        <p:nvSpPr>
          <p:cNvPr id="180233" name="Text Box 9"/>
          <p:cNvSpPr txBox="1">
            <a:spLocks noChangeArrowheads="1"/>
          </p:cNvSpPr>
          <p:nvPr/>
        </p:nvSpPr>
        <p:spPr bwMode="auto">
          <a:xfrm>
            <a:off x="7467600" y="1187450"/>
            <a:ext cx="1219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600" b="1">
                <a:solidFill>
                  <a:schemeClr val="bg1"/>
                </a:solidFill>
                <a:effectLst>
                  <a:outerShdw blurRad="38100" dist="38100" dir="2700000" algn="tl">
                    <a:srgbClr val="DDDDDD"/>
                  </a:outerShdw>
                </a:effectLst>
                <a:latin typeface="Times New Roman" charset="0"/>
              </a:rPr>
              <a:t>5</a:t>
            </a:r>
          </a:p>
        </p:txBody>
      </p:sp>
      <p:sp>
        <p:nvSpPr>
          <p:cNvPr id="180234" name="Rectangle 10"/>
          <p:cNvSpPr>
            <a:spLocks noChangeArrowheads="1"/>
          </p:cNvSpPr>
          <p:nvPr/>
        </p:nvSpPr>
        <p:spPr bwMode="auto">
          <a:xfrm>
            <a:off x="54864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5" name="Text Box 11"/>
          <p:cNvSpPr txBox="1">
            <a:spLocks noChangeArrowheads="1"/>
          </p:cNvSpPr>
          <p:nvPr/>
        </p:nvSpPr>
        <p:spPr bwMode="auto">
          <a:xfrm>
            <a:off x="5562600" y="3505200"/>
            <a:ext cx="14478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上帝</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的发怒</a:t>
            </a:r>
            <a:endParaRPr lang="en-US" sz="2400" b="1">
              <a:effectLst>
                <a:outerShdw blurRad="38100" dist="38100" dir="2700000" algn="tl">
                  <a:srgbClr val="DDDDDD"/>
                </a:outerShdw>
              </a:effectLst>
              <a:latin typeface="Microsoft Sans Serif" charset="0"/>
            </a:endParaRPr>
          </a:p>
        </p:txBody>
      </p:sp>
      <p:sp>
        <p:nvSpPr>
          <p:cNvPr id="180236" name="Rectangle 12"/>
          <p:cNvSpPr>
            <a:spLocks noChangeArrowheads="1"/>
          </p:cNvSpPr>
          <p:nvPr/>
        </p:nvSpPr>
        <p:spPr bwMode="auto">
          <a:xfrm>
            <a:off x="3733800" y="19812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7" name="Text Box 13"/>
          <p:cNvSpPr txBox="1">
            <a:spLocks noChangeArrowheads="1"/>
          </p:cNvSpPr>
          <p:nvPr/>
        </p:nvSpPr>
        <p:spPr bwMode="auto">
          <a:xfrm>
            <a:off x="3810000" y="22860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耶利米</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a:t>
            </a:r>
            <a:r>
              <a:rPr lang="en-US" sz="2400" b="1">
                <a:effectLst>
                  <a:outerShdw blurRad="38100" dist="38100" dir="2700000" algn="tl">
                    <a:srgbClr val="DDDDDD"/>
                  </a:outerShdw>
                </a:effectLst>
                <a:latin typeface="Microsoft Sans Serif" charset="0"/>
              </a:rPr>
              <a:t> </a:t>
            </a:r>
            <a:r>
              <a:rPr lang="zh-CN" altLang="en-US" sz="2400" b="1">
                <a:effectLst>
                  <a:outerShdw blurRad="38100" dist="38100" dir="2700000" algn="tl">
                    <a:srgbClr val="DDDDDD"/>
                  </a:outerShdw>
                </a:effectLst>
                <a:latin typeface="Microsoft Sans Serif" charset="0"/>
                <a:cs typeface="SimSun" charset="0"/>
              </a:rPr>
              <a:t>回复</a:t>
            </a:r>
          </a:p>
        </p:txBody>
      </p:sp>
      <p:sp>
        <p:nvSpPr>
          <p:cNvPr id="180238" name="Rectangle 14"/>
          <p:cNvSpPr>
            <a:spLocks noChangeArrowheads="1"/>
          </p:cNvSpPr>
          <p:nvPr/>
        </p:nvSpPr>
        <p:spPr bwMode="auto">
          <a:xfrm>
            <a:off x="1981200" y="33528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39" name="Text Box 15"/>
          <p:cNvSpPr txBox="1">
            <a:spLocks noChangeArrowheads="1"/>
          </p:cNvSpPr>
          <p:nvPr/>
        </p:nvSpPr>
        <p:spPr bwMode="auto">
          <a:xfrm>
            <a:off x="2057400" y="3657600"/>
            <a:ext cx="16002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上帝</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的审判</a:t>
            </a:r>
          </a:p>
        </p:txBody>
      </p:sp>
      <p:sp>
        <p:nvSpPr>
          <p:cNvPr id="180240" name="Rectangle 16"/>
          <p:cNvSpPr>
            <a:spLocks noChangeArrowheads="1"/>
          </p:cNvSpPr>
          <p:nvPr/>
        </p:nvSpPr>
        <p:spPr bwMode="auto">
          <a:xfrm>
            <a:off x="304800" y="4724400"/>
            <a:ext cx="1676400" cy="1371600"/>
          </a:xfrm>
          <a:prstGeom prst="rect">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41" name="Text Box 17"/>
          <p:cNvSpPr txBox="1">
            <a:spLocks noChangeArrowheads="1"/>
          </p:cNvSpPr>
          <p:nvPr/>
        </p:nvSpPr>
        <p:spPr bwMode="auto">
          <a:xfrm>
            <a:off x="304800" y="5089525"/>
            <a:ext cx="1752600" cy="858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spcBef>
                <a:spcPct val="10000"/>
              </a:spcBef>
            </a:pPr>
            <a:r>
              <a:rPr lang="zh-CN" altLang="en-US" sz="2400" b="1">
                <a:effectLst>
                  <a:outerShdw blurRad="38100" dist="38100" dir="2700000" algn="tl">
                    <a:srgbClr val="DDDDDD"/>
                  </a:outerShdw>
                </a:effectLst>
                <a:latin typeface="Microsoft Sans Serif" charset="0"/>
                <a:cs typeface="SimSun" charset="0"/>
              </a:rPr>
              <a:t>耶路撒冷</a:t>
            </a:r>
          </a:p>
          <a:p>
            <a:pPr algn="ctr">
              <a:spcBef>
                <a:spcPct val="10000"/>
              </a:spcBef>
            </a:pPr>
            <a:r>
              <a:rPr lang="zh-CN" altLang="en-US" sz="2400" b="1">
                <a:effectLst>
                  <a:outerShdw blurRad="38100" dist="38100" dir="2700000" algn="tl">
                    <a:srgbClr val="DDDDDD"/>
                  </a:outerShdw>
                </a:effectLst>
                <a:latin typeface="Microsoft Sans Serif" charset="0"/>
                <a:cs typeface="SimSun" charset="0"/>
              </a:rPr>
              <a:t>的荒凉</a:t>
            </a:r>
            <a:endParaRPr lang="en-US" sz="2400" b="1">
              <a:effectLst>
                <a:outerShdw blurRad="38100" dist="38100" dir="2700000" algn="tl">
                  <a:srgbClr val="DDDDDD"/>
                </a:outerShdw>
              </a:effectLst>
              <a:latin typeface="Microsoft Sans Serif" charset="0"/>
            </a:endParaRPr>
          </a:p>
        </p:txBody>
      </p:sp>
      <p:sp>
        <p:nvSpPr>
          <p:cNvPr id="180242" name="Line 18"/>
          <p:cNvSpPr>
            <a:spLocks noChangeShapeType="1"/>
          </p:cNvSpPr>
          <p:nvPr/>
        </p:nvSpPr>
        <p:spPr bwMode="auto">
          <a:xfrm>
            <a:off x="2514600" y="5486400"/>
            <a:ext cx="40386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0243" name="Line 19"/>
          <p:cNvSpPr>
            <a:spLocks noChangeShapeType="1"/>
          </p:cNvSpPr>
          <p:nvPr/>
        </p:nvSpPr>
        <p:spPr bwMode="auto">
          <a:xfrm>
            <a:off x="3657600" y="4114800"/>
            <a:ext cx="1600200" cy="0"/>
          </a:xfrm>
          <a:prstGeom prst="line">
            <a:avLst/>
          </a:prstGeom>
          <a:noFill/>
          <a:ln w="76200">
            <a:solidFill>
              <a:schemeClr val="bg1"/>
            </a:solidFill>
            <a:prstDash val="dash"/>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80244" name="Group 20"/>
          <p:cNvGrpSpPr>
            <a:grpSpLocks/>
          </p:cNvGrpSpPr>
          <p:nvPr/>
        </p:nvGrpSpPr>
        <p:grpSpPr bwMode="auto">
          <a:xfrm>
            <a:off x="3886200" y="3124200"/>
            <a:ext cx="1371600" cy="3429000"/>
            <a:chOff x="2448" y="1968"/>
            <a:chExt cx="864" cy="2160"/>
          </a:xfrm>
        </p:grpSpPr>
        <p:sp>
          <p:nvSpPr>
            <p:cNvPr id="180245" name="AutoShape 21" descr="Papyrus"/>
            <p:cNvSpPr>
              <a:spLocks noChangeArrowheads="1"/>
            </p:cNvSpPr>
            <p:nvPr/>
          </p:nvSpPr>
          <p:spPr bwMode="auto">
            <a:xfrm>
              <a:off x="2448" y="1968"/>
              <a:ext cx="864" cy="2160"/>
            </a:xfrm>
            <a:prstGeom prst="upArrowCallout">
              <a:avLst>
                <a:gd name="adj1" fmla="val 25000"/>
                <a:gd name="adj2" fmla="val 25000"/>
                <a:gd name="adj3" fmla="val 41667"/>
                <a:gd name="adj4" fmla="val 66667"/>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0246" name="Text Box 22"/>
            <p:cNvSpPr txBox="1">
              <a:spLocks noChangeArrowheads="1"/>
            </p:cNvSpPr>
            <p:nvPr/>
          </p:nvSpPr>
          <p:spPr bwMode="auto">
            <a:xfrm>
              <a:off x="2448" y="2994"/>
              <a:ext cx="864" cy="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zh-CN" altLang="en-US" sz="3600" b="1">
                  <a:effectLst>
                    <a:outerShdw blurRad="38100" dist="38100" dir="2700000" algn="tl">
                      <a:srgbClr val="DDDDDD"/>
                    </a:outerShdw>
                  </a:effectLst>
                  <a:latin typeface="Times New Roman" charset="0"/>
                  <a:cs typeface="SimSun" charset="0"/>
                </a:rPr>
                <a:t>重</a:t>
              </a:r>
            </a:p>
            <a:p>
              <a:pPr algn="ctr"/>
              <a:r>
                <a:rPr lang="zh-CN" altLang="en-US" sz="3600" b="1">
                  <a:effectLst>
                    <a:outerShdw blurRad="38100" dist="38100" dir="2700000" algn="tl">
                      <a:srgbClr val="DDDDDD"/>
                    </a:outerShdw>
                  </a:effectLst>
                  <a:latin typeface="Times New Roman" charset="0"/>
                  <a:cs typeface="SimSun" charset="0"/>
                </a:rPr>
                <a:t>点 </a:t>
              </a:r>
              <a:endParaRPr lang="en-US" sz="3600" b="1">
                <a:effectLst>
                  <a:outerShdw blurRad="38100" dist="38100" dir="2700000" algn="tl">
                    <a:srgbClr val="DDDDDD"/>
                  </a:outerShdw>
                </a:effectLst>
                <a:latin typeface="Times New Roman" charset="0"/>
              </a:endParaRPr>
            </a:p>
          </p:txBody>
        </p:sp>
      </p:grpSp>
      <p:sp>
        <p:nvSpPr>
          <p:cNvPr id="180247" name="Text Box 23"/>
          <p:cNvSpPr txBox="1">
            <a:spLocks noChangeArrowheads="1"/>
          </p:cNvSpPr>
          <p:nvPr/>
        </p:nvSpPr>
        <p:spPr bwMode="auto">
          <a:xfrm>
            <a:off x="8450263" y="1524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solidFill>
                  <a:schemeClr val="bg1"/>
                </a:solidFill>
              </a:rPr>
              <a:t>495</a:t>
            </a:r>
          </a:p>
        </p:txBody>
      </p:sp>
      <p:sp>
        <p:nvSpPr>
          <p:cNvPr id="180248" name="Rectangle 24"/>
          <p:cNvSpPr>
            <a:spLocks noGrp="1" noChangeArrowheads="1"/>
          </p:cNvSpPr>
          <p:nvPr>
            <p:ph type="title" idx="4294967295"/>
          </p:nvPr>
        </p:nvSpPr>
        <p:spPr>
          <a:xfrm>
            <a:off x="685800" y="152400"/>
            <a:ext cx="7772400" cy="701675"/>
          </a:xfrm>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spcBef>
                <a:spcPct val="50000"/>
              </a:spcBef>
            </a:pPr>
            <a:r>
              <a:rPr lang="zh-TW" altLang="en-US" sz="4000" b="1">
                <a:solidFill>
                  <a:schemeClr val="bg1"/>
                </a:solidFill>
                <a:ea typeface="PMingLiU" charset="0"/>
                <a:cs typeface="PMingLiU" charset="0"/>
              </a:rPr>
              <a:t>交錯法之結構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0242"/>
                                        </p:tgtEl>
                                        <p:attrNameLst>
                                          <p:attrName>style.visibility</p:attrName>
                                        </p:attrNameLst>
                                      </p:cBhvr>
                                      <p:to>
                                        <p:strVal val="visible"/>
                                      </p:to>
                                    </p:set>
                                    <p:animEffect transition="in" filter="wipe(left)">
                                      <p:cBhvr>
                                        <p:cTn id="7" dur="500"/>
                                        <p:tgtEl>
                                          <p:spTgt spid="1802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0243"/>
                                        </p:tgtEl>
                                        <p:attrNameLst>
                                          <p:attrName>style.visibility</p:attrName>
                                        </p:attrNameLst>
                                      </p:cBhvr>
                                      <p:to>
                                        <p:strVal val="visible"/>
                                      </p:to>
                                    </p:set>
                                    <p:animEffect transition="in" filter="wipe(left)">
                                      <p:cBhvr>
                                        <p:cTn id="11" dur="500"/>
                                        <p:tgtEl>
                                          <p:spTgt spid="1802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80244"/>
                                        </p:tgtEl>
                                        <p:attrNameLst>
                                          <p:attrName>style.visibility</p:attrName>
                                        </p:attrNameLst>
                                      </p:cBhvr>
                                      <p:to>
                                        <p:strVal val="visible"/>
                                      </p:to>
                                    </p:set>
                                    <p:animEffect transition="in" filter="wipe(down)">
                                      <p:cBhvr>
                                        <p:cTn id="16" dur="500"/>
                                        <p:tgtEl>
                                          <p:spTgt spid="18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2" grpId="0" animBg="1"/>
      <p:bldP spid="1802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耶利米哀歌</a:t>
            </a:r>
            <a:r>
              <a:rPr lang="en-US" sz="3600" b="1" dirty="0">
                <a:solidFill>
                  <a:schemeClr val="bg1"/>
                </a:solidFill>
                <a:effectLst>
                  <a:glow rad="101600">
                    <a:schemeClr val="tx1">
                      <a:alpha val="99000"/>
                    </a:schemeClr>
                  </a:glow>
                </a:effectLst>
                <a:latin typeface="Arial"/>
                <a:cs typeface="Arial"/>
              </a:rPr>
              <a:t> </a:t>
            </a:r>
            <a:r>
              <a:rPr lang="zh-CN" altLang="en-US" sz="3600" b="1" dirty="0">
                <a:solidFill>
                  <a:schemeClr val="bg1"/>
                </a:solidFill>
                <a:effectLst>
                  <a:glow rad="101600">
                    <a:schemeClr val="tx1">
                      <a:alpha val="99000"/>
                    </a:schemeClr>
                  </a:glow>
                </a:effectLst>
                <a:latin typeface="Arial"/>
                <a:cs typeface="Arial"/>
              </a:rPr>
              <a:t>王国的声明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耶利米讲出耶路撒冷被围攻和最终沦陷的原因</a:t>
            </a:r>
            <a:r>
              <a:rPr lang="en-US" b="1" dirty="0">
                <a:solidFill>
                  <a:prstClr val="white"/>
                </a:solidFill>
                <a:effectLst>
                  <a:glow rad="101600">
                    <a:prstClr val="black">
                      <a:alpha val="99000"/>
                    </a:prstClr>
                  </a:glow>
                </a:effectLst>
              </a:rPr>
              <a:t>(1–4) </a:t>
            </a:r>
            <a:r>
              <a:rPr lang="zh-CN" altLang="en-US" b="1" dirty="0">
                <a:solidFill>
                  <a:prstClr val="white"/>
                </a:solidFill>
                <a:effectLst>
                  <a:glow rad="101600">
                    <a:prstClr val="black">
                      <a:alpha val="99000"/>
                    </a:prstClr>
                  </a:glow>
                </a:effectLst>
              </a:rPr>
              <a:t>并且树立了一个榜样，在上帝的权柄下为着国家悔改和重建。 </a:t>
            </a:r>
            <a:r>
              <a:rPr lang="en-US" b="1" dirty="0">
                <a:solidFill>
                  <a:prstClr val="white"/>
                </a:solidFill>
                <a:effectLst>
                  <a:glow rad="101600">
                    <a:prstClr val="black">
                      <a:alpha val="99000"/>
                    </a:prstClr>
                  </a:glow>
                </a:effectLst>
              </a:rPr>
              <a:t>(5).</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278522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15049343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027599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a:extLst>
            <a:ext uri="{FF2B5EF4-FFF2-40B4-BE49-F238E27FC236}">
              <a16:creationId xmlns:a16="http://schemas.microsoft.com/office/drawing/2014/main" id="{77E59AEC-3681-F343-BCE9-831E11DA763D}"/>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F748FC7D-E920-503B-53F4-EC6FF33AD752}"/>
              </a:ext>
            </a:extLst>
          </p:cNvPr>
          <p:cNvSpPr/>
          <p:nvPr/>
        </p:nvSpPr>
        <p:spPr>
          <a:xfrm>
            <a:off x="0" y="1052736"/>
            <a:ext cx="2195736" cy="5328592"/>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a:extLst>
              <a:ext uri="{FF2B5EF4-FFF2-40B4-BE49-F238E27FC236}">
                <a16:creationId xmlns:a16="http://schemas.microsoft.com/office/drawing/2014/main" id="{5B34BFAC-3861-7494-6DD9-A1DF573C9435}"/>
              </a:ext>
            </a:extLst>
          </p:cNvPr>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a:extLst>
              <a:ext uri="{FF2B5EF4-FFF2-40B4-BE49-F238E27FC236}">
                <a16:creationId xmlns:a16="http://schemas.microsoft.com/office/drawing/2014/main" id="{192B2144-BF73-9A4C-058F-34F9ED5F126E}"/>
              </a:ext>
            </a:extLst>
          </p:cNvPr>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a:extLst>
              <a:ext uri="{FF2B5EF4-FFF2-40B4-BE49-F238E27FC236}">
                <a16:creationId xmlns:a16="http://schemas.microsoft.com/office/drawing/2014/main" id="{86133D29-EF4C-FF48-FF04-17546A2984FC}"/>
              </a:ext>
            </a:extLst>
          </p:cNvPr>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a:extLst>
              <a:ext uri="{FF2B5EF4-FFF2-40B4-BE49-F238E27FC236}">
                <a16:creationId xmlns:a16="http://schemas.microsoft.com/office/drawing/2014/main" id="{1EE25470-90AE-D65B-6573-11C5AF4713B6}"/>
              </a:ext>
            </a:extLst>
          </p:cNvPr>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CCFF1A02-35D6-9890-47A3-41D901A2D52F}"/>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AC5395A-3F84-1960-DE51-E6A29F2528E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65842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1 Hebrew Acrostic</a:t>
            </a: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660066"/>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253530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644008" cy="6828531"/>
          </a:xfrm>
          <a:noFill/>
          <a:ln>
            <a:noFill/>
          </a:ln>
        </p:spPr>
        <p:txBody>
          <a:bodyPr/>
          <a:lstStyle/>
          <a:p>
            <a:pPr>
              <a:lnSpc>
                <a:spcPct val="80000"/>
              </a:lnSpc>
              <a:spcBef>
                <a:spcPct val="20000"/>
              </a:spcBef>
            </a:pP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a:t>
            </a:r>
            <a:r>
              <a:rPr lang="en-US" sz="2800" b="1" kern="1200" dirty="0">
                <a:solidFill>
                  <a:srgbClr val="FF0000"/>
                </a:solidFill>
                <a:latin typeface="Arial" charset="0"/>
                <a:ea typeface="ＭＳ Ｐゴシック" charset="0"/>
                <a:cs typeface="ＭＳ Ｐゴシック" charset="0"/>
              </a:rPr>
              <a:t>A</a:t>
            </a:r>
            <a:r>
              <a:rPr lang="en-US" sz="2000" b="1" kern="1200" dirty="0">
                <a:solidFill>
                  <a:schemeClr val="tx1"/>
                </a:solidFill>
                <a:latin typeface="Arial" charset="0"/>
                <a:ea typeface="ＭＳ Ｐゴシック" charset="0"/>
                <a:cs typeface="ＭＳ Ｐゴシック" charset="0"/>
              </a:rPr>
              <a:t>las!] </a:t>
            </a:r>
            <a:r>
              <a:rPr lang="en-SG" sz="2000" b="1" kern="1200" dirty="0">
                <a:solidFill>
                  <a:schemeClr val="tx1"/>
                </a:solidFill>
                <a:latin typeface="Arial" charset="0"/>
                <a:ea typeface="ＭＳ Ｐゴシック" charset="0"/>
                <a:cs typeface="ＭＳ Ｐゴシック" charset="0"/>
              </a:rPr>
              <a:t>How deserted lies the city,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once so full of people!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How like a widow is she,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who once was great among the nations!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who was queen among the provinces</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has now become a slave.</a:t>
            </a:r>
            <a:br>
              <a:rPr lang="en-SG" sz="2000" b="1" kern="1200" dirty="0">
                <a:solidFill>
                  <a:schemeClr val="tx1"/>
                </a:solidFill>
                <a:latin typeface="Arial" charset="0"/>
                <a:ea typeface="ＭＳ Ｐゴシック" charset="0"/>
                <a:cs typeface="ＭＳ Ｐゴシック" charset="0"/>
              </a:rPr>
            </a:br>
            <a:r>
              <a:rPr lang="en-SG" sz="2000" b="1" kern="1200" baseline="30000" dirty="0">
                <a:solidFill>
                  <a:schemeClr val="tx1"/>
                </a:solidFill>
                <a:latin typeface="Arial" charset="0"/>
                <a:ea typeface="ＭＳ Ｐゴシック" charset="0"/>
                <a:cs typeface="ＭＳ Ｐゴシック" charset="0"/>
              </a:rPr>
              <a:t>2 </a:t>
            </a:r>
            <a:r>
              <a:rPr lang="en-SG" sz="2800" b="1" kern="1200" dirty="0">
                <a:solidFill>
                  <a:srgbClr val="0000FF"/>
                </a:solidFill>
                <a:latin typeface="Arial" charset="0"/>
                <a:ea typeface="ＭＳ Ｐゴシック" charset="0"/>
                <a:cs typeface="ＭＳ Ｐゴシック" charset="0"/>
              </a:rPr>
              <a:t>B</a:t>
            </a:r>
            <a:r>
              <a:rPr lang="en-SG" sz="2000" b="1" kern="1200" dirty="0">
                <a:solidFill>
                  <a:schemeClr val="tx1"/>
                </a:solidFill>
                <a:latin typeface="Arial" charset="0"/>
                <a:ea typeface="ＭＳ Ｐゴシック" charset="0"/>
                <a:cs typeface="ＭＳ Ｐゴシック" charset="0"/>
              </a:rPr>
              <a:t>itterly she weeps at night,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tears are upon her cheeks.</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Among all her lovers there is none to comfort her.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All her friends have betrayed her;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they have become her enemies. </a:t>
            </a:r>
            <a:br>
              <a:rPr lang="en-SG" sz="2000" b="1" kern="1200" dirty="0">
                <a:solidFill>
                  <a:schemeClr val="tx1"/>
                </a:solidFill>
                <a:latin typeface="Arial" charset="0"/>
                <a:ea typeface="ＭＳ Ｐゴシック" charset="0"/>
                <a:cs typeface="ＭＳ Ｐゴシック" charset="0"/>
              </a:rPr>
            </a:br>
            <a:r>
              <a:rPr lang="en-SG" sz="2000" b="1" kern="1200" baseline="30000" dirty="0">
                <a:solidFill>
                  <a:schemeClr val="tx1"/>
                </a:solidFill>
                <a:latin typeface="Arial" charset="0"/>
                <a:ea typeface="ＭＳ Ｐゴシック" charset="0"/>
                <a:cs typeface="ＭＳ Ｐゴシック" charset="0"/>
              </a:rPr>
              <a:t>3 </a:t>
            </a:r>
            <a:r>
              <a:rPr lang="en-SG" sz="2000" b="1" kern="1200" dirty="0">
                <a:solidFill>
                  <a:schemeClr val="tx1"/>
                </a:solidFill>
                <a:latin typeface="Arial" charset="0"/>
                <a:ea typeface="ＭＳ Ｐゴシック" charset="0"/>
                <a:cs typeface="ＭＳ Ｐゴシック" charset="0"/>
              </a:rPr>
              <a:t>[</a:t>
            </a:r>
            <a:r>
              <a:rPr lang="en-SG" sz="2800" b="1" kern="1200" dirty="0">
                <a:solidFill>
                  <a:srgbClr val="006666"/>
                </a:solidFill>
                <a:latin typeface="Arial" charset="0"/>
                <a:ea typeface="ＭＳ Ｐゴシック" charset="0"/>
                <a:cs typeface="ＭＳ Ｐゴシック" charset="0"/>
              </a:rPr>
              <a:t>C</a:t>
            </a:r>
            <a:r>
              <a:rPr lang="en-SG" sz="2000" b="1" kern="1200" dirty="0">
                <a:solidFill>
                  <a:schemeClr val="tx1"/>
                </a:solidFill>
                <a:latin typeface="Arial" charset="0"/>
                <a:ea typeface="ＭＳ Ｐゴシック" charset="0"/>
                <a:cs typeface="ＭＳ Ｐゴシック" charset="0"/>
              </a:rPr>
              <a:t>oming] after affliction and harsh </a:t>
            </a:r>
            <a:r>
              <a:rPr lang="en-SG" sz="2000" b="1" kern="1200" dirty="0" err="1">
                <a:solidFill>
                  <a:schemeClr val="tx1"/>
                </a:solidFill>
                <a:latin typeface="Arial" charset="0"/>
                <a:ea typeface="ＭＳ Ｐゴシック" charset="0"/>
                <a:cs typeface="ＭＳ Ｐゴシック" charset="0"/>
              </a:rPr>
              <a:t>labor</a:t>
            </a:r>
            <a:r>
              <a:rPr lang="en-SG" sz="2000" b="1" kern="1200" dirty="0">
                <a:solidFill>
                  <a:schemeClr val="tx1"/>
                </a:solidFill>
                <a:latin typeface="Arial" charset="0"/>
                <a:ea typeface="ＭＳ Ｐゴシック" charset="0"/>
                <a:cs typeface="ＭＳ Ｐゴシック" charset="0"/>
              </a:rPr>
              <a:t>,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Judah has gone into exile.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dwells among the nations;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she finds no resting place.  </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All who pursue her have overtaken her</a:t>
            </a:r>
            <a:br>
              <a:rPr lang="en-SG" sz="2000" b="1" kern="1200" dirty="0">
                <a:solidFill>
                  <a:schemeClr val="tx1"/>
                </a:solidFill>
                <a:latin typeface="Arial" charset="0"/>
                <a:ea typeface="ＭＳ Ｐゴシック" charset="0"/>
                <a:cs typeface="ＭＳ Ｐゴシック" charset="0"/>
              </a:rPr>
            </a:br>
            <a:r>
              <a:rPr lang="en-SG" sz="2000" b="1" kern="1200" dirty="0">
                <a:solidFill>
                  <a:schemeClr val="tx1"/>
                </a:solidFill>
                <a:latin typeface="Arial" charset="0"/>
                <a:ea typeface="ＭＳ Ｐゴシック" charset="0"/>
                <a:cs typeface="ＭＳ Ｐゴシック" charset="0"/>
              </a:rPr>
              <a:t>in the midst of her distress</a:t>
            </a: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 </a:t>
            </a:r>
            <a:br>
              <a:rPr lang="en-US" sz="2000" b="1" kern="1200" dirty="0">
                <a:solidFill>
                  <a:schemeClr val="tx1"/>
                </a:solidFill>
                <a:latin typeface="Arial" charset="0"/>
                <a:ea typeface="ＭＳ Ｐゴシック" charset="0"/>
                <a:cs typeface="ＭＳ Ｐゴシック" charset="0"/>
              </a:rPr>
            </a:br>
            <a:r>
              <a:rPr lang="en-US" sz="2000" b="1" kern="1200" dirty="0">
                <a:solidFill>
                  <a:schemeClr val="tx1"/>
                </a:solidFill>
                <a:latin typeface="Arial" charset="0"/>
                <a:ea typeface="ＭＳ Ｐゴシック" charset="0"/>
                <a:cs typeface="ＭＳ Ｐゴシック" charset="0"/>
              </a:rPr>
              <a:t>(</a:t>
            </a:r>
            <a:r>
              <a:rPr lang="ko-KR" altLang="en-US" sz="2000" b="1" kern="1200" dirty="0" err="1">
                <a:solidFill>
                  <a:schemeClr val="tx1"/>
                </a:solidFill>
                <a:latin typeface="Arial" charset="0"/>
                <a:ea typeface="ＭＳ Ｐゴシック" charset="0"/>
                <a:cs typeface="ＭＳ Ｐゴシック" charset="0"/>
              </a:rPr>
              <a:t>耶利米哀歌</a:t>
            </a:r>
            <a:r>
              <a:rPr lang="en-US" sz="2000" b="1" kern="1200" dirty="0">
                <a:solidFill>
                  <a:schemeClr val="tx1"/>
                </a:solidFill>
                <a:latin typeface="Arial" charset="0"/>
                <a:ea typeface="ＭＳ Ｐゴシック" charset="0"/>
                <a:cs typeface="ＭＳ Ｐゴシック" charset="0"/>
              </a:rPr>
              <a:t> 1:1-3 </a:t>
            </a:r>
            <a:r>
              <a:rPr lang="en-US" sz="1800" b="1" kern="1200" dirty="0">
                <a:solidFill>
                  <a:schemeClr val="tx1"/>
                </a:solidFill>
                <a:latin typeface="Arial" charset="0"/>
                <a:ea typeface="ＭＳ Ｐゴシック" charset="0"/>
                <a:cs typeface="ＭＳ Ｐゴシック" charset="0"/>
              </a:rPr>
              <a:t>NIV adapted</a:t>
            </a:r>
            <a:r>
              <a:rPr lang="en-US" sz="2000" b="1" kern="1200" dirty="0">
                <a:solidFill>
                  <a:schemeClr val="tx1"/>
                </a:solidFill>
                <a:latin typeface="Arial" charset="0"/>
                <a:ea typeface="ＭＳ Ｐゴシック" charset="0"/>
                <a:cs typeface="ＭＳ Ｐゴシック" charset="0"/>
              </a:rPr>
              <a:t>).</a:t>
            </a:r>
          </a:p>
        </p:txBody>
      </p:sp>
      <p:grpSp>
        <p:nvGrpSpPr>
          <p:cNvPr id="3" name="Group 2"/>
          <p:cNvGrpSpPr/>
          <p:nvPr/>
        </p:nvGrpSpPr>
        <p:grpSpPr>
          <a:xfrm>
            <a:off x="341421" y="-63389"/>
            <a:ext cx="1619671" cy="1012295"/>
            <a:chOff x="7164288" y="692696"/>
            <a:chExt cx="1619671" cy="1012295"/>
          </a:xfrm>
        </p:grpSpPr>
        <p:sp>
          <p:nvSpPr>
            <p:cNvPr id="4" name="Oval 3"/>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5"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6" name="Group 5"/>
          <p:cNvGrpSpPr/>
          <p:nvPr/>
        </p:nvGrpSpPr>
        <p:grpSpPr>
          <a:xfrm>
            <a:off x="594308" y="2096851"/>
            <a:ext cx="1619671" cy="1012295"/>
            <a:chOff x="7164288" y="692696"/>
            <a:chExt cx="1619671" cy="1012295"/>
          </a:xfrm>
        </p:grpSpPr>
        <p:sp>
          <p:nvSpPr>
            <p:cNvPr id="7" name="Oval 6"/>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8"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9" name="Group 8"/>
          <p:cNvGrpSpPr/>
          <p:nvPr/>
        </p:nvGrpSpPr>
        <p:grpSpPr>
          <a:xfrm>
            <a:off x="180516" y="3391585"/>
            <a:ext cx="1691679" cy="1084303"/>
            <a:chOff x="5652120" y="692696"/>
            <a:chExt cx="1691679" cy="1084303"/>
          </a:xfrm>
        </p:grpSpPr>
        <p:sp>
          <p:nvSpPr>
            <p:cNvPr id="10" name="Oval 9"/>
            <p:cNvSpPr/>
            <p:nvPr/>
          </p:nvSpPr>
          <p:spPr bwMode="auto">
            <a:xfrm>
              <a:off x="5652120" y="1124744"/>
              <a:ext cx="576064"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1"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
        <p:nvSpPr>
          <p:cNvPr id="13" name="Rectangle 2"/>
          <p:cNvSpPr txBox="1">
            <a:spLocks noChangeArrowheads="1"/>
          </p:cNvSpPr>
          <p:nvPr/>
        </p:nvSpPr>
        <p:spPr bwMode="auto">
          <a:xfrm>
            <a:off x="4487278" y="-22681"/>
            <a:ext cx="4644008" cy="6828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80000"/>
              </a:lnSpc>
              <a:spcBef>
                <a:spcPct val="20000"/>
              </a:spcBef>
            </a:pPr>
            <a:r>
              <a:rPr lang="ru-RU" sz="2000" b="1" kern="1200" dirty="0">
                <a:solidFill>
                  <a:schemeClr val="tx1"/>
                </a:solidFill>
                <a:latin typeface="Arial" charset="0"/>
                <a:ea typeface="ＭＳ Ｐゴシック" charset="0"/>
                <a:cs typeface="ＭＳ Ｐゴシック" charset="0"/>
              </a:rPr>
              <a:t>"</a:t>
            </a:r>
            <a:r>
              <a:rPr lang="zh-CN" altLang="en-US" sz="2000" b="1" dirty="0">
                <a:solidFill>
                  <a:schemeClr val="tx1"/>
                </a:solidFill>
                <a:latin typeface="Arial" charset="0"/>
                <a:ea typeface="ＭＳ Ｐゴシック" charset="0"/>
                <a:cs typeface="ＭＳ Ｐゴシック" charset="0"/>
              </a:rPr>
              <a:t>从前人烟稠密的城中，现在怎么竟然孤独地坐在那里。</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从前在列国中为大的，现在怎么竟然像个寡妇。</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从前在众省份中为王后的，现在怎么竟然成了奴隶。</a:t>
            </a:r>
          </a:p>
          <a:p>
            <a:pPr>
              <a:lnSpc>
                <a:spcPct val="80000"/>
              </a:lnSpc>
              <a:spcBef>
                <a:spcPct val="20000"/>
              </a:spcBef>
            </a:pPr>
            <a:r>
              <a:rPr lang="en-US" altLang="zh-CN" sz="2000" b="1" baseline="30000" dirty="0">
                <a:solidFill>
                  <a:schemeClr val="tx1"/>
                </a:solidFill>
                <a:latin typeface="Arial" charset="0"/>
                <a:ea typeface="ＭＳ Ｐゴシック" charset="0"/>
                <a:cs typeface="ＭＳ Ｐゴシック" charset="0"/>
              </a:rPr>
              <a:t>2</a:t>
            </a:r>
            <a:r>
              <a:rPr lang="en-US" altLang="zh-CN" sz="2000" b="1" dirty="0">
                <a:solidFill>
                  <a:schemeClr val="tx1"/>
                </a:solidFill>
                <a:latin typeface="Arial" charset="0"/>
                <a:ea typeface="ＭＳ Ｐゴシック" charset="0"/>
                <a:cs typeface="ＭＳ Ｐゴシック" charset="0"/>
              </a:rPr>
              <a:t> </a:t>
            </a:r>
            <a:r>
              <a:rPr lang="zh-CN" altLang="en-US" sz="2000" b="1" dirty="0">
                <a:solidFill>
                  <a:schemeClr val="tx1"/>
                </a:solidFill>
                <a:latin typeface="Arial" charset="0"/>
                <a:ea typeface="ＭＳ Ｐゴシック" charset="0"/>
                <a:cs typeface="ＭＳ Ｐゴシック" charset="0"/>
              </a:rPr>
              <a:t>她在夜间痛哭，泪流满面。</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在她所有亲爱的人中，没有一个安慰她的。</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她所有的朋友都以诡诈待她，都成了她的仇敌。</a:t>
            </a:r>
          </a:p>
          <a:p>
            <a:pPr>
              <a:lnSpc>
                <a:spcPct val="80000"/>
              </a:lnSpc>
              <a:spcBef>
                <a:spcPct val="20000"/>
              </a:spcBef>
            </a:pPr>
            <a:r>
              <a:rPr lang="en-US" altLang="zh-CN" sz="2000" b="1" baseline="30000" dirty="0">
                <a:solidFill>
                  <a:schemeClr val="tx1"/>
                </a:solidFill>
                <a:latin typeface="Arial" charset="0"/>
                <a:ea typeface="ＭＳ Ｐゴシック" charset="0"/>
                <a:cs typeface="ＭＳ Ｐゴシック" charset="0"/>
              </a:rPr>
              <a:t>3</a:t>
            </a:r>
            <a:r>
              <a:rPr lang="en-US" altLang="zh-CN" sz="2000" b="1" dirty="0">
                <a:solidFill>
                  <a:schemeClr val="tx1"/>
                </a:solidFill>
                <a:latin typeface="Arial" charset="0"/>
                <a:ea typeface="ＭＳ Ｐゴシック" charset="0"/>
                <a:cs typeface="ＭＳ Ｐゴシック" charset="0"/>
              </a:rPr>
              <a:t> </a:t>
            </a:r>
            <a:r>
              <a:rPr lang="zh-CN" altLang="en-US" sz="2000" b="1" dirty="0">
                <a:solidFill>
                  <a:schemeClr val="tx1"/>
                </a:solidFill>
                <a:latin typeface="Arial" charset="0"/>
                <a:ea typeface="ＭＳ Ｐゴシック" charset="0"/>
                <a:cs typeface="ＭＳ Ｐゴシック" charset="0"/>
              </a:rPr>
              <a:t>犹大受尽痛苦，饱经劳役，更遭流徙异地。</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她住在列国中，找不着安居之所。</a:t>
            </a:r>
          </a:p>
          <a:p>
            <a:pPr>
              <a:lnSpc>
                <a:spcPct val="80000"/>
              </a:lnSpc>
              <a:spcBef>
                <a:spcPct val="20000"/>
              </a:spcBef>
            </a:pPr>
            <a:r>
              <a:rPr lang="zh-CN" altLang="en-US" sz="2000" b="1" dirty="0">
                <a:solidFill>
                  <a:schemeClr val="tx1"/>
                </a:solidFill>
                <a:latin typeface="Arial" charset="0"/>
                <a:ea typeface="ＭＳ Ｐゴシック" charset="0"/>
                <a:cs typeface="ＭＳ Ｐゴシック" charset="0"/>
              </a:rPr>
              <a:t>在境之中，追赶她的人把她追上了。</a:t>
            </a:r>
            <a:r>
              <a:rPr lang="ru-RU" sz="2000" b="1" kern="1200" dirty="0">
                <a:solidFill>
                  <a:schemeClr val="tx1"/>
                </a:solidFill>
                <a:latin typeface="Arial" charset="0"/>
                <a:ea typeface="ＭＳ Ｐゴシック" charset="0"/>
                <a:cs typeface="ＭＳ Ｐゴシック" charset="0"/>
              </a:rPr>
              <a:t>"</a:t>
            </a:r>
            <a:r>
              <a:rPr lang="en-US" sz="2000" b="1" kern="1200" dirty="0">
                <a:solidFill>
                  <a:schemeClr val="tx1"/>
                </a:solidFill>
                <a:latin typeface="Arial" charset="0"/>
                <a:ea typeface="ＭＳ Ｐゴシック" charset="0"/>
                <a:cs typeface="ＭＳ Ｐゴシック" charset="0"/>
              </a:rPr>
              <a:t> </a:t>
            </a:r>
          </a:p>
          <a:p>
            <a:pPr>
              <a:lnSpc>
                <a:spcPct val="80000"/>
              </a:lnSpc>
              <a:spcBef>
                <a:spcPct val="20000"/>
              </a:spcBef>
            </a:pPr>
            <a:br>
              <a:rPr lang="en-US" sz="2000" b="1" kern="1200" dirty="0">
                <a:solidFill>
                  <a:schemeClr val="tx1"/>
                </a:solidFill>
                <a:latin typeface="Arial" charset="0"/>
                <a:ea typeface="ＭＳ Ｐゴシック" charset="0"/>
                <a:cs typeface="ＭＳ Ｐゴシック" charset="0"/>
              </a:rPr>
            </a:br>
            <a:r>
              <a:rPr lang="en-US" sz="2000" b="1" kern="1200" dirty="0">
                <a:solidFill>
                  <a:schemeClr val="tx1"/>
                </a:solidFill>
                <a:latin typeface="Arial" charset="0"/>
                <a:ea typeface="ＭＳ Ｐゴシック" charset="0"/>
                <a:cs typeface="ＭＳ Ｐゴシック" charset="0"/>
              </a:rPr>
              <a:t>(</a:t>
            </a:r>
            <a:r>
              <a:rPr lang="zh-CN" altLang="en-US" sz="2000" b="1" kern="1200" dirty="0">
                <a:solidFill>
                  <a:schemeClr val="tx1"/>
                </a:solidFill>
                <a:latin typeface="Arial" charset="0"/>
                <a:ea typeface="ＭＳ Ｐゴシック" charset="0"/>
                <a:cs typeface="ＭＳ Ｐゴシック" charset="0"/>
              </a:rPr>
              <a:t>耶利米哀歌 </a:t>
            </a:r>
            <a:r>
              <a:rPr lang="en-US" sz="2000" b="1" kern="1200" dirty="0">
                <a:solidFill>
                  <a:schemeClr val="tx1"/>
                </a:solidFill>
                <a:latin typeface="Arial" charset="0"/>
                <a:ea typeface="ＭＳ Ｐゴシック" charset="0"/>
                <a:cs typeface="ＭＳ Ｐゴシック" charset="0"/>
              </a:rPr>
              <a:t>1:1-3 </a:t>
            </a:r>
            <a:r>
              <a:rPr lang="en-US" altLang="zh-CN" sz="2000" b="1" kern="1200" dirty="0">
                <a:solidFill>
                  <a:schemeClr val="tx1"/>
                </a:solidFill>
                <a:latin typeface="Arial" charset="0"/>
                <a:ea typeface="ＭＳ Ｐゴシック" charset="0"/>
                <a:cs typeface="ＭＳ Ｐゴシック" charset="0"/>
              </a:rPr>
              <a:t>CNV</a:t>
            </a:r>
            <a:r>
              <a:rPr lang="en-US" sz="2000" b="1" kern="1200" dirty="0">
                <a:solidFill>
                  <a:schemeClr val="tx1"/>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9164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90">
                                          <p:stCondLst>
                                            <p:cond delay="0"/>
                                          </p:stCondLst>
                                        </p:cTn>
                                        <p:tgtEl>
                                          <p:spTgt spid="6"/>
                                        </p:tgtEl>
                                      </p:cBhvr>
                                    </p:animEffect>
                                    <p:anim calcmode="lin" valueType="num">
                                      <p:cBhvr>
                                        <p:cTn id="2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1" dur="13">
                                          <p:stCondLst>
                                            <p:cond delay="325"/>
                                          </p:stCondLst>
                                        </p:cTn>
                                        <p:tgtEl>
                                          <p:spTgt spid="6"/>
                                        </p:tgtEl>
                                      </p:cBhvr>
                                      <p:to x="100000" y="60000"/>
                                    </p:animScale>
                                    <p:animScale>
                                      <p:cBhvr>
                                        <p:cTn id="32" dur="83" decel="50000">
                                          <p:stCondLst>
                                            <p:cond delay="338"/>
                                          </p:stCondLst>
                                        </p:cTn>
                                        <p:tgtEl>
                                          <p:spTgt spid="6"/>
                                        </p:tgtEl>
                                      </p:cBhvr>
                                      <p:to x="100000" y="100000"/>
                                    </p:animScale>
                                    <p:animScale>
                                      <p:cBhvr>
                                        <p:cTn id="33" dur="13">
                                          <p:stCondLst>
                                            <p:cond delay="656"/>
                                          </p:stCondLst>
                                        </p:cTn>
                                        <p:tgtEl>
                                          <p:spTgt spid="6"/>
                                        </p:tgtEl>
                                      </p:cBhvr>
                                      <p:to x="100000" y="80000"/>
                                    </p:animScale>
                                    <p:animScale>
                                      <p:cBhvr>
                                        <p:cTn id="34" dur="83" decel="50000">
                                          <p:stCondLst>
                                            <p:cond delay="669"/>
                                          </p:stCondLst>
                                        </p:cTn>
                                        <p:tgtEl>
                                          <p:spTgt spid="6"/>
                                        </p:tgtEl>
                                      </p:cBhvr>
                                      <p:to x="100000" y="100000"/>
                                    </p:animScale>
                                    <p:animScale>
                                      <p:cBhvr>
                                        <p:cTn id="35" dur="13">
                                          <p:stCondLst>
                                            <p:cond delay="821"/>
                                          </p:stCondLst>
                                        </p:cTn>
                                        <p:tgtEl>
                                          <p:spTgt spid="6"/>
                                        </p:tgtEl>
                                      </p:cBhvr>
                                      <p:to x="100000" y="90000"/>
                                    </p:animScale>
                                    <p:animScale>
                                      <p:cBhvr>
                                        <p:cTn id="36" dur="83" decel="50000">
                                          <p:stCondLst>
                                            <p:cond delay="834"/>
                                          </p:stCondLst>
                                        </p:cTn>
                                        <p:tgtEl>
                                          <p:spTgt spid="6"/>
                                        </p:tgtEl>
                                      </p:cBhvr>
                                      <p:to x="100000" y="100000"/>
                                    </p:animScale>
                                    <p:animScale>
                                      <p:cBhvr>
                                        <p:cTn id="37" dur="13">
                                          <p:stCondLst>
                                            <p:cond delay="904"/>
                                          </p:stCondLst>
                                        </p:cTn>
                                        <p:tgtEl>
                                          <p:spTgt spid="6"/>
                                        </p:tgtEl>
                                      </p:cBhvr>
                                      <p:to x="100000" y="95000"/>
                                    </p:animScale>
                                    <p:animScale>
                                      <p:cBhvr>
                                        <p:cTn id="38" dur="83" decel="50000">
                                          <p:stCondLst>
                                            <p:cond delay="917"/>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通往锡安道路悲哀，因为没有人去守节。</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锡安一切的城门冷落，祭司唉哼，</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处女忧伤，锡安也受尽痛苦</a:t>
            </a:r>
            <a:r>
              <a:rPr lang="en-US"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63568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锡安的敌人成为主人；她的仇敌亨通。</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因为她的过犯众多，耶和华就使她受苦。</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她的孩童在敌人面前被掳去。</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064762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锡安所有的尊荣，都离开了她的居民。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她的众领袖都像找不着牧场的鹿；</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在追赶的人面前无力逃走。</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14225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7427"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pic>
        <p:nvPicPr>
          <p:cNvPr id="1392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2971" t="6445" r="3712" b="66029"/>
          <a:stretch>
            <a:fillRect/>
          </a:stretch>
        </p:blipFill>
        <p:spPr bwMode="auto">
          <a:xfrm>
            <a:off x="0" y="1371600"/>
            <a:ext cx="9144000" cy="482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9" name="Text Box 5"/>
          <p:cNvSpPr txBox="1">
            <a:spLocks noChangeArrowheads="1"/>
          </p:cNvSpPr>
          <p:nvPr/>
        </p:nvSpPr>
        <p:spPr bwMode="auto">
          <a:xfrm>
            <a:off x="0" y="-26988"/>
            <a:ext cx="9144000" cy="70788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对比耶利米哀歌与申命记</a:t>
            </a:r>
            <a:endParaRPr lang="en-US" sz="4000" dirty="0">
              <a:solidFill>
                <a:srgbClr val="FFFFFF"/>
              </a:solidFill>
            </a:endParaRPr>
          </a:p>
        </p:txBody>
      </p:sp>
      <p:sp>
        <p:nvSpPr>
          <p:cNvPr id="139270" name="TextBox 1"/>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2" name="TextBox 1"/>
          <p:cNvSpPr txBox="1"/>
          <p:nvPr/>
        </p:nvSpPr>
        <p:spPr>
          <a:xfrm>
            <a:off x="119612" y="1556266"/>
            <a:ext cx="2508172" cy="369332"/>
          </a:xfrm>
          <a:prstGeom prst="rect">
            <a:avLst/>
          </a:prstGeom>
          <a:solidFill>
            <a:schemeClr val="bg1"/>
          </a:solidFill>
        </p:spPr>
        <p:txBody>
          <a:bodyPr wrap="square" rtlCol="0">
            <a:spAutoFit/>
          </a:bodyPr>
          <a:lstStyle/>
          <a:p>
            <a:r>
              <a:rPr lang="zh-CN" altLang="en-US" b="1" dirty="0"/>
              <a:t>耶利米哀歌</a:t>
            </a:r>
            <a:endParaRPr lang="en-GB" b="1" dirty="0"/>
          </a:p>
        </p:txBody>
      </p:sp>
      <p:sp>
        <p:nvSpPr>
          <p:cNvPr id="9" name="TextBox 8"/>
          <p:cNvSpPr txBox="1"/>
          <p:nvPr/>
        </p:nvSpPr>
        <p:spPr>
          <a:xfrm>
            <a:off x="4716016" y="1562017"/>
            <a:ext cx="2508172" cy="369332"/>
          </a:xfrm>
          <a:prstGeom prst="rect">
            <a:avLst/>
          </a:prstGeom>
          <a:solidFill>
            <a:schemeClr val="bg1"/>
          </a:solidFill>
        </p:spPr>
        <p:txBody>
          <a:bodyPr wrap="square" rtlCol="0">
            <a:spAutoFit/>
          </a:bodyPr>
          <a:lstStyle/>
          <a:p>
            <a:r>
              <a:rPr lang="zh-CN" altLang="en-US" b="1" dirty="0"/>
              <a:t>申命记</a:t>
            </a:r>
            <a:endParaRPr lang="en-GB" b="1" dirty="0"/>
          </a:p>
        </p:txBody>
      </p:sp>
      <p:sp>
        <p:nvSpPr>
          <p:cNvPr id="3" name="TextBox 2"/>
          <p:cNvSpPr txBox="1"/>
          <p:nvPr/>
        </p:nvSpPr>
        <p:spPr>
          <a:xfrm>
            <a:off x="817227" y="1927851"/>
            <a:ext cx="3647152" cy="3877985"/>
          </a:xfrm>
          <a:prstGeom prst="rect">
            <a:avLst/>
          </a:prstGeom>
          <a:solidFill>
            <a:schemeClr val="bg1"/>
          </a:solidFill>
        </p:spPr>
        <p:txBody>
          <a:bodyPr wrap="none" rtlCol="0">
            <a:spAutoFit/>
          </a:bodyPr>
          <a:lstStyle/>
          <a:p>
            <a:r>
              <a:rPr lang="zh-CN" altLang="en-US" dirty="0"/>
              <a:t>她住在列国中，找不着安居之所</a:t>
            </a:r>
            <a:endParaRPr lang="en-US" altLang="zh-CN" dirty="0"/>
          </a:p>
          <a:p>
            <a:endParaRPr lang="en-US" dirty="0"/>
          </a:p>
          <a:p>
            <a:endParaRPr lang="en-US" altLang="zh-CN" dirty="0"/>
          </a:p>
          <a:p>
            <a:r>
              <a:rPr lang="zh-CN" altLang="en-US" dirty="0"/>
              <a:t>锡安的敌人成为主人</a:t>
            </a:r>
            <a:endParaRPr lang="en-US" altLang="zh-CN" dirty="0"/>
          </a:p>
          <a:p>
            <a:endParaRPr lang="en-US" dirty="0"/>
          </a:p>
          <a:p>
            <a:r>
              <a:rPr lang="zh-CN" altLang="en-US" dirty="0"/>
              <a:t>她的孩童在敌人面前被掳去</a:t>
            </a:r>
            <a:endParaRPr lang="en-US" altLang="zh-CN" dirty="0"/>
          </a:p>
          <a:p>
            <a:endParaRPr lang="en-US" dirty="0"/>
          </a:p>
          <a:p>
            <a:r>
              <a:rPr lang="zh-CN" altLang="en-US" dirty="0"/>
              <a:t>在追赶的人面前无力逃走</a:t>
            </a:r>
            <a:endParaRPr lang="en-US" altLang="zh-CN" dirty="0"/>
          </a:p>
          <a:p>
            <a:endParaRPr lang="en-US" dirty="0"/>
          </a:p>
          <a:p>
            <a:endParaRPr lang="en-US" dirty="0"/>
          </a:p>
          <a:p>
            <a:endParaRPr lang="en-US" dirty="0"/>
          </a:p>
          <a:p>
            <a:endParaRPr lang="en-US" sz="1200" dirty="0"/>
          </a:p>
          <a:p>
            <a:r>
              <a:rPr lang="zh-CN" altLang="en-US" dirty="0"/>
              <a:t>我的少女和青年人都已经被掳去了</a:t>
            </a:r>
            <a:endParaRPr lang="en-US" altLang="zh-CN" dirty="0"/>
          </a:p>
          <a:p>
            <a:endParaRPr lang="en-GB" dirty="0"/>
          </a:p>
        </p:txBody>
      </p:sp>
      <p:sp>
        <p:nvSpPr>
          <p:cNvPr id="4" name="TextBox 3"/>
          <p:cNvSpPr txBox="1"/>
          <p:nvPr/>
        </p:nvSpPr>
        <p:spPr>
          <a:xfrm>
            <a:off x="5740613" y="1925598"/>
            <a:ext cx="3531736" cy="4524315"/>
          </a:xfrm>
          <a:prstGeom prst="rect">
            <a:avLst/>
          </a:prstGeom>
          <a:solidFill>
            <a:schemeClr val="bg1"/>
          </a:solidFill>
        </p:spPr>
        <p:txBody>
          <a:bodyPr wrap="none" rtlCol="0">
            <a:spAutoFit/>
          </a:bodyPr>
          <a:lstStyle/>
          <a:p>
            <a:r>
              <a:rPr lang="zh-CN" altLang="en-US" dirty="0"/>
              <a:t>在那些国中，你必不得安息，</a:t>
            </a:r>
            <a:endParaRPr lang="en-US" altLang="zh-CN" dirty="0"/>
          </a:p>
          <a:p>
            <a:r>
              <a:rPr lang="zh-CN" altLang="en-US" dirty="0"/>
              <a:t>也没有脚掌歇息的地方</a:t>
            </a:r>
            <a:endParaRPr lang="en-US" altLang="zh-CN" dirty="0"/>
          </a:p>
          <a:p>
            <a:endParaRPr lang="en-US" dirty="0"/>
          </a:p>
          <a:p>
            <a:r>
              <a:rPr lang="zh-CN" altLang="en-US" dirty="0"/>
              <a:t>他必作头，你必作尾</a:t>
            </a:r>
            <a:endParaRPr lang="en-US" altLang="zh-CN" dirty="0"/>
          </a:p>
          <a:p>
            <a:endParaRPr lang="en-US" dirty="0"/>
          </a:p>
          <a:p>
            <a:r>
              <a:rPr lang="zh-CN" altLang="en-US" dirty="0"/>
              <a:t>你的儿女必被交给别国的民</a:t>
            </a:r>
            <a:endParaRPr lang="en-US" altLang="zh-CN" dirty="0"/>
          </a:p>
          <a:p>
            <a:endParaRPr lang="en-US" dirty="0"/>
          </a:p>
          <a:p>
            <a:r>
              <a:rPr lang="zh-CN" altLang="en-US" dirty="0"/>
              <a:t>耶和华必使你在仇敌面前被击败；</a:t>
            </a:r>
            <a:endParaRPr lang="en-US" altLang="zh-CN" dirty="0"/>
          </a:p>
          <a:p>
            <a:r>
              <a:rPr lang="zh-CN" altLang="en-US" dirty="0"/>
              <a:t>你从一条路出去攻击他们，必在</a:t>
            </a:r>
            <a:endParaRPr lang="en-US" altLang="zh-CN" dirty="0"/>
          </a:p>
          <a:p>
            <a:r>
              <a:rPr lang="zh-CN" altLang="en-US" dirty="0"/>
              <a:t>他们面前从七条路逃跑</a:t>
            </a:r>
            <a:endParaRPr lang="en-US" altLang="zh-CN" dirty="0"/>
          </a:p>
          <a:p>
            <a:endParaRPr lang="en-US" dirty="0"/>
          </a:p>
          <a:p>
            <a:endParaRPr lang="en-US" sz="1200" dirty="0"/>
          </a:p>
          <a:p>
            <a:r>
              <a:rPr lang="zh-CN" altLang="en-US" dirty="0"/>
              <a:t>你必生儿养女，却不是属你的，</a:t>
            </a:r>
            <a:endParaRPr lang="en-US" altLang="zh-CN" dirty="0"/>
          </a:p>
          <a:p>
            <a:r>
              <a:rPr lang="zh-CN" altLang="en-US" dirty="0"/>
              <a:t>因为他们都要被掳去</a:t>
            </a:r>
            <a:endParaRPr lang="en-US" altLang="zh-CN" dirty="0"/>
          </a:p>
          <a:p>
            <a:endParaRPr lang="en-US" dirty="0"/>
          </a:p>
          <a:p>
            <a:endParaRPr lang="en-GB" dirty="0"/>
          </a:p>
        </p:txBody>
      </p:sp>
    </p:spTree>
    <p:extLst>
      <p:ext uri="{BB962C8B-B14F-4D97-AF65-F5344CB8AC3E}">
        <p14:creationId xmlns:p14="http://schemas.microsoft.com/office/powerpoint/2010/main" val="266669731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7118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所有过路的人啊</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你们毫不在意吗</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你们要细察要观看，有没有痛苦像我所受的痛苦</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r>
              <a:rPr lang="ko-KR" altLang="en-US" sz="3200" b="1" dirty="0" err="1">
                <a:solidFill>
                  <a:schemeClr val="bg1"/>
                </a:solidFill>
                <a:effectLst>
                  <a:glow rad="127000">
                    <a:schemeClr val="tx1"/>
                  </a:glow>
                </a:effectLst>
                <a:latin typeface="Arial" charset="0"/>
              </a:rPr>
              <a:t>就是耶和华在他发烈怒的日子使我所受的痛苦</a:t>
            </a:r>
            <a:r>
              <a:rPr lang="ko-KR" altLang="en-US" sz="3200" b="1" dirty="0">
                <a:solidFill>
                  <a:schemeClr val="bg1"/>
                </a:solidFill>
                <a:effectLst>
                  <a:glow rad="127000">
                    <a:schemeClr val="tx1"/>
                  </a:glow>
                </a:effectLst>
                <a:latin typeface="Arial" charset="0"/>
              </a:rPr>
              <a:t>。 </a:t>
            </a:r>
            <a:r>
              <a:rPr lang="en-US" altLang="ko-KR" sz="3200" b="1" dirty="0">
                <a:solidFill>
                  <a:schemeClr val="bg1"/>
                </a:solidFill>
                <a:effectLst>
                  <a:glow rad="127000">
                    <a:schemeClr val="tx1"/>
                  </a:glow>
                </a:effectLst>
                <a:latin typeface="Arial" charset="0"/>
                <a:ea typeface="ＭＳ Ｐゴシック" charset="0"/>
              </a:rPr>
              <a:t>13</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他从高天降火，使火进入我的骨头里（按照</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马索拉文本</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a:solidFill>
                  <a:schemeClr val="bg1"/>
                </a:solidFill>
                <a:effectLst>
                  <a:glow rad="127000">
                    <a:schemeClr val="tx1"/>
                  </a:glow>
                </a:effectLst>
                <a:latin typeface="Arial" charset="0"/>
              </a:rPr>
              <a:t>，“</a:t>
            </a:r>
            <a:r>
              <a:rPr lang="ko-KR" altLang="en-US" sz="3200" b="1" dirty="0" err="1">
                <a:solidFill>
                  <a:schemeClr val="bg1"/>
                </a:solidFill>
                <a:effectLst>
                  <a:glow rad="127000">
                    <a:schemeClr val="tx1"/>
                  </a:glow>
                </a:effectLst>
                <a:latin typeface="Arial" charset="0"/>
              </a:rPr>
              <a:t>他从高天降火，使火进入我的骨头里</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作“他从高天降火进入我的骨头里，他管理火</a:t>
            </a:r>
            <a:r>
              <a:rPr lang="ko-KR" altLang="en-US" sz="3200" b="1" dirty="0">
                <a:solidFill>
                  <a:schemeClr val="bg1"/>
                </a:solidFill>
                <a:effectLst>
                  <a:glow rad="127000">
                    <a:schemeClr val="tx1"/>
                  </a:glow>
                </a:effectLst>
                <a:latin typeface="Arial" charset="0"/>
              </a:rPr>
              <a:t>” ；</a:t>
            </a:r>
            <a:r>
              <a:rPr lang="ko-KR" altLang="en-US" sz="3200" b="1" dirty="0" err="1">
                <a:solidFill>
                  <a:schemeClr val="bg1"/>
                </a:solidFill>
                <a:effectLst>
                  <a:glow rad="127000">
                    <a:schemeClr val="tx1"/>
                  </a:glow>
                </a:effectLst>
                <a:latin typeface="Arial" charset="0"/>
              </a:rPr>
              <a:t>现参照</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七十士译本</a:t>
            </a:r>
            <a:r>
              <a:rPr lang="en-US" altLang="ko-KR" sz="3200" b="1" dirty="0">
                <a:solidFill>
                  <a:schemeClr val="bg1"/>
                </a:solidFill>
                <a:effectLst>
                  <a:glow rad="127000">
                    <a:schemeClr val="tx1"/>
                  </a:glow>
                </a:effectLst>
                <a:latin typeface="Arial" charset="0"/>
                <a:ea typeface="ＭＳ Ｐゴシック" charset="0"/>
              </a:rPr>
              <a:t>》</a:t>
            </a:r>
            <a:r>
              <a:rPr lang="ko-KR" altLang="en-US" sz="3200" b="1" dirty="0" err="1">
                <a:solidFill>
                  <a:schemeClr val="bg1"/>
                </a:solidFill>
                <a:effectLst>
                  <a:glow rad="127000">
                    <a:schemeClr val="tx1"/>
                  </a:glow>
                </a:effectLst>
                <a:latin typeface="Arial" charset="0"/>
              </a:rPr>
              <a:t>翻译</a:t>
            </a:r>
            <a:r>
              <a:rPr lang="ko-KR" altLang="en-US" sz="3200" b="1" dirty="0">
                <a:solidFill>
                  <a:schemeClr val="bg1"/>
                </a:solidFill>
                <a:effectLst>
                  <a:glow rad="127000">
                    <a:schemeClr val="tx1"/>
                  </a:glow>
                </a:effectLst>
                <a:latin typeface="Arial" charset="0"/>
              </a:rPr>
              <a:t>）。</a:t>
            </a:r>
            <a:r>
              <a:rPr lang="ko-KR" altLang="en-US" sz="3200" b="1" dirty="0" err="1">
                <a:solidFill>
                  <a:schemeClr val="bg1"/>
                </a:solidFill>
                <a:effectLst>
                  <a:glow rad="127000">
                    <a:schemeClr val="tx1"/>
                  </a:glow>
                </a:effectLst>
                <a:latin typeface="Arial" charset="0"/>
              </a:rPr>
              <a:t>他设置网罗绊我的脚，使我退去</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r>
              <a:rPr lang="ko-KR" altLang="en-US" sz="3200" b="1" dirty="0" err="1">
                <a:solidFill>
                  <a:schemeClr val="bg1"/>
                </a:solidFill>
                <a:effectLst>
                  <a:glow rad="127000">
                    <a:schemeClr val="tx1"/>
                  </a:glow>
                </a:effectLst>
                <a:latin typeface="Arial" charset="0"/>
              </a:rPr>
              <a:t>他使我孤单淒凉，终日愁烦</a:t>
            </a:r>
            <a:r>
              <a:rPr lang="ko-KR" altLang="en-US" sz="3200" b="1" dirty="0">
                <a:solidFill>
                  <a:schemeClr val="bg1"/>
                </a:solidFill>
                <a:effectLst>
                  <a:glow rad="127000">
                    <a:schemeClr val="tx1"/>
                  </a:glow>
                </a:effectLst>
                <a:latin typeface="Arial" charset="0"/>
              </a:rPr>
              <a:t>。</a:t>
            </a:r>
            <a:br>
              <a:rPr lang="ko-KR" altLang="en-US" sz="3200" b="1" dirty="0">
                <a:solidFill>
                  <a:schemeClr val="bg1"/>
                </a:solidFill>
                <a:effectLst>
                  <a:glow rad="127000">
                    <a:schemeClr val="tx1"/>
                  </a:glow>
                </a:effectLst>
                <a:latin typeface="Arial" charset="0"/>
              </a:rPr>
            </a:br>
            <a:br>
              <a:rPr lang="en-US" sz="3200" b="1" dirty="0">
                <a:solidFill>
                  <a:schemeClr val="bg1"/>
                </a:solidFill>
                <a:effectLst>
                  <a:glow rad="127000">
                    <a:schemeClr val="tx1"/>
                  </a:glow>
                </a:effectLst>
                <a:latin typeface="Arial" charset="0"/>
                <a:ea typeface="ＭＳ Ｐゴシック" charset="0"/>
              </a:rPr>
            </a:br>
            <a:r>
              <a:rPr lang="en-US" sz="3200" b="1" dirty="0">
                <a:solidFill>
                  <a:schemeClr val="bg1"/>
                </a:solidFill>
                <a:effectLst>
                  <a:glow rad="127000">
                    <a:schemeClr val="tx1"/>
                  </a:glow>
                </a:effectLst>
                <a:latin typeface="Arial" charset="0"/>
                <a:ea typeface="ＭＳ Ｐゴシック" charset="0"/>
              </a:rPr>
              <a:t>(Lam 1:12-13 NLT).</a:t>
            </a:r>
          </a:p>
        </p:txBody>
      </p:sp>
    </p:spTree>
    <p:extLst>
      <p:ext uri="{BB962C8B-B14F-4D97-AF65-F5344CB8AC3E}">
        <p14:creationId xmlns:p14="http://schemas.microsoft.com/office/powerpoint/2010/main" val="286581253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耶利米用深沉的情感词汇表达耶路撒冷的困境以及上帝使耶稣撒冷灭亡的原因，他的哀歌是成为一个国家忏悔的典范，剩余百姓可以忏悔并相信上帝有怜悯会修复耶路撒冷。</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耶利米哀歌</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493</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5254767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337F8AF-B6B8-EA7F-500E-284AC219B6A2}"/>
              </a:ext>
            </a:extLst>
          </p:cNvPr>
          <p:cNvSpPr/>
          <p:nvPr/>
        </p:nvSpPr>
        <p:spPr>
          <a:xfrm>
            <a:off x="2195736" y="1052736"/>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extLst>
              <p:ext uri="{D42A27DB-BD31-4B8C-83A1-F6EECF244321}">
                <p14:modId xmlns:p14="http://schemas.microsoft.com/office/powerpoint/2010/main" val="2511245994"/>
              </p:ext>
            </p:extLst>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6649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08140645"/>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337F8AF-B6B8-EA7F-500E-284AC219B6A2}"/>
              </a:ext>
            </a:extLst>
          </p:cNvPr>
          <p:cNvSpPr/>
          <p:nvPr/>
        </p:nvSpPr>
        <p:spPr>
          <a:xfrm>
            <a:off x="2195736" y="1052736"/>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71071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主在烈怒中，怎么竟然使黑云遮盖锡安的居民（“居民”原文作“女子”）！</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他把以色列的荣美，从天上拋到地上；</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他在发怒的日子，竟不记念自己的脚凳。</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375879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主吞灭了雅各所有住处，毫不顾惜；</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他在忿怒中，把犹大居民的坚固城拆毁；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他使国家和国中众领袖都倒在地上，受尽羞辱。</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557298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他在烈怒中砍断以色列所有的角；</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他从仇敌面前，收回自己的右手。</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他像吞灭四周物件的火焰，在雅各中间焚烧。</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740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488451" name="Rectangle 3"/>
          <p:cNvSpPr>
            <a:spLocks noChangeArrowheads="1"/>
          </p:cNvSpPr>
          <p:nvPr/>
        </p:nvSpPr>
        <p:spPr bwMode="auto">
          <a:xfrm>
            <a:off x="2286000" y="-661988"/>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ndParaRPr>
          </a:p>
        </p:txBody>
      </p:sp>
      <p:sp>
        <p:nvSpPr>
          <p:cNvPr id="140291" name="Text Box 4"/>
          <p:cNvSpPr txBox="1">
            <a:spLocks noChangeArrowheads="1"/>
          </p:cNvSpPr>
          <p:nvPr/>
        </p:nvSpPr>
        <p:spPr bwMode="auto">
          <a:xfrm>
            <a:off x="0" y="-26988"/>
            <a:ext cx="9144000" cy="70788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dirty="0">
                <a:solidFill>
                  <a:srgbClr val="FFFFFF"/>
                </a:solidFill>
              </a:rPr>
              <a:t>对比耶利米哀歌与生命及</a:t>
            </a:r>
            <a:endParaRPr lang="en-US" sz="4000" dirty="0">
              <a:solidFill>
                <a:srgbClr val="FFFFFF"/>
              </a:solidFill>
            </a:endParaRPr>
          </a:p>
        </p:txBody>
      </p:sp>
      <p:pic>
        <p:nvPicPr>
          <p:cNvPr id="14029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l="2971" t="34035" r="3712" b="44731"/>
          <a:stretch>
            <a:fillRect/>
          </a:stretch>
        </p:blipFill>
        <p:spPr bwMode="auto">
          <a:xfrm>
            <a:off x="0" y="1962150"/>
            <a:ext cx="9144000"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3" name="TextBox 8"/>
          <p:cNvSpPr txBox="1">
            <a:spLocks noChangeArrowheads="1"/>
          </p:cNvSpPr>
          <p:nvPr/>
        </p:nvSpPr>
        <p:spPr bwMode="auto">
          <a:xfrm>
            <a:off x="8410575" y="63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cs typeface="Arial" charset="0"/>
              </a:rPr>
              <a:t>496</a:t>
            </a:r>
          </a:p>
        </p:txBody>
      </p:sp>
      <p:sp>
        <p:nvSpPr>
          <p:cNvPr id="10" name="Text Box 6"/>
          <p:cNvSpPr txBox="1">
            <a:spLocks noChangeArrowheads="1"/>
          </p:cNvSpPr>
          <p:nvPr/>
        </p:nvSpPr>
        <p:spPr bwMode="auto">
          <a:xfrm>
            <a:off x="152400" y="6324600"/>
            <a:ext cx="5410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solidFill>
                  <a:srgbClr val="000000"/>
                </a:solidFill>
                <a:effectLst>
                  <a:outerShdw blurRad="38100" dist="38100" dir="2700000" algn="tl">
                    <a:srgbClr val="FFFFFF"/>
                  </a:outerShdw>
                </a:effectLst>
              </a:rPr>
              <a:t>Bible Knowledge Commentary</a:t>
            </a:r>
            <a:r>
              <a:rPr lang="en-US" dirty="0">
                <a:solidFill>
                  <a:srgbClr val="000000"/>
                </a:solidFill>
                <a:effectLst>
                  <a:outerShdw blurRad="38100" dist="38100" dir="2700000" algn="tl">
                    <a:srgbClr val="FFFFFF"/>
                  </a:outerShdw>
                </a:effectLst>
              </a:rPr>
              <a:t>, 1:1209</a:t>
            </a:r>
          </a:p>
        </p:txBody>
      </p:sp>
      <p:sp>
        <p:nvSpPr>
          <p:cNvPr id="2" name="TextBox 1"/>
          <p:cNvSpPr txBox="1"/>
          <p:nvPr/>
        </p:nvSpPr>
        <p:spPr>
          <a:xfrm>
            <a:off x="865262" y="1962150"/>
            <a:ext cx="3416320" cy="3831818"/>
          </a:xfrm>
          <a:prstGeom prst="rect">
            <a:avLst/>
          </a:prstGeom>
          <a:solidFill>
            <a:schemeClr val="bg1"/>
          </a:solidFill>
        </p:spPr>
        <p:txBody>
          <a:bodyPr wrap="none" rtlCol="0">
            <a:spAutoFit/>
          </a:bodyPr>
          <a:lstStyle/>
          <a:p>
            <a:r>
              <a:rPr lang="zh-CN" altLang="en-US" dirty="0"/>
              <a:t>所有过路的人，都拍掌嘲笑你；</a:t>
            </a:r>
          </a:p>
          <a:p>
            <a:r>
              <a:rPr lang="zh-CN" altLang="en-US" dirty="0"/>
              <a:t>他们嗤笑耶路撒冷的居民，并摇</a:t>
            </a:r>
            <a:endParaRPr lang="en-US" altLang="zh-CN" dirty="0"/>
          </a:p>
          <a:p>
            <a:r>
              <a:rPr lang="zh-CN" altLang="en-US" dirty="0"/>
              <a:t>头</a:t>
            </a:r>
            <a:endParaRPr lang="en-US" altLang="zh-CN" dirty="0"/>
          </a:p>
          <a:p>
            <a:endParaRPr lang="en-US" sz="1600" dirty="0"/>
          </a:p>
          <a:p>
            <a:r>
              <a:rPr lang="zh-CN" altLang="en-US" dirty="0"/>
              <a:t>难道妇人应该吃掉自己所生的，</a:t>
            </a:r>
            <a:endParaRPr lang="en-US" altLang="zh-CN" dirty="0"/>
          </a:p>
          <a:p>
            <a:r>
              <a:rPr lang="zh-CN" altLang="en-US" dirty="0"/>
              <a:t>就是自己所抚养的婴孩吗？</a:t>
            </a:r>
            <a:endParaRPr lang="en-US" altLang="zh-CN" dirty="0"/>
          </a:p>
          <a:p>
            <a:endParaRPr lang="en-US" dirty="0"/>
          </a:p>
          <a:p>
            <a:endParaRPr lang="en-US" dirty="0"/>
          </a:p>
          <a:p>
            <a:endParaRPr lang="en-US" dirty="0"/>
          </a:p>
          <a:p>
            <a:endParaRPr lang="en-US" dirty="0"/>
          </a:p>
          <a:p>
            <a:endParaRPr lang="en-US" sz="1100" dirty="0"/>
          </a:p>
          <a:p>
            <a:r>
              <a:rPr lang="zh-CN" altLang="en-US" dirty="0"/>
              <a:t>少年人和老年人都在街上倒卧在</a:t>
            </a:r>
            <a:endParaRPr lang="en-US" altLang="zh-CN" dirty="0"/>
          </a:p>
          <a:p>
            <a:r>
              <a:rPr lang="zh-CN" altLang="en-US" dirty="0"/>
              <a:t>地死了</a:t>
            </a:r>
            <a:endParaRPr lang="en-US" altLang="zh-CN" dirty="0"/>
          </a:p>
          <a:p>
            <a:endParaRPr lang="en-GB" dirty="0"/>
          </a:p>
        </p:txBody>
      </p:sp>
      <p:sp>
        <p:nvSpPr>
          <p:cNvPr id="3" name="TextBox 2"/>
          <p:cNvSpPr txBox="1"/>
          <p:nvPr/>
        </p:nvSpPr>
        <p:spPr>
          <a:xfrm>
            <a:off x="5868144" y="1962150"/>
            <a:ext cx="3339376" cy="3877985"/>
          </a:xfrm>
          <a:prstGeom prst="rect">
            <a:avLst/>
          </a:prstGeom>
          <a:solidFill>
            <a:schemeClr val="bg1"/>
          </a:solidFill>
        </p:spPr>
        <p:txBody>
          <a:bodyPr wrap="none" rtlCol="0">
            <a:spAutoFit/>
          </a:bodyPr>
          <a:lstStyle/>
          <a:p>
            <a:r>
              <a:rPr lang="zh-CN" altLang="en-US" dirty="0"/>
              <a:t>你必成为使人惊骇、使人嘲笑和</a:t>
            </a:r>
            <a:endParaRPr lang="en-US" altLang="zh-CN" dirty="0"/>
          </a:p>
          <a:p>
            <a:r>
              <a:rPr lang="zh-CN" altLang="en-US" dirty="0"/>
              <a:t>讽刺的对象。</a:t>
            </a:r>
            <a:endParaRPr lang="en-US" altLang="zh-CN" dirty="0"/>
          </a:p>
          <a:p>
            <a:endParaRPr lang="en-US" dirty="0"/>
          </a:p>
          <a:p>
            <a:endParaRPr lang="en-US" dirty="0"/>
          </a:p>
          <a:p>
            <a:r>
              <a:rPr lang="zh-CN" altLang="en-US" dirty="0"/>
              <a:t>你在仇敌围困和窘迫你的时候，</a:t>
            </a:r>
            <a:endParaRPr lang="en-US" altLang="zh-CN" dirty="0"/>
          </a:p>
          <a:p>
            <a:r>
              <a:rPr lang="zh-CN" altLang="en-US" dirty="0"/>
              <a:t>要吃你身所生的，就是吃耶和华</a:t>
            </a:r>
            <a:endParaRPr lang="en-US" altLang="zh-CN" dirty="0"/>
          </a:p>
          <a:p>
            <a:r>
              <a:rPr lang="zh-CN" altLang="en-US" dirty="0"/>
              <a:t>你的　神赐给你的儿女的肉</a:t>
            </a:r>
            <a:endParaRPr lang="en-US" altLang="zh-CN" dirty="0"/>
          </a:p>
          <a:p>
            <a:endParaRPr lang="en-US" dirty="0"/>
          </a:p>
          <a:p>
            <a:endParaRPr lang="en-US" dirty="0"/>
          </a:p>
          <a:p>
            <a:endParaRPr lang="en-US" dirty="0"/>
          </a:p>
          <a:p>
            <a:endParaRPr lang="en-US" sz="1200" dirty="0"/>
          </a:p>
          <a:p>
            <a:r>
              <a:rPr lang="zh-CN" altLang="en-US" dirty="0"/>
              <a:t>这民脸无羞耻，不顾老年人的情</a:t>
            </a:r>
            <a:endParaRPr lang="en-US" altLang="zh-CN" dirty="0"/>
          </a:p>
          <a:p>
            <a:r>
              <a:rPr lang="zh-CN" altLang="en-US" dirty="0"/>
              <a:t>面，也不恩待青年人</a:t>
            </a:r>
            <a:endParaRPr lang="en-US" altLang="zh-CN" dirty="0"/>
          </a:p>
          <a:p>
            <a:endParaRPr lang="en-GB" dirty="0"/>
          </a:p>
        </p:txBody>
      </p:sp>
    </p:spTree>
    <p:extLst>
      <p:ext uri="{BB962C8B-B14F-4D97-AF65-F5344CB8AC3E}">
        <p14:creationId xmlns:p14="http://schemas.microsoft.com/office/powerpoint/2010/main" val="766852680"/>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a typeface="MS PGothic" charset="0"/>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endParaRPr lang="en-US" sz="2400">
              <a:solidFill>
                <a:srgbClr val="000000"/>
              </a:solidFill>
              <a:latin typeface="Times New Roman" charset="0"/>
              <a:ea typeface="MS PGothic" charset="0"/>
            </a:endParaRPr>
          </a:p>
        </p:txBody>
      </p:sp>
    </p:spTree>
    <p:extLst>
      <p:ext uri="{BB962C8B-B14F-4D97-AF65-F5344CB8AC3E}">
        <p14:creationId xmlns:p14="http://schemas.microsoft.com/office/powerpoint/2010/main" val="13009617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cs typeface="+mn-cs"/>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cs typeface="+mn-cs"/>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cs typeface="+mn-cs"/>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mn-cs"/>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23807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d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1" name="Text Box 3"/>
          <p:cNvSpPr txBox="1">
            <a:spLocks noChangeArrowheads="1"/>
          </p:cNvSpPr>
          <p:nvPr/>
        </p:nvSpPr>
        <p:spPr bwMode="auto">
          <a:xfrm>
            <a:off x="381000" y="136525"/>
            <a:ext cx="8229600" cy="1323439"/>
          </a:xfrm>
          <a:prstGeom prst="rect">
            <a:avLst/>
          </a:prstGeom>
          <a:noFill/>
          <a:ln w="9525">
            <a:noFill/>
            <a:miter lim="800000"/>
            <a:headEnd/>
            <a:tailEnd/>
          </a:ln>
          <a:effectLst/>
        </p:spPr>
        <p:txBody>
          <a:bodyPr>
            <a:spAutoFit/>
          </a:bodyPr>
          <a:lstStyle>
            <a:defPPr>
              <a:defRPr lang="en-AU"/>
            </a:defPPr>
            <a:lvl3pPr marL="228600" lvl="2" algn="ctr">
              <a:defRPr sz="4000" b="1" i="1">
                <a:solidFill>
                  <a:schemeClr val="bg1"/>
                </a:solidFill>
                <a:effectLst>
                  <a:glow rad="139700">
                    <a:schemeClr val="tx1">
                      <a:alpha val="89000"/>
                    </a:schemeClr>
                  </a:glow>
                </a:effectLst>
                <a:latin typeface="Arial"/>
                <a:ea typeface="+mn-ea"/>
                <a:cs typeface="Arial"/>
              </a:defRPr>
            </a:lvl3pPr>
          </a:lstStyle>
          <a:p>
            <a:pPr lvl="2">
              <a:defRPr/>
            </a:pPr>
            <a:r>
              <a:rPr lang="ru-RU" dirty="0">
                <a:solidFill>
                  <a:srgbClr val="FFFFFF"/>
                </a:solidFill>
                <a:effectLst>
                  <a:glow rad="139700">
                    <a:srgbClr val="000000">
                      <a:alpha val="89000"/>
                    </a:srgbClr>
                  </a:glow>
                </a:effectLst>
              </a:rPr>
              <a:t>"</a:t>
            </a:r>
            <a:r>
              <a:rPr lang="zh-CN" altLang="en-US" dirty="0">
                <a:solidFill>
                  <a:srgbClr val="FFFFFF"/>
                </a:solidFill>
                <a:effectLst>
                  <a:glow rad="139700">
                    <a:srgbClr val="000000">
                      <a:alpha val="89000"/>
                    </a:srgbClr>
                  </a:glow>
                </a:effectLst>
              </a:rPr>
              <a:t>被人称为最完美，为全地所喜悦的，就是这城吗？</a:t>
            </a:r>
            <a:r>
              <a:rPr lang="ru-RU" dirty="0">
                <a:solidFill>
                  <a:srgbClr val="FFFFFF"/>
                </a:solidFill>
                <a:effectLst>
                  <a:glow rad="139700">
                    <a:srgbClr val="000000">
                      <a:alpha val="89000"/>
                    </a:srgbClr>
                  </a:glow>
                </a:effectLst>
              </a:rPr>
              <a:t>"</a:t>
            </a:r>
            <a:endParaRPr lang="en-US" dirty="0">
              <a:solidFill>
                <a:srgbClr val="FFFFFF"/>
              </a:solidFill>
              <a:effectLst>
                <a:glow rad="139700">
                  <a:srgbClr val="000000">
                    <a:alpha val="89000"/>
                  </a:srgbClr>
                </a:glow>
              </a:effectLst>
            </a:endParaRPr>
          </a:p>
        </p:txBody>
      </p:sp>
      <p:sp>
        <p:nvSpPr>
          <p:cNvPr id="172035" name="Rectangle 5"/>
          <p:cNvSpPr>
            <a:spLocks noGrp="1" noChangeArrowheads="1"/>
          </p:cNvSpPr>
          <p:nvPr>
            <p:ph type="title" idx="4294967295"/>
          </p:nvPr>
        </p:nvSpPr>
        <p:spPr>
          <a:xfrm>
            <a:off x="3429000" y="6172200"/>
            <a:ext cx="5638800" cy="609600"/>
          </a:xfrm>
          <a:solidFill>
            <a:schemeClr val="tx1"/>
          </a:solidFill>
        </p:spPr>
        <p:txBody>
          <a:bodyPr/>
          <a:lstStyle/>
          <a:p>
            <a:pPr eaLnBrk="1" hangingPunct="1"/>
            <a:r>
              <a:rPr lang="zh-CN" altLang="en-US" sz="3200" b="1" dirty="0">
                <a:solidFill>
                  <a:schemeClr val="bg1"/>
                </a:solidFill>
                <a:latin typeface="Arial" charset="0"/>
                <a:ea typeface="ＭＳ Ｐゴシック" charset="0"/>
              </a:rPr>
              <a:t>耶利米哀歌 </a:t>
            </a:r>
            <a:r>
              <a:rPr lang="en-US" sz="3200" b="1" dirty="0">
                <a:solidFill>
                  <a:schemeClr val="bg1"/>
                </a:solidFill>
                <a:latin typeface="Arial" charset="0"/>
                <a:ea typeface="ＭＳ Ｐゴシック" charset="0"/>
              </a:rPr>
              <a:t>2:15 (</a:t>
            </a:r>
            <a:r>
              <a:rPr lang="en-US" altLang="zh-CN" sz="3200" b="1" dirty="0">
                <a:solidFill>
                  <a:schemeClr val="bg1"/>
                </a:solidFill>
                <a:latin typeface="Arial" charset="0"/>
                <a:ea typeface="ＭＳ Ｐゴシック" charset="0"/>
              </a:rPr>
              <a:t>CNV</a:t>
            </a:r>
            <a:r>
              <a:rPr lang="en-US" sz="3200" b="1" dirty="0">
                <a:solidFill>
                  <a:schemeClr val="bg1"/>
                </a:solidFill>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14831117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恩约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尽管耶路撒冷因着罪被摧毁</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(1:1–2:22),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上帝仍然纪念与亚伯拉罕所立的约，而不应着犹大的灭亡而终止。</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(3:22-23).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9034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337F8AF-B6B8-EA7F-500E-284AC219B6A2}"/>
              </a:ext>
            </a:extLst>
          </p:cNvPr>
          <p:cNvSpPr/>
          <p:nvPr/>
        </p:nvSpPr>
        <p:spPr>
          <a:xfrm>
            <a:off x="2195736" y="1052736"/>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22065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4595634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27429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9700"/>
            <a:ext cx="9144000" cy="6556248"/>
          </a:xfrm>
          <a:prstGeom prst="rect">
            <a:avLst/>
          </a:prstGeom>
        </p:spPr>
      </p:pic>
      <p:sp>
        <p:nvSpPr>
          <p:cNvPr id="900098" name="Rectangle 2"/>
          <p:cNvSpPr>
            <a:spLocks noGrp="1" noChangeArrowheads="1"/>
          </p:cNvSpPr>
          <p:nvPr>
            <p:ph type="ctrTitle"/>
          </p:nvPr>
        </p:nvSpPr>
        <p:spPr>
          <a:xfrm>
            <a:off x="-6667" y="0"/>
            <a:ext cx="9144000" cy="719237"/>
          </a:xfrm>
          <a:solidFill>
            <a:schemeClr val="tx2"/>
          </a:solidFill>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第</a:t>
            </a:r>
            <a:r>
              <a:rPr lang="en-US" altLang="zh-CN" sz="3600" b="1" dirty="0">
                <a:effectLst>
                  <a:glow rad="127000">
                    <a:schemeClr val="tx1"/>
                  </a:glow>
                </a:effectLst>
                <a:latin typeface="Arial" charset="0"/>
                <a:ea typeface="ＭＳ Ｐゴシック" charset="0"/>
                <a:cs typeface="ＭＳ Ｐゴシック" charset="0"/>
              </a:rPr>
              <a:t>3</a:t>
            </a:r>
            <a:r>
              <a:rPr lang="zh-CN" altLang="en-US" sz="3600" b="1" dirty="0">
                <a:effectLst>
                  <a:glow rad="127000">
                    <a:schemeClr val="tx1"/>
                  </a:glow>
                </a:effectLst>
                <a:latin typeface="Arial" charset="0"/>
                <a:ea typeface="ＭＳ Ｐゴシック" charset="0"/>
                <a:cs typeface="ＭＳ Ｐゴシック" charset="0"/>
              </a:rPr>
              <a:t>章 忏悔的典范</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6412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1 </a:t>
            </a:r>
            <a:r>
              <a:rPr lang="zh-CN" altLang="en-US" sz="3600" b="1" dirty="0">
                <a:effectLst/>
                <a:latin typeface="Arial" charset="0"/>
                <a:ea typeface="ＭＳ Ｐゴシック" charset="0"/>
                <a:cs typeface="ＭＳ Ｐゴシック" charset="0"/>
              </a:rPr>
              <a:t>希伯来语首字母缩略词</a:t>
            </a:r>
            <a:endParaRPr lang="en-US" sz="3600" b="1" dirty="0">
              <a:effectLst/>
              <a:latin typeface="Arial" charset="0"/>
              <a:ea typeface="ＭＳ Ｐゴシック" charset="0"/>
              <a:cs typeface="ＭＳ Ｐゴシック" charset="0"/>
            </a:endParaRPr>
          </a:p>
        </p:txBody>
      </p:sp>
      <p:pic>
        <p:nvPicPr>
          <p:cNvPr id="2" name="Picture 1" descr="Screen Shot 2016-10-05 at 8.16.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80728"/>
            <a:ext cx="9144000" cy="5445203"/>
          </a:xfrm>
          <a:prstGeom prst="rect">
            <a:avLst/>
          </a:prstGeom>
        </p:spPr>
      </p:pic>
      <p:grpSp>
        <p:nvGrpSpPr>
          <p:cNvPr id="4" name="Group 3"/>
          <p:cNvGrpSpPr/>
          <p:nvPr/>
        </p:nvGrpSpPr>
        <p:grpSpPr>
          <a:xfrm>
            <a:off x="7164288" y="692696"/>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5292080" y="2060848"/>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7524328" y="4005064"/>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5076056" y="5373216"/>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660066"/>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536853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290">
                                          <p:stCondLst>
                                            <p:cond delay="0"/>
                                          </p:stCondLst>
                                        </p:cTn>
                                        <p:tgtEl>
                                          <p:spTgt spid="8"/>
                                        </p:tgtEl>
                                      </p:cBhvr>
                                    </p:animEffect>
                                    <p:anim calcmode="lin" valueType="num">
                                      <p:cBhvr>
                                        <p:cTn id="2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1" dur="13">
                                          <p:stCondLst>
                                            <p:cond delay="325"/>
                                          </p:stCondLst>
                                        </p:cTn>
                                        <p:tgtEl>
                                          <p:spTgt spid="8"/>
                                        </p:tgtEl>
                                      </p:cBhvr>
                                      <p:to x="100000" y="60000"/>
                                    </p:animScale>
                                    <p:animScale>
                                      <p:cBhvr>
                                        <p:cTn id="32" dur="83" decel="50000">
                                          <p:stCondLst>
                                            <p:cond delay="338"/>
                                          </p:stCondLst>
                                        </p:cTn>
                                        <p:tgtEl>
                                          <p:spTgt spid="8"/>
                                        </p:tgtEl>
                                      </p:cBhvr>
                                      <p:to x="100000" y="100000"/>
                                    </p:animScale>
                                    <p:animScale>
                                      <p:cBhvr>
                                        <p:cTn id="33" dur="13">
                                          <p:stCondLst>
                                            <p:cond delay="656"/>
                                          </p:stCondLst>
                                        </p:cTn>
                                        <p:tgtEl>
                                          <p:spTgt spid="8"/>
                                        </p:tgtEl>
                                      </p:cBhvr>
                                      <p:to x="100000" y="80000"/>
                                    </p:animScale>
                                    <p:animScale>
                                      <p:cBhvr>
                                        <p:cTn id="34" dur="83" decel="50000">
                                          <p:stCondLst>
                                            <p:cond delay="669"/>
                                          </p:stCondLst>
                                        </p:cTn>
                                        <p:tgtEl>
                                          <p:spTgt spid="8"/>
                                        </p:tgtEl>
                                      </p:cBhvr>
                                      <p:to x="100000" y="100000"/>
                                    </p:animScale>
                                    <p:animScale>
                                      <p:cBhvr>
                                        <p:cTn id="35" dur="13">
                                          <p:stCondLst>
                                            <p:cond delay="821"/>
                                          </p:stCondLst>
                                        </p:cTn>
                                        <p:tgtEl>
                                          <p:spTgt spid="8"/>
                                        </p:tgtEl>
                                      </p:cBhvr>
                                      <p:to x="100000" y="90000"/>
                                    </p:animScale>
                                    <p:animScale>
                                      <p:cBhvr>
                                        <p:cTn id="36" dur="83" decel="50000">
                                          <p:stCondLst>
                                            <p:cond delay="834"/>
                                          </p:stCondLst>
                                        </p:cTn>
                                        <p:tgtEl>
                                          <p:spTgt spid="8"/>
                                        </p:tgtEl>
                                      </p:cBhvr>
                                      <p:to x="100000" y="100000"/>
                                    </p:animScale>
                                    <p:animScale>
                                      <p:cBhvr>
                                        <p:cTn id="37" dur="13">
                                          <p:stCondLst>
                                            <p:cond delay="904"/>
                                          </p:stCondLst>
                                        </p:cTn>
                                        <p:tgtEl>
                                          <p:spTgt spid="8"/>
                                        </p:tgtEl>
                                      </p:cBhvr>
                                      <p:to x="100000" y="95000"/>
                                    </p:animScale>
                                    <p:animScale>
                                      <p:cBhvr>
                                        <p:cTn id="38" dur="83" decel="50000">
                                          <p:stCondLst>
                                            <p:cond delay="917"/>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90">
                                          <p:stCondLst>
                                            <p:cond delay="0"/>
                                          </p:stCondLst>
                                        </p:cTn>
                                        <p:tgtEl>
                                          <p:spTgt spid="11"/>
                                        </p:tgtEl>
                                      </p:cBhvr>
                                    </p:animEffect>
                                    <p:anim calcmode="lin" valueType="num">
                                      <p:cBhvr>
                                        <p:cTn id="4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9" dur="13">
                                          <p:stCondLst>
                                            <p:cond delay="325"/>
                                          </p:stCondLst>
                                        </p:cTn>
                                        <p:tgtEl>
                                          <p:spTgt spid="11"/>
                                        </p:tgtEl>
                                      </p:cBhvr>
                                      <p:to x="100000" y="60000"/>
                                    </p:animScale>
                                    <p:animScale>
                                      <p:cBhvr>
                                        <p:cTn id="50" dur="83" decel="50000">
                                          <p:stCondLst>
                                            <p:cond delay="338"/>
                                          </p:stCondLst>
                                        </p:cTn>
                                        <p:tgtEl>
                                          <p:spTgt spid="11"/>
                                        </p:tgtEl>
                                      </p:cBhvr>
                                      <p:to x="100000" y="100000"/>
                                    </p:animScale>
                                    <p:animScale>
                                      <p:cBhvr>
                                        <p:cTn id="51" dur="13">
                                          <p:stCondLst>
                                            <p:cond delay="656"/>
                                          </p:stCondLst>
                                        </p:cTn>
                                        <p:tgtEl>
                                          <p:spTgt spid="11"/>
                                        </p:tgtEl>
                                      </p:cBhvr>
                                      <p:to x="100000" y="80000"/>
                                    </p:animScale>
                                    <p:animScale>
                                      <p:cBhvr>
                                        <p:cTn id="52" dur="83" decel="50000">
                                          <p:stCondLst>
                                            <p:cond delay="669"/>
                                          </p:stCondLst>
                                        </p:cTn>
                                        <p:tgtEl>
                                          <p:spTgt spid="11"/>
                                        </p:tgtEl>
                                      </p:cBhvr>
                                      <p:to x="100000" y="100000"/>
                                    </p:animScale>
                                    <p:animScale>
                                      <p:cBhvr>
                                        <p:cTn id="53" dur="13">
                                          <p:stCondLst>
                                            <p:cond delay="821"/>
                                          </p:stCondLst>
                                        </p:cTn>
                                        <p:tgtEl>
                                          <p:spTgt spid="11"/>
                                        </p:tgtEl>
                                      </p:cBhvr>
                                      <p:to x="100000" y="90000"/>
                                    </p:animScale>
                                    <p:animScale>
                                      <p:cBhvr>
                                        <p:cTn id="54" dur="83" decel="50000">
                                          <p:stCondLst>
                                            <p:cond delay="834"/>
                                          </p:stCondLst>
                                        </p:cTn>
                                        <p:tgtEl>
                                          <p:spTgt spid="11"/>
                                        </p:tgtEl>
                                      </p:cBhvr>
                                      <p:to x="100000" y="100000"/>
                                    </p:animScale>
                                    <p:animScale>
                                      <p:cBhvr>
                                        <p:cTn id="55" dur="13">
                                          <p:stCondLst>
                                            <p:cond delay="904"/>
                                          </p:stCondLst>
                                        </p:cTn>
                                        <p:tgtEl>
                                          <p:spTgt spid="11"/>
                                        </p:tgtEl>
                                      </p:cBhvr>
                                      <p:to x="100000" y="95000"/>
                                    </p:animScale>
                                    <p:animScale>
                                      <p:cBhvr>
                                        <p:cTn id="56" dur="83" decel="50000">
                                          <p:stCondLst>
                                            <p:cond delay="917"/>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290">
                                          <p:stCondLst>
                                            <p:cond delay="0"/>
                                          </p:stCondLst>
                                        </p:cTn>
                                        <p:tgtEl>
                                          <p:spTgt spid="14"/>
                                        </p:tgtEl>
                                      </p:cBhvr>
                                    </p:animEffect>
                                    <p:anim calcmode="lin" valueType="num">
                                      <p:cBhvr>
                                        <p:cTn id="6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7" dur="13">
                                          <p:stCondLst>
                                            <p:cond delay="325"/>
                                          </p:stCondLst>
                                        </p:cTn>
                                        <p:tgtEl>
                                          <p:spTgt spid="14"/>
                                        </p:tgtEl>
                                      </p:cBhvr>
                                      <p:to x="100000" y="60000"/>
                                    </p:animScale>
                                    <p:animScale>
                                      <p:cBhvr>
                                        <p:cTn id="68" dur="83" decel="50000">
                                          <p:stCondLst>
                                            <p:cond delay="338"/>
                                          </p:stCondLst>
                                        </p:cTn>
                                        <p:tgtEl>
                                          <p:spTgt spid="14"/>
                                        </p:tgtEl>
                                      </p:cBhvr>
                                      <p:to x="100000" y="100000"/>
                                    </p:animScale>
                                    <p:animScale>
                                      <p:cBhvr>
                                        <p:cTn id="69" dur="13">
                                          <p:stCondLst>
                                            <p:cond delay="656"/>
                                          </p:stCondLst>
                                        </p:cTn>
                                        <p:tgtEl>
                                          <p:spTgt spid="14"/>
                                        </p:tgtEl>
                                      </p:cBhvr>
                                      <p:to x="100000" y="80000"/>
                                    </p:animScale>
                                    <p:animScale>
                                      <p:cBhvr>
                                        <p:cTn id="70" dur="83" decel="50000">
                                          <p:stCondLst>
                                            <p:cond delay="669"/>
                                          </p:stCondLst>
                                        </p:cTn>
                                        <p:tgtEl>
                                          <p:spTgt spid="14"/>
                                        </p:tgtEl>
                                      </p:cBhvr>
                                      <p:to x="100000" y="100000"/>
                                    </p:animScale>
                                    <p:animScale>
                                      <p:cBhvr>
                                        <p:cTn id="71" dur="13">
                                          <p:stCondLst>
                                            <p:cond delay="821"/>
                                          </p:stCondLst>
                                        </p:cTn>
                                        <p:tgtEl>
                                          <p:spTgt spid="14"/>
                                        </p:tgtEl>
                                      </p:cBhvr>
                                      <p:to x="100000" y="90000"/>
                                    </p:animScale>
                                    <p:animScale>
                                      <p:cBhvr>
                                        <p:cTn id="72" dur="83" decel="50000">
                                          <p:stCondLst>
                                            <p:cond delay="834"/>
                                          </p:stCondLst>
                                        </p:cTn>
                                        <p:tgtEl>
                                          <p:spTgt spid="14"/>
                                        </p:tgtEl>
                                      </p:cBhvr>
                                      <p:to x="100000" y="100000"/>
                                    </p:animScale>
                                    <p:animScale>
                                      <p:cBhvr>
                                        <p:cTn id="73" dur="13">
                                          <p:stCondLst>
                                            <p:cond delay="904"/>
                                          </p:stCondLst>
                                        </p:cTn>
                                        <p:tgtEl>
                                          <p:spTgt spid="14"/>
                                        </p:tgtEl>
                                      </p:cBhvr>
                                      <p:to x="100000" y="95000"/>
                                    </p:animScale>
                                    <p:animScale>
                                      <p:cBhvr>
                                        <p:cTn id="74"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reen Shot 2016-10-05 at 4.29.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1302"/>
            <a:ext cx="9144000" cy="507811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665"/>
            <a:ext cx="9143999" cy="763039"/>
          </a:xfrm>
          <a:solidFill>
            <a:schemeClr val="tx1"/>
          </a:solidFill>
          <a:effectLst/>
        </p:spPr>
        <p:txBody>
          <a:bodyPr/>
          <a:lstStyle/>
          <a:p>
            <a:pPr>
              <a:defRPr/>
            </a:pPr>
            <a:r>
              <a:rPr lang="ko-KR" altLang="en-US" sz="3600" b="1" dirty="0" err="1">
                <a:effectLst/>
                <a:latin typeface="Arial" charset="0"/>
                <a:ea typeface="ＭＳ Ｐゴシック" charset="0"/>
                <a:cs typeface="ＭＳ Ｐゴシック" charset="0"/>
              </a:rPr>
              <a:t>耶利米哀歌</a:t>
            </a:r>
            <a:r>
              <a:rPr lang="en-US" sz="3600" b="1" dirty="0">
                <a:effectLst/>
                <a:latin typeface="Arial" charset="0"/>
                <a:ea typeface="ＭＳ Ｐゴシック" charset="0"/>
                <a:cs typeface="ＭＳ Ｐゴシック" charset="0"/>
              </a:rPr>
              <a:t> 3 </a:t>
            </a:r>
            <a:r>
              <a:rPr lang="zh-CN" altLang="en-US" sz="3600" b="1" dirty="0">
                <a:effectLst/>
                <a:latin typeface="Arial" charset="0"/>
                <a:ea typeface="ＭＳ Ｐゴシック" charset="0"/>
                <a:cs typeface="ＭＳ Ｐゴシック" charset="0"/>
              </a:rPr>
              <a:t>希伯来语首字母缩略词</a:t>
            </a:r>
            <a:endParaRPr lang="en-US" sz="3600" b="1" dirty="0">
              <a:effectLst/>
              <a:latin typeface="Arial" charset="0"/>
              <a:ea typeface="ＭＳ Ｐゴシック" charset="0"/>
              <a:cs typeface="ＭＳ Ｐゴシック" charset="0"/>
            </a:endParaRPr>
          </a:p>
        </p:txBody>
      </p:sp>
      <p:grpSp>
        <p:nvGrpSpPr>
          <p:cNvPr id="4" name="Group 3"/>
          <p:cNvGrpSpPr/>
          <p:nvPr/>
        </p:nvGrpSpPr>
        <p:grpSpPr>
          <a:xfrm>
            <a:off x="7056785" y="548680"/>
            <a:ext cx="1619671" cy="1012295"/>
            <a:chOff x="7164288" y="692696"/>
            <a:chExt cx="1619671" cy="1012295"/>
          </a:xfrm>
        </p:grpSpPr>
        <p:sp>
          <p:nvSpPr>
            <p:cNvPr id="3" name="Oval 2"/>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8" name="Group 7"/>
          <p:cNvGrpSpPr/>
          <p:nvPr/>
        </p:nvGrpSpPr>
        <p:grpSpPr>
          <a:xfrm>
            <a:off x="3816425" y="1844824"/>
            <a:ext cx="1619671" cy="1012295"/>
            <a:chOff x="7164288" y="692696"/>
            <a:chExt cx="1619671" cy="1012295"/>
          </a:xfrm>
        </p:grpSpPr>
        <p:sp>
          <p:nvSpPr>
            <p:cNvPr id="9" name="Oval 8"/>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10"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11" name="Group 10"/>
          <p:cNvGrpSpPr/>
          <p:nvPr/>
        </p:nvGrpSpPr>
        <p:grpSpPr>
          <a:xfrm>
            <a:off x="6516216" y="3640841"/>
            <a:ext cx="1584176" cy="1084303"/>
            <a:chOff x="6012160" y="692696"/>
            <a:chExt cx="1584176" cy="1084303"/>
          </a:xfrm>
        </p:grpSpPr>
        <p:sp>
          <p:nvSpPr>
            <p:cNvPr id="12" name="Oval 11"/>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13"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14" name="Group 13"/>
          <p:cNvGrpSpPr/>
          <p:nvPr/>
        </p:nvGrpSpPr>
        <p:grpSpPr>
          <a:xfrm>
            <a:off x="2627784" y="4941168"/>
            <a:ext cx="1619671" cy="1084303"/>
            <a:chOff x="7164288" y="692696"/>
            <a:chExt cx="1619671" cy="1084303"/>
          </a:xfrm>
        </p:grpSpPr>
        <p:sp>
          <p:nvSpPr>
            <p:cNvPr id="15" name="Oval 14"/>
            <p:cNvSpPr/>
            <p:nvPr/>
          </p:nvSpPr>
          <p:spPr bwMode="auto">
            <a:xfrm>
              <a:off x="7164288" y="1124744"/>
              <a:ext cx="432048" cy="652255"/>
            </a:xfrm>
            <a:prstGeom prst="ellipse">
              <a:avLst/>
            </a:prstGeom>
            <a:noFill/>
            <a:ln w="57150" cap="flat" cmpd="sng" algn="ctr">
              <a:solidFill>
                <a:srgbClr val="6600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16"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660066"/>
                  </a:solidFill>
                  <a:effectLst>
                    <a:glow rad="127000">
                      <a:srgbClr val="FFFFFF"/>
                    </a:glow>
                  </a:effectLst>
                  <a:latin typeface="Arial" charset="0"/>
                  <a:ea typeface="ＭＳ Ｐゴシック" charset="0"/>
                  <a:cs typeface="ＭＳ Ｐゴシック" charset="0"/>
                </a:rPr>
                <a:t>= </a:t>
              </a:r>
              <a:r>
                <a:rPr lang="ru-RU" sz="3200" b="1" dirty="0">
                  <a:solidFill>
                    <a:srgbClr val="660066"/>
                  </a:solidFill>
                  <a:effectLst>
                    <a:glow rad="127000">
                      <a:srgbClr val="FFFFFF"/>
                    </a:glow>
                  </a:effectLst>
                  <a:latin typeface="Arial" charset="0"/>
                  <a:ea typeface="ＭＳ Ｐゴシック" charset="0"/>
                  <a:cs typeface="ＭＳ Ｐゴシック" charset="0"/>
                </a:rPr>
                <a:t>"</a:t>
              </a:r>
              <a:r>
                <a:rPr lang="en-US" sz="3200" b="1" dirty="0">
                  <a:solidFill>
                    <a:srgbClr val="660066"/>
                  </a:solidFill>
                  <a:effectLst>
                    <a:glow rad="127000">
                      <a:srgbClr val="FFFFFF"/>
                    </a:glow>
                  </a:effectLst>
                  <a:latin typeface="Arial" charset="0"/>
                  <a:ea typeface="ＭＳ Ｐゴシック" charset="0"/>
                  <a:cs typeface="ＭＳ Ｐゴシック" charset="0"/>
                </a:rPr>
                <a:t>D</a:t>
              </a:r>
              <a:r>
                <a:rPr lang="ru-RU" sz="3200" b="1" dirty="0">
                  <a:solidFill>
                    <a:srgbClr val="660066"/>
                  </a:solidFill>
                  <a:effectLst>
                    <a:glow rad="127000">
                      <a:srgbClr val="FFFFFF"/>
                    </a:glow>
                  </a:effectLst>
                  <a:latin typeface="Arial" charset="0"/>
                  <a:ea typeface="ＭＳ Ｐゴシック" charset="0"/>
                  <a:cs typeface="ＭＳ Ｐゴシック" charset="0"/>
                </a:rPr>
                <a:t>"</a:t>
              </a:r>
              <a:endParaRPr lang="en-US" sz="3200" b="1" dirty="0">
                <a:solidFill>
                  <a:srgbClr val="660066"/>
                </a:solidFill>
                <a:effectLst>
                  <a:glow rad="127000">
                    <a:srgbClr val="FFFFFF"/>
                  </a:glow>
                </a:effectLst>
                <a:latin typeface="Arial" charset="0"/>
                <a:ea typeface="ＭＳ Ｐゴシック" charset="0"/>
                <a:cs typeface="ＭＳ Ｐゴシック" charset="0"/>
              </a:endParaRPr>
            </a:p>
          </p:txBody>
        </p:sp>
      </p:grpSp>
      <p:grpSp>
        <p:nvGrpSpPr>
          <p:cNvPr id="18" name="Group 17"/>
          <p:cNvGrpSpPr/>
          <p:nvPr/>
        </p:nvGrpSpPr>
        <p:grpSpPr>
          <a:xfrm>
            <a:off x="2267744" y="1196752"/>
            <a:ext cx="1619671" cy="1012295"/>
            <a:chOff x="7164288" y="692696"/>
            <a:chExt cx="1619671" cy="1012295"/>
          </a:xfrm>
        </p:grpSpPr>
        <p:sp>
          <p:nvSpPr>
            <p:cNvPr id="19" name="Oval 18"/>
            <p:cNvSpPr/>
            <p:nvPr/>
          </p:nvSpPr>
          <p:spPr bwMode="auto">
            <a:xfrm>
              <a:off x="7164288" y="1052736"/>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20"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1" name="Group 20"/>
          <p:cNvGrpSpPr/>
          <p:nvPr/>
        </p:nvGrpSpPr>
        <p:grpSpPr>
          <a:xfrm>
            <a:off x="7452320" y="1052736"/>
            <a:ext cx="1440160" cy="1084303"/>
            <a:chOff x="7452320" y="692696"/>
            <a:chExt cx="1440160" cy="1084303"/>
          </a:xfrm>
        </p:grpSpPr>
        <p:sp>
          <p:nvSpPr>
            <p:cNvPr id="22" name="Oval 21"/>
            <p:cNvSpPr/>
            <p:nvPr/>
          </p:nvSpPr>
          <p:spPr bwMode="auto">
            <a:xfrm>
              <a:off x="8460432" y="1124744"/>
              <a:ext cx="432048" cy="652255"/>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00"/>
                </a:solidFill>
                <a:effectLst>
                  <a:glow rad="127000">
                    <a:srgbClr val="FFFFFF"/>
                  </a:glow>
                </a:effectLst>
                <a:latin typeface="Comic Sans MS" pitchFamily="-112" charset="0"/>
              </a:endParaRPr>
            </a:p>
          </p:txBody>
        </p:sp>
        <p:sp>
          <p:nvSpPr>
            <p:cNvPr id="23" name="Rectangle 2"/>
            <p:cNvSpPr txBox="1">
              <a:spLocks noChangeArrowheads="1"/>
            </p:cNvSpPr>
            <p:nvPr/>
          </p:nvSpPr>
          <p:spPr bwMode="auto">
            <a:xfrm>
              <a:off x="7452320" y="692696"/>
              <a:ext cx="1331639" cy="83504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0000"/>
                  </a:solidFill>
                  <a:effectLst>
                    <a:glow rad="127000">
                      <a:srgbClr val="FFFFFF"/>
                    </a:glow>
                  </a:effectLst>
                  <a:latin typeface="Arial" charset="0"/>
                  <a:ea typeface="ＭＳ Ｐゴシック" charset="0"/>
                  <a:cs typeface="ＭＳ Ｐゴシック" charset="0"/>
                </a:rPr>
                <a:t>= </a:t>
              </a:r>
              <a:r>
                <a:rPr lang="ru-RU" sz="3200" b="1" dirty="0">
                  <a:solidFill>
                    <a:srgbClr val="FF0000"/>
                  </a:solidFill>
                  <a:effectLst>
                    <a:glow rad="127000">
                      <a:srgbClr val="FFFFFF"/>
                    </a:glow>
                  </a:effectLst>
                  <a:latin typeface="Arial" charset="0"/>
                  <a:ea typeface="ＭＳ Ｐゴシック" charset="0"/>
                  <a:cs typeface="ＭＳ Ｐゴシック" charset="0"/>
                </a:rPr>
                <a:t>"</a:t>
              </a:r>
              <a:r>
                <a:rPr lang="en-US" sz="3200" b="1" dirty="0">
                  <a:solidFill>
                    <a:srgbClr val="FF0000"/>
                  </a:solidFill>
                  <a:effectLst>
                    <a:glow rad="127000">
                      <a:srgbClr val="FFFFFF"/>
                    </a:glow>
                  </a:effectLst>
                  <a:latin typeface="Arial" charset="0"/>
                  <a:ea typeface="ＭＳ Ｐゴシック" charset="0"/>
                  <a:cs typeface="ＭＳ Ｐゴシック" charset="0"/>
                </a:rPr>
                <a:t>A</a:t>
              </a:r>
              <a:r>
                <a:rPr lang="ru-RU" sz="3200" b="1" dirty="0">
                  <a:solidFill>
                    <a:srgbClr val="FF0000"/>
                  </a:solidFill>
                  <a:effectLst>
                    <a:glow rad="127000">
                      <a:srgbClr val="FFFFFF"/>
                    </a:glow>
                  </a:effectLst>
                  <a:latin typeface="Arial" charset="0"/>
                  <a:ea typeface="ＭＳ Ｐゴシック" charset="0"/>
                  <a:cs typeface="ＭＳ Ｐゴシック" charset="0"/>
                </a:rPr>
                <a:t>"</a:t>
              </a:r>
              <a:endParaRPr lang="en-US" sz="3200" b="1" dirty="0">
                <a:solidFill>
                  <a:srgbClr val="FF0000"/>
                </a:solidFill>
                <a:effectLst>
                  <a:glow rad="127000">
                    <a:srgbClr val="FFFFFF"/>
                  </a:glow>
                </a:effectLst>
                <a:latin typeface="Arial" charset="0"/>
                <a:ea typeface="ＭＳ Ｐゴシック" charset="0"/>
                <a:cs typeface="ＭＳ Ｐゴシック" charset="0"/>
              </a:endParaRPr>
            </a:p>
          </p:txBody>
        </p:sp>
      </p:grpSp>
      <p:grpSp>
        <p:nvGrpSpPr>
          <p:cNvPr id="24" name="Group 23"/>
          <p:cNvGrpSpPr/>
          <p:nvPr/>
        </p:nvGrpSpPr>
        <p:grpSpPr>
          <a:xfrm>
            <a:off x="5328593" y="2488713"/>
            <a:ext cx="1619671" cy="1012295"/>
            <a:chOff x="7164288" y="692696"/>
            <a:chExt cx="1619671" cy="1012295"/>
          </a:xfrm>
        </p:grpSpPr>
        <p:sp>
          <p:nvSpPr>
            <p:cNvPr id="25" name="Oval 24"/>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26"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27" name="Group 26"/>
          <p:cNvGrpSpPr/>
          <p:nvPr/>
        </p:nvGrpSpPr>
        <p:grpSpPr>
          <a:xfrm>
            <a:off x="6444208" y="3068960"/>
            <a:ext cx="1619671" cy="1012295"/>
            <a:chOff x="7164288" y="692696"/>
            <a:chExt cx="1619671" cy="1012295"/>
          </a:xfrm>
        </p:grpSpPr>
        <p:sp>
          <p:nvSpPr>
            <p:cNvPr id="28" name="Oval 27"/>
            <p:cNvSpPr/>
            <p:nvPr/>
          </p:nvSpPr>
          <p:spPr bwMode="auto">
            <a:xfrm>
              <a:off x="7164288" y="1052736"/>
              <a:ext cx="432048" cy="652255"/>
            </a:xfrm>
            <a:prstGeom prst="ellipse">
              <a:avLst/>
            </a:prstGeom>
            <a:noFill/>
            <a:ln w="57150" cap="flat" cmpd="sng" algn="ctr">
              <a:solidFill>
                <a:srgbClr val="0000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00FF"/>
                </a:solidFill>
                <a:effectLst>
                  <a:glow rad="127000">
                    <a:srgbClr val="FFFFFF"/>
                  </a:glow>
                </a:effectLst>
                <a:latin typeface="Comic Sans MS" pitchFamily="-112" charset="0"/>
              </a:endParaRPr>
            </a:p>
          </p:txBody>
        </p:sp>
        <p:sp>
          <p:nvSpPr>
            <p:cNvPr id="29" name="Rectangle 2"/>
            <p:cNvSpPr txBox="1">
              <a:spLocks noChangeArrowheads="1"/>
            </p:cNvSpPr>
            <p:nvPr/>
          </p:nvSpPr>
          <p:spPr bwMode="auto">
            <a:xfrm>
              <a:off x="745232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00FF"/>
                  </a:solidFill>
                  <a:effectLst>
                    <a:glow rad="127000">
                      <a:srgbClr val="FFFFFF"/>
                    </a:glow>
                  </a:effectLst>
                  <a:latin typeface="Arial" charset="0"/>
                  <a:ea typeface="ＭＳ Ｐゴシック" charset="0"/>
                  <a:cs typeface="ＭＳ Ｐゴシック" charset="0"/>
                </a:rPr>
                <a:t>= </a:t>
              </a:r>
              <a:r>
                <a:rPr lang="ru-RU" sz="3200" b="1" dirty="0">
                  <a:solidFill>
                    <a:srgbClr val="0000FF"/>
                  </a:solidFill>
                  <a:effectLst>
                    <a:glow rad="127000">
                      <a:srgbClr val="FFFFFF"/>
                    </a:glow>
                  </a:effectLst>
                  <a:latin typeface="Arial" charset="0"/>
                  <a:ea typeface="ＭＳ Ｐゴシック" charset="0"/>
                  <a:cs typeface="ＭＳ Ｐゴシック" charset="0"/>
                </a:rPr>
                <a:t>"</a:t>
              </a:r>
              <a:r>
                <a:rPr lang="en-US" sz="3200" b="1" dirty="0">
                  <a:solidFill>
                    <a:srgbClr val="0000FF"/>
                  </a:solidFill>
                  <a:effectLst>
                    <a:glow rad="127000">
                      <a:srgbClr val="FFFFFF"/>
                    </a:glow>
                  </a:effectLst>
                  <a:latin typeface="Arial" charset="0"/>
                  <a:ea typeface="ＭＳ Ｐゴシック" charset="0"/>
                  <a:cs typeface="ＭＳ Ｐゴシック" charset="0"/>
                </a:rPr>
                <a:t>B</a:t>
              </a:r>
              <a:r>
                <a:rPr lang="ru-RU" sz="3200" b="1" dirty="0">
                  <a:solidFill>
                    <a:srgbClr val="0000FF"/>
                  </a:solidFill>
                  <a:effectLst>
                    <a:glow rad="127000">
                      <a:srgbClr val="FFFFFF"/>
                    </a:glow>
                  </a:effectLst>
                  <a:latin typeface="Arial" charset="0"/>
                  <a:ea typeface="ＭＳ Ｐゴシック" charset="0"/>
                  <a:cs typeface="ＭＳ Ｐゴシック" charset="0"/>
                </a:rPr>
                <a:t>"</a:t>
              </a:r>
              <a:endParaRPr lang="en-US" sz="3200" b="1" dirty="0">
                <a:solidFill>
                  <a:srgbClr val="0000FF"/>
                </a:solidFill>
                <a:effectLst>
                  <a:glow rad="127000">
                    <a:srgbClr val="FFFFFF"/>
                  </a:glow>
                </a:effectLst>
                <a:latin typeface="Arial" charset="0"/>
                <a:ea typeface="ＭＳ Ｐゴシック" charset="0"/>
                <a:cs typeface="ＭＳ Ｐゴシック" charset="0"/>
              </a:endParaRPr>
            </a:p>
          </p:txBody>
        </p:sp>
      </p:grpSp>
      <p:grpSp>
        <p:nvGrpSpPr>
          <p:cNvPr id="30" name="Group 29"/>
          <p:cNvGrpSpPr/>
          <p:nvPr/>
        </p:nvGrpSpPr>
        <p:grpSpPr>
          <a:xfrm>
            <a:off x="7380312" y="4288913"/>
            <a:ext cx="1584176" cy="1084303"/>
            <a:chOff x="6012160" y="692696"/>
            <a:chExt cx="1584176" cy="1084303"/>
          </a:xfrm>
        </p:grpSpPr>
        <p:sp>
          <p:nvSpPr>
            <p:cNvPr id="31" name="Oval 30"/>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32"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grpSp>
        <p:nvGrpSpPr>
          <p:cNvPr id="33" name="Group 32"/>
          <p:cNvGrpSpPr/>
          <p:nvPr/>
        </p:nvGrpSpPr>
        <p:grpSpPr>
          <a:xfrm>
            <a:off x="611560" y="4365104"/>
            <a:ext cx="1584176" cy="1084303"/>
            <a:chOff x="6012160" y="692696"/>
            <a:chExt cx="1584176" cy="1084303"/>
          </a:xfrm>
        </p:grpSpPr>
        <p:sp>
          <p:nvSpPr>
            <p:cNvPr id="34" name="Oval 33"/>
            <p:cNvSpPr/>
            <p:nvPr/>
          </p:nvSpPr>
          <p:spPr bwMode="auto">
            <a:xfrm>
              <a:off x="7236296" y="1124744"/>
              <a:ext cx="360040" cy="652255"/>
            </a:xfrm>
            <a:prstGeom prst="ellipse">
              <a:avLst/>
            </a:prstGeom>
            <a:noFill/>
            <a:ln w="57150" cap="flat" cmpd="sng" algn="ctr">
              <a:solidFill>
                <a:srgbClr val="006666"/>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sz="2400">
                <a:solidFill>
                  <a:srgbClr val="006666"/>
                </a:solidFill>
                <a:effectLst>
                  <a:glow rad="127000">
                    <a:srgbClr val="FFFFFF"/>
                  </a:glow>
                </a:effectLst>
                <a:latin typeface="Comic Sans MS" pitchFamily="-112" charset="0"/>
              </a:endParaRPr>
            </a:p>
          </p:txBody>
        </p:sp>
        <p:sp>
          <p:nvSpPr>
            <p:cNvPr id="35" name="Rectangle 2"/>
            <p:cNvSpPr txBox="1">
              <a:spLocks noChangeArrowheads="1"/>
            </p:cNvSpPr>
            <p:nvPr/>
          </p:nvSpPr>
          <p:spPr bwMode="auto">
            <a:xfrm>
              <a:off x="6012160" y="692696"/>
              <a:ext cx="1331639" cy="835047"/>
            </a:xfrm>
            <a:prstGeom prst="rect">
              <a:avLst/>
            </a:prstGeom>
            <a:noFill/>
            <a:ln w="9525">
              <a:noFill/>
              <a:miter lim="800000"/>
              <a:headEnd/>
              <a:tailEnd/>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006666"/>
                  </a:solidFill>
                  <a:effectLst>
                    <a:glow rad="127000">
                      <a:srgbClr val="FFFFFF"/>
                    </a:glow>
                  </a:effectLst>
                  <a:latin typeface="Arial" charset="0"/>
                  <a:ea typeface="ＭＳ Ｐゴシック" charset="0"/>
                  <a:cs typeface="ＭＳ Ｐゴシック" charset="0"/>
                </a:rPr>
                <a:t>= </a:t>
              </a:r>
              <a:r>
                <a:rPr lang="ru-RU" sz="3200" b="1" dirty="0">
                  <a:solidFill>
                    <a:srgbClr val="006666"/>
                  </a:solidFill>
                  <a:effectLst>
                    <a:glow rad="127000">
                      <a:srgbClr val="FFFFFF"/>
                    </a:glow>
                  </a:effectLst>
                  <a:latin typeface="Arial" charset="0"/>
                  <a:ea typeface="ＭＳ Ｐゴシック" charset="0"/>
                  <a:cs typeface="ＭＳ Ｐゴシック" charset="0"/>
                </a:rPr>
                <a:t>"</a:t>
              </a:r>
              <a:r>
                <a:rPr lang="en-US" sz="3200" b="1" dirty="0">
                  <a:solidFill>
                    <a:srgbClr val="006666"/>
                  </a:solidFill>
                  <a:effectLst>
                    <a:glow rad="127000">
                      <a:srgbClr val="FFFFFF"/>
                    </a:glow>
                  </a:effectLst>
                  <a:latin typeface="Arial" charset="0"/>
                  <a:ea typeface="ＭＳ Ｐゴシック" charset="0"/>
                  <a:cs typeface="ＭＳ Ｐゴシック" charset="0"/>
                </a:rPr>
                <a:t>C</a:t>
              </a:r>
              <a:r>
                <a:rPr lang="ru-RU" sz="3200" b="1" dirty="0">
                  <a:solidFill>
                    <a:srgbClr val="006666"/>
                  </a:solidFill>
                  <a:effectLst>
                    <a:glow rad="127000">
                      <a:srgbClr val="FFFFFF"/>
                    </a:glow>
                  </a:effectLst>
                  <a:latin typeface="Arial" charset="0"/>
                  <a:ea typeface="ＭＳ Ｐゴシック" charset="0"/>
                  <a:cs typeface="ＭＳ Ｐゴシック" charset="0"/>
                </a:rPr>
                <a:t>"</a:t>
              </a:r>
              <a:endParaRPr lang="en-US" sz="3200" b="1" dirty="0">
                <a:solidFill>
                  <a:srgbClr val="006666"/>
                </a:solidFill>
                <a:effectLst>
                  <a:glow rad="127000">
                    <a:srgbClr val="FFFFFF"/>
                  </a:glow>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34994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290">
                                          <p:stCondLst>
                                            <p:cond delay="0"/>
                                          </p:stCondLst>
                                        </p:cTn>
                                        <p:tgtEl>
                                          <p:spTgt spid="18"/>
                                        </p:tgtEl>
                                      </p:cBhvr>
                                    </p:animEffect>
                                    <p:anim calcmode="lin" valueType="num">
                                      <p:cBhvr>
                                        <p:cTn id="44"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49" dur="13">
                                          <p:stCondLst>
                                            <p:cond delay="325"/>
                                          </p:stCondLst>
                                        </p:cTn>
                                        <p:tgtEl>
                                          <p:spTgt spid="18"/>
                                        </p:tgtEl>
                                      </p:cBhvr>
                                      <p:to x="100000" y="60000"/>
                                    </p:animScale>
                                    <p:animScale>
                                      <p:cBhvr>
                                        <p:cTn id="50" dur="83" decel="50000">
                                          <p:stCondLst>
                                            <p:cond delay="338"/>
                                          </p:stCondLst>
                                        </p:cTn>
                                        <p:tgtEl>
                                          <p:spTgt spid="18"/>
                                        </p:tgtEl>
                                      </p:cBhvr>
                                      <p:to x="100000" y="100000"/>
                                    </p:animScale>
                                    <p:animScale>
                                      <p:cBhvr>
                                        <p:cTn id="51" dur="13">
                                          <p:stCondLst>
                                            <p:cond delay="656"/>
                                          </p:stCondLst>
                                        </p:cTn>
                                        <p:tgtEl>
                                          <p:spTgt spid="18"/>
                                        </p:tgtEl>
                                      </p:cBhvr>
                                      <p:to x="100000" y="80000"/>
                                    </p:animScale>
                                    <p:animScale>
                                      <p:cBhvr>
                                        <p:cTn id="52" dur="83" decel="50000">
                                          <p:stCondLst>
                                            <p:cond delay="669"/>
                                          </p:stCondLst>
                                        </p:cTn>
                                        <p:tgtEl>
                                          <p:spTgt spid="18"/>
                                        </p:tgtEl>
                                      </p:cBhvr>
                                      <p:to x="100000" y="100000"/>
                                    </p:animScale>
                                    <p:animScale>
                                      <p:cBhvr>
                                        <p:cTn id="53" dur="13">
                                          <p:stCondLst>
                                            <p:cond delay="821"/>
                                          </p:stCondLst>
                                        </p:cTn>
                                        <p:tgtEl>
                                          <p:spTgt spid="18"/>
                                        </p:tgtEl>
                                      </p:cBhvr>
                                      <p:to x="100000" y="90000"/>
                                    </p:animScale>
                                    <p:animScale>
                                      <p:cBhvr>
                                        <p:cTn id="54" dur="83" decel="50000">
                                          <p:stCondLst>
                                            <p:cond delay="834"/>
                                          </p:stCondLst>
                                        </p:cTn>
                                        <p:tgtEl>
                                          <p:spTgt spid="18"/>
                                        </p:tgtEl>
                                      </p:cBhvr>
                                      <p:to x="100000" y="100000"/>
                                    </p:animScale>
                                    <p:animScale>
                                      <p:cBhvr>
                                        <p:cTn id="55" dur="13">
                                          <p:stCondLst>
                                            <p:cond delay="904"/>
                                          </p:stCondLst>
                                        </p:cTn>
                                        <p:tgtEl>
                                          <p:spTgt spid="18"/>
                                        </p:tgtEl>
                                      </p:cBhvr>
                                      <p:to x="100000" y="95000"/>
                                    </p:animScale>
                                    <p:animScale>
                                      <p:cBhvr>
                                        <p:cTn id="56" dur="83" decel="50000">
                                          <p:stCondLst>
                                            <p:cond delay="917"/>
                                          </p:stCondLst>
                                        </p:cTn>
                                        <p:tgtEl>
                                          <p:spTgt spid="1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290">
                                          <p:stCondLst>
                                            <p:cond delay="0"/>
                                          </p:stCondLst>
                                        </p:cTn>
                                        <p:tgtEl>
                                          <p:spTgt spid="8"/>
                                        </p:tgtEl>
                                      </p:cBhvr>
                                    </p:animEffect>
                                    <p:anim calcmode="lin" valueType="num">
                                      <p:cBhvr>
                                        <p:cTn id="6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67" dur="13">
                                          <p:stCondLst>
                                            <p:cond delay="325"/>
                                          </p:stCondLst>
                                        </p:cTn>
                                        <p:tgtEl>
                                          <p:spTgt spid="8"/>
                                        </p:tgtEl>
                                      </p:cBhvr>
                                      <p:to x="100000" y="60000"/>
                                    </p:animScale>
                                    <p:animScale>
                                      <p:cBhvr>
                                        <p:cTn id="68" dur="83" decel="50000">
                                          <p:stCondLst>
                                            <p:cond delay="338"/>
                                          </p:stCondLst>
                                        </p:cTn>
                                        <p:tgtEl>
                                          <p:spTgt spid="8"/>
                                        </p:tgtEl>
                                      </p:cBhvr>
                                      <p:to x="100000" y="100000"/>
                                    </p:animScale>
                                    <p:animScale>
                                      <p:cBhvr>
                                        <p:cTn id="69" dur="13">
                                          <p:stCondLst>
                                            <p:cond delay="656"/>
                                          </p:stCondLst>
                                        </p:cTn>
                                        <p:tgtEl>
                                          <p:spTgt spid="8"/>
                                        </p:tgtEl>
                                      </p:cBhvr>
                                      <p:to x="100000" y="80000"/>
                                    </p:animScale>
                                    <p:animScale>
                                      <p:cBhvr>
                                        <p:cTn id="70" dur="83" decel="50000">
                                          <p:stCondLst>
                                            <p:cond delay="669"/>
                                          </p:stCondLst>
                                        </p:cTn>
                                        <p:tgtEl>
                                          <p:spTgt spid="8"/>
                                        </p:tgtEl>
                                      </p:cBhvr>
                                      <p:to x="100000" y="100000"/>
                                    </p:animScale>
                                    <p:animScale>
                                      <p:cBhvr>
                                        <p:cTn id="71" dur="13">
                                          <p:stCondLst>
                                            <p:cond delay="821"/>
                                          </p:stCondLst>
                                        </p:cTn>
                                        <p:tgtEl>
                                          <p:spTgt spid="8"/>
                                        </p:tgtEl>
                                      </p:cBhvr>
                                      <p:to x="100000" y="90000"/>
                                    </p:animScale>
                                    <p:animScale>
                                      <p:cBhvr>
                                        <p:cTn id="72" dur="83" decel="50000">
                                          <p:stCondLst>
                                            <p:cond delay="834"/>
                                          </p:stCondLst>
                                        </p:cTn>
                                        <p:tgtEl>
                                          <p:spTgt spid="8"/>
                                        </p:tgtEl>
                                      </p:cBhvr>
                                      <p:to x="100000" y="100000"/>
                                    </p:animScale>
                                    <p:animScale>
                                      <p:cBhvr>
                                        <p:cTn id="73" dur="13">
                                          <p:stCondLst>
                                            <p:cond delay="904"/>
                                          </p:stCondLst>
                                        </p:cTn>
                                        <p:tgtEl>
                                          <p:spTgt spid="8"/>
                                        </p:tgtEl>
                                      </p:cBhvr>
                                      <p:to x="100000" y="95000"/>
                                    </p:animScale>
                                    <p:animScale>
                                      <p:cBhvr>
                                        <p:cTn id="74" dur="83" decel="50000">
                                          <p:stCondLst>
                                            <p:cond delay="917"/>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290">
                                          <p:stCondLst>
                                            <p:cond delay="0"/>
                                          </p:stCondLst>
                                        </p:cTn>
                                        <p:tgtEl>
                                          <p:spTgt spid="27"/>
                                        </p:tgtEl>
                                      </p:cBhvr>
                                    </p:animEffect>
                                    <p:anim calcmode="lin" valueType="num">
                                      <p:cBhvr>
                                        <p:cTn id="98" dur="91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27"/>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27"/>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27"/>
                                        </p:tgtEl>
                                        <p:attrNameLst>
                                          <p:attrName>ppt_y</p:attrName>
                                        </p:attrNameLst>
                                      </p:cBhvr>
                                      <p:tavLst>
                                        <p:tav tm="0" fmla="#ppt_y-sin(pi*$)/81">
                                          <p:val>
                                            <p:fltVal val="0"/>
                                          </p:val>
                                        </p:tav>
                                        <p:tav tm="100000">
                                          <p:val>
                                            <p:fltVal val="1"/>
                                          </p:val>
                                        </p:tav>
                                      </p:tavLst>
                                    </p:anim>
                                    <p:animScale>
                                      <p:cBhvr>
                                        <p:cTn id="103" dur="13">
                                          <p:stCondLst>
                                            <p:cond delay="325"/>
                                          </p:stCondLst>
                                        </p:cTn>
                                        <p:tgtEl>
                                          <p:spTgt spid="27"/>
                                        </p:tgtEl>
                                      </p:cBhvr>
                                      <p:to x="100000" y="60000"/>
                                    </p:animScale>
                                    <p:animScale>
                                      <p:cBhvr>
                                        <p:cTn id="104" dur="83" decel="50000">
                                          <p:stCondLst>
                                            <p:cond delay="338"/>
                                          </p:stCondLst>
                                        </p:cTn>
                                        <p:tgtEl>
                                          <p:spTgt spid="27"/>
                                        </p:tgtEl>
                                      </p:cBhvr>
                                      <p:to x="100000" y="100000"/>
                                    </p:animScale>
                                    <p:animScale>
                                      <p:cBhvr>
                                        <p:cTn id="105" dur="13">
                                          <p:stCondLst>
                                            <p:cond delay="656"/>
                                          </p:stCondLst>
                                        </p:cTn>
                                        <p:tgtEl>
                                          <p:spTgt spid="27"/>
                                        </p:tgtEl>
                                      </p:cBhvr>
                                      <p:to x="100000" y="80000"/>
                                    </p:animScale>
                                    <p:animScale>
                                      <p:cBhvr>
                                        <p:cTn id="106" dur="83" decel="50000">
                                          <p:stCondLst>
                                            <p:cond delay="669"/>
                                          </p:stCondLst>
                                        </p:cTn>
                                        <p:tgtEl>
                                          <p:spTgt spid="27"/>
                                        </p:tgtEl>
                                      </p:cBhvr>
                                      <p:to x="100000" y="100000"/>
                                    </p:animScale>
                                    <p:animScale>
                                      <p:cBhvr>
                                        <p:cTn id="107" dur="13">
                                          <p:stCondLst>
                                            <p:cond delay="821"/>
                                          </p:stCondLst>
                                        </p:cTn>
                                        <p:tgtEl>
                                          <p:spTgt spid="27"/>
                                        </p:tgtEl>
                                      </p:cBhvr>
                                      <p:to x="100000" y="90000"/>
                                    </p:animScale>
                                    <p:animScale>
                                      <p:cBhvr>
                                        <p:cTn id="108" dur="83" decel="50000">
                                          <p:stCondLst>
                                            <p:cond delay="834"/>
                                          </p:stCondLst>
                                        </p:cTn>
                                        <p:tgtEl>
                                          <p:spTgt spid="27"/>
                                        </p:tgtEl>
                                      </p:cBhvr>
                                      <p:to x="100000" y="100000"/>
                                    </p:animScale>
                                    <p:animScale>
                                      <p:cBhvr>
                                        <p:cTn id="109" dur="13">
                                          <p:stCondLst>
                                            <p:cond delay="904"/>
                                          </p:stCondLst>
                                        </p:cTn>
                                        <p:tgtEl>
                                          <p:spTgt spid="27"/>
                                        </p:tgtEl>
                                      </p:cBhvr>
                                      <p:to x="100000" y="95000"/>
                                    </p:animScale>
                                    <p:animScale>
                                      <p:cBhvr>
                                        <p:cTn id="110" dur="83" decel="50000">
                                          <p:stCondLst>
                                            <p:cond delay="917"/>
                                          </p:stCondLst>
                                        </p:cTn>
                                        <p:tgtEl>
                                          <p:spTgt spid="27"/>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290">
                                          <p:stCondLst>
                                            <p:cond delay="0"/>
                                          </p:stCondLst>
                                        </p:cTn>
                                        <p:tgtEl>
                                          <p:spTgt spid="11"/>
                                        </p:tgtEl>
                                      </p:cBhvr>
                                    </p:animEffect>
                                    <p:anim calcmode="lin" valueType="num">
                                      <p:cBhvr>
                                        <p:cTn id="11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1" dur="13">
                                          <p:stCondLst>
                                            <p:cond delay="325"/>
                                          </p:stCondLst>
                                        </p:cTn>
                                        <p:tgtEl>
                                          <p:spTgt spid="11"/>
                                        </p:tgtEl>
                                      </p:cBhvr>
                                      <p:to x="100000" y="60000"/>
                                    </p:animScale>
                                    <p:animScale>
                                      <p:cBhvr>
                                        <p:cTn id="122" dur="83" decel="50000">
                                          <p:stCondLst>
                                            <p:cond delay="338"/>
                                          </p:stCondLst>
                                        </p:cTn>
                                        <p:tgtEl>
                                          <p:spTgt spid="11"/>
                                        </p:tgtEl>
                                      </p:cBhvr>
                                      <p:to x="100000" y="100000"/>
                                    </p:animScale>
                                    <p:animScale>
                                      <p:cBhvr>
                                        <p:cTn id="123" dur="13">
                                          <p:stCondLst>
                                            <p:cond delay="656"/>
                                          </p:stCondLst>
                                        </p:cTn>
                                        <p:tgtEl>
                                          <p:spTgt spid="11"/>
                                        </p:tgtEl>
                                      </p:cBhvr>
                                      <p:to x="100000" y="80000"/>
                                    </p:animScale>
                                    <p:animScale>
                                      <p:cBhvr>
                                        <p:cTn id="124" dur="83" decel="50000">
                                          <p:stCondLst>
                                            <p:cond delay="669"/>
                                          </p:stCondLst>
                                        </p:cTn>
                                        <p:tgtEl>
                                          <p:spTgt spid="11"/>
                                        </p:tgtEl>
                                      </p:cBhvr>
                                      <p:to x="100000" y="100000"/>
                                    </p:animScale>
                                    <p:animScale>
                                      <p:cBhvr>
                                        <p:cTn id="125" dur="13">
                                          <p:stCondLst>
                                            <p:cond delay="821"/>
                                          </p:stCondLst>
                                        </p:cTn>
                                        <p:tgtEl>
                                          <p:spTgt spid="11"/>
                                        </p:tgtEl>
                                      </p:cBhvr>
                                      <p:to x="100000" y="90000"/>
                                    </p:animScale>
                                    <p:animScale>
                                      <p:cBhvr>
                                        <p:cTn id="126" dur="83" decel="50000">
                                          <p:stCondLst>
                                            <p:cond delay="834"/>
                                          </p:stCondLst>
                                        </p:cTn>
                                        <p:tgtEl>
                                          <p:spTgt spid="11"/>
                                        </p:tgtEl>
                                      </p:cBhvr>
                                      <p:to x="100000" y="100000"/>
                                    </p:animScale>
                                    <p:animScale>
                                      <p:cBhvr>
                                        <p:cTn id="127" dur="13">
                                          <p:stCondLst>
                                            <p:cond delay="904"/>
                                          </p:stCondLst>
                                        </p:cTn>
                                        <p:tgtEl>
                                          <p:spTgt spid="11"/>
                                        </p:tgtEl>
                                      </p:cBhvr>
                                      <p:to x="100000" y="95000"/>
                                    </p:animScale>
                                    <p:animScale>
                                      <p:cBhvr>
                                        <p:cTn id="128" dur="83" decel="50000">
                                          <p:stCondLst>
                                            <p:cond delay="917"/>
                                          </p:stCondLst>
                                        </p:cTn>
                                        <p:tgtEl>
                                          <p:spTgt spid="11"/>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290">
                                          <p:stCondLst>
                                            <p:cond delay="0"/>
                                          </p:stCondLst>
                                        </p:cTn>
                                        <p:tgtEl>
                                          <p:spTgt spid="30"/>
                                        </p:tgtEl>
                                      </p:cBhvr>
                                    </p:animEffect>
                                    <p:anim calcmode="lin" valueType="num">
                                      <p:cBhvr>
                                        <p:cTn id="13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3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3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39" dur="13">
                                          <p:stCondLst>
                                            <p:cond delay="325"/>
                                          </p:stCondLst>
                                        </p:cTn>
                                        <p:tgtEl>
                                          <p:spTgt spid="30"/>
                                        </p:tgtEl>
                                      </p:cBhvr>
                                      <p:to x="100000" y="60000"/>
                                    </p:animScale>
                                    <p:animScale>
                                      <p:cBhvr>
                                        <p:cTn id="140" dur="83" decel="50000">
                                          <p:stCondLst>
                                            <p:cond delay="338"/>
                                          </p:stCondLst>
                                        </p:cTn>
                                        <p:tgtEl>
                                          <p:spTgt spid="30"/>
                                        </p:tgtEl>
                                      </p:cBhvr>
                                      <p:to x="100000" y="100000"/>
                                    </p:animScale>
                                    <p:animScale>
                                      <p:cBhvr>
                                        <p:cTn id="141" dur="13">
                                          <p:stCondLst>
                                            <p:cond delay="656"/>
                                          </p:stCondLst>
                                        </p:cTn>
                                        <p:tgtEl>
                                          <p:spTgt spid="30"/>
                                        </p:tgtEl>
                                      </p:cBhvr>
                                      <p:to x="100000" y="80000"/>
                                    </p:animScale>
                                    <p:animScale>
                                      <p:cBhvr>
                                        <p:cTn id="142" dur="83" decel="50000">
                                          <p:stCondLst>
                                            <p:cond delay="669"/>
                                          </p:stCondLst>
                                        </p:cTn>
                                        <p:tgtEl>
                                          <p:spTgt spid="30"/>
                                        </p:tgtEl>
                                      </p:cBhvr>
                                      <p:to x="100000" y="100000"/>
                                    </p:animScale>
                                    <p:animScale>
                                      <p:cBhvr>
                                        <p:cTn id="143" dur="13">
                                          <p:stCondLst>
                                            <p:cond delay="821"/>
                                          </p:stCondLst>
                                        </p:cTn>
                                        <p:tgtEl>
                                          <p:spTgt spid="30"/>
                                        </p:tgtEl>
                                      </p:cBhvr>
                                      <p:to x="100000" y="90000"/>
                                    </p:animScale>
                                    <p:animScale>
                                      <p:cBhvr>
                                        <p:cTn id="144" dur="83" decel="50000">
                                          <p:stCondLst>
                                            <p:cond delay="834"/>
                                          </p:stCondLst>
                                        </p:cTn>
                                        <p:tgtEl>
                                          <p:spTgt spid="30"/>
                                        </p:tgtEl>
                                      </p:cBhvr>
                                      <p:to x="100000" y="100000"/>
                                    </p:animScale>
                                    <p:animScale>
                                      <p:cBhvr>
                                        <p:cTn id="145" dur="13">
                                          <p:stCondLst>
                                            <p:cond delay="904"/>
                                          </p:stCondLst>
                                        </p:cTn>
                                        <p:tgtEl>
                                          <p:spTgt spid="30"/>
                                        </p:tgtEl>
                                      </p:cBhvr>
                                      <p:to x="100000" y="95000"/>
                                    </p:animScale>
                                    <p:animScale>
                                      <p:cBhvr>
                                        <p:cTn id="146" dur="83" decel="50000">
                                          <p:stCondLst>
                                            <p:cond delay="917"/>
                                          </p:stCondLst>
                                        </p:cTn>
                                        <p:tgtEl>
                                          <p:spTgt spid="30"/>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wipe(down)">
                                      <p:cBhvr>
                                        <p:cTn id="151" dur="290">
                                          <p:stCondLst>
                                            <p:cond delay="0"/>
                                          </p:stCondLst>
                                        </p:cTn>
                                        <p:tgtEl>
                                          <p:spTgt spid="33"/>
                                        </p:tgtEl>
                                      </p:cBhvr>
                                    </p:animEffect>
                                    <p:anim calcmode="lin" valueType="num">
                                      <p:cBhvr>
                                        <p:cTn id="152"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157" dur="13">
                                          <p:stCondLst>
                                            <p:cond delay="325"/>
                                          </p:stCondLst>
                                        </p:cTn>
                                        <p:tgtEl>
                                          <p:spTgt spid="33"/>
                                        </p:tgtEl>
                                      </p:cBhvr>
                                      <p:to x="100000" y="60000"/>
                                    </p:animScale>
                                    <p:animScale>
                                      <p:cBhvr>
                                        <p:cTn id="158" dur="83" decel="50000">
                                          <p:stCondLst>
                                            <p:cond delay="338"/>
                                          </p:stCondLst>
                                        </p:cTn>
                                        <p:tgtEl>
                                          <p:spTgt spid="33"/>
                                        </p:tgtEl>
                                      </p:cBhvr>
                                      <p:to x="100000" y="100000"/>
                                    </p:animScale>
                                    <p:animScale>
                                      <p:cBhvr>
                                        <p:cTn id="159" dur="13">
                                          <p:stCondLst>
                                            <p:cond delay="656"/>
                                          </p:stCondLst>
                                        </p:cTn>
                                        <p:tgtEl>
                                          <p:spTgt spid="33"/>
                                        </p:tgtEl>
                                      </p:cBhvr>
                                      <p:to x="100000" y="80000"/>
                                    </p:animScale>
                                    <p:animScale>
                                      <p:cBhvr>
                                        <p:cTn id="160" dur="83" decel="50000">
                                          <p:stCondLst>
                                            <p:cond delay="669"/>
                                          </p:stCondLst>
                                        </p:cTn>
                                        <p:tgtEl>
                                          <p:spTgt spid="33"/>
                                        </p:tgtEl>
                                      </p:cBhvr>
                                      <p:to x="100000" y="100000"/>
                                    </p:animScale>
                                    <p:animScale>
                                      <p:cBhvr>
                                        <p:cTn id="161" dur="13">
                                          <p:stCondLst>
                                            <p:cond delay="821"/>
                                          </p:stCondLst>
                                        </p:cTn>
                                        <p:tgtEl>
                                          <p:spTgt spid="33"/>
                                        </p:tgtEl>
                                      </p:cBhvr>
                                      <p:to x="100000" y="90000"/>
                                    </p:animScale>
                                    <p:animScale>
                                      <p:cBhvr>
                                        <p:cTn id="162" dur="83" decel="50000">
                                          <p:stCondLst>
                                            <p:cond delay="834"/>
                                          </p:stCondLst>
                                        </p:cTn>
                                        <p:tgtEl>
                                          <p:spTgt spid="33"/>
                                        </p:tgtEl>
                                      </p:cBhvr>
                                      <p:to x="100000" y="100000"/>
                                    </p:animScale>
                                    <p:animScale>
                                      <p:cBhvr>
                                        <p:cTn id="163" dur="13">
                                          <p:stCondLst>
                                            <p:cond delay="904"/>
                                          </p:stCondLst>
                                        </p:cTn>
                                        <p:tgtEl>
                                          <p:spTgt spid="33"/>
                                        </p:tgtEl>
                                      </p:cBhvr>
                                      <p:to x="100000" y="95000"/>
                                    </p:animScale>
                                    <p:animScale>
                                      <p:cBhvr>
                                        <p:cTn id="164" dur="83" decel="50000">
                                          <p:stCondLst>
                                            <p:cond delay="917"/>
                                          </p:stCondLst>
                                        </p:cTn>
                                        <p:tgtEl>
                                          <p:spTgt spid="3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wipe(down)">
                                      <p:cBhvr>
                                        <p:cTn id="169" dur="290">
                                          <p:stCondLst>
                                            <p:cond delay="0"/>
                                          </p:stCondLst>
                                        </p:cTn>
                                        <p:tgtEl>
                                          <p:spTgt spid="14"/>
                                        </p:tgtEl>
                                      </p:cBhvr>
                                    </p:animEffect>
                                    <p:anim calcmode="lin" valueType="num">
                                      <p:cBhvr>
                                        <p:cTn id="17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5" dur="13">
                                          <p:stCondLst>
                                            <p:cond delay="325"/>
                                          </p:stCondLst>
                                        </p:cTn>
                                        <p:tgtEl>
                                          <p:spTgt spid="14"/>
                                        </p:tgtEl>
                                      </p:cBhvr>
                                      <p:to x="100000" y="60000"/>
                                    </p:animScale>
                                    <p:animScale>
                                      <p:cBhvr>
                                        <p:cTn id="176" dur="83" decel="50000">
                                          <p:stCondLst>
                                            <p:cond delay="338"/>
                                          </p:stCondLst>
                                        </p:cTn>
                                        <p:tgtEl>
                                          <p:spTgt spid="14"/>
                                        </p:tgtEl>
                                      </p:cBhvr>
                                      <p:to x="100000" y="100000"/>
                                    </p:animScale>
                                    <p:animScale>
                                      <p:cBhvr>
                                        <p:cTn id="177" dur="13">
                                          <p:stCondLst>
                                            <p:cond delay="656"/>
                                          </p:stCondLst>
                                        </p:cTn>
                                        <p:tgtEl>
                                          <p:spTgt spid="14"/>
                                        </p:tgtEl>
                                      </p:cBhvr>
                                      <p:to x="100000" y="80000"/>
                                    </p:animScale>
                                    <p:animScale>
                                      <p:cBhvr>
                                        <p:cTn id="178" dur="83" decel="50000">
                                          <p:stCondLst>
                                            <p:cond delay="669"/>
                                          </p:stCondLst>
                                        </p:cTn>
                                        <p:tgtEl>
                                          <p:spTgt spid="14"/>
                                        </p:tgtEl>
                                      </p:cBhvr>
                                      <p:to x="100000" y="100000"/>
                                    </p:animScale>
                                    <p:animScale>
                                      <p:cBhvr>
                                        <p:cTn id="179" dur="13">
                                          <p:stCondLst>
                                            <p:cond delay="821"/>
                                          </p:stCondLst>
                                        </p:cTn>
                                        <p:tgtEl>
                                          <p:spTgt spid="14"/>
                                        </p:tgtEl>
                                      </p:cBhvr>
                                      <p:to x="100000" y="90000"/>
                                    </p:animScale>
                                    <p:animScale>
                                      <p:cBhvr>
                                        <p:cTn id="180" dur="83" decel="50000">
                                          <p:stCondLst>
                                            <p:cond delay="834"/>
                                          </p:stCondLst>
                                        </p:cTn>
                                        <p:tgtEl>
                                          <p:spTgt spid="14"/>
                                        </p:tgtEl>
                                      </p:cBhvr>
                                      <p:to x="100000" y="100000"/>
                                    </p:animScale>
                                    <p:animScale>
                                      <p:cBhvr>
                                        <p:cTn id="181" dur="13">
                                          <p:stCondLst>
                                            <p:cond delay="904"/>
                                          </p:stCondLst>
                                        </p:cTn>
                                        <p:tgtEl>
                                          <p:spTgt spid="14"/>
                                        </p:tgtEl>
                                      </p:cBhvr>
                                      <p:to x="100000" y="95000"/>
                                    </p:animScale>
                                    <p:animScale>
                                      <p:cBhvr>
                                        <p:cTn id="182" dur="83" decel="50000">
                                          <p:stCondLst>
                                            <p:cond delay="917"/>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我是在耶和华忿怒的杖下受过苦的人。</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他领我，使我行在黑暗中，不行在光明里。</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他真是终日不停地反手攻击我。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554354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他使我的肌肤衰残，折断我的骨头。</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5</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他筑垒围困我，使毒害和艰难环绕我。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他使我住在黑暗之处，好象死了许久的人一样。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(3:4-6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825860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他筑墙围住我，使我不能逃出去；</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他又加重我的钢炼。</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甚至我哀求呼救的时候，</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他也掩耳不听我的祷告。</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他用砍凿好的石头堵塞我的道路，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他使我的路径曲折。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(3:7-9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229262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680821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回忆起我的困苦飘流，就像是苦堇和毒草。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20</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每逢我的心想起往事，我的心就消沉。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21</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但我的心一想起下面这件事，我就有指望。</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耶和华的慈爱永不断绝，他的怜悯永不止息。</a:t>
            </a: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br>
              <a:rPr lang="zh-CN" altLang="en-US" sz="3200" b="1" dirty="0">
                <a:solidFill>
                  <a:srgbClr val="FFFF00"/>
                </a:solidFill>
                <a:effectLst>
                  <a:glow rad="127000">
                    <a:schemeClr val="tx1"/>
                  </a:glow>
                </a:effectLst>
                <a:latin typeface="Arial" charset="0"/>
                <a:ea typeface="ＭＳ Ｐゴシック" charset="0"/>
                <a:cs typeface="ＭＳ Ｐゴシック" charset="0"/>
              </a:rPr>
            </a:br>
            <a:r>
              <a:rPr lang="en-US" altLang="zh-CN" sz="3200" b="1" baseline="30000" dirty="0">
                <a:solidFill>
                  <a:srgbClr val="FFFF00"/>
                </a:solidFill>
                <a:effectLst>
                  <a:glow rad="127000">
                    <a:schemeClr val="tx1"/>
                  </a:glow>
                </a:effectLst>
                <a:latin typeface="Arial" charset="0"/>
                <a:ea typeface="ＭＳ Ｐゴシック" charset="0"/>
                <a:cs typeface="ＭＳ Ｐゴシック" charset="0"/>
              </a:rPr>
              <a:t>23</a:t>
            </a:r>
            <a:r>
              <a:rPr lang="en-US" altLang="zh-CN" sz="3200" b="1" dirty="0">
                <a:solidFill>
                  <a:srgbClr val="FFFF00"/>
                </a:solidFill>
                <a:effectLst>
                  <a:glow rad="127000">
                    <a:schemeClr val="tx1"/>
                  </a:glow>
                </a:effectLst>
                <a:latin typeface="Arial" charset="0"/>
                <a:ea typeface="ＭＳ Ｐゴシック" charset="0"/>
                <a:cs typeface="ＭＳ Ｐゴシック" charset="0"/>
              </a:rPr>
              <a:t> </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每天早晨都是新的；你的信实多么广大！</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我心里说：“耶和华是我的业分，所以，我必仰望他。</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3:19-24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81391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多次的苦难应该使我们对神的救赎当存着忍耐的动力而不是寻求人的拯救</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(4:17).</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654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88640"/>
            <a:ext cx="9144000" cy="6264696"/>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耶和华善待等候他的和心里寻求他的人。</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26</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安静等候耶和华的救恩，是多么的美好！</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27</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人在幼年时就负轭，是多么的美好！</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他要无言独坐，因为这是耶和华加在他身上的。</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29</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他要把自己的口埋于尘土中，或者还有盼望。</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SG"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耶利米哀歌 </a:t>
            </a:r>
            <a:r>
              <a:rPr lang="en-US" sz="3200" b="1" i="1" dirty="0">
                <a:effectLst>
                  <a:glow rad="127000">
                    <a:schemeClr val="tx1"/>
                  </a:glow>
                </a:effectLst>
                <a:latin typeface="Arial" charset="0"/>
                <a:ea typeface="ＭＳ Ｐゴシック" charset="0"/>
                <a:cs typeface="ＭＳ Ｐゴシック" charset="0"/>
              </a:rPr>
              <a:t>3:25-29 </a:t>
            </a:r>
            <a:r>
              <a:rPr lang="en-US" altLang="zh-CN" sz="3200" b="1" i="1" dirty="0">
                <a:effectLst>
                  <a:glow rad="127000">
                    <a:schemeClr val="tx1"/>
                  </a:glow>
                </a:effectLst>
                <a:latin typeface="Arial" charset="0"/>
                <a:ea typeface="ＭＳ Ｐゴシック" charset="0"/>
                <a:cs typeface="ＭＳ Ｐゴシック" charset="0"/>
              </a:rPr>
              <a:t>CNV</a:t>
            </a:r>
            <a:endParaRPr lang="en-US" sz="32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43915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sunrise over Haiti.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Title 3"/>
          <p:cNvSpPr>
            <a:spLocks noGrp="1"/>
          </p:cNvSpPr>
          <p:nvPr>
            <p:ph type="title" idx="4294967295"/>
          </p:nvPr>
        </p:nvSpPr>
        <p:spPr>
          <a:xfrm>
            <a:off x="683568" y="2780928"/>
            <a:ext cx="7772400" cy="2592387"/>
          </a:xfrm>
        </p:spPr>
        <p:txBody>
          <a:bodyPr/>
          <a:lstStyle/>
          <a:p>
            <a:r>
              <a:rPr lang="zh-CN" altLang="en-US" sz="6600" b="1" dirty="0">
                <a:latin typeface="Arial" charset="0"/>
                <a:ea typeface="ＭＳ Ｐゴシック" charset="0"/>
              </a:rPr>
              <a:t>祢信实何广大</a:t>
            </a:r>
            <a:br>
              <a:rPr lang="en-US" sz="6600" b="1" dirty="0">
                <a:latin typeface="Arial" charset="0"/>
                <a:ea typeface="ＭＳ Ｐゴシック" charset="0"/>
              </a:rPr>
            </a:br>
            <a:r>
              <a:rPr lang="en-US" sz="5400" b="1" dirty="0">
                <a:latin typeface="Arial" charset="0"/>
                <a:ea typeface="ＭＳ Ｐゴシック" charset="0"/>
              </a:rPr>
              <a:t>(</a:t>
            </a:r>
            <a:r>
              <a:rPr lang="zh-CN" altLang="en-US" sz="5400" b="1" dirty="0">
                <a:latin typeface="Arial" charset="0"/>
                <a:ea typeface="ＭＳ Ｐゴシック" charset="0"/>
              </a:rPr>
              <a:t>耶利米哀歌 </a:t>
            </a:r>
            <a:r>
              <a:rPr lang="en-US" sz="5400" b="1" dirty="0">
                <a:latin typeface="Arial" charset="0"/>
                <a:ea typeface="ＭＳ Ｐゴシック" charset="0"/>
              </a:rPr>
              <a:t>3:22-23)</a:t>
            </a:r>
          </a:p>
        </p:txBody>
      </p:sp>
      <p:pic>
        <p:nvPicPr>
          <p:cNvPr id="4" name="01 Great Is Thy Faithfulness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23928" y="5496520"/>
            <a:ext cx="812800" cy="812800"/>
          </a:xfrm>
          <a:prstGeom prst="rect">
            <a:avLst/>
          </a:prstGeom>
        </p:spPr>
      </p:pic>
    </p:spTree>
    <p:extLst>
      <p:ext uri="{BB962C8B-B14F-4D97-AF65-F5344CB8AC3E}">
        <p14:creationId xmlns:p14="http://schemas.microsoft.com/office/powerpoint/2010/main" val="2096812167"/>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2/6</a:t>
            </a:r>
          </a:p>
        </p:txBody>
      </p:sp>
      <p:pic>
        <p:nvPicPr>
          <p:cNvPr id="148482" name="Picture 3"/>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1588992" y="3302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endParaRPr lang="en-US" sz="3600" b="1" dirty="0">
              <a:solidFill>
                <a:srgbClr val="FFFFFF"/>
              </a:solidFill>
            </a:endParaRPr>
          </a:p>
        </p:txBody>
      </p:sp>
    </p:spTree>
    <p:extLst>
      <p:ext uri="{BB962C8B-B14F-4D97-AF65-F5344CB8AC3E}">
        <p14:creationId xmlns:p14="http://schemas.microsoft.com/office/powerpoint/2010/main" val="121925890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3/6</a:t>
            </a:r>
          </a:p>
        </p:txBody>
      </p:sp>
      <p:pic>
        <p:nvPicPr>
          <p:cNvPr id="149506" name="Picture 3" descr="Landscape 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04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1679480" y="928688"/>
            <a:ext cx="589616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春夏秋冬循环，栽种又收成，</a:t>
            </a:r>
          </a:p>
          <a:p>
            <a:pPr algn="ctr" eaLnBrk="0" hangingPunct="0">
              <a:defRPr/>
            </a:pPr>
            <a:r>
              <a:rPr lang="zh-CN" altLang="en-US" sz="3600" b="1" dirty="0">
                <a:solidFill>
                  <a:srgbClr val="FFFFFF"/>
                </a:solidFill>
              </a:rPr>
              <a:t>日月星辰，时刻循轨运行，</a:t>
            </a:r>
          </a:p>
          <a:p>
            <a:pPr algn="ctr" eaLnBrk="0" hangingPunct="0">
              <a:defRPr/>
            </a:pPr>
            <a:r>
              <a:rPr lang="zh-CN" altLang="en-US" sz="3600" b="1" dirty="0">
                <a:solidFill>
                  <a:srgbClr val="FFFFFF"/>
                </a:solidFill>
              </a:rPr>
              <a:t>天地宇宙万物，皆同作见证，</a:t>
            </a:r>
          </a:p>
          <a:p>
            <a:pPr algn="ctr" eaLnBrk="0" hangingPunct="0">
              <a:defRPr/>
            </a:pPr>
            <a:r>
              <a:rPr lang="zh-CN" altLang="en-US" sz="3600" b="1" dirty="0">
                <a:solidFill>
                  <a:srgbClr val="FFFFFF"/>
                </a:solidFill>
              </a:rPr>
              <a:t>述说我主信实，慈爱永恒。</a:t>
            </a:r>
            <a:endParaRPr lang="en-US" sz="3600" b="1" dirty="0">
              <a:solidFill>
                <a:srgbClr val="FFFFFF"/>
              </a:solidFill>
            </a:endParaRPr>
          </a:p>
        </p:txBody>
      </p:sp>
    </p:spTree>
    <p:extLst>
      <p:ext uri="{BB962C8B-B14F-4D97-AF65-F5344CB8AC3E}">
        <p14:creationId xmlns:p14="http://schemas.microsoft.com/office/powerpoint/2010/main" val="3476147829"/>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4/6</a:t>
            </a:r>
          </a:p>
        </p:txBody>
      </p:sp>
      <p:pic>
        <p:nvPicPr>
          <p:cNvPr id="150530" name="Picture 3" descr="5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588992" y="4826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p>
        </p:txBody>
      </p:sp>
    </p:spTree>
    <p:extLst>
      <p:ext uri="{BB962C8B-B14F-4D97-AF65-F5344CB8AC3E}">
        <p14:creationId xmlns:p14="http://schemas.microsoft.com/office/powerpoint/2010/main" val="226217855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5/6</a:t>
            </a:r>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1658842" y="1676400"/>
            <a:ext cx="5896166"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祢赦免我罪愆，赐我永平安，</a:t>
            </a:r>
          </a:p>
          <a:p>
            <a:pPr algn="ctr" eaLnBrk="0" hangingPunct="0">
              <a:defRPr/>
            </a:pPr>
            <a:r>
              <a:rPr lang="zh-CN" altLang="en-US" sz="3600" b="1" dirty="0">
                <a:solidFill>
                  <a:srgbClr val="FFFFFF"/>
                </a:solidFill>
              </a:rPr>
              <a:t>祢常与我偕行，安慰扶援，</a:t>
            </a:r>
          </a:p>
          <a:p>
            <a:pPr algn="ctr" eaLnBrk="0" hangingPunct="0">
              <a:defRPr/>
            </a:pPr>
            <a:r>
              <a:rPr lang="zh-CN" altLang="en-US" sz="3600" b="1" dirty="0">
                <a:solidFill>
                  <a:srgbClr val="FFFFFF"/>
                </a:solidFill>
              </a:rPr>
              <a:t>日日加力，更赐我光明美盼，</a:t>
            </a:r>
          </a:p>
          <a:p>
            <a:pPr algn="ctr" eaLnBrk="0" hangingPunct="0">
              <a:defRPr/>
            </a:pPr>
            <a:r>
              <a:rPr lang="zh-CN" altLang="en-US" sz="3600" b="1" dirty="0">
                <a:solidFill>
                  <a:srgbClr val="FFFFFF"/>
                </a:solidFill>
              </a:rPr>
              <a:t>祢沛赐我恩惠，丰厚无限。</a:t>
            </a:r>
            <a:endParaRPr lang="en-US" sz="3600" b="1" dirty="0">
              <a:solidFill>
                <a:srgbClr val="FFFFFF"/>
              </a:solidFill>
            </a:endParaRPr>
          </a:p>
        </p:txBody>
      </p:sp>
    </p:spTree>
    <p:extLst>
      <p:ext uri="{BB962C8B-B14F-4D97-AF65-F5344CB8AC3E}">
        <p14:creationId xmlns:p14="http://schemas.microsoft.com/office/powerpoint/2010/main" val="3868941140"/>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Great is Thy faithfulness 6/6</a:t>
            </a:r>
          </a:p>
        </p:txBody>
      </p:sp>
      <p:pic>
        <p:nvPicPr>
          <p:cNvPr id="152578" name="Picture 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658842" y="457200"/>
            <a:ext cx="5896166"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zh-CN" altLang="en-US" sz="3600" b="1" dirty="0">
                <a:solidFill>
                  <a:srgbClr val="FFFFFF"/>
                </a:solidFill>
              </a:rPr>
              <a:t> 祢信实何广大！</a:t>
            </a:r>
          </a:p>
          <a:p>
            <a:pPr algn="ctr" eaLnBrk="0" hangingPunct="0">
              <a:defRPr/>
            </a:pPr>
            <a:r>
              <a:rPr lang="zh-CN" altLang="en-US" sz="3600" b="1" dirty="0">
                <a:solidFill>
                  <a:srgbClr val="FFFFFF"/>
                </a:solidFill>
              </a:rPr>
              <a:t>祢信实何广大！</a:t>
            </a:r>
          </a:p>
          <a:p>
            <a:pPr algn="ctr" eaLnBrk="0" hangingPunct="0">
              <a:defRPr/>
            </a:pPr>
            <a:r>
              <a:rPr lang="zh-CN" altLang="en-US" sz="3600" b="1" dirty="0">
                <a:solidFill>
                  <a:srgbClr val="FFFFFF"/>
                </a:solidFill>
              </a:rPr>
              <a:t>清晨复清晨，主爱日更新；</a:t>
            </a:r>
          </a:p>
          <a:p>
            <a:pPr algn="ctr" eaLnBrk="0" hangingPunct="0">
              <a:defRPr/>
            </a:pPr>
            <a:r>
              <a:rPr lang="zh-CN" altLang="en-US" sz="3600" b="1" dirty="0">
                <a:solidFill>
                  <a:srgbClr val="FFFFFF"/>
                </a:solidFill>
              </a:rPr>
              <a:t>我一切所需用，祢都已预备，</a:t>
            </a:r>
          </a:p>
          <a:p>
            <a:pPr algn="ctr" eaLnBrk="0" hangingPunct="0">
              <a:defRPr/>
            </a:pPr>
            <a:r>
              <a:rPr lang="zh-CN" altLang="en-US" sz="3600" b="1" dirty="0">
                <a:solidFill>
                  <a:srgbClr val="FFFFFF"/>
                </a:solidFill>
              </a:rPr>
              <a:t>祢信实何广大，显在我身。</a:t>
            </a:r>
          </a:p>
        </p:txBody>
      </p:sp>
    </p:spTree>
    <p:extLst>
      <p:ext uri="{BB962C8B-B14F-4D97-AF65-F5344CB8AC3E}">
        <p14:creationId xmlns:p14="http://schemas.microsoft.com/office/powerpoint/2010/main" val="306135935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6" descr="tears-800x600"/>
          <p:cNvPicPr>
            <a:picLocks noGrp="1" noChangeAspect="1" noChangeArrowheads="1"/>
          </p:cNvPicPr>
          <p:nvPr>
            <p:ph idx="1"/>
          </p:nvPr>
        </p:nvPicPr>
        <p:blipFill>
          <a:blip r:embed="rId3">
            <a:lum bright="-30000"/>
            <a:extLst>
              <a:ext uri="{28A0092B-C50C-407E-A947-70E740481C1C}">
                <a14:useLocalDpi xmlns:a14="http://schemas.microsoft.com/office/drawing/2010/main"/>
              </a:ext>
            </a:extLst>
          </a:blip>
          <a:srcRect/>
          <a:stretch>
            <a:fillRect/>
          </a:stretch>
        </p:blipFill>
        <p:spPr>
          <a:xfrm>
            <a:off x="0" y="0"/>
            <a:ext cx="9144000" cy="7292975"/>
          </a:xfrm>
          <a:noFill/>
        </p:spPr>
      </p:pic>
      <p:sp>
        <p:nvSpPr>
          <p:cNvPr id="29698" name="Rectangle 2"/>
          <p:cNvSpPr>
            <a:spLocks noGrp="1" noChangeArrowheads="1"/>
          </p:cNvSpPr>
          <p:nvPr>
            <p:ph type="title"/>
          </p:nvPr>
        </p:nvSpPr>
        <p:spPr>
          <a:xfrm>
            <a:off x="17463" y="0"/>
            <a:ext cx="9163050" cy="981075"/>
          </a:xfrm>
          <a:solidFill>
            <a:srgbClr val="000000"/>
          </a:solidFill>
          <a:effectLst>
            <a:outerShdw blurRad="63500" dist="38099" dir="2700000" algn="ctr" rotWithShape="0">
              <a:schemeClr val="tx2">
                <a:alpha val="74998"/>
              </a:schemeClr>
            </a:outerShdw>
          </a:effectLst>
        </p:spPr>
        <p:txBody>
          <a:bodyPr/>
          <a:lstStyle/>
          <a:p>
            <a:pPr eaLnBrk="1" hangingPunct="1">
              <a:defRPr/>
            </a:pPr>
            <a:r>
              <a:rPr lang="zh-CN" altLang="en-US" sz="6000" dirty="0">
                <a:solidFill>
                  <a:schemeClr val="bg1"/>
                </a:solidFill>
                <a:latin typeface="Boca Raton ICG Solid" charset="0"/>
                <a:ea typeface="ＭＳ Ｐゴシック" charset="0"/>
                <a:cs typeface="ＭＳ Ｐゴシック" charset="0"/>
              </a:rPr>
              <a:t>结构</a:t>
            </a:r>
            <a:endParaRPr lang="en-AU" sz="6000" dirty="0">
              <a:solidFill>
                <a:schemeClr val="bg1"/>
              </a:solidFill>
              <a:latin typeface="Boca Raton ICG Solid" charset="0"/>
              <a:ea typeface="ＭＳ Ｐゴシック" charset="0"/>
              <a:cs typeface="ＭＳ Ｐゴシック" charset="0"/>
            </a:endParaRPr>
          </a:p>
        </p:txBody>
      </p:sp>
      <p:sp>
        <p:nvSpPr>
          <p:cNvPr id="29700" name="Rectangle 4"/>
          <p:cNvSpPr>
            <a:spLocks noChangeArrowheads="1"/>
          </p:cNvSpPr>
          <p:nvPr/>
        </p:nvSpPr>
        <p:spPr bwMode="auto">
          <a:xfrm>
            <a:off x="381000" y="1546890"/>
            <a:ext cx="8305800" cy="5016758"/>
          </a:xfrm>
          <a:prstGeom prst="rect">
            <a:avLst/>
          </a:prstGeom>
          <a:noFill/>
          <a:ln w="9525">
            <a:noFill/>
            <a:miter lim="800000"/>
            <a:headEnd/>
            <a:tailEnd/>
          </a:ln>
          <a:effectLst/>
        </p:spPr>
        <p:txBody>
          <a:bodyPr anchor="ctr">
            <a:spAutoFit/>
          </a:bodyPr>
          <a:lstStyle/>
          <a:p>
            <a:pPr algn="ctr">
              <a:tabLst>
                <a:tab pos="457200" algn="l"/>
              </a:tabLst>
              <a:defRPr/>
            </a:pPr>
            <a:r>
              <a:rPr lang="zh-CN" altLang="en-US" sz="3200" b="1" dirty="0">
                <a:solidFill>
                  <a:srgbClr val="FFFFFF"/>
                </a:solidFill>
                <a:effectLst>
                  <a:glow rad="101600">
                    <a:srgbClr val="000000">
                      <a:alpha val="75000"/>
                    </a:srgbClr>
                  </a:glow>
                </a:effectLst>
                <a:latin typeface="Arial" pitchFamily="-112" charset="0"/>
              </a:rPr>
              <a:t>中点  </a:t>
            </a:r>
            <a:r>
              <a:rPr lang="en-US" altLang="zh-CN" sz="3200" b="1" dirty="0">
                <a:solidFill>
                  <a:srgbClr val="FFFFFF"/>
                </a:solidFill>
                <a:effectLst>
                  <a:glow rad="101600">
                    <a:srgbClr val="000000">
                      <a:alpha val="75000"/>
                    </a:srgbClr>
                  </a:glow>
                </a:effectLst>
                <a:latin typeface="Arial" pitchFamily="-112" charset="0"/>
              </a:rPr>
              <a:t>=  3:31-36</a:t>
            </a:r>
          </a:p>
          <a:p>
            <a:pPr algn="ctr">
              <a:tabLst>
                <a:tab pos="457200" algn="l"/>
              </a:tabLst>
              <a:defRPr/>
            </a:pPr>
            <a:endParaRPr lang="en-US" altLang="zh-CN" sz="3200" b="1" dirty="0">
              <a:solidFill>
                <a:srgbClr val="FFFFFF"/>
              </a:solidFill>
              <a:effectLst>
                <a:glow rad="101600">
                  <a:srgbClr val="000000">
                    <a:alpha val="75000"/>
                  </a:srgbClr>
                </a:glow>
              </a:effectLst>
              <a:latin typeface="Arial" pitchFamily="-112" charset="0"/>
            </a:endParaRPr>
          </a:p>
          <a:p>
            <a:pPr algn="ctr">
              <a:tabLst>
                <a:tab pos="457200" algn="l"/>
              </a:tabLst>
              <a:defRPr/>
            </a:pPr>
            <a:r>
              <a:rPr lang="en-US" altLang="zh-CN" sz="3200" b="1" dirty="0">
                <a:solidFill>
                  <a:srgbClr val="FFFFFF"/>
                </a:solidFill>
                <a:effectLst>
                  <a:glow rad="101600">
                    <a:srgbClr val="000000">
                      <a:alpha val="75000"/>
                    </a:srgbClr>
                  </a:glow>
                </a:effectLst>
                <a:latin typeface="Arial" pitchFamily="-112" charset="0"/>
              </a:rPr>
              <a:t>“</a:t>
            </a:r>
            <a:r>
              <a:rPr lang="zh-CN" altLang="en-US" sz="3200" b="1" dirty="0">
                <a:solidFill>
                  <a:srgbClr val="FFFFFF"/>
                </a:solidFill>
                <a:effectLst>
                  <a:glow rad="101600">
                    <a:srgbClr val="000000">
                      <a:alpha val="75000"/>
                    </a:srgbClr>
                  </a:glow>
                </a:effectLst>
                <a:latin typeface="Arial" pitchFamily="-112" charset="0"/>
              </a:rPr>
              <a:t>因为主必不永远丢弃人。因他并不甘心使人受苦，使人忧愁。 人将世上被囚的踹（原文作压）在脚下， 或在至高者面前屈枉人， 或在人的讼事上颠倒是非，这都是主看不上的。除非主命定，谁能说成就成呢  </a:t>
            </a:r>
            <a:r>
              <a:rPr lang="en-US" altLang="zh-CN" sz="3200" b="1" dirty="0">
                <a:solidFill>
                  <a:srgbClr val="FFFFFF"/>
                </a:solidFill>
                <a:effectLst>
                  <a:glow rad="101600">
                    <a:srgbClr val="000000">
                      <a:alpha val="75000"/>
                    </a:srgbClr>
                  </a:glow>
                </a:effectLst>
                <a:latin typeface="Arial" pitchFamily="-112" charset="0"/>
              </a:rPr>
              <a:t>?” </a:t>
            </a:r>
          </a:p>
          <a:p>
            <a:pPr algn="ctr">
              <a:tabLst>
                <a:tab pos="457200" algn="l"/>
              </a:tabLst>
              <a:defRPr/>
            </a:pPr>
            <a:endParaRPr lang="en-US" sz="3200" b="1" dirty="0">
              <a:solidFill>
                <a:srgbClr val="FFFFFF"/>
              </a:solidFill>
              <a:effectLst>
                <a:glow rad="101600">
                  <a:srgbClr val="000000">
                    <a:alpha val="75000"/>
                  </a:srgbClr>
                </a:glow>
              </a:effectLst>
              <a:latin typeface="Arial" pitchFamily="-112" charset="0"/>
            </a:endParaRPr>
          </a:p>
          <a:p>
            <a:pPr algn="ctr">
              <a:tabLst>
                <a:tab pos="457200" algn="l"/>
              </a:tabLst>
              <a:defRPr/>
            </a:pPr>
            <a:r>
              <a:rPr lang="zh-CN" altLang="en-US" sz="3200" b="1" dirty="0">
                <a:solidFill>
                  <a:srgbClr val="FFFFFF"/>
                </a:solidFill>
                <a:effectLst>
                  <a:glow rad="101600">
                    <a:srgbClr val="000000">
                      <a:alpha val="75000"/>
                    </a:srgbClr>
                  </a:glow>
                </a:effectLst>
                <a:latin typeface="Arial" pitchFamily="-112" charset="0"/>
              </a:rPr>
              <a:t>从灾难的灰烬提升对神的信心</a:t>
            </a:r>
            <a:br>
              <a:rPr lang="zh-CN" altLang="en-US" sz="3200" b="1" dirty="0">
                <a:solidFill>
                  <a:srgbClr val="FFFFFF"/>
                </a:solidFill>
                <a:effectLst>
                  <a:glow rad="101600">
                    <a:srgbClr val="000000">
                      <a:alpha val="75000"/>
                    </a:srgbClr>
                  </a:glow>
                </a:effectLst>
                <a:latin typeface="Arial" pitchFamily="-112" charset="0"/>
              </a:rPr>
            </a:br>
            <a:endParaRPr lang="zh-CN" altLang="en-US" sz="3200" b="1" dirty="0">
              <a:solidFill>
                <a:srgbClr val="FFFFFF"/>
              </a:solidFill>
              <a:effectLst>
                <a:glow rad="101600">
                  <a:srgbClr val="000000">
                    <a:alpha val="75000"/>
                  </a:srgbClr>
                </a:glow>
              </a:effectLst>
              <a:latin typeface="Arial" pitchFamily="-112" charset="0"/>
            </a:endParaRPr>
          </a:p>
        </p:txBody>
      </p:sp>
    </p:spTree>
    <p:extLst>
      <p:ext uri="{BB962C8B-B14F-4D97-AF65-F5344CB8AC3E}">
        <p14:creationId xmlns:p14="http://schemas.microsoft.com/office/powerpoint/2010/main" val="1167632633"/>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7666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耶利米哀歌</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87703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弥撒亚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耶利米指出耶路撒冷的灾难</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 3:19)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被他的仇敌所轻看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(2:15-16; 3:14, 30)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预表基督，本是无罪的，却为耶路撒冷哀苦而哭泣，为我们承担罪的苦楚。</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马太福音</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23:37-38).</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耶利米哀歌</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14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A3684B1-657B-F8EA-C3CF-863A5CE159E4}"/>
              </a:ext>
            </a:extLst>
          </p:cNvPr>
          <p:cNvSpPr/>
          <p:nvPr/>
        </p:nvSpPr>
        <p:spPr>
          <a:xfrm>
            <a:off x="5436096" y="1052736"/>
            <a:ext cx="1763688" cy="3672408"/>
          </a:xfrm>
          <a:prstGeom prst="roundRect">
            <a:avLst/>
          </a:prstGeom>
          <a:gradFill flip="none" rotWithShape="1">
            <a:gsLst>
              <a:gs pos="0">
                <a:srgbClr val="008000"/>
              </a:gs>
              <a:gs pos="100000">
                <a:schemeClr val="tx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aphicFrame>
        <p:nvGraphicFramePr>
          <p:cNvPr id="10476" name="Group 236"/>
          <p:cNvGraphicFramePr>
            <a:graphicFrameLocks noGrp="1"/>
          </p:cNvGraphicFramePr>
          <p:nvPr/>
        </p:nvGraphicFramePr>
        <p:xfrm>
          <a:off x="0" y="609600"/>
          <a:ext cx="9144001" cy="5841580"/>
        </p:xfrm>
        <a:graphic>
          <a:graphicData uri="http://schemas.openxmlformats.org/drawingml/2006/table">
            <a:tbl>
              <a:tblPr/>
              <a:tblGrid>
                <a:gridCol w="1130300">
                  <a:extLst>
                    <a:ext uri="{9D8B030D-6E8A-4147-A177-3AD203B41FA5}">
                      <a16:colId xmlns:a16="http://schemas.microsoft.com/office/drawing/2014/main" val="20000"/>
                    </a:ext>
                  </a:extLst>
                </a:gridCol>
                <a:gridCol w="1104900">
                  <a:extLst>
                    <a:ext uri="{9D8B030D-6E8A-4147-A177-3AD203B41FA5}">
                      <a16:colId xmlns:a16="http://schemas.microsoft.com/office/drawing/2014/main" val="20001"/>
                    </a:ext>
                  </a:extLst>
                </a:gridCol>
                <a:gridCol w="1040140">
                  <a:extLst>
                    <a:ext uri="{9D8B030D-6E8A-4147-A177-3AD203B41FA5}">
                      <a16:colId xmlns:a16="http://schemas.microsoft.com/office/drawing/2014/main" val="20002"/>
                    </a:ext>
                  </a:extLst>
                </a:gridCol>
                <a:gridCol w="636260">
                  <a:extLst>
                    <a:ext uri="{9D8B030D-6E8A-4147-A177-3AD203B41FA5}">
                      <a16:colId xmlns:a16="http://schemas.microsoft.com/office/drawing/2014/main" val="20003"/>
                    </a:ext>
                  </a:extLst>
                </a:gridCol>
                <a:gridCol w="1593298">
                  <a:extLst>
                    <a:ext uri="{9D8B030D-6E8A-4147-A177-3AD203B41FA5}">
                      <a16:colId xmlns:a16="http://schemas.microsoft.com/office/drawing/2014/main" val="20004"/>
                    </a:ext>
                  </a:extLst>
                </a:gridCol>
                <a:gridCol w="1710312">
                  <a:extLst>
                    <a:ext uri="{9D8B030D-6E8A-4147-A177-3AD203B41FA5}">
                      <a16:colId xmlns:a16="http://schemas.microsoft.com/office/drawing/2014/main" val="20005"/>
                    </a:ext>
                  </a:extLst>
                </a:gridCol>
                <a:gridCol w="1928791">
                  <a:extLst>
                    <a:ext uri="{9D8B030D-6E8A-4147-A177-3AD203B41FA5}">
                      <a16:colId xmlns:a16="http://schemas.microsoft.com/office/drawing/2014/main" val="20006"/>
                    </a:ext>
                  </a:extLst>
                </a:gridCol>
              </a:tblGrid>
              <a:tr h="469900">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a:ea typeface="ＭＳ Ｐゴシック" charset="0"/>
                          <a:cs typeface="Arial"/>
                        </a:rPr>
                        <a:t>灭亡时的情感以及其原因</a:t>
                      </a:r>
                      <a:endParaRPr kumimoji="0" lang="en-GB" altLang="zh-CN" sz="2400" b="1" i="0" u="none" strike="noStrike" cap="none" normalizeH="0" baseline="0" dirty="0">
                        <a:ln>
                          <a:noFill/>
                        </a:ln>
                        <a:solidFill>
                          <a:schemeClr val="bg1"/>
                        </a:solidFill>
                        <a:effectLst/>
                        <a:latin typeface="Arial"/>
                        <a:ea typeface="ＭＳ Ｐゴシック" charset="0"/>
                        <a:cs typeface="Arial"/>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800">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描述灭亡</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宣告审判</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耶利米的感受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信任领袖</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祷告</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3</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4</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7895">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受苦</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盼望</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原因</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哀哭</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926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三行离合诗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双行离合诗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单行非离合诗</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9104">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先知</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660066"/>
                        </a:gs>
                        <a:gs pos="100000">
                          <a:schemeClr val="tx1"/>
                        </a:gs>
                      </a:gsLst>
                      <a:path path="rect">
                        <a:fillToRect l="50000" t="50000" r="50000" b="50000"/>
                      </a:path>
                      <a:tileRect/>
                    </a:grad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上帝</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人民</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她</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1:1-11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1:12-22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第三人称单数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他</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2:1-10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第一人称单数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2:11–4:22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pP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第一人称复数</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r>
                        <a:rPr lang="zh-CN" sz="2000">
                          <a:solidFill>
                            <a:schemeClr val="bg1"/>
                          </a:solidFill>
                          <a:effectLst/>
                          <a:uFill>
                            <a:solidFill>
                              <a:srgbClr val="000000"/>
                            </a:solidFill>
                          </a:uFill>
                          <a:latin typeface="Arial" panose="020B0604020202020204" pitchFamily="34" charset="0"/>
                          <a:ea typeface="Arial Unicode MS" panose="020B0604020202020204" pitchFamily="34" charset="-128"/>
                          <a:cs typeface="Arial" panose="020B0604020202020204" pitchFamily="34" charset="0"/>
                        </a:rPr>
                        <a:t>我们的</a:t>
                      </a: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p>
                      <a:pPr algn="ctr">
                        <a:spcAft>
                          <a:spcPts val="0"/>
                        </a:spcAft>
                      </a:pPr>
                      <a:r>
                        <a:rPr lang="en-US" sz="2000">
                          <a:solidFill>
                            <a:schemeClr val="bg1"/>
                          </a:solidFill>
                          <a:effectLst/>
                          <a:uFill>
                            <a:solidFill>
                              <a:srgbClr val="000000"/>
                            </a:solidFill>
                          </a:uFill>
                          <a:latin typeface="Arial" panose="020B0604020202020204" pitchFamily="34" charset="0"/>
                          <a:ea typeface="Arial Unicode MS" panose="020B0604020202020204" pitchFamily="34" charset="-128"/>
                        </a:rPr>
                        <a:t>5:1-22 </a:t>
                      </a:r>
                      <a:endParaRPr lang="en-GB" sz="2000">
                        <a:solidFill>
                          <a:schemeClr val="bg1"/>
                        </a:solidFill>
                        <a:effectLst/>
                        <a:uFill>
                          <a:solidFill>
                            <a:srgbClr val="000000"/>
                          </a:solidFill>
                        </a:uFill>
                        <a:latin typeface="Arial Unicode MS" panose="020B0604020202020204" pitchFamily="34" charset="-128"/>
                        <a:ea typeface="Arial Unicode MS" panose="020B0604020202020204" pitchFamily="34" charset="-128"/>
                      </a:endParaRPr>
                    </a:p>
                  </a:txBody>
                  <a:tcPr marL="50800" marR="508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耶路撒冷</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 (</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主前</a:t>
                      </a: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586</a:t>
                      </a:r>
                      <a:r>
                        <a:rPr kumimoji="0" lang="zh-CN" altLang="en-US"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年 </a:t>
                      </a: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a:ea typeface="ＭＳ Ｐゴシック" charset="0"/>
                          <a:cs typeface="Arial"/>
                        </a:rPr>
                        <a: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zh-CN" altLang="en-US" sz="3600" b="1">
                <a:solidFill>
                  <a:schemeClr val="bg1"/>
                </a:solidFill>
                <a:latin typeface="Arial" charset="0"/>
                <a:ea typeface="ＭＳ Ｐゴシック" charset="0"/>
                <a:cs typeface="Arial" charset="0"/>
              </a:rPr>
              <a:t>耶利米哀歌</a:t>
            </a:r>
            <a:endParaRPr lang="en-US" sz="3600" b="1">
              <a:solidFill>
                <a:schemeClr val="bg1"/>
              </a:solidFill>
              <a:latin typeface="Arial" charset="0"/>
              <a:ea typeface="ＭＳ Ｐゴシック" charset="0"/>
              <a:cs typeface="Arial" charset="0"/>
            </a:endParaRPr>
          </a:p>
        </p:txBody>
      </p:sp>
      <p:sp>
        <p:nvSpPr>
          <p:cNvPr id="6" name="TextBox 5">
            <a:extLst>
              <a:ext uri="{FF2B5EF4-FFF2-40B4-BE49-F238E27FC236}">
                <a16:creationId xmlns:a16="http://schemas.microsoft.com/office/drawing/2014/main" id="{09FDB4D0-EDA4-434F-AB26-228B36E4D625}"/>
              </a:ext>
            </a:extLst>
          </p:cNvPr>
          <p:cNvSpPr txBox="1">
            <a:spLocks noChangeAspect="1"/>
          </p:cNvSpPr>
          <p:nvPr/>
        </p:nvSpPr>
        <p:spPr>
          <a:xfrm rot="21006683">
            <a:off x="3893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需要</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D354F6F-A768-5444-BEE2-9D279D5F9370}"/>
              </a:ext>
            </a:extLst>
          </p:cNvPr>
          <p:cNvSpPr txBox="1">
            <a:spLocks noChangeAspect="1"/>
          </p:cNvSpPr>
          <p:nvPr/>
        </p:nvSpPr>
        <p:spPr>
          <a:xfrm rot="21006683">
            <a:off x="5261081" y="3252287"/>
            <a:ext cx="2114335"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不要信任你的</a:t>
            </a:r>
            <a:br>
              <a:rPr kumimoji="0" lang="en-US" altLang="zh-CN"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领导人</a:t>
            </a:r>
          </a:p>
        </p:txBody>
      </p:sp>
      <p:sp>
        <p:nvSpPr>
          <p:cNvPr id="9" name="TextBox 8">
            <a:extLst>
              <a:ext uri="{FF2B5EF4-FFF2-40B4-BE49-F238E27FC236}">
                <a16:creationId xmlns:a16="http://schemas.microsoft.com/office/drawing/2014/main" id="{F2C3DC2A-32BC-384F-BE5B-C89D2CB84A1B}"/>
              </a:ext>
            </a:extLst>
          </p:cNvPr>
          <p:cNvSpPr txBox="1">
            <a:spLocks noChangeAspect="1"/>
          </p:cNvSpPr>
          <p:nvPr/>
        </p:nvSpPr>
        <p:spPr>
          <a:xfrm rot="21006683">
            <a:off x="3814370" y="3280635"/>
            <a:ext cx="1354211"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盼望</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上帝</a:t>
            </a:r>
          </a:p>
        </p:txBody>
      </p:sp>
      <p:sp>
        <p:nvSpPr>
          <p:cNvPr id="10" name="TextBox 9">
            <a:extLst>
              <a:ext uri="{FF2B5EF4-FFF2-40B4-BE49-F238E27FC236}">
                <a16:creationId xmlns:a16="http://schemas.microsoft.com/office/drawing/2014/main" id="{A80A405D-ED68-784C-97B8-7523EB4A1833}"/>
              </a:ext>
            </a:extLst>
          </p:cNvPr>
          <p:cNvSpPr txBox="1">
            <a:spLocks noChangeAspect="1"/>
          </p:cNvSpPr>
          <p:nvPr/>
        </p:nvSpPr>
        <p:spPr>
          <a:xfrm rot="21006683">
            <a:off x="2101870" y="3257812"/>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承认你的</a:t>
            </a:r>
            <a:r>
              <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过犯</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C47D634-FE79-CF49-BAF5-D97F313FF4FE}"/>
              </a:ext>
            </a:extLst>
          </p:cNvPr>
          <p:cNvSpPr txBox="1">
            <a:spLocks noChangeAspect="1"/>
          </p:cNvSpPr>
          <p:nvPr/>
        </p:nvSpPr>
        <p:spPr>
          <a:xfrm rot="21006683">
            <a:off x="75427" y="329417"/>
            <a:ext cx="162000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五种悔改的方式</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09052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黄金怎么竟然失去光泽，纯金怎么竟然变色？</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圣殿的石头都被拋弃在各街头上。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5057008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锡安尊贵的众民，本来和精金一样贵重；</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现在怎么竟被看为瓦器，</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好象陶匠手中所作的呢？</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637712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野狗尚且用乳房哺养牠们的幼儿；</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但我的众民变得多么残忍，像旷野的鸵鸟一样。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828955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ko-KR" altLang="en-US" sz="3200" b="1" dirty="0" err="1">
                <a:effectLst>
                  <a:glow rad="127000">
                    <a:schemeClr val="tx1"/>
                  </a:glow>
                </a:effectLst>
                <a:latin typeface="Arial" charset="0"/>
                <a:ea typeface="ＭＳ Ｐゴシック" charset="0"/>
                <a:cs typeface="ＭＳ Ｐゴシック" charset="0"/>
              </a:rPr>
              <a:t>地上的君王，以及世上所有的居民都不相信，会有任何敌人和仇敌攻进耶路撒冷的城门</a:t>
            </a:r>
            <a:r>
              <a:rPr lang="ko-KR" altLang="en-US" sz="3200" b="1" dirty="0">
                <a:effectLst>
                  <a:glow rad="127000">
                    <a:schemeClr val="tx1"/>
                  </a:glow>
                </a:effectLst>
                <a:latin typeface="Arial" charset="0"/>
                <a:ea typeface="ＭＳ Ｐゴシック" charset="0"/>
                <a:cs typeface="ＭＳ Ｐゴシック" charset="0"/>
              </a:rPr>
              <a:t>。 </a:t>
            </a:r>
            <a:r>
              <a:rPr lang="en-US" altLang="ko-KR" sz="3200" b="1" dirty="0">
                <a:effectLst>
                  <a:glow rad="127000">
                    <a:schemeClr val="tx1"/>
                  </a:glow>
                </a:effectLst>
                <a:latin typeface="Arial" charset="0"/>
                <a:ea typeface="ＭＳ Ｐゴシック" charset="0"/>
                <a:cs typeface="ＭＳ Ｐゴシック" charset="0"/>
              </a:rPr>
              <a:t>13   </a:t>
            </a:r>
            <a:r>
              <a:rPr lang="ko-KR" altLang="en-US" sz="3200" b="1" dirty="0" err="1">
                <a:effectLst>
                  <a:glow rad="127000">
                    <a:schemeClr val="tx1"/>
                  </a:glow>
                </a:effectLst>
                <a:latin typeface="Arial" charset="0"/>
                <a:ea typeface="ＭＳ Ｐゴシック" charset="0"/>
                <a:cs typeface="ＭＳ Ｐゴシック" charset="0"/>
              </a:rPr>
              <a:t>因为锡安先知的罪恶，和祭司的罪孽，就是他们在城中流了义人的血</a:t>
            </a:r>
            <a:br>
              <a:rPr lang="ko-KR" alt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(4:12-13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5923199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r>
              <a:rPr lang="ko-KR" altLang="en-US" sz="3200" dirty="0" err="1">
                <a:latin typeface="Lucida Grande" panose="020B0600040502020204" pitchFamily="34" charset="0"/>
              </a:rPr>
              <a:t>耶和华所膏立的，我们鼻孔的气息，在他们的陷坑中被捉住；我们论到他曾说</a:t>
            </a:r>
            <a:r>
              <a:rPr lang="ko-KR" altLang="en-US" sz="3200" dirty="0">
                <a:latin typeface="Lucida Grande" panose="020B0600040502020204" pitchFamily="34" charset="0"/>
              </a:rPr>
              <a:t>：“</a:t>
            </a:r>
            <a:r>
              <a:rPr lang="ko-KR" altLang="en-US" sz="3200" dirty="0" err="1">
                <a:latin typeface="Lucida Grande" panose="020B0600040502020204" pitchFamily="34" charset="0"/>
              </a:rPr>
              <a:t>我们要在他的荫庇之下，在列国中存沀</a:t>
            </a:r>
            <a:br>
              <a:rPr lang="ko-KR" altLang="en-US" sz="3200" dirty="0">
                <a:latin typeface="Lucida Grande" panose="020B0600040502020204" pitchFamily="34"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(4:20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76962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975"/>
            <a:ext cx="9144000" cy="625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Rot="1" noChangeArrowheads="1"/>
          </p:cNvSpPr>
          <p:nvPr>
            <p:ph type="ctrTitle"/>
          </p:nvPr>
        </p:nvSpPr>
        <p:spPr>
          <a:xfrm>
            <a:off x="683568" y="692696"/>
            <a:ext cx="7772400" cy="1600200"/>
          </a:xfrm>
        </p:spPr>
        <p:txBody>
          <a:bodyPr/>
          <a:lstStyle/>
          <a:p>
            <a:pPr eaLnBrk="1" hangingPunct="1">
              <a:defRPr/>
            </a:pPr>
            <a:r>
              <a:rPr lang="zh-CN" altLang="en-US" sz="7200" dirty="0">
                <a:solidFill>
                  <a:schemeClr val="tx1"/>
                </a:solidFill>
                <a:effectLst>
                  <a:glow rad="139700">
                    <a:schemeClr val="bg2">
                      <a:lumMod val="50000"/>
                    </a:schemeClr>
                  </a:glow>
                </a:effectLst>
                <a:latin typeface="Trebuchet MS" charset="0"/>
                <a:ea typeface="宋体" charset="0"/>
                <a:cs typeface="宋体" charset="0"/>
              </a:rPr>
              <a:t>巴比伦被掳的原因</a:t>
            </a:r>
            <a:endParaRPr lang="en-US" altLang="zh-CN" sz="7200" dirty="0">
              <a:solidFill>
                <a:schemeClr val="tx1"/>
              </a:solidFill>
              <a:effectLst>
                <a:glow rad="139700">
                  <a:schemeClr val="bg2">
                    <a:lumMod val="50000"/>
                  </a:schemeClr>
                </a:glow>
              </a:effectLst>
              <a:latin typeface="Trebuchet MS" charset="0"/>
              <a:ea typeface="宋体" charset="0"/>
              <a:cs typeface="宋体" charset="0"/>
            </a:endParaRPr>
          </a:p>
        </p:txBody>
      </p:sp>
      <p:sp>
        <p:nvSpPr>
          <p:cNvPr id="5" name="Rectangle 4"/>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eaLnBrk="0" hangingPunct="0">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宋体" charset="0"/>
                <a:cs typeface="Arial"/>
              </a:rPr>
              <a:t>The key reason was the idolatry practiced by the leaders</a:t>
            </a:r>
          </a:p>
        </p:txBody>
      </p:sp>
    </p:spTree>
    <p:extLst>
      <p:ext uri="{BB962C8B-B14F-4D97-AF65-F5344CB8AC3E}">
        <p14:creationId xmlns:p14="http://schemas.microsoft.com/office/powerpoint/2010/main" val="39228599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800" dirty="0">
                <a:solidFill>
                  <a:srgbClr val="FFFF00"/>
                </a:solidFill>
                <a:latin typeface="Times New Roman" charset="0"/>
              </a:rPr>
              <a:t>耶利米 </a:t>
            </a:r>
            <a:r>
              <a:rPr lang="en-US" sz="2800" dirty="0">
                <a:solidFill>
                  <a:srgbClr val="FFFF00"/>
                </a:solidFill>
                <a:latin typeface="Times New Roman" charset="0"/>
              </a:rPr>
              <a:t>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0838" name="Text Box 8"/>
            <p:cNvSpPr txBox="1">
              <a:spLocks noChangeArrowheads="1"/>
            </p:cNvSpPr>
            <p:nvPr/>
          </p:nvSpPr>
          <p:spPr bwMode="auto">
            <a:xfrm>
              <a:off x="2290" y="1661"/>
              <a:ext cx="2722" cy="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i="1" dirty="0">
                  <a:solidFill>
                    <a:srgbClr val="000000"/>
                  </a:solidFill>
                  <a:latin typeface="Trebuchet MS" charset="0"/>
                </a:rPr>
                <a:t>"</a:t>
              </a:r>
              <a:r>
                <a:rPr lang="zh-CN" altLang="en-US" b="1" i="1" dirty="0">
                  <a:solidFill>
                    <a:srgbClr val="000000"/>
                  </a:solidFill>
                  <a:latin typeface="Trebuchet MS" charset="0"/>
                </a:rPr>
                <a:t>即使摩西和撒母耳站在我面前代求，我的心也不会转向这人民。你把他们从我面前赶走，叫他们出去！</a:t>
              </a:r>
              <a:r>
                <a:rPr lang="ru-RU" altLang="zh-CN" b="1" i="1" dirty="0">
                  <a:solidFill>
                    <a:srgbClr val="000000"/>
                  </a:solidFill>
                  <a:latin typeface="Trebuchet MS" charset="0"/>
                </a:rPr>
                <a:t>"</a:t>
              </a:r>
              <a:r>
                <a:rPr lang="en-US" altLang="zh-CN" dirty="0">
                  <a:solidFill>
                    <a:srgbClr val="000000"/>
                  </a:solidFill>
                  <a:latin typeface="Trebuchet MS" charset="0"/>
                </a:rPr>
                <a:t> </a:t>
              </a:r>
              <a:endParaRPr lang="en-US" dirty="0">
                <a:solidFill>
                  <a:srgbClr val="000000"/>
                </a:solidFill>
                <a:latin typeface="Trebuchet MS" charset="0"/>
              </a:endParaRPr>
            </a:p>
          </p:txBody>
        </p:sp>
      </p:grpSp>
    </p:spTree>
    <p:extLst>
      <p:ext uri="{BB962C8B-B14F-4D97-AF65-F5344CB8AC3E}">
        <p14:creationId xmlns:p14="http://schemas.microsoft.com/office/powerpoint/2010/main" val="635176024"/>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800" dirty="0">
                <a:solidFill>
                  <a:srgbClr val="FFFF00"/>
                </a:solidFill>
                <a:latin typeface="Times New Roman" charset="0"/>
              </a:rPr>
              <a:t>耶利米</a:t>
            </a:r>
            <a:r>
              <a:rPr lang="en-US" sz="2800" dirty="0">
                <a:solidFill>
                  <a:srgbClr val="FFFF00"/>
                </a:solidFill>
                <a:latin typeface="Times New Roman" charset="0"/>
              </a:rPr>
              <a:t>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2885" name="Text Box 7"/>
          <p:cNvSpPr txBox="1">
            <a:spLocks noChangeArrowheads="1"/>
          </p:cNvSpPr>
          <p:nvPr/>
        </p:nvSpPr>
        <p:spPr bwMode="auto">
          <a:xfrm>
            <a:off x="3708400" y="1916113"/>
            <a:ext cx="50419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b="1" i="1" dirty="0">
                <a:solidFill>
                  <a:srgbClr val="000000"/>
                </a:solidFill>
                <a:latin typeface="Trebuchet MS" charset="0"/>
              </a:rPr>
              <a:t>"</a:t>
            </a:r>
            <a:r>
              <a:rPr lang="zh-CN" altLang="en-US" b="1" i="1" dirty="0">
                <a:solidFill>
                  <a:srgbClr val="000000"/>
                </a:solidFill>
                <a:latin typeface="Trebuchet MS" charset="0"/>
              </a:rPr>
              <a:t>因犹大王希西家的儿子</a:t>
            </a:r>
            <a:r>
              <a:rPr lang="zh-CN" altLang="en-US" b="1" i="1" dirty="0">
                <a:solidFill>
                  <a:srgbClr val="0070C0"/>
                </a:solidFill>
                <a:latin typeface="Trebuchet MS" charset="0"/>
              </a:rPr>
              <a:t>玛拿西在耶路撒冷的所作所为</a:t>
            </a:r>
            <a:r>
              <a:rPr lang="zh-CN" altLang="en-US" b="1" i="1" dirty="0">
                <a:solidFill>
                  <a:srgbClr val="000000"/>
                </a:solidFill>
                <a:latin typeface="Trebuchet MS" charset="0"/>
              </a:rPr>
              <a:t>，我必使地上万国看见他们的遭遇就惊恐。</a:t>
            </a:r>
            <a:r>
              <a:rPr lang="ru-RU" altLang="zh-CN" b="1" i="1" dirty="0">
                <a:solidFill>
                  <a:srgbClr val="0000FF"/>
                </a:solidFill>
                <a:latin typeface="Trebuchet MS" charset="0"/>
              </a:rPr>
              <a:t>"</a:t>
            </a:r>
            <a:endParaRPr lang="en-US" b="1" i="1" dirty="0">
              <a:solidFill>
                <a:srgbClr val="0000FF"/>
              </a:solidFill>
              <a:latin typeface="Trebuchet MS" charset="0"/>
            </a:endParaRPr>
          </a:p>
        </p:txBody>
      </p:sp>
    </p:spTree>
    <p:extLst>
      <p:ext uri="{BB962C8B-B14F-4D97-AF65-F5344CB8AC3E}">
        <p14:creationId xmlns:p14="http://schemas.microsoft.com/office/powerpoint/2010/main" val="614029337"/>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algn="ctr" eaLnBrk="0" hangingPunct="0"/>
            <a:endParaRPr lang="en-US">
              <a:solidFill>
                <a:srgbClr val="000000"/>
              </a:solidFill>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zh-CN" altLang="en-US" sz="2000" dirty="0">
                <a:solidFill>
                  <a:srgbClr val="FFFF00"/>
                </a:solidFill>
                <a:latin typeface="Times New Roman" charset="0"/>
              </a:rPr>
              <a:t>耶利米 </a:t>
            </a:r>
            <a:r>
              <a:rPr lang="en-US" sz="2000" dirty="0">
                <a:solidFill>
                  <a:srgbClr val="FFFF00"/>
                </a:solidFill>
                <a:latin typeface="Times New Roman" charset="0"/>
              </a:rPr>
              <a:t>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0" hangingPunct="0">
              <a:spcBef>
                <a:spcPct val="50000"/>
              </a:spcBef>
            </a:pPr>
            <a:r>
              <a:rPr lang="ru-RU" altLang="zh-CN" b="1" i="1" dirty="0">
                <a:solidFill>
                  <a:srgbClr val="996666"/>
                </a:solidFill>
              </a:rPr>
              <a:t>“</a:t>
            </a:r>
            <a:r>
              <a:rPr lang="en-US" altLang="zh-CN" b="1" i="1" dirty="0">
                <a:solidFill>
                  <a:srgbClr val="996666"/>
                </a:solidFill>
              </a:rPr>
              <a:t>...</a:t>
            </a:r>
            <a:r>
              <a:rPr lang="zh-CN" altLang="en-US" b="1" i="1" dirty="0">
                <a:solidFill>
                  <a:srgbClr val="996666"/>
                </a:solidFill>
              </a:rPr>
              <a:t> 因为你们的列祖离弃了我。。。不遵守我的律法。</a:t>
            </a:r>
            <a:r>
              <a:rPr lang="en-US" altLang="zh-CN" b="1" i="1" dirty="0">
                <a:solidFill>
                  <a:srgbClr val="996666"/>
                </a:solidFill>
              </a:rPr>
              <a:t> </a:t>
            </a:r>
            <a:r>
              <a:rPr lang="zh-CN" altLang="en-US" b="1" i="1" dirty="0">
                <a:solidFill>
                  <a:srgbClr val="996666"/>
                </a:solidFill>
              </a:rPr>
              <a:t>至于你们，</a:t>
            </a:r>
            <a:r>
              <a:rPr lang="zh-CN" altLang="en-US" b="1" i="1" dirty="0">
                <a:solidFill>
                  <a:srgbClr val="0070C0"/>
                </a:solidFill>
              </a:rPr>
              <a:t>你们作坏事比你们的列祖更厉害</a:t>
            </a:r>
            <a:r>
              <a:rPr lang="zh-CN" altLang="en-US" b="1" i="1" dirty="0">
                <a:solidFill>
                  <a:srgbClr val="996666"/>
                </a:solidFill>
              </a:rPr>
              <a:t>；看哪！</a:t>
            </a:r>
            <a:r>
              <a:rPr lang="zh-CN" altLang="en-US" b="1" i="1" dirty="0">
                <a:solidFill>
                  <a:srgbClr val="0070C0"/>
                </a:solidFill>
              </a:rPr>
              <a:t>你们各人都随从自己顽梗的恶心行</a:t>
            </a:r>
            <a:endParaRPr lang="en-US" altLang="zh-CN" b="1" i="1" dirty="0">
              <a:solidFill>
                <a:srgbClr val="0070C0"/>
              </a:solidFill>
            </a:endParaRPr>
          </a:p>
          <a:p>
            <a:pPr eaLnBrk="0" hangingPunct="0">
              <a:spcBef>
                <a:spcPct val="50000"/>
              </a:spcBef>
            </a:pPr>
            <a:r>
              <a:rPr lang="zh-CN" altLang="en-US" b="1" i="1" dirty="0">
                <a:solidFill>
                  <a:srgbClr val="0070C0"/>
                </a:solidFill>
              </a:rPr>
              <a:t>事，不听从我。</a:t>
            </a:r>
            <a:r>
              <a:rPr lang="zh-CN" altLang="en-US" b="1" i="1" dirty="0">
                <a:solidFill>
                  <a:srgbClr val="996666"/>
                </a:solidFill>
              </a:rPr>
              <a:t> </a:t>
            </a:r>
            <a:r>
              <a:rPr lang="zh-CN" altLang="en-US" b="1" i="1" dirty="0">
                <a:solidFill>
                  <a:srgbClr val="0070C0"/>
                </a:solidFill>
              </a:rPr>
              <a:t>因此，我要把你们从这地赶出去</a:t>
            </a:r>
            <a:r>
              <a:rPr lang="zh-CN" altLang="en-US" b="1" i="1" dirty="0">
                <a:solidFill>
                  <a:srgbClr val="996666"/>
                </a:solidFill>
              </a:rPr>
              <a:t>，去到你们和你们列祖所不认识的地；</a:t>
            </a:r>
            <a:r>
              <a:rPr lang="zh-CN" altLang="en-US" b="1" i="1" dirty="0">
                <a:solidFill>
                  <a:srgbClr val="0070C0"/>
                </a:solidFill>
              </a:rPr>
              <a:t>你们在那里必昼夜事奉别的神</a:t>
            </a:r>
            <a:r>
              <a:rPr lang="zh-CN" altLang="en-US" b="1" i="1" dirty="0">
                <a:solidFill>
                  <a:srgbClr val="996666"/>
                </a:solidFill>
              </a:rPr>
              <a:t>，因为我不再向你们施</a:t>
            </a:r>
            <a:endParaRPr lang="en-US" altLang="zh-CN" b="1" i="1" dirty="0">
              <a:solidFill>
                <a:srgbClr val="996666"/>
              </a:solidFill>
            </a:endParaRPr>
          </a:p>
          <a:p>
            <a:pPr eaLnBrk="0" hangingPunct="0">
              <a:spcBef>
                <a:spcPct val="50000"/>
              </a:spcBef>
            </a:pPr>
            <a:r>
              <a:rPr lang="zh-CN" altLang="en-US" b="1" i="1" dirty="0">
                <a:solidFill>
                  <a:srgbClr val="996666"/>
                </a:solidFill>
              </a:rPr>
              <a:t>恩。</a:t>
            </a:r>
            <a:r>
              <a:rPr lang="ru-RU" altLang="zh-CN" b="1" i="1" dirty="0">
                <a:solidFill>
                  <a:srgbClr val="996666"/>
                </a:solidFill>
              </a:rPr>
              <a:t>"</a:t>
            </a:r>
            <a:endParaRPr lang="en-US" b="1" i="1" dirty="0">
              <a:solidFill>
                <a:srgbClr val="996666"/>
              </a:solidFill>
            </a:endParaRPr>
          </a:p>
        </p:txBody>
      </p:sp>
    </p:spTree>
    <p:extLst>
      <p:ext uri="{BB962C8B-B14F-4D97-AF65-F5344CB8AC3E}">
        <p14:creationId xmlns:p14="http://schemas.microsoft.com/office/powerpoint/2010/main" val="3592477774"/>
      </p:ext>
    </p:extLst>
  </p:cSld>
  <p:clrMapOvr>
    <a:overrideClrMapping bg1="lt1" tx1="dk1" bg2="lt2" tx2="dk2" accent1="accent1" accent2="accent2" accent3="accent3" accent4="accent4" accent5="accent5" accent6="accent6" hlink="hlink" folHlink="folHlink"/>
  </p:clrMapOvr>
</p:sld>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1.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2.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1628</TotalTime>
  <Words>11554</Words>
  <Application>Microsoft Macintosh PowerPoint</Application>
  <PresentationFormat>On-screen Show (4:3)</PresentationFormat>
  <Paragraphs>1694</Paragraphs>
  <Slides>142</Slides>
  <Notes>113</Notes>
  <HiddenSlides>0</HiddenSlides>
  <MMClips>1</MMClips>
  <ScaleCrop>false</ScaleCrop>
  <HeadingPairs>
    <vt:vector size="6" baseType="variant">
      <vt:variant>
        <vt:lpstr>Fonts Used</vt:lpstr>
      </vt:variant>
      <vt:variant>
        <vt:i4>26</vt:i4>
      </vt:variant>
      <vt:variant>
        <vt:lpstr>Theme</vt:lpstr>
      </vt:variant>
      <vt:variant>
        <vt:i4>31</vt:i4>
      </vt:variant>
      <vt:variant>
        <vt:lpstr>Slide Titles</vt:lpstr>
      </vt:variant>
      <vt:variant>
        <vt:i4>142</vt:i4>
      </vt:variant>
    </vt:vector>
  </HeadingPairs>
  <TitlesOfParts>
    <vt:vector size="199" baseType="lpstr">
      <vt:lpstr>Arial Unicode MS</vt:lpstr>
      <vt:lpstr>Boca Raton ICG Solid</vt:lpstr>
      <vt:lpstr>Ginto</vt:lpstr>
      <vt:lpstr>MS PGothic</vt:lpstr>
      <vt:lpstr>MS PGothic</vt:lpstr>
      <vt:lpstr>PMingLiU</vt:lpstr>
      <vt:lpstr>宋体</vt:lpstr>
      <vt:lpstr>宋体</vt:lpstr>
      <vt:lpstr>Times</vt:lpstr>
      <vt:lpstr>Arial</vt:lpstr>
      <vt:lpstr>Arial Black</vt:lpstr>
      <vt:lpstr>Arial Narrow</vt:lpstr>
      <vt:lpstr>Book Antiqua</vt:lpstr>
      <vt:lpstr>Calibri</vt:lpstr>
      <vt:lpstr>Comic Sans MS</vt:lpstr>
      <vt:lpstr>Helvetica</vt:lpstr>
      <vt:lpstr>Lucida Grande</vt:lpstr>
      <vt:lpstr>Microsoft Sans Serif</vt:lpstr>
      <vt:lpstr>Monotype Sorts</vt:lpstr>
      <vt:lpstr>Rockwell</vt:lpstr>
      <vt:lpstr>Stencil</vt:lpstr>
      <vt:lpstr>Times New Roman</vt:lpstr>
      <vt:lpstr>Trebuchet MS</vt:lpstr>
      <vt:lpstr>Tw Cen MT</vt:lpstr>
      <vt:lpstr>Wingdings</vt:lpstr>
      <vt:lpstr>Wingdings 2</vt:lpstr>
      <vt:lpstr>Default Design</vt:lpstr>
      <vt:lpstr>1_Default Design</vt:lpstr>
      <vt:lpstr>Orbit</vt:lpstr>
      <vt:lpstr>2_Default Design</vt:lpstr>
      <vt:lpstr>49_Blank Presentation</vt:lpstr>
      <vt:lpstr>1_Office Theme</vt:lpstr>
      <vt:lpstr>1_untitled 1</vt:lpstr>
      <vt:lpstr>20_Default Design</vt:lpstr>
      <vt:lpstr>Median</vt:lpstr>
      <vt:lpstr>3_Default Design</vt:lpstr>
      <vt:lpstr>Blank Presentation</vt:lpstr>
      <vt:lpstr>4_Default Design</vt:lpstr>
      <vt:lpstr>1_Blank Presentation</vt:lpstr>
      <vt:lpstr>50_Blank Presentation</vt:lpstr>
      <vt:lpstr>5_Default Design</vt:lpstr>
      <vt:lpstr>8_Default Design</vt:lpstr>
      <vt:lpstr>Clouds</vt:lpstr>
      <vt:lpstr>Radial</vt:lpstr>
      <vt:lpstr>2_Blank Presentation</vt:lpstr>
      <vt:lpstr>3_Blank Presentation</vt:lpstr>
      <vt:lpstr>4_Blank Presentation</vt:lpstr>
      <vt:lpstr>5_Blank Presentation</vt:lpstr>
      <vt:lpstr>11_Default Design</vt:lpstr>
      <vt:lpstr>12_Default Design</vt:lpstr>
      <vt:lpstr>13_Default Design</vt:lpstr>
      <vt:lpstr>2_Office Theme</vt:lpstr>
      <vt:lpstr>6_Default Design</vt:lpstr>
      <vt:lpstr>51_Blank Presentation</vt:lpstr>
      <vt:lpstr>9_Default Design</vt:lpstr>
      <vt:lpstr>7_Default Design</vt:lpstr>
      <vt:lpstr>23_Default Design</vt:lpstr>
      <vt:lpstr>耶利米哀歌</vt:lpstr>
      <vt:lpstr>关键字</vt:lpstr>
      <vt:lpstr>主题</vt:lpstr>
      <vt:lpstr>关键节</vt:lpstr>
      <vt:lpstr>耶利米哀歌 王国的声明</vt:lpstr>
      <vt:lpstr>耶利米哀歌 信息声明</vt:lpstr>
      <vt:lpstr>恩约</vt:lpstr>
      <vt:lpstr>救赎</vt:lpstr>
      <vt:lpstr>弥撒亚</vt:lpstr>
      <vt:lpstr>耶利米哀歌</vt:lpstr>
      <vt:lpstr>Barry Huddleston, The Acrostic Summarized Bible (Grand Rapids: Baker, 1992)</vt:lpstr>
      <vt:lpstr>作个悔改的人</vt:lpstr>
      <vt:lpstr>你是怎样悔改的?</vt:lpstr>
      <vt:lpstr>耶利米对耶路撒冷沦陷的两种看法</vt:lpstr>
      <vt:lpstr>離合詩之結構</vt:lpstr>
      <vt:lpstr>交錯法之結構</vt:lpstr>
      <vt:lpstr>"回忆起我的困苦飘流，就像是苦堇和毒草。  20 每逢我的心想起往事，我的心就消沉。  21 但我的心一想起下面这件事，我就有指望。  22 耶和华的慈爱永不断绝，他的怜悯永不止息。  23 每天早晨都是新的；你的信实多么广大！  24 我心里说：“耶和华是我的业分，所以，我必仰望他。'"  (3:19-24 CNV).</vt:lpstr>
      <vt:lpstr>Great is Thy faithfulness 4/6</vt:lpstr>
      <vt:lpstr>应用</vt:lpstr>
      <vt:lpstr>PowerPoint Presentation</vt:lpstr>
      <vt:lpstr>新闻简报</vt:lpstr>
      <vt:lpstr>PowerPoint Presentation</vt:lpstr>
      <vt:lpstr>PowerPoint Presentation</vt:lpstr>
      <vt:lpstr>PowerPoint Presentation</vt:lpstr>
      <vt:lpstr>时间表</vt:lpstr>
      <vt:lpstr>作者</vt:lpstr>
      <vt:lpstr>作者</vt:lpstr>
      <vt:lpstr>“耶利米为约西亚作了哀歌，所有的男女歌乐手至今仍用这些哀歌纪念约西亚，成了以色列的传统。这些哀歌都记在《哀歌书》上。”  (历代志下 35:25 CCB).</vt:lpstr>
      <vt:lpstr>目的</vt:lpstr>
      <vt:lpstr>结构的选择</vt:lpstr>
      <vt:lpstr>结构</vt:lpstr>
      <vt:lpstr>结构</vt:lpstr>
      <vt:lpstr>传统使用</vt:lpstr>
      <vt:lpstr>“Lamb-entations” </vt:lpstr>
      <vt:lpstr>作个悔改的人</vt:lpstr>
      <vt:lpstr>PowerPoint Presentation</vt:lpstr>
      <vt:lpstr>American Couple Believing 'Evil Is A Make-Believe Concept' Bike Through Territory Near Afghan Border. ISIS Stabs Them To Death.</vt:lpstr>
      <vt:lpstr>美国夫妇认为“邪恶是一个虚构的概念”，骑自行车穿越靠近阿富汗边境的地区。ISIS将他们刺死。</vt:lpstr>
      <vt:lpstr>邪恶 存在吗？</vt:lpstr>
      <vt:lpstr>悔改?</vt:lpstr>
      <vt:lpstr>悔改意味着改变你的思想</vt:lpstr>
      <vt:lpstr>你是怎样悔改的?</vt:lpstr>
      <vt:lpstr>耶利米对耶路撒冷沦陷的两种看法</vt:lpstr>
      <vt:lpstr>耶利米哀歌</vt:lpstr>
      <vt:lpstr>历史背景</vt:lpstr>
      <vt:lpstr>文藝作品</vt:lpstr>
      <vt:lpstr>名称与地点</vt:lpstr>
      <vt:lpstr>離合詩之結構</vt:lpstr>
      <vt:lpstr>交錯法之結構</vt:lpstr>
      <vt:lpstr>耶利米哀歌</vt:lpstr>
      <vt:lpstr>Slides on  耶利米哀歌 1</vt:lpstr>
      <vt:lpstr>耶利米哀歌</vt:lpstr>
      <vt:lpstr>耶利米哀歌 1 Hebrew Acrostic</vt:lpstr>
      <vt:lpstr>"[Alas!] How deserted lies the city,  once so full of people!   How like a widow is she,  who once was great among the nations!  She who was queen among the provinces has now become a slave. 2 Bitterly she weeps at night,  tears are upon her cheeks. Among all her lovers there is none to comfort her.  All her friends have betrayed her;  they have become her enemies.  3 [Coming] after affliction and harsh labor,  Judah has gone into exile.   She dwells among the nations;  she finds no resting place.   All who pursue her have overtaken her in the midst of her distress"  (耶利米哀歌 1:1-3 NIV adapted).</vt:lpstr>
      <vt:lpstr>"通往锡安道路悲哀，因为没有人去守节。  锡安一切的城门冷落，祭司唉哼，  处女忧伤，锡安也受尽痛苦!"  (1:4 CNV).</vt:lpstr>
      <vt:lpstr>"锡安的敌人成为主人；她的仇敌亨通。  因为她的过犯众多，耶和华就使她受苦。  她的孩童在敌人面前被掳去。"  (1:5 CNV).</vt:lpstr>
      <vt:lpstr>"锡安所有的尊荣，都离开了她的居民。  她的众领袖都像找不着牧场的鹿；  在追赶的人面前无力逃走。"  (1:6 CNV).</vt:lpstr>
      <vt:lpstr>PowerPoint Presentation</vt:lpstr>
      <vt:lpstr> 所有过路的人啊！ 你们毫不在意吗？ 你们要细察要观看，有没有痛苦像我所受的痛苦， 就是耶和华在他发烈怒的日子使我所受的痛苦。 13   他从高天降火，使火进入我的骨头里（按照《马索拉文本》，“他从高天降火，使火进入我的骨头里” 作“他从高天降火进入我的骨头里，他管理火” ；现参照《七十士译本》翻译）。他设置网罗绊我的脚，使我退去。 他使我孤单淒凉，终日愁烦。  (Lam 1:12-13 NLT).</vt:lpstr>
      <vt:lpstr>耶利米哀歌</vt:lpstr>
      <vt:lpstr>Slides on  耶利米哀歌 2</vt:lpstr>
      <vt:lpstr>耶利米哀歌</vt:lpstr>
      <vt:lpstr>"主在烈怒中，怎么竟然使黑云遮盖锡安的居民（“居民”原文作“女子”）！  他把以色列的荣美，从天上拋到地上；  他在发怒的日子，竟不记念自己的脚凳。"  (2:1 CNV).</vt:lpstr>
      <vt:lpstr>"主吞灭了雅各所有住处，毫不顾惜；  他在忿怒中，把犹大居民的坚固城拆毁；  他使国家和国中众领袖都倒在地上，受尽羞辱。"  (2:2 CNV).</vt:lpstr>
      <vt:lpstr>"他在烈怒中砍断以色列所有的角；  他从仇敌面前，收回自己的右手。  他像吞灭四周物件的火焰，在雅各中间焚烧。"  (2:3 CNV).</vt:lpstr>
      <vt:lpstr>PowerPoint Presentation</vt:lpstr>
      <vt:lpstr>祝福 与      咒诅 (申 28)</vt:lpstr>
      <vt:lpstr>场合</vt:lpstr>
      <vt:lpstr>耶利米哀歌 2:15 (CNV)</vt:lpstr>
      <vt:lpstr>耶利米哀歌</vt:lpstr>
      <vt:lpstr>Slides on  耶利米哀歌 3</vt:lpstr>
      <vt:lpstr>耶利米哀歌</vt:lpstr>
      <vt:lpstr>第3章 忏悔的典范</vt:lpstr>
      <vt:lpstr>耶利米哀歌 1 希伯来语首字母缩略词</vt:lpstr>
      <vt:lpstr>耶利米哀歌 3 希伯来语首字母缩略词</vt:lpstr>
      <vt:lpstr>"我是在耶和华忿怒的杖下受过苦的人。  2 他领我，使我行在黑暗中，不行在光明里。  3 他真是终日不停地反手攻击我。"  (3:1-3 CNV).</vt:lpstr>
      <vt:lpstr>"他使我的肌肤衰残，折断我的骨头。  5 他筑垒围困我，使毒害和艰难环绕我。  6 他使我住在黑暗之处，好象死了许久的人一样。"  (3:4-6 CNV).</vt:lpstr>
      <vt:lpstr>"他筑墙围住我，使我不能逃出去；  他又加重我的钢炼。  8 甚至我哀求呼救的时候， 他也掩耳不听我的祷告。  9 他用砍凿好的石头堵塞我的道路，  他使我的路径曲折。"  (3:7-9 CNV).</vt:lpstr>
      <vt:lpstr>"回忆起我的困苦飘流，就像是苦堇和毒草。  20 每逢我的心想起往事，我的心就消沉。  21 但我的心一想起下面这件事，我就有指望。  22 耶和华的慈爱永不断绝，他的怜悯永不止息。  23 每天早晨都是新的；你的信实多么广大！  24 我心里说：“耶和华是我的业分，所以，我必仰望他。'"  (3:19-24 CNV).</vt:lpstr>
      <vt:lpstr>“耶和华善待等候他的和心里寻求他的人。  26 安静等候耶和华的救恩，是多么的美好！  27 人在幼年时就负轭，是多么的美好！  28 他要无言独坐，因为这是耶和华加在他身上的。  29 他要把自己的口埋于尘土中，或者还有盼望。”   耶利米哀歌 3:25-29 CNV</vt:lpstr>
      <vt:lpstr>祢信实何广大 (耶利米哀歌 3:22-23)</vt:lpstr>
      <vt:lpstr>Great is Thy faithfulness 2/6</vt:lpstr>
      <vt:lpstr>Great is Thy faithfulness 3/6</vt:lpstr>
      <vt:lpstr>Great is Thy faithfulness 4/6</vt:lpstr>
      <vt:lpstr>Great is Thy faithfulness 5/6</vt:lpstr>
      <vt:lpstr>Great is Thy faithfulness 6/6</vt:lpstr>
      <vt:lpstr>结构</vt:lpstr>
      <vt:lpstr>耶利米哀歌</vt:lpstr>
      <vt:lpstr>Slides on  耶利米哀歌 4</vt:lpstr>
      <vt:lpstr>耶利米哀歌</vt:lpstr>
      <vt:lpstr>"黄金怎么竟然失去光泽，纯金怎么竟然变色？  圣殿的石头都被拋弃在各街头上。"  (4:1 CNV).</vt:lpstr>
      <vt:lpstr>"锡安尊贵的众民，本来和精金一样贵重；  现在怎么竟被看为瓦器， 好象陶匠手中所作的呢？"  (4:2 CNV).</vt:lpstr>
      <vt:lpstr>"野狗尚且用乳房哺养牠们的幼儿；  但我的众民变得多么残忍，像旷野的鸵鸟一样。"  (4:3 CNV).</vt:lpstr>
      <vt:lpstr>地上的君王，以及世上所有的居民都不相信，会有任何敌人和仇敌攻进耶路撒冷的城门。 13   因为锡安先知的罪恶，和祭司的罪孽，就是他们在城中流了义人的血  (4:12-13 CNV).</vt:lpstr>
      <vt:lpstr>耶和华所膏立的，我们鼻孔的气息，在他们的陷坑中被捉住；我们论到他曾说：“我们要在他的荫庇之下，在列国中存沀  (4:20 CNV).</vt:lpstr>
      <vt:lpstr>巴比伦被掳的原因</vt:lpstr>
      <vt:lpstr>耶利米向约雅敬王</vt:lpstr>
      <vt:lpstr>耶利米向约雅敬王</vt:lpstr>
      <vt:lpstr>耶利米向约雅敬王</vt:lpstr>
      <vt:lpstr>耶利米向西底家王</vt:lpstr>
      <vt:lpstr>PowerPoint Presentation</vt:lpstr>
      <vt:lpstr>PowerPoint Presentation</vt:lpstr>
      <vt:lpstr>以东与以色列的对比  耶利米哀歌 4:21-22</vt:lpstr>
      <vt:lpstr>耶利米哀歌</vt:lpstr>
      <vt:lpstr>Slides on  耶利米哀歌 5</vt:lpstr>
      <vt:lpstr>耶利米哀歌</vt:lpstr>
      <vt:lpstr>"耶和华啊！求你记念我们所遭遇的！垂顾关注我们的耻辱。  2 我们的产业转归外人，我们的房屋归给异族。  3 我们成为孤儿，没有父亲，我们的母亲好象寡妇一样。"  (5:1-3 CNV).</vt:lpstr>
      <vt:lpstr>"我们所喝的水要用银子买，我们的柴也付代价而得。  5 我们被人追赶，颈项带上重轭；我们疲乏，得不着歇息。  6 我们臣服埃及和亚述，为要得着粮食充饥。  7 我们的先祖犯了罪，现在他们不在了；我们却要担负他们的罪孽。”  (5:4-7 CNV).</vt:lpstr>
      <vt:lpstr>"奴仆辖制我们；没有人救我们脱离他们的手。  9 因为旷野有刀剑的威胁，我们要冒生命的危险才得到粮食。  10 我们因饥饿而发烧，我们的皮肤好象火炉一般的热。"  (5:8-10 CNV).</vt:lpstr>
      <vt:lpstr>PowerPoint Presentation</vt:lpstr>
      <vt:lpstr>妇女在锡安被污辱，处女在犹大的城镇被强暴。 12   众领袖被敌人吊起来；长老也不受人尊敬。 13   青年人推磨吃苦；孩童因背木柴而跌倒。 14   众长老不再坐在城门口；青年人不再唱歌作乐。 15   我们心里不再欢乐；我们的舞蹈变为哀哭。  (5:11-15 CNV).</vt:lpstr>
      <vt:lpstr>冠冕从我们的头上掉下来。我们有祸了；因为我们犯了罪。 17   为了这事，我们心里愁烦；为了这事，我们的眼睛昏花； 18   因为锡安山荒凉，野狗就在山上到处出没。  (5:16-18 CNV).</vt:lpstr>
      <vt:lpstr>PowerPoint Presentation</vt:lpstr>
      <vt:lpstr>但耶和华啊，你永远坐着为王；你的宝座代代长存。 20   你为甚么永远忘记我们？ 为甚么长久离弃我们？ 21 [21-22] 耶和华啊！ 除非你真的弃绝我们，你向我们所发的怒气难收， 不然，求你使我们归向你，好使我们回转过来； 求你更新我们的日子，像古时一枀  (5:19-22 CNV).</vt:lpstr>
      <vt:lpstr>耶利米哀歌</vt:lpstr>
      <vt:lpstr>PowerPoint Presentation</vt:lpstr>
      <vt:lpstr>PowerPoint Presentation</vt:lpstr>
      <vt:lpstr>你是怎样悔改的?</vt:lpstr>
      <vt:lpstr>耶利米哀歌的主要思想</vt:lpstr>
      <vt:lpstr>耶利米哀歌</vt:lpstr>
      <vt:lpstr>美国夫妇认为“邪恶是一个虚构的概念”，骑自行车穿越靠近阿富汗边境的地区。ISIS将他们刺死。</vt:lpstr>
      <vt:lpstr>应用</vt:lpstr>
      <vt:lpstr>相信我吧。</vt:lpstr>
      <vt:lpstr>Black</vt:lpstr>
      <vt:lpstr>旧约全书讲章链接地址 BibleStudyDownloads.org</vt:lpstr>
      <vt:lpstr>神学</vt:lpstr>
      <vt:lpstr>神学</vt:lpstr>
      <vt:lpstr>神学</vt:lpstr>
      <vt:lpstr>教导内容 </vt:lpstr>
      <vt:lpstr>诗篇 48:1-2 </vt:lpstr>
      <vt:lpstr>诗篇 102:14 </vt:lpstr>
      <vt:lpstr>诗篇 137:5-6 </vt:lpstr>
      <vt:lpstr>现代   耶利米哀歌</vt:lpstr>
      <vt:lpstr>九一一双塔</vt:lpstr>
      <vt:lpstr>五角大楼</vt:lpstr>
      <vt:lpstr>之后的尘埃 </vt:lpstr>
      <vt:lpstr>其余的消防战士 </vt:lpstr>
      <vt:lpstr>在街上</vt:lpstr>
      <vt:lpstr>大清理</vt:lpstr>
      <vt:lpstr>自由女神像</vt:lpstr>
      <vt:lpstr>Black</vt:lpstr>
      <vt:lpstr>旧约全书概论链接地址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LAMENTATIONS</dc:title>
  <dc:creator>Richard Simpson</dc:creator>
  <cp:lastModifiedBy>Rick Griffith</cp:lastModifiedBy>
  <cp:revision>166</cp:revision>
  <dcterms:created xsi:type="dcterms:W3CDTF">2002-04-04T07:43:45Z</dcterms:created>
  <dcterms:modified xsi:type="dcterms:W3CDTF">2025-10-28T23:26:57Z</dcterms:modified>
</cp:coreProperties>
</file>