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8.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theme/themeOverride9.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2.xml" ContentType="application/vnd.openxmlformats-officedocument.themeOverride+xml"/>
  <Override PartName="/ppt/notesSlides/notesSlide48.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theme/themeOverride1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7.xml" ContentType="application/vnd.openxmlformats-officedocument.themeOverride+xml"/>
  <Override PartName="/ppt/notesSlides/notesSlide67.xml" ContentType="application/vnd.openxmlformats-officedocument.presentationml.notesSlide+xml"/>
  <Override PartName="/ppt/theme/themeOverride18.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9.xml" ContentType="application/vnd.openxmlformats-officedocument.themeOverride+xml"/>
  <Override PartName="/ppt/notesSlides/notesSlide75.xml" ContentType="application/vnd.openxmlformats-officedocument.presentationml.notesSlide+xml"/>
  <Override PartName="/ppt/theme/themeOverride20.xml" ContentType="application/vnd.openxmlformats-officedocument.themeOverride+xml"/>
  <Override PartName="/ppt/notesSlides/notesSlide76.xml" ContentType="application/vnd.openxmlformats-officedocument.presentationml.notesSlide+xml"/>
  <Override PartName="/ppt/theme/themeOverride21.xml" ContentType="application/vnd.openxmlformats-officedocument.themeOverride+xml"/>
  <Override PartName="/ppt/notesSlides/notesSlide77.xml" ContentType="application/vnd.openxmlformats-officedocument.presentationml.notesSlide+xml"/>
  <Override PartName="/ppt/theme/themeOverride2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3.xml" ContentType="application/vnd.openxmlformats-officedocument.themeOverride+xml"/>
  <Override PartName="/ppt/notesSlides/notesSlide80.xml" ContentType="application/vnd.openxmlformats-officedocument.presentationml.notesSlide+xml"/>
  <Override PartName="/ppt/theme/themeOverride2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6.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02" r:id="rId3"/>
    <p:sldMasterId id="2147483714" r:id="rId4"/>
    <p:sldMasterId id="2147483726" r:id="rId5"/>
    <p:sldMasterId id="2147483741" r:id="rId6"/>
    <p:sldMasterId id="2147483755" r:id="rId7"/>
    <p:sldMasterId id="2147483767" r:id="rId8"/>
    <p:sldMasterId id="2147483780" r:id="rId9"/>
    <p:sldMasterId id="2147483782" r:id="rId10"/>
    <p:sldMasterId id="2147483796" r:id="rId11"/>
    <p:sldMasterId id="2147483808" r:id="rId12"/>
    <p:sldMasterId id="2147483820" r:id="rId13"/>
    <p:sldMasterId id="2147483837" r:id="rId14"/>
    <p:sldMasterId id="2147483851" r:id="rId15"/>
    <p:sldMasterId id="2147483865" r:id="rId16"/>
    <p:sldMasterId id="2147483903" r:id="rId17"/>
    <p:sldMasterId id="2147483918" r:id="rId18"/>
    <p:sldMasterId id="2147483930" r:id="rId19"/>
    <p:sldMasterId id="2147483942" r:id="rId20"/>
    <p:sldMasterId id="2147483954" r:id="rId21"/>
    <p:sldMasterId id="2147483966" r:id="rId22"/>
    <p:sldMasterId id="2147483978" r:id="rId23"/>
    <p:sldMasterId id="2147484019" r:id="rId24"/>
    <p:sldMasterId id="2147484034" r:id="rId25"/>
    <p:sldMasterId id="2147484049" r:id="rId26"/>
    <p:sldMasterId id="2147484063" r:id="rId27"/>
    <p:sldMasterId id="2147484075" r:id="rId28"/>
    <p:sldMasterId id="2147484087" r:id="rId29"/>
    <p:sldMasterId id="2147484101" r:id="rId30"/>
    <p:sldMasterId id="2147484115" r:id="rId31"/>
    <p:sldMasterId id="2147484127" r:id="rId32"/>
  </p:sldMasterIdLst>
  <p:notesMasterIdLst>
    <p:notesMasterId r:id="rId175"/>
  </p:notesMasterIdLst>
  <p:sldIdLst>
    <p:sldId id="333" r:id="rId33"/>
    <p:sldId id="334" r:id="rId34"/>
    <p:sldId id="417" r:id="rId35"/>
    <p:sldId id="335" r:id="rId36"/>
    <p:sldId id="336" r:id="rId37"/>
    <p:sldId id="337" r:id="rId38"/>
    <p:sldId id="432" r:id="rId39"/>
    <p:sldId id="433" r:id="rId40"/>
    <p:sldId id="434" r:id="rId41"/>
    <p:sldId id="338" r:id="rId42"/>
    <p:sldId id="339" r:id="rId43"/>
    <p:sldId id="467" r:id="rId44"/>
    <p:sldId id="468" r:id="rId45"/>
    <p:sldId id="469" r:id="rId46"/>
    <p:sldId id="421" r:id="rId47"/>
    <p:sldId id="422" r:id="rId48"/>
    <p:sldId id="430" r:id="rId49"/>
    <p:sldId id="431" r:id="rId50"/>
    <p:sldId id="429" r:id="rId51"/>
    <p:sldId id="428" r:id="rId52"/>
    <p:sldId id="262" r:id="rId53"/>
    <p:sldId id="341" r:id="rId54"/>
    <p:sldId id="342" r:id="rId55"/>
    <p:sldId id="343" r:id="rId56"/>
    <p:sldId id="304" r:id="rId57"/>
    <p:sldId id="315" r:id="rId58"/>
    <p:sldId id="316" r:id="rId59"/>
    <p:sldId id="1998" r:id="rId60"/>
    <p:sldId id="317" r:id="rId61"/>
    <p:sldId id="408" r:id="rId62"/>
    <p:sldId id="409" r:id="rId63"/>
    <p:sldId id="345" r:id="rId64"/>
    <p:sldId id="313" r:id="rId65"/>
    <p:sldId id="302" r:id="rId66"/>
    <p:sldId id="470" r:id="rId67"/>
    <p:sldId id="472" r:id="rId68"/>
    <p:sldId id="473" r:id="rId69"/>
    <p:sldId id="474" r:id="rId70"/>
    <p:sldId id="475" r:id="rId71"/>
    <p:sldId id="477" r:id="rId72"/>
    <p:sldId id="478" r:id="rId73"/>
    <p:sldId id="1999" r:id="rId74"/>
    <p:sldId id="2000" r:id="rId75"/>
    <p:sldId id="256" r:id="rId76"/>
    <p:sldId id="314" r:id="rId77"/>
    <p:sldId id="311" r:id="rId78"/>
    <p:sldId id="257" r:id="rId79"/>
    <p:sldId id="320" r:id="rId80"/>
    <p:sldId id="321" r:id="rId81"/>
    <p:sldId id="411" r:id="rId82"/>
    <p:sldId id="347" r:id="rId83"/>
    <p:sldId id="412" r:id="rId84"/>
    <p:sldId id="349" r:id="rId85"/>
    <p:sldId id="350" r:id="rId86"/>
    <p:sldId id="351" r:id="rId87"/>
    <p:sldId id="352" r:id="rId88"/>
    <p:sldId id="353" r:id="rId89"/>
    <p:sldId id="354" r:id="rId90"/>
    <p:sldId id="346" r:id="rId91"/>
    <p:sldId id="413" r:id="rId92"/>
    <p:sldId id="401" r:id="rId93"/>
    <p:sldId id="479" r:id="rId94"/>
    <p:sldId id="357" r:id="rId95"/>
    <p:sldId id="358" r:id="rId96"/>
    <p:sldId id="359" r:id="rId97"/>
    <p:sldId id="360" r:id="rId98"/>
    <p:sldId id="410" r:id="rId99"/>
    <p:sldId id="1979" r:id="rId100"/>
    <p:sldId id="363" r:id="rId101"/>
    <p:sldId id="1980" r:id="rId102"/>
    <p:sldId id="402" r:id="rId103"/>
    <p:sldId id="414"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1981" r:id="rId120"/>
    <p:sldId id="403" r:id="rId121"/>
    <p:sldId id="415" r:id="rId122"/>
    <p:sldId id="383" r:id="rId123"/>
    <p:sldId id="384" r:id="rId124"/>
    <p:sldId id="385" r:id="rId125"/>
    <p:sldId id="1982" r:id="rId126"/>
    <p:sldId id="1983" r:id="rId127"/>
    <p:sldId id="386" r:id="rId128"/>
    <p:sldId id="387" r:id="rId129"/>
    <p:sldId id="388" r:id="rId130"/>
    <p:sldId id="389" r:id="rId131"/>
    <p:sldId id="390" r:id="rId132"/>
    <p:sldId id="391" r:id="rId133"/>
    <p:sldId id="392" r:id="rId134"/>
    <p:sldId id="393" r:id="rId135"/>
    <p:sldId id="1984" r:id="rId136"/>
    <p:sldId id="404" r:id="rId137"/>
    <p:sldId id="416" r:id="rId138"/>
    <p:sldId id="396" r:id="rId139"/>
    <p:sldId id="397" r:id="rId140"/>
    <p:sldId id="398" r:id="rId141"/>
    <p:sldId id="399" r:id="rId142"/>
    <p:sldId id="1985" r:id="rId143"/>
    <p:sldId id="1986" r:id="rId144"/>
    <p:sldId id="400" r:id="rId145"/>
    <p:sldId id="1987" r:id="rId146"/>
    <p:sldId id="1988" r:id="rId147"/>
    <p:sldId id="1994" r:id="rId148"/>
    <p:sldId id="1995" r:id="rId149"/>
    <p:sldId id="2001" r:id="rId150"/>
    <p:sldId id="324" r:id="rId151"/>
    <p:sldId id="2002" r:id="rId152"/>
    <p:sldId id="1991" r:id="rId153"/>
    <p:sldId id="1996" r:id="rId154"/>
    <p:sldId id="1992" r:id="rId155"/>
    <p:sldId id="1993" r:id="rId156"/>
    <p:sldId id="1976" r:id="rId157"/>
    <p:sldId id="283" r:id="rId158"/>
    <p:sldId id="284" r:id="rId159"/>
    <p:sldId id="288" r:id="rId160"/>
    <p:sldId id="326" r:id="rId161"/>
    <p:sldId id="289" r:id="rId162"/>
    <p:sldId id="290" r:id="rId163"/>
    <p:sldId id="291" r:id="rId164"/>
    <p:sldId id="292" r:id="rId165"/>
    <p:sldId id="293" r:id="rId166"/>
    <p:sldId id="295" r:id="rId167"/>
    <p:sldId id="296" r:id="rId168"/>
    <p:sldId id="297" r:id="rId169"/>
    <p:sldId id="298" r:id="rId170"/>
    <p:sldId id="299" r:id="rId171"/>
    <p:sldId id="294" r:id="rId172"/>
    <p:sldId id="331" r:id="rId173"/>
    <p:sldId id="332" r:id="rId174"/>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2C362258-3F4C-4DED-971F-C86035DFA5D0}">
          <p14:sldIdLst>
            <p14:sldId id="333"/>
            <p14:sldId id="334"/>
            <p14:sldId id="417"/>
            <p14:sldId id="335"/>
            <p14:sldId id="336"/>
            <p14:sldId id="337"/>
            <p14:sldId id="432"/>
            <p14:sldId id="433"/>
            <p14:sldId id="434"/>
            <p14:sldId id="338"/>
            <p14:sldId id="339"/>
            <p14:sldId id="467"/>
            <p14:sldId id="468"/>
            <p14:sldId id="469"/>
            <p14:sldId id="421"/>
            <p14:sldId id="422"/>
            <p14:sldId id="430"/>
            <p14:sldId id="431"/>
            <p14:sldId id="429"/>
            <p14:sldId id="428"/>
          </p14:sldIdLst>
        </p14:section>
        <p14:section name="Introduction" id="{2B865CF6-1A89-4EA4-A03B-324CABF41161}">
          <p14:sldIdLst>
            <p14:sldId id="262"/>
            <p14:sldId id="341"/>
            <p14:sldId id="342"/>
            <p14:sldId id="343"/>
            <p14:sldId id="304"/>
            <p14:sldId id="315"/>
            <p14:sldId id="316"/>
            <p14:sldId id="1998"/>
            <p14:sldId id="317"/>
            <p14:sldId id="408"/>
            <p14:sldId id="409"/>
            <p14:sldId id="345"/>
            <p14:sldId id="313"/>
            <p14:sldId id="302"/>
          </p14:sldIdLst>
        </p14:section>
        <p14:section name="Sermon" id="{5309842F-D8E4-4AB5-BDFE-B67E34B30D60}">
          <p14:sldIdLst>
            <p14:sldId id="470"/>
            <p14:sldId id="472"/>
            <p14:sldId id="473"/>
            <p14:sldId id="474"/>
            <p14:sldId id="475"/>
            <p14:sldId id="477"/>
            <p14:sldId id="478"/>
            <p14:sldId id="1999"/>
            <p14:sldId id="2000"/>
            <p14:sldId id="256"/>
            <p14:sldId id="314"/>
            <p14:sldId id="311"/>
            <p14:sldId id="257"/>
            <p14:sldId id="320"/>
            <p14:sldId id="321"/>
            <p14:sldId id="411"/>
          </p14:sldIdLst>
        </p14:section>
        <p14:section name="Chapters" id="{1EF7A28E-68BB-4AB4-B780-5D317758AB68}">
          <p14:sldIdLst>
            <p14:sldId id="347"/>
            <p14:sldId id="412"/>
            <p14:sldId id="349"/>
            <p14:sldId id="350"/>
            <p14:sldId id="351"/>
            <p14:sldId id="352"/>
            <p14:sldId id="353"/>
            <p14:sldId id="354"/>
            <p14:sldId id="346"/>
            <p14:sldId id="413"/>
            <p14:sldId id="401"/>
            <p14:sldId id="479"/>
            <p14:sldId id="357"/>
            <p14:sldId id="358"/>
            <p14:sldId id="359"/>
            <p14:sldId id="360"/>
            <p14:sldId id="410"/>
            <p14:sldId id="1979"/>
            <p14:sldId id="363"/>
            <p14:sldId id="1980"/>
            <p14:sldId id="402"/>
            <p14:sldId id="414"/>
            <p14:sldId id="366"/>
            <p14:sldId id="367"/>
            <p14:sldId id="368"/>
            <p14:sldId id="369"/>
            <p14:sldId id="370"/>
            <p14:sldId id="371"/>
            <p14:sldId id="372"/>
            <p14:sldId id="373"/>
            <p14:sldId id="374"/>
            <p14:sldId id="375"/>
            <p14:sldId id="376"/>
            <p14:sldId id="377"/>
            <p14:sldId id="378"/>
            <p14:sldId id="379"/>
            <p14:sldId id="380"/>
            <p14:sldId id="1981"/>
            <p14:sldId id="403"/>
            <p14:sldId id="415"/>
            <p14:sldId id="383"/>
            <p14:sldId id="384"/>
            <p14:sldId id="385"/>
            <p14:sldId id="1982"/>
            <p14:sldId id="1983"/>
            <p14:sldId id="386"/>
            <p14:sldId id="387"/>
            <p14:sldId id="388"/>
            <p14:sldId id="389"/>
            <p14:sldId id="390"/>
            <p14:sldId id="391"/>
            <p14:sldId id="392"/>
            <p14:sldId id="393"/>
            <p14:sldId id="1984"/>
            <p14:sldId id="404"/>
            <p14:sldId id="416"/>
            <p14:sldId id="396"/>
            <p14:sldId id="397"/>
            <p14:sldId id="398"/>
            <p14:sldId id="399"/>
            <p14:sldId id="1985"/>
            <p14:sldId id="1986"/>
            <p14:sldId id="400"/>
            <p14:sldId id="1987"/>
            <p14:sldId id="1988"/>
            <p14:sldId id="1994"/>
            <p14:sldId id="1995"/>
          </p14:sldIdLst>
        </p14:section>
        <p14:section name="Conclusion" id="{5530D3CD-FB7C-7B4D-977E-29A979729872}">
          <p14:sldIdLst>
            <p14:sldId id="2001"/>
            <p14:sldId id="324"/>
            <p14:sldId id="2002"/>
            <p14:sldId id="1991"/>
            <p14:sldId id="1996"/>
            <p14:sldId id="1992"/>
            <p14:sldId id="1993"/>
            <p14:sldId id="1976"/>
          </p14:sldIdLst>
        </p14:section>
        <p14:section name="Supplements" id="{962EBDC9-1EA0-E24A-BF25-E22D97603F46}">
          <p14:sldIdLst>
            <p14:sldId id="283"/>
            <p14:sldId id="284"/>
            <p14:sldId id="288"/>
            <p14:sldId id="326"/>
            <p14:sldId id="289"/>
            <p14:sldId id="290"/>
            <p14:sldId id="291"/>
            <p14:sldId id="292"/>
            <p14:sldId id="293"/>
            <p14:sldId id="295"/>
            <p14:sldId id="296"/>
            <p14:sldId id="297"/>
            <p14:sldId id="298"/>
            <p14:sldId id="299"/>
            <p14:sldId id="294"/>
            <p14:sldId id="331"/>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DDDDDD"/>
    <a:srgbClr val="008000"/>
    <a:srgbClr val="663300"/>
    <a:srgbClr val="800000"/>
    <a:srgbClr val="660066"/>
    <a:srgbClr val="FF99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48"/>
    <p:restoredTop sz="83941" autoAdjust="0"/>
  </p:normalViewPr>
  <p:slideViewPr>
    <p:cSldViewPr>
      <p:cViewPr varScale="1">
        <p:scale>
          <a:sx n="129" d="100"/>
          <a:sy n="129" d="100"/>
        </p:scale>
        <p:origin x="19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76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slide" Target="slides/slide119.xml"/><Relationship Id="rId156" Type="http://schemas.openxmlformats.org/officeDocument/2006/relationships/slide" Target="slides/slide124.xml"/><Relationship Id="rId177" Type="http://schemas.openxmlformats.org/officeDocument/2006/relationships/viewProps" Target="viewProps.xml"/><Relationship Id="rId172" Type="http://schemas.openxmlformats.org/officeDocument/2006/relationships/slide" Target="slides/slide14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theme" Target="theme/theme1.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A5FD8E9-4445-8941-9C59-1200A8E3996E}" type="slidenum">
              <a:rPr lang="en-US"/>
              <a:pPr/>
              <a:t>‹#›</a:t>
            </a:fld>
            <a:endParaRPr lang="en-US"/>
          </a:p>
        </p:txBody>
      </p:sp>
    </p:spTree>
    <p:extLst>
      <p:ext uri="{BB962C8B-B14F-4D97-AF65-F5344CB8AC3E}">
        <p14:creationId xmlns:p14="http://schemas.microsoft.com/office/powerpoint/2010/main" val="30124294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5AAB5E-D691-AE48-B05C-99603E4AE97F}" type="slidenum">
              <a:rPr lang="en-US" sz="1200">
                <a:solidFill>
                  <a:prstClr val="black"/>
                </a:solidFill>
              </a:rPr>
              <a:pPr eaLnBrk="1" hangingPunct="1"/>
              <a:t>1</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E002D-95E8-DA44-AE21-A022942CEF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18973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49C1A-44E8-794D-BA2D-980B93911F61}" type="slidenum">
              <a:rPr lang="en-US"/>
              <a:pPr/>
              <a:t>128</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9229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72BABA-D09A-3645-92B2-2F79065FB9BF}" type="slidenum">
              <a:rPr lang="en-US"/>
              <a:pPr/>
              <a:t>129</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15912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4ECD9-674C-6C4B-90B3-FC1736423CEB}" type="slidenum">
              <a:rPr lang="en-US"/>
              <a:pPr/>
              <a:t>130</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9071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6CCFD-044C-CE4B-8D3E-DEA2F8261386}" type="slidenum">
              <a:rPr lang="en-US"/>
              <a:pPr/>
              <a:t>131</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143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8DD62-90B3-D240-BC67-3C64167031A0}" type="slidenum">
              <a:rPr lang="en-US"/>
              <a:pPr/>
              <a:t>132</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89630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7D84A-CB85-304A-9560-5AAA28CA708B}" type="slidenum">
              <a:rPr lang="en-US"/>
              <a:pPr/>
              <a:t>133</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14113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ACE8D-6FCA-6E46-9518-BD60E1DE19DD}" type="slidenum">
              <a:rPr lang="en-US"/>
              <a:pPr/>
              <a:t>134</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680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2450781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C4E76-C823-6E49-9B2E-3F6558AE6B5D}" type="slidenum">
              <a:rPr lang="en-US"/>
              <a:pPr/>
              <a:t>135</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21886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D5340-ADBB-AE47-9D60-9DA427D4CC71}" type="slidenum">
              <a:rPr lang="en-US"/>
              <a:pPr/>
              <a:t>136</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7428528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B47673-69E1-4347-BAC0-E96FCF7C54AE}" type="slidenum">
              <a:rPr lang="en-US"/>
              <a:pPr/>
              <a:t>137</a:t>
            </a:fld>
            <a:endParaRPr lang="en-US"/>
          </a:p>
        </p:txBody>
      </p:sp>
      <p:sp>
        <p:nvSpPr>
          <p:cNvPr id="83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46276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592495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DD40D-15DF-C944-94AD-4455E9284324}" type="slidenum">
              <a:rPr lang="en-US"/>
              <a:pPr/>
              <a:t>138</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3181201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D9C64-F847-9747-A91B-DC1B039DECF2}" type="slidenum">
              <a:rPr lang="en-US"/>
              <a:pPr/>
              <a:t>139</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992141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CCF72-3B04-B843-A2E9-B31301DE527F}" type="slidenum">
              <a:rPr lang="en-US"/>
              <a:pPr/>
              <a:t>140</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885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9744406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142</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F44D9A-AC15-614A-AC65-390FA004F0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781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E6A7D-C473-9343-8B2E-E05E7DAA5CD9}" type="slidenum">
              <a:rPr lang="en-US"/>
              <a:pPr/>
              <a:t>21</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1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C2A4C-1BC6-C748-A36C-3845A7532069}" type="slidenum">
              <a:rPr lang="en-US"/>
              <a:pPr/>
              <a:t>25</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094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A3E9D-A4E6-F349-B58F-AF0E909B3625}" type="slidenum">
              <a:rPr lang="en-US"/>
              <a:pPr/>
              <a:t>26</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1282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058B1-EFBB-6E46-8C44-8EAB08EB5DBC}" type="slidenum">
              <a:rPr lang="en-US"/>
              <a:pPr/>
              <a:t>27</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4623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96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1E329-84B4-2B41-8079-15442793F6A0}" type="slidenum">
              <a:rPr lang="en-US"/>
              <a:pPr/>
              <a:t>29</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0542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3DF148-287F-6645-9C19-D926667C0D5C}" type="slidenum">
              <a:rPr lang="en-US" sz="1200">
                <a:solidFill>
                  <a:prstClr val="black"/>
                </a:solidFill>
              </a:rPr>
              <a:pPr eaLnBrk="1" hangingPunct="1"/>
              <a:t>30</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3A8108-A848-294D-8CE1-6D91CD7CCB37}" type="slidenum">
              <a:rPr lang="en-US" sz="1200">
                <a:solidFill>
                  <a:prstClr val="black"/>
                </a:solidFill>
              </a:rPr>
              <a:pPr eaLnBrk="1" hangingPunct="1"/>
              <a:t>31</a:t>
            </a:fld>
            <a:endParaRPr lang="en-US" sz="1200">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3A8108-A848-294D-8CE1-6D91CD7CCB37}" type="slidenum">
              <a:rPr lang="en-US" sz="1200">
                <a:solidFill>
                  <a:prstClr val="black"/>
                </a:solidFill>
              </a:rPr>
              <a:pPr eaLnBrk="1" hangingPunct="1"/>
              <a:t>32</a:t>
            </a:fld>
            <a:endParaRPr lang="en-US" sz="1200">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3A9288-0367-5D4D-8801-441401C2AF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6524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32350-B317-2C4C-BA53-354CBAECEEF0}" type="slidenum">
              <a:rPr lang="en-US"/>
              <a:pPr/>
              <a:t>34</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5690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415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“A young American couple who took a year-long bike trip around the world…</a:t>
            </a:r>
          </a:p>
          <a:p>
            <a:r>
              <a:rPr lang="en-SG" dirty="0"/>
              <a:t>Jay Austin and Lauren Geoghegan,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39010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SG" dirty="0"/>
          </a:p>
          <a:p>
            <a:endParaRPr lang="en-US" dirty="0">
              <a:latin typeface="Arial"/>
              <a:cs typeface="Arial"/>
            </a:endParaRPr>
          </a:p>
        </p:txBody>
      </p:sp>
    </p:spTree>
    <p:extLst>
      <p:ext uri="{BB962C8B-B14F-4D97-AF65-F5344CB8AC3E}">
        <p14:creationId xmlns:p14="http://schemas.microsoft.com/office/powerpoint/2010/main" val="392004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360930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endParaRPr lang="en-US" dirty="0">
              <a:latin typeface="Arial"/>
              <a:cs typeface="Arial"/>
            </a:endParaRPr>
          </a:p>
        </p:txBody>
      </p:sp>
    </p:spTree>
    <p:extLst>
      <p:ext uri="{BB962C8B-B14F-4D97-AF65-F5344CB8AC3E}">
        <p14:creationId xmlns:p14="http://schemas.microsoft.com/office/powerpoint/2010/main" val="1004886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endParaRPr lang="en-US" dirty="0">
              <a:latin typeface="Arial"/>
              <a:cs typeface="Arial"/>
            </a:endParaRPr>
          </a:p>
        </p:txBody>
      </p:sp>
    </p:spTree>
    <p:extLst>
      <p:ext uri="{BB962C8B-B14F-4D97-AF65-F5344CB8AC3E}">
        <p14:creationId xmlns:p14="http://schemas.microsoft.com/office/powerpoint/2010/main" val="10237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FD8E9-4445-8941-9C59-1200A8E3996E}" type="slidenum">
              <a:rPr lang="en-US" smtClean="0"/>
              <a:pPr/>
              <a:t>3</a:t>
            </a:fld>
            <a:endParaRPr lang="en-US"/>
          </a:p>
        </p:txBody>
      </p:sp>
    </p:spTree>
    <p:extLst>
      <p:ext uri="{BB962C8B-B14F-4D97-AF65-F5344CB8AC3E}">
        <p14:creationId xmlns:p14="http://schemas.microsoft.com/office/powerpoint/2010/main" val="1481298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88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89174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9BD33-1A10-E543-811D-5CA6F127D7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490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A5CEC8-C688-D349-96AF-90BC7D722C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6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275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97D9FD-9540-C347-957C-0BD02A08AF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6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164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BD7417-6759-1247-9DDD-3CBB63F65C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7123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6CFCA-4513-2549-8EEF-9616889E2F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6888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CA7EC-8191-9F41-8CFC-4B5F3EFF36ED}" type="slidenum">
              <a:rPr lang="en-US"/>
              <a:pPr/>
              <a:t>48</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744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3E002D-95E8-DA44-AE21-A022942CEF52}" type="slidenum">
              <a:rPr lang="en-US"/>
              <a:pPr/>
              <a:t>49</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9682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748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8159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had told Israel over 800 years before that he would judge</a:t>
            </a:r>
            <a:r>
              <a:rPr lang="en-US" baseline="0"/>
              <a:t> his people for their sin in the </a:t>
            </a:r>
            <a:r>
              <a:rPr lang="ru-RU" baseline="0"/>
              <a:t>"</a:t>
            </a:r>
            <a:r>
              <a:rPr lang="en-US" baseline="0"/>
              <a:t>Blessings and Cursings</a:t>
            </a:r>
            <a:r>
              <a:rPr lang="ru-RU" baseline="0"/>
              <a:t>"</a:t>
            </a:r>
            <a:r>
              <a:rPr lang="en-US" baseline="0"/>
              <a:t> chapter of Deuteronomy 28. The parallels are striking, almost quoting these warnings of Moses word-for-word. Through this God was telling them, </a:t>
            </a:r>
            <a:r>
              <a:rPr lang="ru-RU" baseline="0"/>
              <a:t>"</a:t>
            </a:r>
            <a:r>
              <a:rPr lang="en-US" baseline="0"/>
              <a:t>I told you so!</a:t>
            </a:r>
            <a:r>
              <a:rPr lang="ru-RU" baseline="0"/>
              <a:t>"</a:t>
            </a:r>
            <a:endParaRPr lang="en-US"/>
          </a:p>
        </p:txBody>
      </p:sp>
      <p:sp>
        <p:nvSpPr>
          <p:cNvPr id="4" name="Slide Number Placeholder 3"/>
          <p:cNvSpPr>
            <a:spLocks noGrp="1"/>
          </p:cNvSpPr>
          <p:nvPr>
            <p:ph type="sldNum" sz="quarter" idx="10"/>
          </p:nvPr>
        </p:nvSpPr>
        <p:spPr/>
        <p:txBody>
          <a:bodyPr/>
          <a:lstStyle/>
          <a:p>
            <a:pPr>
              <a:defRPr/>
            </a:pPr>
            <a:fld id="{CB06A62E-D0D3-D448-908C-1E3F96410542}" type="slidenum">
              <a:rPr lang="en-US">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2236037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642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4003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203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10</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OS-03-Leviticus-239</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3165388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69</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105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2861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29867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81</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http://lyricstranslate.com/en/great-thy-faithfulness-%E7%A5%A2%E4%BF%A1%E5%AF%A6%E4%BD%95%E5%BB%A3%E5%A4%A7.html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C89B70-034E-B04F-ADEE-5E2689BB966D}" type="slidenum">
              <a:rPr lang="en-US" sz="1200">
                <a:solidFill>
                  <a:prstClr val="black"/>
                </a:solidFill>
              </a:rPr>
              <a:pPr eaLnBrk="1" hangingPunct="1"/>
              <a:t>87</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6057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4112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20992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61986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66393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889AD555-0521-224D-BF87-0F2A0F111F5C}" type="slidenum">
              <a:rPr lang="en-US" sz="1200">
                <a:solidFill>
                  <a:prstClr val="black"/>
                </a:solidFill>
              </a:rPr>
              <a:pPr/>
              <a:t>96</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38DDE88C-F906-2B4B-BAD6-141ADB5EDE28}" type="slidenum">
              <a:rPr lang="en-US" sz="1200">
                <a:solidFill>
                  <a:prstClr val="black"/>
                </a:solidFill>
              </a:rPr>
              <a:pPr/>
              <a:t>97</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i="1">
                <a:solidFill>
                  <a:srgbClr val="6699FF"/>
                </a:solidFill>
                <a:ea typeface="宋体" charset="0"/>
                <a:cs typeface="宋体" charset="0"/>
              </a:rPr>
              <a:t>"</a:t>
            </a:r>
            <a:r>
              <a:rPr lang="en-US" altLang="zh-CN" b="1" i="1">
                <a:solidFill>
                  <a:srgbClr val="6699FF"/>
                </a:solidFill>
                <a:ea typeface="宋体" charset="0"/>
                <a:cs typeface="宋体" charset="0"/>
              </a:rPr>
              <a:t>Even if Moses and Samuel were to stand before Me, My heart would not go out to this people. Send them away from My presence! Let them go!</a:t>
            </a:r>
            <a:r>
              <a:rPr lang="ru-RU" altLang="zh-CN" b="1" i="1">
                <a:solidFill>
                  <a:srgbClr val="6699FF"/>
                </a:solidFill>
                <a:ea typeface="宋体" charset="0"/>
                <a:cs typeface="宋体" charset="0"/>
              </a:rPr>
              <a:t>"</a:t>
            </a:r>
            <a:r>
              <a:rPr lang="en-US" altLang="zh-CN">
                <a:solidFill>
                  <a:srgbClr val="6699FF"/>
                </a:solidFill>
                <a:ea typeface="宋体" charset="0"/>
                <a:cs typeface="宋体" charset="0"/>
              </a:rPr>
              <a:t> </a:t>
            </a:r>
            <a:endParaRPr lang="en-US" altLang="ja-JP">
              <a:solidFill>
                <a:srgbClr val="6699FF"/>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7D60C66C-C3EF-3944-B02B-CE91A69A28EE}" type="slidenum">
              <a:rPr lang="en-US" sz="1200">
                <a:solidFill>
                  <a:prstClr val="black"/>
                </a:solidFill>
              </a:rPr>
              <a:pPr/>
              <a:t>98</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1" i="1">
                <a:ea typeface="宋体" charset="0"/>
                <a:cs typeface="宋体" charset="0"/>
              </a:rPr>
              <a:t>"</a:t>
            </a:r>
            <a:r>
              <a:rPr lang="en-US" altLang="zh-CN" b="1" i="1">
                <a:ea typeface="宋体" charset="0"/>
                <a:cs typeface="宋体" charset="0"/>
              </a:rPr>
              <a:t>I will make them abhorrent to all the kingdoms of the earth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because of what Manasseh</a:t>
            </a:r>
            <a:r>
              <a:rPr lang="en-US" altLang="zh-CN" b="1" i="1">
                <a:solidFill>
                  <a:srgbClr val="FFFF00"/>
                </a:solidFill>
                <a:ea typeface="宋体" charset="0"/>
                <a:cs typeface="宋体" charset="0"/>
              </a:rPr>
              <a:t> </a:t>
            </a:r>
            <a:r>
              <a:rPr lang="en-US" altLang="zh-CN" b="1" i="1">
                <a:ea typeface="宋体" charset="0"/>
                <a:cs typeface="宋体" charset="0"/>
              </a:rPr>
              <a:t>son of Hezekiah king of Judah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did in Jerusalem.</a:t>
            </a:r>
            <a:r>
              <a:rPr lang="ru-RU" altLang="zh-CN" b="1" i="1">
                <a:solidFill>
                  <a:srgbClr val="0000FF"/>
                </a:solidFill>
                <a:ea typeface="宋体" charset="0"/>
                <a:cs typeface="宋体" charset="0"/>
              </a:rPr>
              <a:t>"</a:t>
            </a:r>
            <a:endParaRPr lang="en-US" altLang="ja-JP" b="1" i="1">
              <a:solidFill>
                <a:srgbClr val="0000FF"/>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FBDC8383-DFA8-AE44-B806-939A9F5F35C4}" type="slidenum">
              <a:rPr lang="en-US" sz="1200">
                <a:solidFill>
                  <a:prstClr val="black"/>
                </a:solidFill>
              </a:rPr>
              <a:pPr/>
              <a:t>99</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1" i="1">
                <a:solidFill>
                  <a:schemeClr val="hlink"/>
                </a:solidFill>
                <a:ea typeface="宋体" charset="0"/>
                <a:cs typeface="宋体" charset="0"/>
              </a:rPr>
              <a:t>"</a:t>
            </a:r>
            <a:r>
              <a:rPr lang="en-US" altLang="zh-CN" b="1" i="1">
                <a:solidFill>
                  <a:schemeClr val="hlink"/>
                </a:solidFill>
                <a:ea typeface="宋体" charset="0"/>
                <a:cs typeface="宋体" charset="0"/>
              </a:rPr>
              <a:t>...Your fathers forsook me… and did not keep my law. But</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you have behaved more wickedly than your fathers… instead of obeying Me. So I will throw you out of this land into a land</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neither you nor your fathers have known, and</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there you will serve other gods</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day and night, for I will show you no favour.</a:t>
            </a:r>
            <a:r>
              <a:rPr lang="ru-RU" altLang="zh-CN" b="1" i="1">
                <a:solidFill>
                  <a:schemeClr val="hlink"/>
                </a:solidFill>
                <a:ea typeface="宋体" charset="0"/>
                <a:cs typeface="宋体" charset="0"/>
              </a:rPr>
              <a:t>"</a:t>
            </a:r>
            <a:endParaRPr lang="en-US" altLang="ja-JP" b="1" i="1">
              <a:solidFill>
                <a:schemeClr val="hlink"/>
              </a:solidFill>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EDE6B5D7-659F-8C49-97D2-21DDBCE408A6}" type="slidenum">
              <a:rPr lang="en-US" sz="1200">
                <a:solidFill>
                  <a:prstClr val="black"/>
                </a:solidFill>
              </a:rPr>
              <a:pPr/>
              <a:t>100</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sz="1300">
                <a:solidFill>
                  <a:schemeClr val="bg2"/>
                </a:solidFill>
                <a:latin typeface="Trebuchet MS" charset="0"/>
                <a:ea typeface="宋体" charset="0"/>
                <a:cs typeface="宋体" charset="0"/>
              </a:rPr>
              <a:t> </a:t>
            </a:r>
            <a:r>
              <a:rPr lang="ru-RU" altLang="zh-CN" sz="1300" b="1" i="1">
                <a:solidFill>
                  <a:schemeClr val="bg2"/>
                </a:solidFill>
                <a:latin typeface="Trebuchet MS" charset="0"/>
                <a:ea typeface="宋体" charset="0"/>
                <a:cs typeface="宋体" charset="0"/>
              </a:rPr>
              <a:t>"</a:t>
            </a:r>
            <a:r>
              <a:rPr lang="en-US" altLang="zh-CN" sz="1300" b="1" i="1">
                <a:solidFill>
                  <a:schemeClr val="bg2"/>
                </a:solidFill>
                <a:latin typeface="Trebuchet MS" charset="0"/>
                <a:ea typeface="宋体" charset="0"/>
                <a:cs typeface="宋体" charset="0"/>
              </a:rPr>
              <a:t>I gave the same message to Zedekiah king of Judah. I said, </a:t>
            </a:r>
            <a:r>
              <a:rPr lang="ru-RU" altLang="zh-CN" sz="1300" b="1" i="1">
                <a:solidFill>
                  <a:schemeClr val="bg2"/>
                </a:solidFill>
                <a:latin typeface="Trebuchet MS" charset="0"/>
                <a:ea typeface="宋体" charset="0"/>
                <a:cs typeface="宋体" charset="0"/>
              </a:rPr>
              <a:t>"</a:t>
            </a:r>
            <a:r>
              <a:rPr lang="en-US" altLang="zh-CN" sz="13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1300" b="1" i="1">
                <a:solidFill>
                  <a:srgbClr val="66FFFF"/>
                </a:solidFill>
                <a:latin typeface="Trebuchet MS" charset="0"/>
                <a:ea typeface="宋体" charset="0"/>
                <a:cs typeface="宋体" charset="0"/>
              </a:rPr>
              <a:t> </a:t>
            </a:r>
            <a:r>
              <a:rPr lang="en-US" altLang="zh-CN" sz="1300" b="1" i="1">
                <a:solidFill>
                  <a:srgbClr val="FFFF00"/>
                </a:solidFill>
                <a:latin typeface="Trebuchet MS" charset="0"/>
                <a:ea typeface="宋体" charset="0"/>
                <a:cs typeface="宋体" charset="0"/>
              </a:rPr>
              <a:t> </a:t>
            </a:r>
            <a:r>
              <a:rPr lang="en-US" altLang="zh-CN" sz="13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1300" b="1" i="1">
                <a:solidFill>
                  <a:schemeClr val="bg2"/>
                </a:solidFill>
                <a:latin typeface="Trebuchet MS" charset="0"/>
                <a:ea typeface="宋体" charset="0"/>
                <a:cs typeface="宋体" charset="0"/>
              </a:rPr>
              <a:t>"</a:t>
            </a:r>
            <a:endParaRPr lang="en-US" altLang="zh-CN" sz="1300">
              <a:latin typeface="Trebuchet MS" charset="0"/>
              <a:ea typeface="宋体" charset="0"/>
              <a:cs typeface="宋体" charset="0"/>
            </a:endParaRPr>
          </a:p>
          <a:p>
            <a:pPr eaLnBrk="1" hangingPunct="1"/>
            <a:endParaRPr lang="en-US">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103</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9BD33-1A10-E543-811D-5CA6F127D7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7172292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8872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3967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16261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50278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333315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39695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43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CCA7EC-8191-9F41-8CFC-4B5F3EFF36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63678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0582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7289170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extLst>
      <p:ext uri="{BB962C8B-B14F-4D97-AF65-F5344CB8AC3E}">
        <p14:creationId xmlns:p14="http://schemas.microsoft.com/office/powerpoint/2010/main" val="40638940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1227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0996492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F44D9A-AC15-614A-AC65-390FA004F0DF}" type="slidenum">
              <a:rPr lang="en-US"/>
              <a:pPr/>
              <a:t>122</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13021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992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125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14401644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85368-6A7B-BD42-A75C-4F43FAE1454B}" type="slidenum">
              <a:rPr lang="en-US"/>
              <a:pPr/>
              <a:t>126</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45421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3C1F3-01DC-C94A-B43D-90079F4D3A21}" type="slidenum">
              <a:rPr lang="en-US"/>
              <a:pPr/>
              <a:t>127</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828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06F90A0-818B-684C-AAF7-87CFFF747B01}" type="slidenum">
              <a:rPr lang="en-AU"/>
              <a:pPr/>
              <a:t>‹#›</a:t>
            </a:fld>
            <a:endParaRPr lang="en-AU"/>
          </a:p>
        </p:txBody>
      </p:sp>
    </p:spTree>
    <p:extLst>
      <p:ext uri="{BB962C8B-B14F-4D97-AF65-F5344CB8AC3E}">
        <p14:creationId xmlns:p14="http://schemas.microsoft.com/office/powerpoint/2010/main" val="47259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044F145-8464-A24B-975B-3FB1D227BBA7}" type="slidenum">
              <a:rPr lang="en-AU"/>
              <a:pPr/>
              <a:t>‹#›</a:t>
            </a:fld>
            <a:endParaRPr lang="en-AU"/>
          </a:p>
        </p:txBody>
      </p:sp>
    </p:spTree>
    <p:extLst>
      <p:ext uri="{BB962C8B-B14F-4D97-AF65-F5344CB8AC3E}">
        <p14:creationId xmlns:p14="http://schemas.microsoft.com/office/powerpoint/2010/main" val="2961487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31/08/20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80430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31/08/20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22282205"/>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31/08/20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253149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31/08/20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011222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31/08/20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443694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31/08/20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69189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31/08/20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735361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31/08/20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1446483"/>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31/08/20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596145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31/08/20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4057488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5B5888D4-C9ED-3B4D-AA2B-9ADB9D3332BF}" type="slidenum">
              <a:rPr lang="en-AU"/>
              <a:pPr/>
              <a:t>‹#›</a:t>
            </a:fld>
            <a:endParaRPr lang="en-AU"/>
          </a:p>
        </p:txBody>
      </p:sp>
    </p:spTree>
    <p:extLst>
      <p:ext uri="{BB962C8B-B14F-4D97-AF65-F5344CB8AC3E}">
        <p14:creationId xmlns:p14="http://schemas.microsoft.com/office/powerpoint/2010/main" val="8195546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D8DB205-A9CC-7342-A36A-4FDA6151F936}" type="slidenum">
              <a:rPr lang="en-US"/>
              <a:pPr>
                <a:defRPr/>
              </a:pPr>
              <a:t>‹#›</a:t>
            </a:fld>
            <a:endParaRPr lang="en-US"/>
          </a:p>
        </p:txBody>
      </p:sp>
    </p:spTree>
    <p:extLst>
      <p:ext uri="{BB962C8B-B14F-4D97-AF65-F5344CB8AC3E}">
        <p14:creationId xmlns:p14="http://schemas.microsoft.com/office/powerpoint/2010/main" val="156019367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A415B68-C641-5847-9E2D-BEAF15ACD814}" type="slidenum">
              <a:rPr lang="en-US"/>
              <a:pPr>
                <a:defRPr/>
              </a:pPr>
              <a:t>‹#›</a:t>
            </a:fld>
            <a:endParaRPr lang="en-US"/>
          </a:p>
        </p:txBody>
      </p:sp>
    </p:spTree>
    <p:extLst>
      <p:ext uri="{BB962C8B-B14F-4D97-AF65-F5344CB8AC3E}">
        <p14:creationId xmlns:p14="http://schemas.microsoft.com/office/powerpoint/2010/main" val="152585916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2E3887ED-59DB-ED49-9955-89B20614BFEA}" type="slidenum">
              <a:rPr lang="en-US"/>
              <a:pPr>
                <a:defRPr/>
              </a:pPr>
              <a:t>‹#›</a:t>
            </a:fld>
            <a:endParaRPr lang="en-US"/>
          </a:p>
        </p:txBody>
      </p:sp>
    </p:spTree>
    <p:extLst>
      <p:ext uri="{BB962C8B-B14F-4D97-AF65-F5344CB8AC3E}">
        <p14:creationId xmlns:p14="http://schemas.microsoft.com/office/powerpoint/2010/main" val="395962127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A01898C1-3129-7A46-9772-EB1DDD96B2DE}" type="slidenum">
              <a:rPr lang="en-US"/>
              <a:pPr>
                <a:defRPr/>
              </a:pPr>
              <a:t>‹#›</a:t>
            </a:fld>
            <a:endParaRPr lang="en-US"/>
          </a:p>
        </p:txBody>
      </p:sp>
    </p:spTree>
    <p:extLst>
      <p:ext uri="{BB962C8B-B14F-4D97-AF65-F5344CB8AC3E}">
        <p14:creationId xmlns:p14="http://schemas.microsoft.com/office/powerpoint/2010/main" val="270306393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031F1CA1-B081-3C4C-995E-817FF55DFF43}" type="slidenum">
              <a:rPr lang="en-US"/>
              <a:pPr>
                <a:defRPr/>
              </a:pPr>
              <a:t>‹#›</a:t>
            </a:fld>
            <a:endParaRPr lang="en-US"/>
          </a:p>
        </p:txBody>
      </p:sp>
    </p:spTree>
    <p:extLst>
      <p:ext uri="{BB962C8B-B14F-4D97-AF65-F5344CB8AC3E}">
        <p14:creationId xmlns:p14="http://schemas.microsoft.com/office/powerpoint/2010/main" val="140232448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575A2FD-C18B-DD48-9180-66F85F01BFBD}" type="slidenum">
              <a:rPr lang="en-US"/>
              <a:pPr>
                <a:defRPr/>
              </a:pPr>
              <a:t>‹#›</a:t>
            </a:fld>
            <a:endParaRPr lang="en-US"/>
          </a:p>
        </p:txBody>
      </p:sp>
    </p:spTree>
    <p:extLst>
      <p:ext uri="{BB962C8B-B14F-4D97-AF65-F5344CB8AC3E}">
        <p14:creationId xmlns:p14="http://schemas.microsoft.com/office/powerpoint/2010/main" val="176722182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0E91FB9C-CE4E-D24F-B0B8-E37122BBE253}" type="slidenum">
              <a:rPr lang="en-US"/>
              <a:pPr>
                <a:defRPr/>
              </a:pPr>
              <a:t>‹#›</a:t>
            </a:fld>
            <a:endParaRPr lang="en-US"/>
          </a:p>
        </p:txBody>
      </p:sp>
    </p:spTree>
    <p:extLst>
      <p:ext uri="{BB962C8B-B14F-4D97-AF65-F5344CB8AC3E}">
        <p14:creationId xmlns:p14="http://schemas.microsoft.com/office/powerpoint/2010/main" val="127083424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34F63E3-FC09-E04D-A396-CEF19B0AB3F6}" type="slidenum">
              <a:rPr lang="en-US"/>
              <a:pPr>
                <a:defRPr/>
              </a:pPr>
              <a:t>‹#›</a:t>
            </a:fld>
            <a:endParaRPr lang="en-US"/>
          </a:p>
        </p:txBody>
      </p:sp>
    </p:spTree>
    <p:extLst>
      <p:ext uri="{BB962C8B-B14F-4D97-AF65-F5344CB8AC3E}">
        <p14:creationId xmlns:p14="http://schemas.microsoft.com/office/powerpoint/2010/main" val="269187401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ED51A78D-3BC7-8E4F-B4E9-69C8DBD55FA6}" type="slidenum">
              <a:rPr lang="en-US"/>
              <a:pPr>
                <a:defRPr/>
              </a:pPr>
              <a:t>‹#›</a:t>
            </a:fld>
            <a:endParaRPr lang="en-US"/>
          </a:p>
        </p:txBody>
      </p:sp>
    </p:spTree>
    <p:extLst>
      <p:ext uri="{BB962C8B-B14F-4D97-AF65-F5344CB8AC3E}">
        <p14:creationId xmlns:p14="http://schemas.microsoft.com/office/powerpoint/2010/main" val="211816506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20C716B-B44E-7143-8F15-6A74022FE604}" type="slidenum">
              <a:rPr lang="en-US"/>
              <a:pPr>
                <a:defRPr/>
              </a:pPr>
              <a:t>‹#›</a:t>
            </a:fld>
            <a:endParaRPr lang="en-US"/>
          </a:p>
        </p:txBody>
      </p:sp>
    </p:spTree>
    <p:extLst>
      <p:ext uri="{BB962C8B-B14F-4D97-AF65-F5344CB8AC3E}">
        <p14:creationId xmlns:p14="http://schemas.microsoft.com/office/powerpoint/2010/main" val="410045809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AU"/>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AU"/>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1C33161-BD57-1A4A-BDF1-3968357A3C73}" type="slidenum">
              <a:rPr lang="en-AU"/>
              <a:pPr/>
              <a:t>‹#›</a:t>
            </a:fld>
            <a:endParaRPr lang="en-AU"/>
          </a:p>
        </p:txBody>
      </p:sp>
    </p:spTree>
    <p:extLst>
      <p:ext uri="{BB962C8B-B14F-4D97-AF65-F5344CB8AC3E}">
        <p14:creationId xmlns:p14="http://schemas.microsoft.com/office/powerpoint/2010/main" val="36045733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15BE724-0866-244D-9DA4-016DF90D5E17}" type="slidenum">
              <a:rPr lang="en-US"/>
              <a:pPr>
                <a:defRPr/>
              </a:pPr>
              <a:t>‹#›</a:t>
            </a:fld>
            <a:endParaRPr lang="en-US"/>
          </a:p>
        </p:txBody>
      </p:sp>
    </p:spTree>
    <p:extLst>
      <p:ext uri="{BB962C8B-B14F-4D97-AF65-F5344CB8AC3E}">
        <p14:creationId xmlns:p14="http://schemas.microsoft.com/office/powerpoint/2010/main" val="169855427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88563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0477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98495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7208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02706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089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4204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10385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565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AU"/>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AU"/>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E57019-8CE1-C544-9065-45F3E867A0BA}" type="slidenum">
              <a:rPr lang="en-AU"/>
              <a:pPr/>
              <a:t>‹#›</a:t>
            </a:fld>
            <a:endParaRPr lang="en-AU"/>
          </a:p>
        </p:txBody>
      </p:sp>
    </p:spTree>
    <p:extLst>
      <p:ext uri="{BB962C8B-B14F-4D97-AF65-F5344CB8AC3E}">
        <p14:creationId xmlns:p14="http://schemas.microsoft.com/office/powerpoint/2010/main" val="2056593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255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9726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2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847696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359474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465987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585801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49617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649371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8412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AU"/>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AU"/>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0C555A4-A8F2-E84E-B4AE-9D98E357FECB}" type="slidenum">
              <a:rPr lang="en-AU"/>
              <a:pPr/>
              <a:t>‹#›</a:t>
            </a:fld>
            <a:endParaRPr lang="en-AU"/>
          </a:p>
        </p:txBody>
      </p:sp>
    </p:spTree>
    <p:extLst>
      <p:ext uri="{BB962C8B-B14F-4D97-AF65-F5344CB8AC3E}">
        <p14:creationId xmlns:p14="http://schemas.microsoft.com/office/powerpoint/2010/main" val="24855420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749411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413613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396370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41547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448101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974233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1444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8916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16332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970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0B7DA2-BAF3-B44C-AEA1-1469284B1CEC}" type="slidenum">
              <a:rPr lang="en-US"/>
              <a:pPr/>
              <a:t>‹#›</a:t>
            </a:fld>
            <a:endParaRPr lang="en-US"/>
          </a:p>
        </p:txBody>
      </p:sp>
    </p:spTree>
    <p:extLst>
      <p:ext uri="{BB962C8B-B14F-4D97-AF65-F5344CB8AC3E}">
        <p14:creationId xmlns:p14="http://schemas.microsoft.com/office/powerpoint/2010/main" val="254438669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7134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1602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0173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6444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9924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4651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864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901939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44574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5604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368A64-D38D-B14A-BEAE-95763FDB75EC}" type="slidenum">
              <a:rPr lang="en-US"/>
              <a:pPr/>
              <a:t>‹#›</a:t>
            </a:fld>
            <a:endParaRPr lang="en-US"/>
          </a:p>
        </p:txBody>
      </p:sp>
    </p:spTree>
    <p:extLst>
      <p:ext uri="{BB962C8B-B14F-4D97-AF65-F5344CB8AC3E}">
        <p14:creationId xmlns:p14="http://schemas.microsoft.com/office/powerpoint/2010/main" val="4285180611"/>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630603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680076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727017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3106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1426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877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725227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13713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00455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8405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C8881B-911A-3341-9EC9-F5103FDB4D71}" type="slidenum">
              <a:rPr lang="en-US"/>
              <a:pPr/>
              <a:t>‹#›</a:t>
            </a:fld>
            <a:endParaRPr lang="en-US"/>
          </a:p>
        </p:txBody>
      </p:sp>
    </p:spTree>
    <p:extLst>
      <p:ext uri="{BB962C8B-B14F-4D97-AF65-F5344CB8AC3E}">
        <p14:creationId xmlns:p14="http://schemas.microsoft.com/office/powerpoint/2010/main" val="324518203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887530"/>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44619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76319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941170"/>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603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72606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33669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88956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1018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322698"/>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7F8633-B9D4-1B4E-AA79-DA2230A621D1}" type="slidenum">
              <a:rPr lang="en-US"/>
              <a:pPr/>
              <a:t>‹#›</a:t>
            </a:fld>
            <a:endParaRPr lang="en-US"/>
          </a:p>
        </p:txBody>
      </p:sp>
    </p:spTree>
    <p:extLst>
      <p:ext uri="{BB962C8B-B14F-4D97-AF65-F5344CB8AC3E}">
        <p14:creationId xmlns:p14="http://schemas.microsoft.com/office/powerpoint/2010/main" val="131891207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52456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76561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91059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2764455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23062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729046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435588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37972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101647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17100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9298EB-0EA1-8A49-AF38-EF29AE16A601}" type="slidenum">
              <a:rPr lang="en-US"/>
              <a:pPr/>
              <a:t>‹#›</a:t>
            </a:fld>
            <a:endParaRPr lang="en-US"/>
          </a:p>
        </p:txBody>
      </p:sp>
    </p:spTree>
    <p:extLst>
      <p:ext uri="{BB962C8B-B14F-4D97-AF65-F5344CB8AC3E}">
        <p14:creationId xmlns:p14="http://schemas.microsoft.com/office/powerpoint/2010/main" val="136634529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2097187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556018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406733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2638938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6535379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776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117763"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B1EA5B-8B88-F04C-BF10-6506AD5B18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88935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63CD-3D92-EC46-BA8D-6AD22D20D4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46322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EFC03-4ED8-8F4A-92CB-77FE89D6D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39444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45D47B-72A3-164B-87B7-45AEA20BF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82472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66FBB5-F1A3-8D46-A8CE-6DED50519F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55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45B460C-0F49-554C-929B-FBD99BC89CD7}" type="slidenum">
              <a:rPr lang="en-AU"/>
              <a:pPr/>
              <a:t>‹#›</a:t>
            </a:fld>
            <a:endParaRPr lang="en-AU"/>
          </a:p>
        </p:txBody>
      </p:sp>
    </p:spTree>
    <p:extLst>
      <p:ext uri="{BB962C8B-B14F-4D97-AF65-F5344CB8AC3E}">
        <p14:creationId xmlns:p14="http://schemas.microsoft.com/office/powerpoint/2010/main" val="280205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39B2ACA-92AB-AB40-930D-CAF876610F66}" type="slidenum">
              <a:rPr lang="en-US"/>
              <a:pPr/>
              <a:t>‹#›</a:t>
            </a:fld>
            <a:endParaRPr lang="en-US"/>
          </a:p>
        </p:txBody>
      </p:sp>
    </p:spTree>
    <p:extLst>
      <p:ext uri="{BB962C8B-B14F-4D97-AF65-F5344CB8AC3E}">
        <p14:creationId xmlns:p14="http://schemas.microsoft.com/office/powerpoint/2010/main" val="40058458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09D750-A79C-BC49-9762-8B43F2FBE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49786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1A6DD8-2FC9-E546-ADEE-25122A2E56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31661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4D034-3E55-0E43-9451-05187A222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4314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878675-3414-0348-A15B-A950AC0C05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60151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06986-D1AF-0144-9411-73413BF656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73726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08FAC-CFAD-DD4F-AA92-8315A6B86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8588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3619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0834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0758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477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ACDBD06-F8AA-B540-B335-CF19F09123A8}" type="slidenum">
              <a:rPr lang="en-US"/>
              <a:pPr/>
              <a:t>‹#›</a:t>
            </a:fld>
            <a:endParaRPr lang="en-US"/>
          </a:p>
        </p:txBody>
      </p:sp>
    </p:spTree>
    <p:extLst>
      <p:ext uri="{BB962C8B-B14F-4D97-AF65-F5344CB8AC3E}">
        <p14:creationId xmlns:p14="http://schemas.microsoft.com/office/powerpoint/2010/main" val="153864117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753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3739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1894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594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999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5739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2567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0984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267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050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0A4B99-8F27-9D4F-8AB6-5B5344B935B5}" type="slidenum">
              <a:rPr lang="en-US"/>
              <a:pPr/>
              <a:t>‹#›</a:t>
            </a:fld>
            <a:endParaRPr lang="en-US"/>
          </a:p>
        </p:txBody>
      </p:sp>
    </p:spTree>
    <p:extLst>
      <p:ext uri="{BB962C8B-B14F-4D97-AF65-F5344CB8AC3E}">
        <p14:creationId xmlns:p14="http://schemas.microsoft.com/office/powerpoint/2010/main" val="249716014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18208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8782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7888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1036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1449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145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6844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530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64337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327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631BF2-94F8-D244-A465-DDB2C8E23CED}" type="slidenum">
              <a:rPr lang="en-US"/>
              <a:pPr/>
              <a:t>‹#›</a:t>
            </a:fld>
            <a:endParaRPr lang="en-US"/>
          </a:p>
        </p:txBody>
      </p:sp>
    </p:spTree>
    <p:extLst>
      <p:ext uri="{BB962C8B-B14F-4D97-AF65-F5344CB8AC3E}">
        <p14:creationId xmlns:p14="http://schemas.microsoft.com/office/powerpoint/2010/main" val="1877398207"/>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9009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4964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1425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1582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6062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6635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7100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7008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59473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7102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626135-9679-D34E-991A-032C2C187BC4}" type="slidenum">
              <a:rPr lang="en-US"/>
              <a:pPr/>
              <a:t>‹#›</a:t>
            </a:fld>
            <a:endParaRPr lang="en-US"/>
          </a:p>
        </p:txBody>
      </p:sp>
    </p:spTree>
    <p:extLst>
      <p:ext uri="{BB962C8B-B14F-4D97-AF65-F5344CB8AC3E}">
        <p14:creationId xmlns:p14="http://schemas.microsoft.com/office/powerpoint/2010/main" val="116796553"/>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7324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8129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9180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28851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32318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0498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078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07188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66039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904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56AB07-1787-B648-8E7C-8FB2E4AA780F}" type="slidenum">
              <a:rPr lang="en-US"/>
              <a:pPr/>
              <a:t>‹#›</a:t>
            </a:fld>
            <a:endParaRPr lang="en-US"/>
          </a:p>
        </p:txBody>
      </p:sp>
    </p:spTree>
    <p:extLst>
      <p:ext uri="{BB962C8B-B14F-4D97-AF65-F5344CB8AC3E}">
        <p14:creationId xmlns:p14="http://schemas.microsoft.com/office/powerpoint/2010/main" val="397592656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4344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4765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9031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9281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4832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7041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149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746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8032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901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6964579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348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056379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855354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439317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81285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33213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985595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634599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484066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078374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0175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256729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308615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456800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495881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66202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46764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043354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590655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97410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9514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743481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2886380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780126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914362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041397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1334072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292941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878382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147681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331618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937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308621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8138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1276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5045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1290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33550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4470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4989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62770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77975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38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D73298C6-60A8-F442-BDC0-618426356BFC}" type="slidenum">
              <a:rPr lang="en-AU"/>
              <a:pPr/>
              <a:t>‹#›</a:t>
            </a:fld>
            <a:endParaRPr lang="en-AU"/>
          </a:p>
        </p:txBody>
      </p:sp>
    </p:spTree>
    <p:extLst>
      <p:ext uri="{BB962C8B-B14F-4D97-AF65-F5344CB8AC3E}">
        <p14:creationId xmlns:p14="http://schemas.microsoft.com/office/powerpoint/2010/main" val="3124371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035307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5874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28693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702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90684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41066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75028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8/31/20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38795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8/31/20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9037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8/31/20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715254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69075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60105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98838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5287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56612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pPr>
                <a:defRPr/>
              </a:pPr>
              <a:t>‹#›</a:t>
            </a:fld>
            <a:endParaRPr lang="en-US"/>
          </a:p>
        </p:txBody>
      </p:sp>
    </p:spTree>
    <p:extLst>
      <p:ext uri="{BB962C8B-B14F-4D97-AF65-F5344CB8AC3E}">
        <p14:creationId xmlns:p14="http://schemas.microsoft.com/office/powerpoint/2010/main" val="1596265891"/>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pPr>
                <a:defRPr/>
              </a:pPr>
              <a:t>‹#›</a:t>
            </a:fld>
            <a:endParaRPr lang="en-US"/>
          </a:p>
        </p:txBody>
      </p:sp>
    </p:spTree>
    <p:extLst>
      <p:ext uri="{BB962C8B-B14F-4D97-AF65-F5344CB8AC3E}">
        <p14:creationId xmlns:p14="http://schemas.microsoft.com/office/powerpoint/2010/main" val="409115938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pPr>
                <a:defRPr/>
              </a:pPr>
              <a:t>‹#›</a:t>
            </a:fld>
            <a:endParaRPr lang="en-US"/>
          </a:p>
        </p:txBody>
      </p:sp>
    </p:spTree>
    <p:extLst>
      <p:ext uri="{BB962C8B-B14F-4D97-AF65-F5344CB8AC3E}">
        <p14:creationId xmlns:p14="http://schemas.microsoft.com/office/powerpoint/2010/main" val="2677417990"/>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pPr>
                <a:defRPr/>
              </a:pPr>
              <a:t>‹#›</a:t>
            </a:fld>
            <a:endParaRPr lang="en-US"/>
          </a:p>
        </p:txBody>
      </p:sp>
    </p:spTree>
    <p:extLst>
      <p:ext uri="{BB962C8B-B14F-4D97-AF65-F5344CB8AC3E}">
        <p14:creationId xmlns:p14="http://schemas.microsoft.com/office/powerpoint/2010/main" val="3491091990"/>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pPr>
                <a:defRPr/>
              </a:pPr>
              <a:t>‹#›</a:t>
            </a:fld>
            <a:endParaRPr lang="en-US"/>
          </a:p>
        </p:txBody>
      </p:sp>
    </p:spTree>
    <p:extLst>
      <p:ext uri="{BB962C8B-B14F-4D97-AF65-F5344CB8AC3E}">
        <p14:creationId xmlns:p14="http://schemas.microsoft.com/office/powerpoint/2010/main" val="993217588"/>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pPr>
                <a:defRPr/>
              </a:pPr>
              <a:t>‹#›</a:t>
            </a:fld>
            <a:endParaRPr lang="en-US"/>
          </a:p>
        </p:txBody>
      </p:sp>
    </p:spTree>
    <p:extLst>
      <p:ext uri="{BB962C8B-B14F-4D97-AF65-F5344CB8AC3E}">
        <p14:creationId xmlns:p14="http://schemas.microsoft.com/office/powerpoint/2010/main" val="1752577924"/>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pPr>
                <a:defRPr/>
              </a:pPr>
              <a:t>‹#›</a:t>
            </a:fld>
            <a:endParaRPr lang="en-US"/>
          </a:p>
        </p:txBody>
      </p:sp>
    </p:spTree>
    <p:extLst>
      <p:ext uri="{BB962C8B-B14F-4D97-AF65-F5344CB8AC3E}">
        <p14:creationId xmlns:p14="http://schemas.microsoft.com/office/powerpoint/2010/main" val="9242686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255790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pPr>
                <a:defRPr/>
              </a:pPr>
              <a:t>‹#›</a:t>
            </a:fld>
            <a:endParaRPr lang="en-US"/>
          </a:p>
        </p:txBody>
      </p:sp>
    </p:spTree>
    <p:extLst>
      <p:ext uri="{BB962C8B-B14F-4D97-AF65-F5344CB8AC3E}">
        <p14:creationId xmlns:p14="http://schemas.microsoft.com/office/powerpoint/2010/main" val="860826678"/>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pPr>
                <a:defRPr/>
              </a:pPr>
              <a:t>‹#›</a:t>
            </a:fld>
            <a:endParaRPr lang="en-US"/>
          </a:p>
        </p:txBody>
      </p:sp>
    </p:spTree>
    <p:extLst>
      <p:ext uri="{BB962C8B-B14F-4D97-AF65-F5344CB8AC3E}">
        <p14:creationId xmlns:p14="http://schemas.microsoft.com/office/powerpoint/2010/main" val="412924567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pPr>
                <a:defRPr/>
              </a:pPr>
              <a:t>‹#›</a:t>
            </a:fld>
            <a:endParaRPr lang="en-US"/>
          </a:p>
        </p:txBody>
      </p:sp>
    </p:spTree>
    <p:extLst>
      <p:ext uri="{BB962C8B-B14F-4D97-AF65-F5344CB8AC3E}">
        <p14:creationId xmlns:p14="http://schemas.microsoft.com/office/powerpoint/2010/main" val="1157087668"/>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pPr>
                <a:defRPr/>
              </a:pPr>
              <a:t>‹#›</a:t>
            </a:fld>
            <a:endParaRPr lang="en-US"/>
          </a:p>
        </p:txBody>
      </p:sp>
    </p:spTree>
    <p:extLst>
      <p:ext uri="{BB962C8B-B14F-4D97-AF65-F5344CB8AC3E}">
        <p14:creationId xmlns:p14="http://schemas.microsoft.com/office/powerpoint/2010/main" val="3945065490"/>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42737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934815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74250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9235599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706651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5423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898048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783707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720345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84786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878705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850747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029570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684429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pPr>
                <a:defRPr/>
              </a:pPr>
              <a:t>‹#›</a:t>
            </a:fld>
            <a:endParaRPr lang="en-US"/>
          </a:p>
        </p:txBody>
      </p:sp>
    </p:spTree>
    <p:extLst>
      <p:ext uri="{BB962C8B-B14F-4D97-AF65-F5344CB8AC3E}">
        <p14:creationId xmlns:p14="http://schemas.microsoft.com/office/powerpoint/2010/main" val="35869825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pPr>
                <a:defRPr/>
              </a:pPr>
              <a:t>‹#›</a:t>
            </a:fld>
            <a:endParaRPr lang="en-US"/>
          </a:p>
        </p:txBody>
      </p:sp>
    </p:spTree>
    <p:extLst>
      <p:ext uri="{BB962C8B-B14F-4D97-AF65-F5344CB8AC3E}">
        <p14:creationId xmlns:p14="http://schemas.microsoft.com/office/powerpoint/2010/main" val="34398134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pPr>
                <a:defRPr/>
              </a:pPr>
              <a:t>‹#›</a:t>
            </a:fld>
            <a:endParaRPr lang="en-US"/>
          </a:p>
        </p:txBody>
      </p:sp>
    </p:spTree>
    <p:extLst>
      <p:ext uri="{BB962C8B-B14F-4D97-AF65-F5344CB8AC3E}">
        <p14:creationId xmlns:p14="http://schemas.microsoft.com/office/powerpoint/2010/main" val="1992156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7716067"/>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pPr>
                <a:defRPr/>
              </a:pPr>
              <a:t>‹#›</a:t>
            </a:fld>
            <a:endParaRPr lang="en-US"/>
          </a:p>
        </p:txBody>
      </p:sp>
    </p:spTree>
    <p:extLst>
      <p:ext uri="{BB962C8B-B14F-4D97-AF65-F5344CB8AC3E}">
        <p14:creationId xmlns:p14="http://schemas.microsoft.com/office/powerpoint/2010/main" val="40863888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pPr>
                <a:defRPr/>
              </a:pPr>
              <a:t>‹#›</a:t>
            </a:fld>
            <a:endParaRPr lang="en-US"/>
          </a:p>
        </p:txBody>
      </p:sp>
    </p:spTree>
    <p:extLst>
      <p:ext uri="{BB962C8B-B14F-4D97-AF65-F5344CB8AC3E}">
        <p14:creationId xmlns:p14="http://schemas.microsoft.com/office/powerpoint/2010/main" val="1740860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pPr>
                <a:defRPr/>
              </a:pPr>
              <a:t>‹#›</a:t>
            </a:fld>
            <a:endParaRPr lang="en-US"/>
          </a:p>
        </p:txBody>
      </p:sp>
    </p:spTree>
    <p:extLst>
      <p:ext uri="{BB962C8B-B14F-4D97-AF65-F5344CB8AC3E}">
        <p14:creationId xmlns:p14="http://schemas.microsoft.com/office/powerpoint/2010/main" val="37363771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pPr>
                <a:defRPr/>
              </a:pPr>
              <a:t>‹#›</a:t>
            </a:fld>
            <a:endParaRPr lang="en-US"/>
          </a:p>
        </p:txBody>
      </p:sp>
    </p:spTree>
    <p:extLst>
      <p:ext uri="{BB962C8B-B14F-4D97-AF65-F5344CB8AC3E}">
        <p14:creationId xmlns:p14="http://schemas.microsoft.com/office/powerpoint/2010/main" val="5360846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pPr>
                <a:defRPr/>
              </a:pPr>
              <a:t>‹#›</a:t>
            </a:fld>
            <a:endParaRPr lang="en-US"/>
          </a:p>
        </p:txBody>
      </p:sp>
    </p:spTree>
    <p:extLst>
      <p:ext uri="{BB962C8B-B14F-4D97-AF65-F5344CB8AC3E}">
        <p14:creationId xmlns:p14="http://schemas.microsoft.com/office/powerpoint/2010/main" val="51424967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pPr>
                <a:defRPr/>
              </a:pPr>
              <a:t>‹#›</a:t>
            </a:fld>
            <a:endParaRPr lang="en-US"/>
          </a:p>
        </p:txBody>
      </p:sp>
    </p:spTree>
    <p:extLst>
      <p:ext uri="{BB962C8B-B14F-4D97-AF65-F5344CB8AC3E}">
        <p14:creationId xmlns:p14="http://schemas.microsoft.com/office/powerpoint/2010/main" val="32602876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pPr>
                <a:defRPr/>
              </a:pPr>
              <a:t>‹#›</a:t>
            </a:fld>
            <a:endParaRPr lang="en-US"/>
          </a:p>
        </p:txBody>
      </p:sp>
    </p:spTree>
    <p:extLst>
      <p:ext uri="{BB962C8B-B14F-4D97-AF65-F5344CB8AC3E}">
        <p14:creationId xmlns:p14="http://schemas.microsoft.com/office/powerpoint/2010/main" val="28145674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pPr>
                <a:defRPr/>
              </a:pPr>
              <a:t>‹#›</a:t>
            </a:fld>
            <a:endParaRPr lang="en-US"/>
          </a:p>
        </p:txBody>
      </p:sp>
    </p:spTree>
    <p:extLst>
      <p:ext uri="{BB962C8B-B14F-4D97-AF65-F5344CB8AC3E}">
        <p14:creationId xmlns:p14="http://schemas.microsoft.com/office/powerpoint/2010/main" val="10661817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pPr>
                <a:defRPr/>
              </a:pPr>
              <a:t>‹#›</a:t>
            </a:fld>
            <a:endParaRPr lang="en-US"/>
          </a:p>
        </p:txBody>
      </p:sp>
    </p:spTree>
    <p:extLst>
      <p:ext uri="{BB962C8B-B14F-4D97-AF65-F5344CB8AC3E}">
        <p14:creationId xmlns:p14="http://schemas.microsoft.com/office/powerpoint/2010/main" val="41991358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pPr>
                <a:defRPr/>
              </a:pPr>
              <a:t>‹#›</a:t>
            </a:fld>
            <a:endParaRPr lang="en-US"/>
          </a:p>
        </p:txBody>
      </p:sp>
    </p:spTree>
    <p:extLst>
      <p:ext uri="{BB962C8B-B14F-4D97-AF65-F5344CB8AC3E}">
        <p14:creationId xmlns:p14="http://schemas.microsoft.com/office/powerpoint/2010/main" val="3637752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59415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594838"/>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253896"/>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20929"/>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416285"/>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602"/>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000929"/>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846328"/>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07829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8396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03745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037250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931450"/>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85931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166534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268036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8118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3CA6EB73-56B2-874C-B6D4-5C4929551072}" type="slidenum">
              <a:rPr lang="en-AU"/>
              <a:pPr/>
              <a:t>‹#›</a:t>
            </a:fld>
            <a:endParaRPr lang="en-AU"/>
          </a:p>
        </p:txBody>
      </p:sp>
    </p:spTree>
    <p:extLst>
      <p:ext uri="{BB962C8B-B14F-4D97-AF65-F5344CB8AC3E}">
        <p14:creationId xmlns:p14="http://schemas.microsoft.com/office/powerpoint/2010/main" val="91892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180419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670279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581569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841954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70108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18408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386680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664261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04772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6442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7573AB3E-AAA1-AF42-AEE3-606AF6B1C593}" type="slidenum">
              <a:rPr lang="en-AU"/>
              <a:pPr/>
              <a:t>‹#›</a:t>
            </a:fld>
            <a:endParaRPr lang="en-AU"/>
          </a:p>
        </p:txBody>
      </p:sp>
    </p:spTree>
    <p:extLst>
      <p:ext uri="{BB962C8B-B14F-4D97-AF65-F5344CB8AC3E}">
        <p14:creationId xmlns:p14="http://schemas.microsoft.com/office/powerpoint/2010/main" val="1596370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89136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0382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20118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87170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41805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2103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871482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58710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56295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5169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41FE8D8D-4CE4-5B46-919C-37FDE2262219}" type="slidenum">
              <a:rPr lang="en-AU"/>
              <a:pPr/>
              <a:t>‹#›</a:t>
            </a:fld>
            <a:endParaRPr lang="en-AU"/>
          </a:p>
        </p:txBody>
      </p:sp>
    </p:spTree>
    <p:extLst>
      <p:ext uri="{BB962C8B-B14F-4D97-AF65-F5344CB8AC3E}">
        <p14:creationId xmlns:p14="http://schemas.microsoft.com/office/powerpoint/2010/main" val="2985638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34422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893572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81302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0090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5125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058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48067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7040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01251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390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DD108B55-B541-B945-922C-B885C637468D}" type="slidenum">
              <a:rPr lang="en-AU"/>
              <a:pPr/>
              <a:t>‹#›</a:t>
            </a:fld>
            <a:endParaRPr lang="en-AU"/>
          </a:p>
        </p:txBody>
      </p:sp>
    </p:spTree>
    <p:extLst>
      <p:ext uri="{BB962C8B-B14F-4D97-AF65-F5344CB8AC3E}">
        <p14:creationId xmlns:p14="http://schemas.microsoft.com/office/powerpoint/2010/main" val="27011752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3889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49381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72331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82617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60510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8484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1082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24385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2436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8/31/20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692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D9D1B68B-7FF5-1746-AE62-DC9F07F503BD}" type="slidenum">
              <a:rPr lang="en-AU"/>
              <a:pPr/>
              <a:t>‹#›</a:t>
            </a:fld>
            <a:endParaRPr lang="en-AU"/>
          </a:p>
        </p:txBody>
      </p:sp>
    </p:spTree>
    <p:extLst>
      <p:ext uri="{BB962C8B-B14F-4D97-AF65-F5344CB8AC3E}">
        <p14:creationId xmlns:p14="http://schemas.microsoft.com/office/powerpoint/2010/main" val="36807123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8/31/20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8758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8/31/20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8880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71194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8/31/20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14657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9455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8/31/20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07308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721403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86970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881277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7163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73E4276F-D560-3A48-A9F7-5F8F2767B980}" type="slidenum">
              <a:rPr lang="en-AU"/>
              <a:pPr/>
              <a:t>‹#›</a:t>
            </a:fld>
            <a:endParaRPr lang="en-AU"/>
          </a:p>
        </p:txBody>
      </p:sp>
    </p:spTree>
    <p:extLst>
      <p:ext uri="{BB962C8B-B14F-4D97-AF65-F5344CB8AC3E}">
        <p14:creationId xmlns:p14="http://schemas.microsoft.com/office/powerpoint/2010/main" val="2899332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516548"/>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1000582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35292"/>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980377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493520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24665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16209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734937884"/>
      </p:ext>
    </p:extLst>
  </p:cSld>
  <p:clrMapOvr>
    <a:masterClrMapping/>
  </p:clrMapOvr>
  <p:transition spd="med">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2873945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31/08/20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262766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3.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7.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3.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heme" Target="../theme/theme24.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theme" Target="../theme/theme25.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8.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33FCD4F-DBDF-F84D-9FDD-0EE447431820}"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97" r:id="rId12"/>
    <p:sldLayoutId id="2147483698" r:id="rId13"/>
    <p:sldLayoutId id="214748369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31/08/20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7163834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Times New Roman" charset="0"/>
                <a:cs typeface="+mn-cs"/>
              </a:defRPr>
            </a:lvl1pPr>
          </a:lstStyle>
          <a:p>
            <a:pPr>
              <a:defRPr/>
            </a:pPr>
            <a:fld id="{FE54E90F-F393-CC4C-94E4-44E1C6467D16}" type="slidenum">
              <a:rPr lang="en-US"/>
              <a:pPr>
                <a:defRPr/>
              </a:pPr>
              <a:t>‹#›</a:t>
            </a:fld>
            <a:endParaRPr lang="en-US"/>
          </a:p>
        </p:txBody>
      </p:sp>
    </p:spTree>
    <p:extLst>
      <p:ext uri="{BB962C8B-B14F-4D97-AF65-F5344CB8AC3E}">
        <p14:creationId xmlns:p14="http://schemas.microsoft.com/office/powerpoint/2010/main" val="365015581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172273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5987650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351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8092474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76498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812873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4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宋体" charset="-122"/>
                <a:cs typeface="宋体" charset="-122"/>
              </a:defRPr>
            </a:lvl1pPr>
          </a:lstStyle>
          <a:p>
            <a:pPr>
              <a:defRPr/>
            </a:pPr>
            <a:endParaRPr lang="en-US">
              <a:solidFill>
                <a:srgbClr val="FFFFFF"/>
              </a:solidFill>
            </a:endParaRPr>
          </a:p>
        </p:txBody>
      </p:sp>
      <p:sp>
        <p:nvSpPr>
          <p:cNvPr id="116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宋体" charset="-122"/>
                <a:cs typeface="宋体" charset="-122"/>
              </a:defRPr>
            </a:lvl1pPr>
          </a:lstStyle>
          <a:p>
            <a:pPr>
              <a:defRPr/>
            </a:pPr>
            <a:endParaRPr lang="en-US">
              <a:solidFill>
                <a:srgbClr val="FFFFFF"/>
              </a:solidFill>
            </a:endParaRPr>
          </a:p>
        </p:txBody>
      </p:sp>
      <p:sp>
        <p:nvSpPr>
          <p:cNvPr id="11674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CD9BF583-6521-B046-ACC3-BF16E6013997}" type="slidenum">
              <a:rPr lang="en-US">
                <a:solidFill>
                  <a:srgbClr val="FFFFFF"/>
                </a:solidFill>
                <a:ea typeface="宋体" charset="0"/>
                <a:cs typeface="宋体" charset="0"/>
              </a:rPr>
              <a:pPr>
                <a:defRPr/>
              </a:pPr>
              <a:t>‹#›</a:t>
            </a:fld>
            <a:endParaRPr lang="en-US">
              <a:solidFill>
                <a:srgbClr val="FFFFFF"/>
              </a:solidFill>
              <a:ea typeface="宋体" charset="0"/>
              <a:cs typeface="宋体" charset="0"/>
            </a:endParaRPr>
          </a:p>
        </p:txBody>
      </p:sp>
    </p:spTree>
    <p:extLst>
      <p:ext uri="{BB962C8B-B14F-4D97-AF65-F5344CB8AC3E}">
        <p14:creationId xmlns:p14="http://schemas.microsoft.com/office/powerpoint/2010/main" val="1435064580"/>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a:defRPr/>
            </a:pPr>
            <a:endParaRPr lang="en-US">
              <a:solidFill>
                <a:srgbClr val="000000"/>
              </a:solidFill>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a:defRPr/>
            </a:pPr>
            <a:endParaRPr lang="en-US">
              <a:solidFill>
                <a:srgbClr val="000000"/>
              </a:solidFill>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a:defRPr/>
            </a:pPr>
            <a:fld id="{BE56B896-51B0-1446-AACC-319E5D0CC77D}" type="slidenum">
              <a:rPr lang="en-US">
                <a:solidFill>
                  <a:srgbClr val="000000"/>
                </a:solidFill>
                <a:ea typeface="宋体" charset="0"/>
                <a:cs typeface="宋体" charset="0"/>
              </a:rPr>
              <a:pPr>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388265888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59579E2-CC81-104E-A22D-E6448ED23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10323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8276929"/>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3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287674"/>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245726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173530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latin typeface="Times New Roman" charset="0"/>
              <a:ea typeface="MS PGothic"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latin typeface="Times New Roman" charset="0"/>
              <a:ea typeface="MS PGothic"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solidFill>
                  <a:srgbClr val="000000"/>
                </a:solidFill>
                <a:latin typeface="Times New Roman" charset="0"/>
                <a:ea typeface="MS PGothic" charset="0"/>
              </a:rPr>
              <a:pPr>
                <a:defRPr/>
              </a:pPr>
              <a:t>‹#›</a:t>
            </a:fld>
            <a:endParaRPr lang="en-US">
              <a:solidFill>
                <a:srgbClr val="000000"/>
              </a:solidFill>
              <a:latin typeface="Times New Roman" charset="0"/>
              <a:ea typeface="MS PGothic" charset="0"/>
            </a:endParaRPr>
          </a:p>
        </p:txBody>
      </p:sp>
    </p:spTree>
    <p:extLst>
      <p:ext uri="{BB962C8B-B14F-4D97-AF65-F5344CB8AC3E}">
        <p14:creationId xmlns:p14="http://schemas.microsoft.com/office/powerpoint/2010/main" val="198551046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8/31/20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13393005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pPr>
                <a:defRPr/>
              </a:pPr>
              <a:t>‹#›</a:t>
            </a:fld>
            <a:endParaRPr lang="en-US"/>
          </a:p>
        </p:txBody>
      </p:sp>
    </p:spTree>
    <p:extLst>
      <p:ext uri="{BB962C8B-B14F-4D97-AF65-F5344CB8AC3E}">
        <p14:creationId xmlns:p14="http://schemas.microsoft.com/office/powerpoint/2010/main" val="2062049230"/>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2213172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093368905"/>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pPr>
                <a:defRPr/>
              </a:pPr>
              <a:t>‹#›</a:t>
            </a:fld>
            <a:endParaRPr lang="en-US"/>
          </a:p>
        </p:txBody>
      </p:sp>
    </p:spTree>
    <p:extLst>
      <p:ext uri="{BB962C8B-B14F-4D97-AF65-F5344CB8AC3E}">
        <p14:creationId xmlns:p14="http://schemas.microsoft.com/office/powerpoint/2010/main" val="128346945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6850889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529978345"/>
      </p:ext>
    </p:extLst>
  </p:cSld>
  <p:clrMap bg1="lt1" tx1="dk1" bg2="lt2" tx2="dk2" accent1="accent1" accent2="accent2" accent3="accent3" accent4="accent4" accent5="accent5" accent6="accent6" hlink="hlink" folHlink="folHlink"/>
  <p:sldLayoutIdLst>
    <p:sldLayoutId id="214748412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513687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cs typeface="ＭＳ Ｐゴシック" charset="0"/>
              </a:rPr>
              <a:pPr>
                <a:defRPr/>
              </a:pPr>
              <a:t>‹#›</a:t>
            </a:fld>
            <a:endParaRPr lang="en-AU">
              <a:solidFill>
                <a:srgbClr val="000000"/>
              </a:solidFill>
              <a:cs typeface="ＭＳ Ｐゴシック" charset="0"/>
            </a:endParaRPr>
          </a:p>
        </p:txBody>
      </p:sp>
    </p:spTree>
    <p:extLst>
      <p:ext uri="{BB962C8B-B14F-4D97-AF65-F5344CB8AC3E}">
        <p14:creationId xmlns:p14="http://schemas.microsoft.com/office/powerpoint/2010/main" val="25110638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0304406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8/31/20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2414074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818953602"/>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extLst>
      <p:ext uri="{BB962C8B-B14F-4D97-AF65-F5344CB8AC3E}">
        <p14:creationId xmlns:p14="http://schemas.microsoft.com/office/powerpoint/2010/main" val="1331172662"/>
      </p:ext>
    </p:extLst>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8.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07.xml"/><Relationship Id="rId1" Type="http://schemas.openxmlformats.org/officeDocument/2006/relationships/themeOverride" Target="../theme/themeOverride22.xml"/><Relationship Id="rId4" Type="http://schemas.openxmlformats.org/officeDocument/2006/relationships/image" Target="../media/image51.jpeg"/></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6.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9.xml"/><Relationship Id="rId1" Type="http://schemas.openxmlformats.org/officeDocument/2006/relationships/slideLayout" Target="../slideLayouts/slideLayout12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98.xml"/><Relationship Id="rId1" Type="http://schemas.openxmlformats.org/officeDocument/2006/relationships/themeOverride" Target="../theme/themeOverride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98.xml"/><Relationship Id="rId1" Type="http://schemas.openxmlformats.org/officeDocument/2006/relationships/themeOverride" Target="../theme/themeOverride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5.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7.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98.xml"/><Relationship Id="rId1" Type="http://schemas.openxmlformats.org/officeDocument/2006/relationships/themeOverride" Target="../theme/themeOverride25.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330.xml"/><Relationship Id="rId4" Type="http://schemas.openxmlformats.org/officeDocument/2006/relationships/image" Target="../media/image57.jpeg"/></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3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3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5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24.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98.xml"/><Relationship Id="rId1" Type="http://schemas.openxmlformats.org/officeDocument/2006/relationships/themeOverride" Target="../theme/themeOverride26.xml"/></Relationships>
</file>

<file path=ppt/slides/_rels/slide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361.xml"/><Relationship Id="rId4" Type="http://schemas.openxmlformats.org/officeDocument/2006/relationships/image" Target="../media/image28.jpg"/></Relationships>
</file>

<file path=ppt/slides/_rels/slide1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3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1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350.xml"/><Relationship Id="rId4" Type="http://schemas.openxmlformats.org/officeDocument/2006/relationships/image" Target="../media/image60.png"/></Relationships>
</file>

<file path=ppt/slides/_rels/slide1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24.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3.xml"/><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7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4.xml"/><Relationship Id="rId1" Type="http://schemas.openxmlformats.org/officeDocument/2006/relationships/themeOverride" Target="../theme/themeOverride5.xml"/><Relationship Id="rId5" Type="http://schemas.openxmlformats.org/officeDocument/2006/relationships/image" Target="../media/image28.jp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24.xml"/><Relationship Id="rId1" Type="http://schemas.openxmlformats.org/officeDocument/2006/relationships/themeOverride" Target="../theme/themeOverride6.xml"/><Relationship Id="rId5" Type="http://schemas.openxmlformats.org/officeDocument/2006/relationships/image" Target="../media/image28.jp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24.xml"/><Relationship Id="rId1" Type="http://schemas.openxmlformats.org/officeDocument/2006/relationships/themeOverride" Target="../theme/themeOverride7.xml"/><Relationship Id="rId5" Type="http://schemas.openxmlformats.org/officeDocument/2006/relationships/image" Target="../media/image28.jp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2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24.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24.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8.xml"/><Relationship Id="rId1" Type="http://schemas.openxmlformats.org/officeDocument/2006/relationships/themeOverride" Target="../theme/themeOverrid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8.xml"/><Relationship Id="rId1" Type="http://schemas.openxmlformats.org/officeDocument/2006/relationships/themeOverride" Target="../theme/themeOverride9.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7.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6.xml"/><Relationship Id="rId1" Type="http://schemas.openxmlformats.org/officeDocument/2006/relationships/themeOverride" Target="../theme/themeOverride11.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8.xml"/><Relationship Id="rId1" Type="http://schemas.openxmlformats.org/officeDocument/2006/relationships/themeOverride" Target="../theme/themeOverride1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23.xml"/><Relationship Id="rId1" Type="http://schemas.openxmlformats.org/officeDocument/2006/relationships/themeOverride" Target="../theme/themeOverride1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8.xml"/><Relationship Id="rId1" Type="http://schemas.openxmlformats.org/officeDocument/2006/relationships/themeOverride" Target="../theme/themeOverride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6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3.xml"/><Relationship Id="rId1" Type="http://schemas.openxmlformats.org/officeDocument/2006/relationships/slideLayout" Target="../slideLayouts/slideLayout343.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17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30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8.xml"/><Relationship Id="rId1" Type="http://schemas.openxmlformats.org/officeDocument/2006/relationships/themeOverride" Target="../theme/themeOverrid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8.xml"/><Relationship Id="rId1" Type="http://schemas.openxmlformats.org/officeDocument/2006/relationships/themeOverride" Target="../theme/themeOverride16.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57.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5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7.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3.xml"/><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302.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4.xml"/><Relationship Id="rId1" Type="http://schemas.openxmlformats.org/officeDocument/2006/relationships/slideLayout" Target="../slideLayouts/slideLayout15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65.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6.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6.xml"/></Relationships>
</file>

<file path=ppt/slides/_rels/slide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6.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6.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6.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8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8.xml"/><Relationship Id="rId1" Type="http://schemas.openxmlformats.org/officeDocument/2006/relationships/themeOverride" Target="../theme/themeOverride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8.xml"/><Relationship Id="rId1" Type="http://schemas.openxmlformats.org/officeDocument/2006/relationships/themeOverride" Target="../theme/themeOverride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7.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9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07.xml"/><Relationship Id="rId1" Type="http://schemas.openxmlformats.org/officeDocument/2006/relationships/themeOverride" Target="../theme/themeOverride19.xml"/><Relationship Id="rId4" Type="http://schemas.openxmlformats.org/officeDocument/2006/relationships/image" Target="../media/image50.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07.xml"/><Relationship Id="rId1" Type="http://schemas.openxmlformats.org/officeDocument/2006/relationships/themeOverride" Target="../theme/themeOverride20.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07.xml"/><Relationship Id="rId1" Type="http://schemas.openxmlformats.org/officeDocument/2006/relationships/themeOverride" Target="../theme/themeOverride21.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5234" name="Picture 1" descr="lamentations.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9163"/>
            <a:ext cx="9144000"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Rectangle 2"/>
          <p:cNvSpPr>
            <a:spLocks noGrp="1" noChangeArrowheads="1"/>
          </p:cNvSpPr>
          <p:nvPr>
            <p:ph type="title"/>
          </p:nvPr>
        </p:nvSpPr>
        <p:spPr>
          <a:xfrm>
            <a:off x="0" y="0"/>
            <a:ext cx="9144000" cy="908050"/>
          </a:xfrm>
        </p:spPr>
        <p:txBody>
          <a:bodyPr/>
          <a:lstStyle/>
          <a:p>
            <a:pPr eaLnBrk="1" hangingPunct="1"/>
            <a:r>
              <a:rPr lang="zh-CN" altLang="en-AU" sz="5400" dirty="0">
                <a:solidFill>
                  <a:srgbClr val="FFFFFF"/>
                </a:solidFill>
                <a:latin typeface="Boca Raton ICG Solid" charset="0"/>
                <a:cs typeface="SimSun" charset="0"/>
              </a:rPr>
              <a:t>耶利米哀歌</a:t>
            </a:r>
            <a:endParaRPr lang="en-AU" sz="5400" b="1">
              <a:solidFill>
                <a:srgbClr val="E6E6E6"/>
              </a:solidFill>
              <a:latin typeface="Boca Raton ICG Solid" charset="0"/>
              <a:ea typeface="ＭＳ Ｐゴシック" charset="0"/>
              <a:cs typeface="ＭＳ Ｐゴシック" charset="0"/>
            </a:endParaRPr>
          </a:p>
        </p:txBody>
      </p:sp>
      <p:sp>
        <p:nvSpPr>
          <p:cNvPr id="5"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605696261"/>
      </p:ext>
    </p:extLst>
  </p:cSld>
  <p:clrMapOvr>
    <a:overrideClrMapping bg1="lt1" tx1="dk1" bg2="lt2" tx2="dk2" accent1="accent1" accent2="accent2" accent3="accent3" accent4="accent4" accent5="accent5" accent6="accent6" hlink="hlink" folHlink="folHlink"/>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1717636815"/>
              </p:ext>
            </p:extLst>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2400">
              <a:solidFill>
                <a:srgbClr val="000000"/>
              </a:solidFill>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sz="2400" b="1">
                <a:solidFill>
                  <a:srgbClr val="FFFFFF"/>
                </a:solidFill>
                <a:latin typeface="Arial"/>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793946D-C619-1049-9D54-8800A844A54D}"/>
              </a:ext>
            </a:extLst>
          </p:cNvPr>
          <p:cNvSpPr txBox="1">
            <a:spLocks noChangeAspect="1"/>
          </p:cNvSpPr>
          <p:nvPr/>
        </p:nvSpPr>
        <p:spPr>
          <a:xfrm rot="21006683">
            <a:off x="7332453"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Distrust your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leaders</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79318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盼望在</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God</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023543"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627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algn="ctr" eaLnBrk="0" hangingPunct="0"/>
            <a:endParaRPr lang="en-US">
              <a:solidFill>
                <a:srgbClr val="000000"/>
              </a:solidFill>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zh-CN" altLang="en-US" dirty="0">
                <a:latin typeface="Arial" charset="0"/>
              </a:rPr>
              <a:t>耶利米向西底家王</a:t>
            </a:r>
            <a:endParaRPr lang="en-US" dirty="0">
              <a:latin typeface="Arial" charset="0"/>
            </a:endParaRP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None/>
            </a:pPr>
            <a:r>
              <a:rPr lang="en-US" altLang="zh-CN" sz="2800" dirty="0">
                <a:solidFill>
                  <a:schemeClr val="bg2"/>
                </a:solidFill>
                <a:latin typeface="Trebuchet MS" charset="0"/>
                <a:ea typeface="宋体" charset="0"/>
                <a:cs typeface="宋体" charset="0"/>
              </a:rPr>
              <a:t> </a:t>
            </a:r>
            <a:r>
              <a:rPr lang="ru-RU" altLang="zh-CN" sz="2800" b="1" i="1" dirty="0">
                <a:solidFill>
                  <a:schemeClr val="bg2"/>
                </a:solidFill>
                <a:latin typeface="Trebuchet MS" charset="0"/>
                <a:ea typeface="宋体" charset="0"/>
                <a:cs typeface="宋体" charset="0"/>
              </a:rPr>
              <a:t>"</a:t>
            </a:r>
            <a:r>
              <a:rPr lang="zh-CN" altLang="en-US" sz="2800" b="1" i="1" dirty="0">
                <a:solidFill>
                  <a:schemeClr val="bg2"/>
                </a:solidFill>
                <a:latin typeface="Trebuchet MS" charset="0"/>
                <a:ea typeface="宋体" charset="0"/>
                <a:cs typeface="宋体" charset="0"/>
              </a:rPr>
              <a:t>我照着这一切话对犹大王西底家说：“你</a:t>
            </a:r>
            <a:r>
              <a:rPr lang="zh-CN" altLang="en-US" sz="2800" b="1" i="1" dirty="0">
                <a:solidFill>
                  <a:srgbClr val="0070C0"/>
                </a:solidFill>
                <a:latin typeface="Trebuchet MS" charset="0"/>
                <a:ea typeface="宋体" charset="0"/>
                <a:cs typeface="宋体" charset="0"/>
              </a:rPr>
              <a:t>们要把颈项放在巴比伦王的轭下，服事他和他的人民，就可以生存。</a:t>
            </a:r>
            <a:r>
              <a:rPr lang="zh-CN" altLang="en-US" sz="2800" b="1" i="1" dirty="0">
                <a:solidFill>
                  <a:schemeClr val="bg2"/>
                </a:solidFill>
                <a:latin typeface="Trebuchet MS" charset="0"/>
                <a:ea typeface="宋体" charset="0"/>
                <a:cs typeface="宋体" charset="0"/>
              </a:rPr>
              <a:t>你和你的人民为甚么要因刀剑、饥荒和瘟疫而死，正如耶和华论到不肯服事巴比伦王的国家所说的一样呢？</a:t>
            </a:r>
            <a:r>
              <a:rPr lang="ru-RU" altLang="zh-CN" sz="2800" b="1" i="1" dirty="0">
                <a:solidFill>
                  <a:schemeClr val="bg2"/>
                </a:solidFill>
                <a:latin typeface="Trebuchet MS" charset="0"/>
                <a:ea typeface="宋体" charset="0"/>
                <a:cs typeface="宋体" charset="0"/>
              </a:rPr>
              <a:t>"</a:t>
            </a:r>
            <a:endParaRPr lang="en-US" altLang="zh-CN" sz="2800" dirty="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200" dirty="0">
                <a:solidFill>
                  <a:srgbClr val="FFFF00"/>
                </a:solidFill>
                <a:latin typeface="Times New Roman" charset="0"/>
              </a:rPr>
              <a:t>耶利米 </a:t>
            </a:r>
            <a:r>
              <a:rPr lang="en-US" sz="2200" dirty="0">
                <a:solidFill>
                  <a:srgbClr val="FFFF00"/>
                </a:solidFill>
                <a:latin typeface="Times New Roman" charset="0"/>
              </a:rPr>
              <a:t>27:12, 13</a:t>
            </a:r>
          </a:p>
        </p:txBody>
      </p:sp>
    </p:spTree>
    <p:extLst>
      <p:ext uri="{BB962C8B-B14F-4D97-AF65-F5344CB8AC3E}">
        <p14:creationId xmlns:p14="http://schemas.microsoft.com/office/powerpoint/2010/main" val="4055848488"/>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36512" y="-26988"/>
            <a:ext cx="9131300" cy="58477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dirty="0">
                <a:solidFill>
                  <a:srgbClr val="FFFFFF"/>
                </a:solidFill>
              </a:rPr>
              <a:t>耶利米哀歌</a:t>
            </a:r>
            <a:r>
              <a:rPr lang="en-US" sz="3200" b="1" dirty="0">
                <a:solidFill>
                  <a:srgbClr val="FFFFFF"/>
                </a:solidFill>
              </a:rPr>
              <a:t> 4:1-11 </a:t>
            </a:r>
            <a:r>
              <a:rPr lang="zh-CN" altLang="en-US" sz="3200" b="1" dirty="0">
                <a:solidFill>
                  <a:srgbClr val="FFFFFF"/>
                </a:solidFill>
              </a:rPr>
              <a:t>的对句法</a:t>
            </a:r>
            <a:endParaRPr lang="en-US" sz="3200" b="1" dirty="0">
              <a:solidFill>
                <a:srgbClr val="FFFFFF"/>
              </a:solidFill>
            </a:endParaRPr>
          </a:p>
        </p:txBody>
      </p:sp>
      <p:sp>
        <p:nvSpPr>
          <p:cNvPr id="489478" name="Text Box 6"/>
          <p:cNvSpPr txBox="1">
            <a:spLocks noChangeArrowheads="1"/>
          </p:cNvSpPr>
          <p:nvPr/>
        </p:nvSpPr>
        <p:spPr bwMode="auto">
          <a:xfrm>
            <a:off x="3491880" y="630932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b="1" i="1" dirty="0">
                <a:solidFill>
                  <a:srgbClr val="000000"/>
                </a:solidFill>
                <a:effectLst>
                  <a:outerShdw blurRad="38100" dist="38100" dir="2700000" algn="tl">
                    <a:srgbClr val="FFFFFF"/>
                  </a:outerShdw>
                </a:effectLst>
              </a:rPr>
              <a:t>Bible Knowledge Commentary</a:t>
            </a:r>
            <a:r>
              <a:rPr lang="en-US" b="1" dirty="0">
                <a:solidFill>
                  <a:srgbClr val="000000"/>
                </a:solidFill>
                <a:effectLst>
                  <a:outerShdw blurRad="38100" dist="38100" dir="2700000" algn="tl">
                    <a:srgbClr val="FFFFFF"/>
                  </a:outerShdw>
                </a:effectLst>
              </a:rPr>
              <a:t>, 1:1219</a:t>
            </a:r>
          </a:p>
        </p:txBody>
      </p:sp>
      <p:sp>
        <p:nvSpPr>
          <p:cNvPr id="141318" name="TextBox 8"/>
          <p:cNvSpPr txBox="1">
            <a:spLocks noChangeArrowheads="1"/>
          </p:cNvSpPr>
          <p:nvPr/>
        </p:nvSpPr>
        <p:spPr bwMode="auto">
          <a:xfrm>
            <a:off x="8410575" y="63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496</a:t>
            </a:r>
          </a:p>
        </p:txBody>
      </p:sp>
      <p:pic>
        <p:nvPicPr>
          <p:cNvPr id="2" name="Picture 1" descr="Screen Shot 2016-09-07 at 9.12.49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17" y="764704"/>
            <a:ext cx="9336219" cy="2448272"/>
          </a:xfrm>
          <a:prstGeom prst="rect">
            <a:avLst/>
          </a:prstGeom>
        </p:spPr>
      </p:pic>
    </p:spTree>
    <p:extLst>
      <p:ext uri="{BB962C8B-B14F-4D97-AF65-F5344CB8AC3E}">
        <p14:creationId xmlns:p14="http://schemas.microsoft.com/office/powerpoint/2010/main" val="11470482"/>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12700" y="-26988"/>
            <a:ext cx="91313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13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993900"/>
            <a:ext cx="9144000" cy="2380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1318"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2" name="TextBox 1"/>
          <p:cNvSpPr txBox="1"/>
          <p:nvPr/>
        </p:nvSpPr>
        <p:spPr>
          <a:xfrm>
            <a:off x="899592" y="1993900"/>
            <a:ext cx="2723823" cy="1200329"/>
          </a:xfrm>
          <a:prstGeom prst="rect">
            <a:avLst/>
          </a:prstGeom>
          <a:solidFill>
            <a:schemeClr val="bg1"/>
          </a:solidFill>
        </p:spPr>
        <p:txBody>
          <a:bodyPr wrap="none" rtlCol="0">
            <a:spAutoFit/>
          </a:bodyPr>
          <a:lstStyle/>
          <a:p>
            <a:r>
              <a:rPr lang="zh-CN" altLang="en-US" dirty="0"/>
              <a:t>慈心的妇人亲手烹煮自己</a:t>
            </a:r>
            <a:endParaRPr lang="en-US" altLang="zh-CN" dirty="0"/>
          </a:p>
          <a:p>
            <a:r>
              <a:rPr lang="zh-CN" altLang="en-US" dirty="0"/>
              <a:t>所生的孩子</a:t>
            </a:r>
            <a:endParaRPr lang="en-US" altLang="zh-CN" dirty="0"/>
          </a:p>
          <a:p>
            <a:endParaRPr lang="en-US" dirty="0"/>
          </a:p>
          <a:p>
            <a:endParaRPr lang="en-GB" dirty="0"/>
          </a:p>
        </p:txBody>
      </p:sp>
      <p:sp>
        <p:nvSpPr>
          <p:cNvPr id="3" name="TextBox 2"/>
          <p:cNvSpPr txBox="1"/>
          <p:nvPr/>
        </p:nvSpPr>
        <p:spPr>
          <a:xfrm>
            <a:off x="5769699" y="1993900"/>
            <a:ext cx="3339376" cy="2585323"/>
          </a:xfrm>
          <a:prstGeom prst="rect">
            <a:avLst/>
          </a:prstGeom>
          <a:solidFill>
            <a:schemeClr val="bg1"/>
          </a:solidFill>
        </p:spPr>
        <p:txBody>
          <a:bodyPr wrap="none" rtlCol="0">
            <a:spAutoFit/>
          </a:bodyPr>
          <a:lstStyle/>
          <a:p>
            <a:r>
              <a:rPr lang="zh-CN" altLang="en-US" dirty="0"/>
              <a:t>你们中间温柔娇嫩的妇人。。。</a:t>
            </a:r>
            <a:endParaRPr lang="en-US" altLang="zh-CN" dirty="0"/>
          </a:p>
          <a:p>
            <a:r>
              <a:rPr lang="zh-CN" altLang="en-US" dirty="0"/>
              <a:t>现在必敌视自己怀中的丈夫和</a:t>
            </a:r>
            <a:endParaRPr lang="en-US" altLang="zh-CN" dirty="0"/>
          </a:p>
          <a:p>
            <a:r>
              <a:rPr lang="zh-CN" altLang="en-US" dirty="0"/>
              <a:t>自己的儿女。 她暗中把自己两</a:t>
            </a:r>
            <a:endParaRPr lang="en-US" altLang="zh-CN" dirty="0"/>
          </a:p>
          <a:p>
            <a:r>
              <a:rPr lang="zh-CN" altLang="en-US" dirty="0"/>
              <a:t>腿之间出来的胞衣，和自己生</a:t>
            </a:r>
            <a:endParaRPr lang="en-US" altLang="zh-CN" dirty="0"/>
          </a:p>
          <a:p>
            <a:r>
              <a:rPr lang="zh-CN" altLang="en-US" dirty="0"/>
              <a:t>的儿女吃掉，因为在你的仇敌</a:t>
            </a:r>
            <a:endParaRPr lang="en-US" altLang="zh-CN" dirty="0"/>
          </a:p>
          <a:p>
            <a:r>
              <a:rPr lang="zh-CN" altLang="en-US" dirty="0"/>
              <a:t>围困和窘迫你在各城里的时候，</a:t>
            </a:r>
            <a:endParaRPr lang="en-US" altLang="zh-CN" dirty="0"/>
          </a:p>
          <a:p>
            <a:r>
              <a:rPr lang="zh-CN" altLang="en-US" dirty="0"/>
              <a:t>她甚么都没有了。</a:t>
            </a:r>
            <a:endParaRPr lang="en-US" altLang="zh-CN" dirty="0"/>
          </a:p>
          <a:p>
            <a:endParaRPr lang="en-US" dirty="0"/>
          </a:p>
          <a:p>
            <a:endParaRPr lang="en-GB" dirty="0"/>
          </a:p>
        </p:txBody>
      </p:sp>
    </p:spTree>
    <p:extLst>
      <p:ext uri="{BB962C8B-B14F-4D97-AF65-F5344CB8AC3E}">
        <p14:creationId xmlns:p14="http://schemas.microsoft.com/office/powerpoint/2010/main" val="660205962"/>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Contrasts Between Edom &amp; Israel in </a:t>
            </a:r>
            <a:r>
              <a:rPr kumimoji="0" lang="ko-KR" altLang="en-US" sz="3600" b="1" dirty="0" err="1">
                <a:latin typeface="Arial" charset="0"/>
                <a:ea typeface="ＭＳ Ｐゴシック" charset="0"/>
                <a:cs typeface="Arial" charset="0"/>
              </a:rPr>
              <a:t>耶利米哀歌</a:t>
            </a:r>
            <a:r>
              <a:rPr kumimoji="0" lang="en-US" sz="3600" b="1" dirty="0">
                <a:latin typeface="Arial" charset="0"/>
                <a:ea typeface="ＭＳ Ｐゴシック" charset="0"/>
                <a:cs typeface="Arial" charset="0"/>
              </a:rPr>
              <a:t> 4:21-22</a:t>
            </a: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499</a:t>
            </a:r>
          </a:p>
        </p:txBody>
      </p:sp>
      <p:sp>
        <p:nvSpPr>
          <p:cNvPr id="22" name="Text Box 14"/>
          <p:cNvSpPr txBox="1">
            <a:spLocks noChangeArrowheads="1"/>
          </p:cNvSpPr>
          <p:nvPr/>
        </p:nvSpPr>
        <p:spPr bwMode="auto">
          <a:xfrm>
            <a:off x="-108520" y="3322727"/>
            <a:ext cx="3024187"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srgbClr val="FFFFFF"/>
                </a:solidFill>
                <a:effectLst>
                  <a:outerShdw blurRad="38100" dist="38100" dir="2700000" algn="tl">
                    <a:srgbClr val="000000">
                      <a:alpha val="43137"/>
                    </a:srgbClr>
                  </a:outerShdw>
                </a:effectLst>
              </a:rPr>
              <a:t>Edom</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Rejoicing—————</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Israel Punished</a:t>
            </a:r>
          </a:p>
        </p:txBody>
      </p:sp>
      <p:sp>
        <p:nvSpPr>
          <p:cNvPr id="20" name="Text Box 14"/>
          <p:cNvSpPr txBox="1">
            <a:spLocks noChangeArrowheads="1"/>
          </p:cNvSpPr>
          <p:nvPr/>
        </p:nvSpPr>
        <p:spPr bwMode="auto">
          <a:xfrm>
            <a:off x="6156622" y="3322727"/>
            <a:ext cx="309589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srgbClr val="FFFFFF"/>
                </a:solidFill>
                <a:effectLst>
                  <a:outerShdw blurRad="38100" dist="38100" dir="2700000" algn="tl">
                    <a:srgbClr val="000000">
                      <a:alpha val="43137"/>
                    </a:srgbClr>
                  </a:outerShdw>
                </a:effectLst>
              </a:rPr>
              <a:t>Israel Restored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Edom Punished</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fontAlgn="auto">
              <a:spcBef>
                <a:spcPct val="50000"/>
              </a:spcBef>
              <a:spcAft>
                <a:spcPts val="0"/>
              </a:spcAft>
              <a:defRPr/>
            </a:pPr>
            <a:r>
              <a:rPr lang="en-US" i="1" kern="0" dirty="0">
                <a:solidFill>
                  <a:srgbClr val="FFFFFF"/>
                </a:solidFill>
              </a:rPr>
              <a:t>Bible Knowledge Commentary</a:t>
            </a:r>
            <a:r>
              <a:rPr lang="en-US" kern="0" dirty="0">
                <a:solidFill>
                  <a:srgbClr val="FFFFFF"/>
                </a:solidFill>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400" b="1">
              <a:solidFill>
                <a:srgbClr val="000000"/>
              </a:solidFill>
              <a:latin typeface="Arial" pitchFamily="-111"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400" b="1">
              <a:solidFill>
                <a:srgbClr val="000000"/>
              </a:solidFill>
              <a:latin typeface="Arial" pitchFamily="-111"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i="1" dirty="0">
                <a:solidFill>
                  <a:srgbClr val="FFFFFF"/>
                </a:solidFill>
                <a:effectLst>
                  <a:glow rad="355600">
                    <a:srgbClr val="000000"/>
                  </a:glow>
                  <a:outerShdw blurRad="38100" dist="38100" dir="2700000" algn="tl">
                    <a:srgbClr val="000000">
                      <a:alpha val="43137"/>
                    </a:srgbClr>
                  </a:outerShdw>
                </a:effectLst>
              </a:rPr>
              <a:t>Present Condition</a:t>
            </a: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i="1" dirty="0">
                <a:solidFill>
                  <a:srgbClr val="FFFFFF"/>
                </a:solidFill>
                <a:effectLst>
                  <a:glow rad="355600">
                    <a:srgbClr val="000000"/>
                  </a:glow>
                  <a:outerShdw blurRad="38100" dist="38100" dir="2700000" algn="tl">
                    <a:srgbClr val="000000">
                      <a:alpha val="43137"/>
                    </a:srgbClr>
                  </a:outerShdw>
                </a:effectLst>
              </a:rPr>
              <a:t>Future Condition</a:t>
            </a:r>
          </a:p>
        </p:txBody>
      </p:sp>
    </p:spTree>
    <p:extLst>
      <p:ext uri="{BB962C8B-B14F-4D97-AF65-F5344CB8AC3E}">
        <p14:creationId xmlns:p14="http://schemas.microsoft.com/office/powerpoint/2010/main" val="18021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946B3D31-3C38-4586-BDE0-AB5DFF7AAFA3}"/>
              </a:ext>
            </a:extLst>
          </p:cNvPr>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643495012"/>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939732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15F3F553-F1D9-4649-A44A-D1903B0B183F}"/>
              </a:ext>
            </a:extLst>
          </p:cNvPr>
          <p:cNvSpPr/>
          <p:nvPr/>
        </p:nvSpPr>
        <p:spPr>
          <a:xfrm>
            <a:off x="7236296" y="1085299"/>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84363638"/>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耶和华啊！求你记念我们所遭遇的！垂顾关注我们的耻辱。</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我们的产业转归外人，我们的房屋归给异族。</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我们成为孤儿，没有父亲，我们的母亲好象寡妇一样。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57787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我们所喝的水要用银子买，我们的柴也付代价而得。</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我们被人追赶，颈项带上重轭；我们疲乏，得不着歇息。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我们臣服埃及和亚述，为要得着粮食充饥。</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我们的先祖犯了罪，现在他们不在了；我们却要担负他们的罪孽。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(5:4-7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69105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奴仆辖制我们；没有人救我们脱离他们的手。</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因为旷野有刀剑的威胁，我们要冒生命的危险才得到粮食。</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10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我们因饥饿而发烧，我们的皮肤好象火炉一般的热。</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(5:8-10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94828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stic Bible.pd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400000">
            <a:off x="3649522" y="853655"/>
            <a:ext cx="6480720" cy="457462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a:solidFill>
                <a:prstClr val="black"/>
              </a:solidFill>
              <a:latin typeface="Tw Cen MT"/>
            </a:endParaRPr>
          </a:p>
        </p:txBody>
      </p:sp>
      <p:sp>
        <p:nvSpPr>
          <p:cNvPr id="12" name="Title 1"/>
          <p:cNvSpPr txBox="1">
            <a:spLocks/>
          </p:cNvSpPr>
          <p:nvPr/>
        </p:nvSpPr>
        <p:spPr bwMode="auto">
          <a:xfrm>
            <a:off x="-25400" y="-10126"/>
            <a:ext cx="5168900" cy="822926"/>
          </a:xfrm>
          <a:prstGeom prst="rect">
            <a:avLst/>
          </a:prstGeom>
          <a:solidFill>
            <a:schemeClr val="tx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ko-KR" altLang="en-US" sz="4800" b="1" dirty="0" err="1">
                <a:solidFill>
                  <a:prstClr val="white"/>
                </a:solidFill>
                <a:latin typeface="Arial"/>
                <a:cs typeface="Arial"/>
              </a:rPr>
              <a:t>耶利米哀歌</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133402" y="1850048"/>
            <a:ext cx="5446710" cy="193899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dirty="0">
                <a:solidFill>
                  <a:prstClr val="black"/>
                </a:solidFill>
                <a:latin typeface="Rockwell"/>
                <a:cs typeface="Rockwell"/>
              </a:rPr>
              <a:t>1 </a:t>
            </a:r>
            <a:r>
              <a:rPr lang="en-US" b="1" dirty="0">
                <a:solidFill>
                  <a:prstClr val="black"/>
                </a:solidFill>
                <a:latin typeface="Rockwell"/>
                <a:cs typeface="Rockwell"/>
              </a:rPr>
              <a:t>D</a:t>
            </a:r>
            <a:r>
              <a:rPr lang="en-US" dirty="0">
                <a:solidFill>
                  <a:prstClr val="black"/>
                </a:solidFill>
                <a:latin typeface="Rockwell"/>
                <a:cs typeface="Rockwell"/>
              </a:rPr>
              <a:t>esolation of Jerusalem announced</a:t>
            </a:r>
          </a:p>
          <a:p>
            <a:pPr defTabSz="457200" fontAlgn="auto">
              <a:spcBef>
                <a:spcPts val="0"/>
              </a:spcBef>
              <a:spcAft>
                <a:spcPts val="0"/>
              </a:spcAft>
            </a:pPr>
            <a:r>
              <a:rPr lang="en-US" dirty="0">
                <a:solidFill>
                  <a:prstClr val="black"/>
                </a:solidFill>
                <a:latin typeface="Rockwell"/>
                <a:cs typeface="Rockwell"/>
              </a:rPr>
              <a:t>2 </a:t>
            </a:r>
            <a:r>
              <a:rPr lang="en-US" b="1" dirty="0">
                <a:solidFill>
                  <a:prstClr val="black"/>
                </a:solidFill>
                <a:latin typeface="Rockwell"/>
                <a:cs typeface="Rockwell"/>
              </a:rPr>
              <a:t>I</a:t>
            </a:r>
            <a:r>
              <a:rPr lang="en-US" dirty="0">
                <a:solidFill>
                  <a:prstClr val="black"/>
                </a:solidFill>
                <a:latin typeface="Rockwell"/>
                <a:cs typeface="Rockwell"/>
              </a:rPr>
              <a:t>srael’s misery is lamented</a:t>
            </a:r>
          </a:p>
          <a:p>
            <a:pPr defTabSz="457200" fontAlgn="auto">
              <a:spcBef>
                <a:spcPts val="0"/>
              </a:spcBef>
              <a:spcAft>
                <a:spcPts val="0"/>
              </a:spcAft>
            </a:pPr>
            <a:r>
              <a:rPr lang="en-US" dirty="0">
                <a:solidFill>
                  <a:prstClr val="black"/>
                </a:solidFill>
                <a:latin typeface="Rockwell"/>
                <a:cs typeface="Rockwell"/>
              </a:rPr>
              <a:t>3 </a:t>
            </a:r>
            <a:r>
              <a:rPr lang="en-US" b="1" dirty="0">
                <a:solidFill>
                  <a:prstClr val="black"/>
                </a:solidFill>
                <a:latin typeface="Rockwell"/>
                <a:cs typeface="Rockwell"/>
              </a:rPr>
              <a:t>R</a:t>
            </a:r>
            <a:r>
              <a:rPr lang="en-US" dirty="0">
                <a:solidFill>
                  <a:prstClr val="black"/>
                </a:solidFill>
                <a:latin typeface="Rockwell"/>
                <a:cs typeface="Rockwell"/>
              </a:rPr>
              <a:t>eminder of God’s mercy</a:t>
            </a:r>
          </a:p>
          <a:p>
            <a:pPr defTabSz="457200" fontAlgn="auto">
              <a:spcBef>
                <a:spcPts val="0"/>
              </a:spcBef>
              <a:spcAft>
                <a:spcPts val="0"/>
              </a:spcAft>
            </a:pPr>
            <a:r>
              <a:rPr lang="en-US" dirty="0">
                <a:solidFill>
                  <a:prstClr val="black"/>
                </a:solidFill>
                <a:latin typeface="Rockwell"/>
                <a:cs typeface="Rockwell"/>
              </a:rPr>
              <a:t>4 </a:t>
            </a:r>
            <a:r>
              <a:rPr lang="en-US" b="1" dirty="0">
                <a:solidFill>
                  <a:prstClr val="black"/>
                </a:solidFill>
                <a:latin typeface="Rockwell"/>
                <a:cs typeface="Rockwell"/>
              </a:rPr>
              <a:t>G</a:t>
            </a:r>
            <a:r>
              <a:rPr lang="en-US" dirty="0">
                <a:solidFill>
                  <a:prstClr val="black"/>
                </a:solidFill>
                <a:latin typeface="Rockwell"/>
                <a:cs typeface="Rockwell"/>
              </a:rPr>
              <a:t>rimness of Israel’s sin</a:t>
            </a:r>
          </a:p>
          <a:p>
            <a:pPr defTabSz="457200" fontAlgn="auto">
              <a:spcBef>
                <a:spcPts val="0"/>
              </a:spcBef>
              <a:spcAft>
                <a:spcPts val="0"/>
              </a:spcAft>
            </a:pPr>
            <a:r>
              <a:rPr lang="en-US" dirty="0">
                <a:solidFill>
                  <a:prstClr val="black"/>
                </a:solidFill>
                <a:latin typeface="Rockwell"/>
                <a:cs typeface="Rockwell"/>
              </a:rPr>
              <a:t>5 </a:t>
            </a:r>
            <a:r>
              <a:rPr lang="en-US" b="1" dirty="0">
                <a:solidFill>
                  <a:prstClr val="black"/>
                </a:solidFill>
                <a:latin typeface="Rockwell"/>
                <a:cs typeface="Rockwell"/>
              </a:rPr>
              <a:t>E</a:t>
            </a:r>
            <a:r>
              <a:rPr lang="en-US" dirty="0">
                <a:solidFill>
                  <a:prstClr val="black"/>
                </a:solidFill>
                <a:latin typeface="Rockwell"/>
                <a:cs typeface="Rockwell"/>
              </a:rPr>
              <a:t>xiles pray for Mercy</a:t>
            </a:r>
          </a:p>
        </p:txBody>
      </p:sp>
    </p:spTree>
    <p:extLst>
      <p:ext uri="{BB962C8B-B14F-4D97-AF65-F5344CB8AC3E}">
        <p14:creationId xmlns:p14="http://schemas.microsoft.com/office/powerpoint/2010/main" val="5611578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12700" y="-26988"/>
            <a:ext cx="91313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13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700808"/>
            <a:ext cx="9144000" cy="2109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1318"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2" name="TextBox 1"/>
          <p:cNvSpPr txBox="1"/>
          <p:nvPr/>
        </p:nvSpPr>
        <p:spPr>
          <a:xfrm>
            <a:off x="762268" y="1608079"/>
            <a:ext cx="3185487" cy="2031325"/>
          </a:xfrm>
          <a:prstGeom prst="rect">
            <a:avLst/>
          </a:prstGeom>
          <a:solidFill>
            <a:schemeClr val="bg1"/>
          </a:solidFill>
        </p:spPr>
        <p:txBody>
          <a:bodyPr wrap="none" rtlCol="0">
            <a:spAutoFit/>
          </a:bodyPr>
          <a:lstStyle/>
          <a:p>
            <a:r>
              <a:rPr lang="zh-CN" altLang="en-US" dirty="0"/>
              <a:t>我们的产业转归外人，</a:t>
            </a:r>
            <a:endParaRPr lang="en-US" altLang="zh-CN" dirty="0"/>
          </a:p>
          <a:p>
            <a:r>
              <a:rPr lang="zh-CN" altLang="en-US" dirty="0"/>
              <a:t>我们的房屋归给异族</a:t>
            </a:r>
            <a:endParaRPr lang="en-US" altLang="zh-CN" dirty="0"/>
          </a:p>
          <a:p>
            <a:endParaRPr lang="en-US" dirty="0"/>
          </a:p>
          <a:p>
            <a:r>
              <a:rPr lang="zh-CN" altLang="en-US" dirty="0"/>
              <a:t>我们疲乏，得不着歇息</a:t>
            </a:r>
            <a:endParaRPr lang="en-US" altLang="zh-CN" dirty="0"/>
          </a:p>
          <a:p>
            <a:endParaRPr lang="en-US" dirty="0"/>
          </a:p>
          <a:p>
            <a:r>
              <a:rPr lang="zh-CN" altLang="en-US" dirty="0"/>
              <a:t>我们因饥饿而发烧，</a:t>
            </a:r>
            <a:endParaRPr lang="en-US" altLang="zh-CN" dirty="0"/>
          </a:p>
          <a:p>
            <a:r>
              <a:rPr lang="zh-CN" altLang="en-US" dirty="0"/>
              <a:t>我们的皮肤好象火炉一般的热</a:t>
            </a:r>
            <a:endParaRPr lang="en-GB" dirty="0"/>
          </a:p>
        </p:txBody>
      </p:sp>
      <p:sp>
        <p:nvSpPr>
          <p:cNvPr id="3" name="TextBox 2"/>
          <p:cNvSpPr txBox="1"/>
          <p:nvPr/>
        </p:nvSpPr>
        <p:spPr>
          <a:xfrm>
            <a:off x="5868143" y="1660158"/>
            <a:ext cx="3108543" cy="2308324"/>
          </a:xfrm>
          <a:prstGeom prst="rect">
            <a:avLst/>
          </a:prstGeom>
          <a:solidFill>
            <a:schemeClr val="bg1"/>
          </a:solidFill>
        </p:spPr>
        <p:txBody>
          <a:bodyPr wrap="none" rtlCol="0">
            <a:spAutoFit/>
          </a:bodyPr>
          <a:lstStyle/>
          <a:p>
            <a:r>
              <a:rPr lang="zh-CN" altLang="en-US" dirty="0"/>
              <a:t>你建造房屋，必不得住在里面</a:t>
            </a:r>
            <a:endParaRPr lang="en-US" altLang="zh-CN" dirty="0"/>
          </a:p>
          <a:p>
            <a:endParaRPr lang="en-US" dirty="0"/>
          </a:p>
          <a:p>
            <a:endParaRPr lang="en-US" dirty="0"/>
          </a:p>
          <a:p>
            <a:r>
              <a:rPr lang="zh-CN" altLang="en-US" dirty="0"/>
              <a:t>在那些国中，你必不得安息</a:t>
            </a:r>
            <a:endParaRPr lang="en-US" altLang="zh-CN" dirty="0"/>
          </a:p>
          <a:p>
            <a:endParaRPr lang="en-US" dirty="0"/>
          </a:p>
          <a:p>
            <a:r>
              <a:rPr lang="zh-CN" altLang="en-US" dirty="0"/>
              <a:t>所以你必在饥饿、干渴、赤身</a:t>
            </a:r>
            <a:endParaRPr lang="en-US" altLang="zh-CN" dirty="0"/>
          </a:p>
          <a:p>
            <a:r>
              <a:rPr lang="zh-CN" altLang="en-US" dirty="0"/>
              <a:t>露体和缺乏之中，去事奉耶</a:t>
            </a:r>
            <a:endParaRPr lang="en-US" altLang="zh-CN" dirty="0"/>
          </a:p>
          <a:p>
            <a:r>
              <a:rPr lang="zh-CN" altLang="en-US" dirty="0"/>
              <a:t>和华派来攻击你的仇敌</a:t>
            </a:r>
            <a:endParaRPr lang="en-GB" dirty="0"/>
          </a:p>
        </p:txBody>
      </p:sp>
    </p:spTree>
    <p:extLst>
      <p:ext uri="{BB962C8B-B14F-4D97-AF65-F5344CB8AC3E}">
        <p14:creationId xmlns:p14="http://schemas.microsoft.com/office/powerpoint/2010/main" val="882352235"/>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妇女在锡安被污辱，处女在犹大的城镇被强暴</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12   </a:t>
            </a:r>
            <a:r>
              <a:rPr lang="ko-KR" altLang="en-US" sz="3200" b="1" dirty="0" err="1">
                <a:effectLst>
                  <a:glow rad="127000">
                    <a:schemeClr val="tx1"/>
                  </a:glow>
                </a:effectLst>
                <a:latin typeface="Arial" charset="0"/>
                <a:ea typeface="ＭＳ Ｐゴシック" charset="0"/>
                <a:cs typeface="ＭＳ Ｐゴシック" charset="0"/>
              </a:rPr>
              <a:t>众领袖被敌人吊起来；长老也不受人尊敬</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13   </a:t>
            </a:r>
            <a:r>
              <a:rPr lang="ko-KR" altLang="en-US" sz="3200" b="1" dirty="0" err="1">
                <a:effectLst>
                  <a:glow rad="127000">
                    <a:schemeClr val="tx1"/>
                  </a:glow>
                </a:effectLst>
                <a:latin typeface="Arial" charset="0"/>
                <a:ea typeface="ＭＳ Ｐゴシック" charset="0"/>
                <a:cs typeface="ＭＳ Ｐゴシック" charset="0"/>
              </a:rPr>
              <a:t>青年人推磨吃苦；孩童因背木柴而跌倒</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14   </a:t>
            </a:r>
            <a:r>
              <a:rPr lang="ko-KR" altLang="en-US" sz="3200" b="1" dirty="0" err="1">
                <a:effectLst>
                  <a:glow rad="127000">
                    <a:schemeClr val="tx1"/>
                  </a:glow>
                </a:effectLst>
                <a:latin typeface="Arial" charset="0"/>
                <a:ea typeface="ＭＳ Ｐゴシック" charset="0"/>
                <a:cs typeface="ＭＳ Ｐゴシック" charset="0"/>
              </a:rPr>
              <a:t>众长老不再坐在城门口；青年人不再唱歌作乐</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15   </a:t>
            </a:r>
            <a:r>
              <a:rPr lang="ko-KR" altLang="en-US" sz="3200" b="1" dirty="0" err="1">
                <a:effectLst>
                  <a:glow rad="127000">
                    <a:schemeClr val="tx1"/>
                  </a:glow>
                </a:effectLst>
                <a:latin typeface="Arial" charset="0"/>
                <a:ea typeface="ＭＳ Ｐゴシック" charset="0"/>
                <a:cs typeface="ＭＳ Ｐゴシック" charset="0"/>
              </a:rPr>
              <a:t>我们心里不再欢乐；我们的舞蹈变为哀哭</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(5:11-15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862695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冠冕从我们的头上掉下来。我们有祸了；因为我们犯了罪</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17   </a:t>
            </a:r>
            <a:r>
              <a:rPr lang="ko-KR" altLang="en-US" sz="3200" b="1" dirty="0" err="1">
                <a:effectLst>
                  <a:glow rad="127000">
                    <a:schemeClr val="tx1"/>
                  </a:glow>
                </a:effectLst>
                <a:latin typeface="Arial" charset="0"/>
                <a:ea typeface="ＭＳ Ｐゴシック" charset="0"/>
                <a:cs typeface="ＭＳ Ｐゴシック" charset="0"/>
              </a:rPr>
              <a:t>为了这事，我们心里愁烦；为了这事，我们的眼睛昏花</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18   </a:t>
            </a:r>
            <a:r>
              <a:rPr lang="ko-KR" altLang="en-US" sz="3200" b="1" dirty="0" err="1">
                <a:effectLst>
                  <a:glow rad="127000">
                    <a:schemeClr val="tx1"/>
                  </a:glow>
                </a:effectLst>
                <a:latin typeface="Arial" charset="0"/>
                <a:ea typeface="ＭＳ Ｐゴシック" charset="0"/>
                <a:cs typeface="ＭＳ Ｐゴシック" charset="0"/>
              </a:rPr>
              <a:t>因为锡安山荒凉，野狗就在山上到处出没</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(5:16-18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736464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90499"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2339" name="Text Box 4"/>
          <p:cNvSpPr txBox="1">
            <a:spLocks noChangeArrowheads="1"/>
          </p:cNvSpPr>
          <p:nvPr/>
        </p:nvSpPr>
        <p:spPr bwMode="auto">
          <a:xfrm>
            <a:off x="12700" y="-26988"/>
            <a:ext cx="9167813"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2340"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81200"/>
            <a:ext cx="91440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2342" name="TextBox 9"/>
          <p:cNvSpPr txBox="1">
            <a:spLocks noChangeArrowheads="1"/>
          </p:cNvSpPr>
          <p:nvPr/>
        </p:nvSpPr>
        <p:spPr bwMode="auto">
          <a:xfrm>
            <a:off x="8410575" y="63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8" name="TextBox 7"/>
          <p:cNvSpPr txBox="1"/>
          <p:nvPr/>
        </p:nvSpPr>
        <p:spPr>
          <a:xfrm>
            <a:off x="5756778" y="1954758"/>
            <a:ext cx="3339376" cy="3108543"/>
          </a:xfrm>
          <a:prstGeom prst="rect">
            <a:avLst/>
          </a:prstGeom>
          <a:solidFill>
            <a:schemeClr val="bg1"/>
          </a:solidFill>
        </p:spPr>
        <p:txBody>
          <a:bodyPr wrap="none" rtlCol="0">
            <a:spAutoFit/>
          </a:bodyPr>
          <a:lstStyle/>
          <a:p>
            <a:r>
              <a:rPr lang="zh-CN" altLang="en-US" dirty="0"/>
              <a:t>你和女子订了婚，别人必和</a:t>
            </a:r>
            <a:endParaRPr lang="en-US" altLang="zh-CN" dirty="0"/>
          </a:p>
          <a:p>
            <a:r>
              <a:rPr lang="zh-CN" altLang="en-US" dirty="0"/>
              <a:t>她同寝</a:t>
            </a:r>
            <a:endParaRPr lang="en-US" altLang="zh-CN" dirty="0"/>
          </a:p>
          <a:p>
            <a:endParaRPr lang="en-US" altLang="zh-CN" dirty="0"/>
          </a:p>
          <a:p>
            <a:endParaRPr lang="en-US" altLang="zh-CN" sz="1400" dirty="0"/>
          </a:p>
          <a:p>
            <a:r>
              <a:rPr lang="zh-CN" altLang="en-US" dirty="0"/>
              <a:t>这民脸无羞耻，不顾老年人的情</a:t>
            </a:r>
            <a:endParaRPr lang="en-US" altLang="zh-CN" dirty="0"/>
          </a:p>
          <a:p>
            <a:r>
              <a:rPr lang="zh-CN" altLang="en-US" dirty="0"/>
              <a:t>面</a:t>
            </a:r>
            <a:endParaRPr lang="en-US" altLang="zh-CN" dirty="0"/>
          </a:p>
          <a:p>
            <a:r>
              <a:rPr lang="zh-CN" altLang="en-US" dirty="0"/>
              <a:t>你的尸体必成为空中的飞鸟和</a:t>
            </a:r>
            <a:endParaRPr lang="en-US" altLang="zh-CN" dirty="0"/>
          </a:p>
          <a:p>
            <a:r>
              <a:rPr lang="zh-CN" altLang="en-US" dirty="0"/>
              <a:t>地上的走兽的食物；必没有人</a:t>
            </a:r>
            <a:endParaRPr lang="en-US" altLang="zh-CN" dirty="0"/>
          </a:p>
          <a:p>
            <a:r>
              <a:rPr lang="zh-CN" altLang="en-US" dirty="0"/>
              <a:t>来把牠们吓走</a:t>
            </a:r>
            <a:endParaRPr lang="en-US" altLang="zh-CN" dirty="0"/>
          </a:p>
          <a:p>
            <a:endParaRPr lang="en-US" altLang="zh-CN" dirty="0"/>
          </a:p>
          <a:p>
            <a:endParaRPr lang="en-US" altLang="zh-CN" dirty="0"/>
          </a:p>
        </p:txBody>
      </p:sp>
      <p:sp>
        <p:nvSpPr>
          <p:cNvPr id="2" name="Rectangle 1"/>
          <p:cNvSpPr/>
          <p:nvPr/>
        </p:nvSpPr>
        <p:spPr>
          <a:xfrm>
            <a:off x="774459" y="1885746"/>
            <a:ext cx="3581517" cy="2585323"/>
          </a:xfrm>
          <a:prstGeom prst="rect">
            <a:avLst/>
          </a:prstGeom>
          <a:solidFill>
            <a:schemeClr val="bg1"/>
          </a:solidFill>
        </p:spPr>
        <p:txBody>
          <a:bodyPr wrap="square">
            <a:spAutoFit/>
          </a:bodyPr>
          <a:lstStyle/>
          <a:p>
            <a:r>
              <a:rPr lang="zh-CN" altLang="en-US" dirty="0"/>
              <a:t>妇女在锡安被污辱，处女在犹大的城镇被强暴</a:t>
            </a:r>
            <a:endParaRPr lang="en-US" altLang="zh-CN" dirty="0"/>
          </a:p>
          <a:p>
            <a:endParaRPr lang="en-US" dirty="0"/>
          </a:p>
          <a:p>
            <a:endParaRPr lang="en-US" dirty="0"/>
          </a:p>
          <a:p>
            <a:r>
              <a:rPr lang="zh-CN" altLang="en-US" dirty="0"/>
              <a:t>长老也不受人尊敬</a:t>
            </a:r>
            <a:endParaRPr lang="en-US" altLang="zh-CN" dirty="0"/>
          </a:p>
          <a:p>
            <a:endParaRPr lang="en-US" dirty="0"/>
          </a:p>
          <a:p>
            <a:r>
              <a:rPr lang="zh-CN" altLang="en-US" dirty="0"/>
              <a:t>因为锡安山荒凉，野狗就在山上到处出没</a:t>
            </a:r>
            <a:endParaRPr lang="en-US" altLang="zh-CN" dirty="0"/>
          </a:p>
          <a:p>
            <a:endParaRPr lang="en-GB" dirty="0"/>
          </a:p>
        </p:txBody>
      </p:sp>
    </p:spTree>
    <p:extLst>
      <p:ext uri="{BB962C8B-B14F-4D97-AF65-F5344CB8AC3E}">
        <p14:creationId xmlns:p14="http://schemas.microsoft.com/office/powerpoint/2010/main" val="2881462250"/>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但耶和华啊，你永远坐着为王；你的宝座代代长存</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20   </a:t>
            </a:r>
            <a:r>
              <a:rPr lang="ko-KR" altLang="en-US" sz="3200" b="1" dirty="0" err="1">
                <a:effectLst>
                  <a:glow rad="127000">
                    <a:schemeClr val="tx1"/>
                  </a:glow>
                </a:effectLst>
                <a:latin typeface="Arial" charset="0"/>
                <a:ea typeface="ＭＳ Ｐゴシック" charset="0"/>
                <a:cs typeface="ＭＳ Ｐゴシック" charset="0"/>
              </a:rPr>
              <a:t>你为甚么永远忘记我们</a:t>
            </a:r>
            <a:r>
              <a:rPr lang="ko-KR" altLang="en-US" sz="3200" b="1" dirty="0">
                <a:effectLst>
                  <a:glow rad="127000">
                    <a:schemeClr val="tx1"/>
                  </a:glow>
                </a:effectLst>
                <a:latin typeface="Arial" charset="0"/>
                <a:ea typeface="ＭＳ Ｐゴシック" charset="0"/>
                <a:cs typeface="ＭＳ Ｐゴシック" charset="0"/>
              </a:rPr>
              <a:t>？ </a:t>
            </a:r>
            <a:r>
              <a:rPr lang="ko-KR" altLang="en-US" sz="3200" b="1" dirty="0" err="1">
                <a:effectLst>
                  <a:glow rad="127000">
                    <a:schemeClr val="tx1"/>
                  </a:glow>
                </a:effectLst>
                <a:latin typeface="Arial" charset="0"/>
                <a:ea typeface="ＭＳ Ｐゴシック" charset="0"/>
                <a:cs typeface="ＭＳ Ｐゴシック" charset="0"/>
              </a:rPr>
              <a:t>为甚么长久离弃我们</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21 [21-22] </a:t>
            </a:r>
            <a:r>
              <a:rPr lang="ko-KR" altLang="en-US" sz="3200" b="1" dirty="0" err="1">
                <a:effectLst>
                  <a:glow rad="127000">
                    <a:schemeClr val="tx1"/>
                  </a:glow>
                </a:effectLst>
                <a:latin typeface="Arial" charset="0"/>
                <a:ea typeface="ＭＳ Ｐゴシック" charset="0"/>
                <a:cs typeface="ＭＳ Ｐゴシック" charset="0"/>
              </a:rPr>
              <a:t>耶和华啊</a:t>
            </a:r>
            <a:r>
              <a:rPr lang="ko-KR" altLang="en-US" sz="3200" b="1" dirty="0">
                <a:effectLst>
                  <a:glow rad="127000">
                    <a:schemeClr val="tx1"/>
                  </a:glow>
                </a:effectLst>
                <a:latin typeface="Arial" charset="0"/>
                <a:ea typeface="ＭＳ Ｐゴシック" charset="0"/>
                <a:cs typeface="ＭＳ Ｐゴシック" charset="0"/>
              </a:rPr>
              <a:t>！ </a:t>
            </a:r>
            <a:r>
              <a:rPr lang="ko-KR" altLang="en-US" sz="3200" b="1" dirty="0" err="1">
                <a:effectLst>
                  <a:glow rad="127000">
                    <a:schemeClr val="tx1"/>
                  </a:glow>
                </a:effectLst>
                <a:latin typeface="Arial" charset="0"/>
                <a:ea typeface="ＭＳ Ｐゴシック" charset="0"/>
                <a:cs typeface="ＭＳ Ｐゴシック" charset="0"/>
              </a:rPr>
              <a:t>除非你真的弃绝我们，你向我们所发的怒气难收</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不然，求你使我们归向你，好使我们回转过来</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求你更新我们的日子，像古时一枀</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(5:19-22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35671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15F3F553-F1D9-4649-A44A-D1903B0B183F}"/>
              </a:ext>
            </a:extLst>
          </p:cNvPr>
          <p:cNvSpPr/>
          <p:nvPr/>
        </p:nvSpPr>
        <p:spPr>
          <a:xfrm>
            <a:off x="7236296" y="1085299"/>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81801147"/>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 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0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 Do you believe that your best days are ahead? You can if you trust in God’s full restoration of your life at death or the return of Christ. 3. 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299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1554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Lamentations</a:t>
            </a:r>
          </a:p>
        </p:txBody>
      </p:sp>
      <p:sp>
        <p:nvSpPr>
          <p:cNvPr id="3" name="Rectangle 2"/>
          <p:cNvSpPr txBox="1">
            <a:spLocks noChangeArrowheads="1"/>
          </p:cNvSpPr>
          <p:nvPr/>
        </p:nvSpPr>
        <p:spPr bwMode="auto">
          <a:xfrm>
            <a:off x="0" y="2100290"/>
            <a:ext cx="9144000"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repentant over your sin by changing your mind to view sin as God does.</a:t>
            </a:r>
          </a:p>
        </p:txBody>
      </p:sp>
    </p:spTree>
    <p:extLst>
      <p:ext uri="{BB962C8B-B14F-4D97-AF65-F5344CB8AC3E}">
        <p14:creationId xmlns:p14="http://schemas.microsoft.com/office/powerpoint/2010/main" val="400524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ko-KR" altLang="en-US" sz="8000" b="1" dirty="0" err="1">
                <a:effectLst>
                  <a:glow rad="127000">
                    <a:schemeClr val="tx1"/>
                  </a:glow>
                </a:effectLst>
                <a:latin typeface="Arial" charset="0"/>
                <a:ea typeface="ＭＳ Ｐゴシック" charset="0"/>
                <a:cs typeface="ＭＳ Ｐゴシック" charset="0"/>
              </a:rPr>
              <a:t>作个悔改的人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1860465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253906"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793946D-C619-1049-9D54-8800A844A54D}"/>
              </a:ext>
            </a:extLst>
          </p:cNvPr>
          <p:cNvSpPr txBox="1">
            <a:spLocks noChangeAspect="1"/>
          </p:cNvSpPr>
          <p:nvPr/>
        </p:nvSpPr>
        <p:spPr>
          <a:xfrm rot="21006683">
            <a:off x="7332453"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Distrust your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leaders</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79318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盼望在</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God</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023543"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167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1134531" y="2363761"/>
            <a:ext cx="7318325"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3613310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crying wom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74613"/>
            <a:ext cx="9829800" cy="69326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7890" name="Rectangle 2"/>
          <p:cNvSpPr>
            <a:spLocks noGrp="1" noChangeArrowheads="1"/>
          </p:cNvSpPr>
          <p:nvPr>
            <p:ph type="title"/>
          </p:nvPr>
        </p:nvSpPr>
        <p:spPr>
          <a:xfrm>
            <a:off x="3886200" y="1143000"/>
            <a:ext cx="4953000" cy="1173163"/>
          </a:xfrm>
          <a:effectLst>
            <a:outerShdw blurRad="63500" dist="38099" dir="2700000" algn="ctr" rotWithShape="0">
              <a:srgbClr val="660066">
                <a:alpha val="74998"/>
              </a:srgbClr>
            </a:outerShdw>
          </a:effectLst>
        </p:spPr>
        <p:txBody>
          <a:bodyPr/>
          <a:lstStyle/>
          <a:p>
            <a:r>
              <a:rPr lang="zh-CN" altLang="en-US" sz="6000" dirty="0">
                <a:solidFill>
                  <a:schemeClr val="bg1"/>
                </a:solidFill>
                <a:effectLst>
                  <a:glow rad="203200">
                    <a:schemeClr val="tx1">
                      <a:alpha val="87000"/>
                    </a:schemeClr>
                  </a:glow>
                </a:effectLst>
                <a:latin typeface="Boca Raton ICG Solid" charset="0"/>
                <a:ea typeface="ＭＳ Ｐゴシック" charset="0"/>
                <a:cs typeface="ＭＳ Ｐゴシック" charset="0"/>
              </a:rPr>
              <a:t>应用</a:t>
            </a:r>
            <a:endParaRPr lang="zh-CN" altLang="en-AU" sz="6000" dirty="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3581400" y="2560638"/>
            <a:ext cx="5562600" cy="2014537"/>
          </a:xfrm>
          <a:prstGeom prst="rect">
            <a:avLst/>
          </a:prstGeom>
          <a:noFill/>
          <a:ln>
            <a:noFill/>
          </a:ln>
          <a:effectLst>
            <a:outerShdw blurRad="63500" dist="38099" dir="2700000" algn="ctr" rotWithShape="0">
              <a:srgbClr val="8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Lst>
        </p:spPr>
        <p:txBody>
          <a:bodyPr anchor="ctr">
            <a:spAutoFit/>
          </a:bodyPr>
          <a:lstStyle/>
          <a:p>
            <a:pPr algn="ctr">
              <a:tabLst>
                <a:tab pos="457200" algn="l"/>
              </a:tabLst>
            </a:pPr>
            <a:r>
              <a:rPr lang="zh-CN" altLang="en-US" sz="3600" b="1" i="1" dirty="0">
                <a:solidFill>
                  <a:schemeClr val="bg1"/>
                </a:solidFill>
                <a:effectLst>
                  <a:glow rad="203200">
                    <a:schemeClr val="tx1">
                      <a:alpha val="87000"/>
                    </a:schemeClr>
                  </a:glow>
                </a:effectLst>
                <a:latin typeface="Arial" pitchFamily="-112" charset="0"/>
                <a:ea typeface="+mn-ea"/>
              </a:rPr>
              <a:t>小心以免你认为你的立场，开始将上帝的恩典当作是理所当然的。</a:t>
            </a:r>
            <a:br>
              <a:rPr lang="zh-CN" altLang="en-US" b="1" i="1" dirty="0"/>
            </a:br>
            <a:endParaRPr lang="zh-CN" altLang="en-US" b="1" i="1" dirty="0"/>
          </a:p>
        </p:txBody>
      </p:sp>
      <p:sp>
        <p:nvSpPr>
          <p:cNvPr id="37895" name="Rectangle 7"/>
          <p:cNvSpPr>
            <a:spLocks noChangeArrowheads="1"/>
          </p:cNvSpPr>
          <p:nvPr/>
        </p:nvSpPr>
        <p:spPr bwMode="auto">
          <a:xfrm>
            <a:off x="3581400" y="4590207"/>
            <a:ext cx="55626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algn="ctr">
              <a:tabLst>
                <a:tab pos="457200" algn="l"/>
              </a:tabLst>
            </a:pPr>
            <a:r>
              <a:rPr lang="zh-CN" altLang="en-US" sz="3600" b="1" i="1">
                <a:solidFill>
                  <a:schemeClr val="bg1"/>
                </a:solidFill>
                <a:effectLst>
                  <a:glow rad="203200">
                    <a:schemeClr val="tx1">
                      <a:alpha val="87000"/>
                    </a:schemeClr>
                  </a:glow>
                </a:effectLst>
                <a:latin typeface="Arial" pitchFamily="-112" charset="0"/>
                <a:ea typeface="+mn-ea"/>
              </a:rPr>
              <a:t>当我们受到上帝的惩罚，我们唯一的希望在于转向我们的 “敌人” </a:t>
            </a:r>
            <a:r>
              <a:rPr lang="en-US" altLang="zh-CN" sz="3600" b="1" i="1">
                <a:solidFill>
                  <a:schemeClr val="bg1"/>
                </a:solidFill>
                <a:effectLst>
                  <a:glow rad="203200">
                    <a:schemeClr val="tx1">
                      <a:alpha val="87000"/>
                    </a:schemeClr>
                  </a:glow>
                </a:effectLst>
                <a:latin typeface="Arial" pitchFamily="-112" charset="0"/>
                <a:ea typeface="+mn-ea"/>
              </a:rPr>
              <a:t>(</a:t>
            </a:r>
            <a:r>
              <a:rPr lang="zh-CN" altLang="en-US" sz="3600" b="1" i="1">
                <a:solidFill>
                  <a:schemeClr val="bg1"/>
                </a:solidFill>
                <a:effectLst>
                  <a:glow rad="203200">
                    <a:schemeClr val="tx1">
                      <a:alpha val="87000"/>
                    </a:schemeClr>
                  </a:glow>
                </a:effectLst>
                <a:latin typeface="Arial" pitchFamily="-112" charset="0"/>
                <a:ea typeface="+mn-ea"/>
              </a:rPr>
              <a:t>摘自</a:t>
            </a:r>
            <a:r>
              <a:rPr lang="en-US" altLang="zh-CN" sz="3600" b="1" i="1">
                <a:solidFill>
                  <a:schemeClr val="bg1"/>
                </a:solidFill>
                <a:effectLst>
                  <a:glow rad="203200">
                    <a:schemeClr val="tx1">
                      <a:alpha val="87000"/>
                    </a:schemeClr>
                  </a:glow>
                </a:effectLst>
                <a:latin typeface="Arial" pitchFamily="-112" charset="0"/>
                <a:ea typeface="+mn-ea"/>
              </a:rPr>
              <a:t>Huang Sabin, </a:t>
            </a:r>
            <a:r>
              <a:rPr lang="zh-CN" altLang="en-US" sz="3600" b="1" i="1">
                <a:solidFill>
                  <a:schemeClr val="bg1"/>
                </a:solidFill>
                <a:effectLst>
                  <a:glow rad="203200">
                    <a:schemeClr val="tx1">
                      <a:alpha val="87000"/>
                    </a:schemeClr>
                  </a:glow>
                </a:effectLst>
                <a:latin typeface="Arial" pitchFamily="-112" charset="0"/>
                <a:ea typeface="+mn-ea"/>
              </a:rPr>
              <a:t>简化的旧约</a:t>
            </a:r>
            <a:r>
              <a:rPr lang="en-US" altLang="zh-CN" sz="3600" b="1" i="1">
                <a:solidFill>
                  <a:schemeClr val="bg1"/>
                </a:solidFill>
                <a:effectLst>
                  <a:glow rad="203200">
                    <a:schemeClr val="tx1">
                      <a:alpha val="87000"/>
                    </a:schemeClr>
                  </a:glow>
                </a:effectLst>
                <a:latin typeface="Arial" pitchFamily="-112" charset="0"/>
                <a:ea typeface="+mn-ea"/>
              </a:rPr>
              <a:t>) </a:t>
            </a:r>
            <a:endParaRPr lang="en-US" sz="3600" b="1" i="1" dirty="0">
              <a:solidFill>
                <a:schemeClr val="bg1"/>
              </a:solidFill>
              <a:effectLst>
                <a:glow rad="203200">
                  <a:schemeClr val="tx1">
                    <a:alpha val="87000"/>
                  </a:schemeClr>
                </a:glow>
              </a:effectLst>
              <a:latin typeface="Arial" pitchFamily="-112" charset="0"/>
              <a:ea typeface="+mn-ea"/>
            </a:endParaRPr>
          </a:p>
        </p:txBody>
      </p:sp>
      <p:sp>
        <p:nvSpPr>
          <p:cNvPr id="37896" name="Text Box 8"/>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a:t>493</a:t>
            </a:r>
            <a:endParaRPr lang="en-US"/>
          </a:p>
        </p:txBody>
      </p:sp>
    </p:spTree>
    <p:extLst>
      <p:ext uri="{BB962C8B-B14F-4D97-AF65-F5344CB8AC3E}">
        <p14:creationId xmlns:p14="http://schemas.microsoft.com/office/powerpoint/2010/main" val="4281094372"/>
      </p:ext>
    </p:extLst>
  </p:cSld>
  <p:clrMapOvr>
    <a:masterClrMapping/>
  </p:clrMapOvr>
  <p:transition spd="slow">
    <p:cover dir="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en-US" sz="4800" b="1" dirty="0"/>
              <a:t>Just trust me.</a:t>
            </a:r>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892062" y="3602190"/>
            <a:ext cx="5170121"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—God</a:t>
            </a:r>
          </a:p>
        </p:txBody>
      </p:sp>
    </p:spTree>
    <p:extLst>
      <p:ext uri="{BB962C8B-B14F-4D97-AF65-F5344CB8AC3E}">
        <p14:creationId xmlns:p14="http://schemas.microsoft.com/office/powerpoint/2010/main" val="3490955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9232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1777579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43012"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 y="1676400"/>
            <a:ext cx="3581400" cy="5105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3013" name="Rectangle 5"/>
          <p:cNvSpPr>
            <a:spLocks noChangeArrowheads="1"/>
          </p:cNvSpPr>
          <p:nvPr/>
        </p:nvSpPr>
        <p:spPr bwMode="auto">
          <a:xfrm>
            <a:off x="3886200" y="1524000"/>
            <a:ext cx="55626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09600" indent="-609600">
              <a:spcBef>
                <a:spcPct val="20000"/>
              </a:spcBef>
              <a:buFontTx/>
              <a:buAutoNum type="arabicPeriod"/>
            </a:pPr>
            <a:r>
              <a:rPr lang="zh-TW" altLang="en-US" sz="2800" b="1" dirty="0">
                <a:solidFill>
                  <a:schemeClr val="bg1"/>
                </a:solidFill>
                <a:ea typeface="PMingLiU" charset="0"/>
                <a:cs typeface="PMingLiU" charset="0"/>
              </a:rPr>
              <a:t>不可侵犯的耶路撒冷</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在 </a:t>
            </a:r>
            <a:r>
              <a:rPr lang="en-US" sz="2800" b="1" dirty="0">
                <a:solidFill>
                  <a:schemeClr val="bg1"/>
                </a:solidFill>
              </a:rPr>
              <a:t>YHWH</a:t>
            </a:r>
            <a:r>
              <a:rPr lang="en-US" altLang="zh-CN" sz="2800" b="1" dirty="0">
                <a:solidFill>
                  <a:schemeClr val="bg1"/>
                </a:solidFill>
                <a:cs typeface="SimSun" charset="0"/>
              </a:rPr>
              <a:t> </a:t>
            </a:r>
            <a:r>
              <a:rPr lang="zh-CN" altLang="en-US" sz="2800" b="1" dirty="0">
                <a:solidFill>
                  <a:schemeClr val="bg1"/>
                </a:solidFill>
                <a:cs typeface="SimSun" charset="0"/>
              </a:rPr>
              <a:t>的日子</a:t>
            </a:r>
          </a:p>
          <a:p>
            <a:pPr marL="609600" indent="-609600">
              <a:spcBef>
                <a:spcPct val="20000"/>
              </a:spcBef>
              <a:buFontTx/>
              <a:buAutoNum type="arabicPeriod"/>
            </a:pPr>
            <a:r>
              <a:rPr lang="zh-CN" altLang="en-US" sz="2800" b="1" dirty="0">
                <a:solidFill>
                  <a:schemeClr val="bg1"/>
                </a:solidFill>
                <a:cs typeface="SimSun" charset="0"/>
              </a:rPr>
              <a:t>实现愤怒</a:t>
            </a:r>
          </a:p>
          <a:p>
            <a:pPr marL="609600" indent="-609600">
              <a:spcBef>
                <a:spcPct val="20000"/>
              </a:spcBef>
              <a:buFontTx/>
              <a:buAutoNum type="arabicPeriod"/>
            </a:pPr>
            <a:r>
              <a:rPr lang="zh-CN" altLang="en-US" sz="2800" b="1" dirty="0">
                <a:solidFill>
                  <a:schemeClr val="bg1"/>
                </a:solidFill>
                <a:cs typeface="SimSun" charset="0"/>
              </a:rPr>
              <a:t>罪的结局 </a:t>
            </a:r>
          </a:p>
          <a:p>
            <a:pPr marL="609600" indent="-609600">
              <a:spcBef>
                <a:spcPct val="20000"/>
              </a:spcBef>
              <a:buFontTx/>
              <a:buAutoNum type="arabicPeriod"/>
            </a:pPr>
            <a:r>
              <a:rPr lang="zh-CN" altLang="en-US" sz="2800" b="1" dirty="0">
                <a:solidFill>
                  <a:schemeClr val="bg1"/>
                </a:solidFill>
                <a:cs typeface="SimSun" charset="0"/>
              </a:rPr>
              <a:t>上帝成为 “敌人</a:t>
            </a:r>
            <a:r>
              <a:rPr lang="en-US" sz="2800" b="1" dirty="0">
                <a:solidFill>
                  <a:schemeClr val="bg1"/>
                </a:solidFill>
              </a:rPr>
              <a:t>” </a:t>
            </a:r>
          </a:p>
          <a:p>
            <a:pPr marL="609600" indent="-609600">
              <a:spcBef>
                <a:spcPct val="20000"/>
              </a:spcBef>
              <a:buFontTx/>
              <a:buAutoNum type="arabicPeriod"/>
            </a:pPr>
            <a:r>
              <a:rPr lang="en-US" sz="2800" b="1" dirty="0">
                <a:solidFill>
                  <a:schemeClr val="bg1"/>
                </a:solidFill>
              </a:rPr>
              <a:t>YHWH’s</a:t>
            </a:r>
            <a:r>
              <a:rPr lang="en-US" altLang="zh-CN" sz="2800" b="1" dirty="0">
                <a:solidFill>
                  <a:schemeClr val="bg1"/>
                </a:solidFill>
              </a:rPr>
              <a:t> </a:t>
            </a:r>
            <a:r>
              <a:rPr lang="zh-TW" altLang="en-US" sz="2800" b="1" dirty="0">
                <a:solidFill>
                  <a:schemeClr val="bg1"/>
                </a:solidFill>
                <a:ea typeface="PMingLiU" charset="0"/>
                <a:cs typeface="PMingLiU" charset="0"/>
              </a:rPr>
              <a:t>超卓</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普遍化</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约伯记 </a:t>
            </a:r>
            <a:r>
              <a:rPr lang="en-US" sz="2800" b="1" dirty="0">
                <a:solidFill>
                  <a:schemeClr val="bg1"/>
                </a:solidFill>
              </a:rPr>
              <a:t>vs. </a:t>
            </a:r>
            <a:r>
              <a:rPr lang="zh-CN" altLang="en-US" sz="2800" b="1" dirty="0">
                <a:solidFill>
                  <a:schemeClr val="bg1"/>
                </a:solidFill>
                <a:cs typeface="SimSun" charset="0"/>
              </a:rPr>
              <a:t>耶利米哀歌  </a:t>
            </a:r>
            <a:endParaRPr lang="zh-CN" altLang="en-AU" sz="2800" b="1" dirty="0">
              <a:solidFill>
                <a:schemeClr val="bg1"/>
              </a:solidFill>
              <a:cs typeface="SimSun" charset="0"/>
            </a:endParaRPr>
          </a:p>
        </p:txBody>
      </p:sp>
    </p:spTree>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438400" y="76200"/>
            <a:ext cx="5638800" cy="1219200"/>
          </a:xfrm>
        </p:spPr>
        <p:txBody>
          <a:bodyPr/>
          <a:lstStyle/>
          <a:p>
            <a:pPr algn="l"/>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44036" name="Picture 4" descr="old man in black"/>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76200" y="76200"/>
            <a:ext cx="1582738" cy="21859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aphicFrame>
        <p:nvGraphicFramePr>
          <p:cNvPr id="44154" name="Group 122"/>
          <p:cNvGraphicFramePr>
            <a:graphicFrameLocks noGrp="1"/>
          </p:cNvGraphicFramePr>
          <p:nvPr>
            <p:ph sz="quarter" idx="3"/>
            <p:extLst>
              <p:ext uri="{D42A27DB-BD31-4B8C-83A1-F6EECF244321}">
                <p14:modId xmlns:p14="http://schemas.microsoft.com/office/powerpoint/2010/main" val="3657752942"/>
              </p:ext>
            </p:extLst>
          </p:nvPr>
        </p:nvGraphicFramePr>
        <p:xfrm>
          <a:off x="0" y="2133600"/>
          <a:ext cx="9144000" cy="4845050"/>
        </p:xfrm>
        <a:graphic>
          <a:graphicData uri="http://schemas.openxmlformats.org/drawingml/2006/table">
            <a:tbl>
              <a:tblPr/>
              <a:tblGrid>
                <a:gridCol w="4770438">
                  <a:extLst>
                    <a:ext uri="{9D8B030D-6E8A-4147-A177-3AD203B41FA5}">
                      <a16:colId xmlns:a16="http://schemas.microsoft.com/office/drawing/2014/main" val="20000"/>
                    </a:ext>
                  </a:extLst>
                </a:gridCol>
                <a:gridCol w="4373562">
                  <a:extLst>
                    <a:ext uri="{9D8B030D-6E8A-4147-A177-3AD203B41FA5}">
                      <a16:colId xmlns:a16="http://schemas.microsoft.com/office/drawing/2014/main" val="20001"/>
                    </a:ext>
                  </a:extLst>
                </a:gridCol>
              </a:tblGrid>
              <a:tr h="536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4000" b="0" i="0" u="sng" strike="noStrike" cap="none" normalizeH="0" baseline="0" dirty="0">
                          <a:ln>
                            <a:noFill/>
                          </a:ln>
                          <a:solidFill>
                            <a:schemeClr val="bg1"/>
                          </a:solidFill>
                          <a:effectLst/>
                          <a:latin typeface="Arial" charset="0"/>
                          <a:ea typeface="ＭＳ Ｐゴシック" charset="0"/>
                          <a:cs typeface="SimSun" charset="0"/>
                        </a:rPr>
                        <a:t>约伯记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4000" b="0" i="0" u="sng" strike="noStrike" cap="none" normalizeH="0" baseline="0" dirty="0">
                          <a:ln>
                            <a:noFill/>
                          </a:ln>
                          <a:solidFill>
                            <a:schemeClr val="bg1"/>
                          </a:solidFill>
                          <a:effectLst/>
                          <a:latin typeface="Arial" charset="0"/>
                          <a:ea typeface="ＭＳ Ｐゴシック" charset="0"/>
                          <a:cs typeface="SimSun" charset="0"/>
                        </a:rPr>
                        <a:t>耶路撒冷</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0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Times New Roman" charset="0"/>
                        </a:rPr>
                        <a:t>不該受的</a:t>
                      </a:r>
                      <a:endParaRPr kumimoji="0" lang="en-US" sz="2400" b="0" i="0" u="none" strike="noStrike" cap="none" normalizeH="0" baseline="0">
                        <a:ln>
                          <a:noFill/>
                        </a:ln>
                        <a:solidFill>
                          <a:schemeClr val="bg1"/>
                        </a:solidFill>
                        <a:effectLst/>
                        <a:latin typeface="Arial" charset="0"/>
                        <a:ea typeface="PMingLiU"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应得的</a:t>
                      </a:r>
                      <a:br>
                        <a:rPr kumimoji="0" lang="zh-TW" altLang="en-US" sz="2800" b="0" i="0" u="none" strike="noStrike" cap="none" normalizeH="0" baseline="0">
                          <a:ln>
                            <a:noFill/>
                          </a:ln>
                          <a:solidFill>
                            <a:schemeClr val="tx1"/>
                          </a:solidFill>
                          <a:effectLst/>
                          <a:latin typeface="Arial" charset="0"/>
                          <a:ea typeface="PMingLiU" charset="0"/>
                          <a:cs typeface="PMingLiU" charset="0"/>
                        </a:rPr>
                      </a:br>
                      <a:endParaRPr kumimoji="0" lang="en-US" sz="2800" b="0" i="0" u="none" strike="noStrike" cap="none" normalizeH="0" baseline="0">
                        <a:ln>
                          <a:noFill/>
                        </a:ln>
                        <a:solidFill>
                          <a:schemeClr val="tx1"/>
                        </a:solidFill>
                        <a:effectLst/>
                        <a:latin typeface="Arial" charset="0"/>
                        <a:ea typeface="PMingLiU" charset="0"/>
                        <a:cs typeface="PMingLiU"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8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没有历史先兆</a:t>
                      </a:r>
                      <a:r>
                        <a:rPr kumimoji="0" lang="zh-TW" altLang="en-US" sz="2800" b="0" i="0" u="none" strike="noStrike" cap="none" normalizeH="0" baseline="0">
                          <a:ln>
                            <a:noFill/>
                          </a:ln>
                          <a:solidFill>
                            <a:schemeClr val="tx1"/>
                          </a:solidFill>
                          <a:effectLst/>
                          <a:latin typeface="Arial" charset="0"/>
                          <a:ea typeface="PMingLiU" charset="0"/>
                          <a:cs typeface="PMingLiU" charset="0"/>
                        </a:rPr>
                        <a:t> </a:t>
                      </a:r>
                      <a:endParaRPr kumimoji="0" lang="zh-TW" altLang="en-US" sz="2800" b="0" i="0" u="none" strike="noStrike" cap="none" normalizeH="0" baseline="0">
                        <a:ln>
                          <a:noFill/>
                        </a:ln>
                        <a:solidFill>
                          <a:schemeClr val="bg1"/>
                        </a:solidFill>
                        <a:effectLst/>
                        <a:latin typeface="Arial" charset="0"/>
                        <a:ea typeface="PMingLiU" charset="0"/>
                        <a:cs typeface="PMingLiU"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bg1"/>
                          </a:solidFill>
                          <a:effectLst/>
                          <a:latin typeface="Arial" charset="0"/>
                          <a:ea typeface="PMingLiU" charset="0"/>
                          <a:cs typeface="PMingLiU" charset="0"/>
                        </a:rPr>
                        <a:t>经过历史前瞻</a:t>
                      </a:r>
                      <a:endParaRPr kumimoji="0" lang="en-US" sz="2800" b="0" i="0" u="none" strike="noStrike" cap="none" normalizeH="0" baseline="0">
                        <a:ln>
                          <a:noFill/>
                        </a:ln>
                        <a:solidFill>
                          <a:schemeClr val="bg1"/>
                        </a:solidFill>
                        <a:effectLst/>
                        <a:latin typeface="Arial" charset="0"/>
                        <a:ea typeface="PMingLiU" charset="0"/>
                        <a:cs typeface="PMingLiU"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18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严峻的攻击</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会很快地发问神是否怜悯不足</a:t>
                      </a:r>
                      <a:r>
                        <a:rPr kumimoji="0" lang="zh-TW" altLang="en-US" sz="2600" b="0" i="0" u="none" strike="noStrike" cap="none" normalizeH="0" baseline="0">
                          <a:ln>
                            <a:noFill/>
                          </a:ln>
                          <a:solidFill>
                            <a:schemeClr val="bg1"/>
                          </a:solidFill>
                          <a:effectLst/>
                          <a:latin typeface="Arial" charset="0"/>
                          <a:ea typeface="PMingLiU" charset="0"/>
                          <a:cs typeface="PMingLiU"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明確</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ＭＳ Ｐゴシック" charset="0"/>
                          <a:cs typeface="Times New Roman" charset="0"/>
                        </a:rPr>
                        <a:t>(</a:t>
                      </a:r>
                      <a:r>
                        <a:rPr kumimoji="0" lang="zh-CN" altLang="en-US" sz="2400" b="0" i="0" u="none" strike="noStrike" cap="none" normalizeH="0" baseline="0">
                          <a:ln>
                            <a:noFill/>
                          </a:ln>
                          <a:solidFill>
                            <a:schemeClr val="bg1"/>
                          </a:solidFill>
                          <a:effectLst/>
                          <a:latin typeface="Arial" charset="0"/>
                          <a:ea typeface="SimSun" charset="0"/>
                          <a:cs typeface="Times New Roman" charset="0"/>
                        </a:rPr>
                        <a:t>约伯记 </a:t>
                      </a:r>
                      <a:r>
                        <a:rPr kumimoji="0" lang="en-US" sz="2400" b="0" i="0" u="none" strike="noStrike" cap="none" normalizeH="0" baseline="0">
                          <a:ln>
                            <a:noFill/>
                          </a:ln>
                          <a:solidFill>
                            <a:schemeClr val="bg1"/>
                          </a:solidFill>
                          <a:effectLst/>
                          <a:latin typeface="Arial" charset="0"/>
                          <a:ea typeface="ＭＳ Ｐゴシック" charset="0"/>
                          <a:cs typeface="Times New Roman" charset="0"/>
                        </a:rPr>
                        <a:t>9:22-25)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严峻的攻击</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会很快地发问神是否怜悯不足</a:t>
                      </a:r>
                      <a:endParaRPr kumimoji="0" lang="en-US"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暗示</a:t>
                      </a:r>
                      <a:endParaRPr kumimoji="0" lang="zh-TW" altLang="en-AU" sz="2400" b="0" i="0" u="none" strike="noStrike" cap="none" normalizeH="0" baseline="0">
                        <a:ln>
                          <a:noFill/>
                        </a:ln>
                        <a:solidFill>
                          <a:schemeClr val="bg1"/>
                        </a:solidFill>
                        <a:effectLst/>
                        <a:latin typeface="Arial" charset="0"/>
                        <a:ea typeface="PMingLiU" charset="0"/>
                        <a:cs typeface="PMingLiU"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ＭＳ Ｐゴシック" charset="0"/>
                          <a:cs typeface="Times New Roman" charset="0"/>
                        </a:rPr>
                        <a:t>(2:2,17,21; 3:43)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4144" name="Rectangle 112"/>
          <p:cNvSpPr>
            <a:spLocks noChangeArrowheads="1"/>
          </p:cNvSpPr>
          <p:nvPr/>
        </p:nvSpPr>
        <p:spPr bwMode="auto">
          <a:xfrm>
            <a:off x="2133600" y="1295400"/>
            <a:ext cx="5257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09600" indent="-609600" algn="ctr">
              <a:spcBef>
                <a:spcPct val="20000"/>
              </a:spcBef>
            </a:pPr>
            <a:r>
              <a:rPr lang="en-US" sz="2800" b="1" u="sng">
                <a:solidFill>
                  <a:schemeClr val="bg1"/>
                </a:solidFill>
              </a:rPr>
              <a:t>8.    </a:t>
            </a:r>
            <a:r>
              <a:rPr lang="zh-CN" altLang="en-US" sz="2800" b="1" u="sng">
                <a:solidFill>
                  <a:schemeClr val="bg1"/>
                </a:solidFill>
                <a:cs typeface="SimSun" charset="0"/>
              </a:rPr>
              <a:t>约伯记 </a:t>
            </a:r>
            <a:r>
              <a:rPr lang="en-US" sz="2800" b="1" u="sng">
                <a:solidFill>
                  <a:schemeClr val="bg1"/>
                </a:solidFill>
              </a:rPr>
              <a:t>vs. </a:t>
            </a:r>
            <a:r>
              <a:rPr lang="zh-CN" altLang="en-US" sz="2800" b="1" u="sng">
                <a:solidFill>
                  <a:schemeClr val="bg1"/>
                </a:solidFill>
                <a:cs typeface="SimSun" charset="0"/>
              </a:rPr>
              <a:t>耶利米哀歌 </a:t>
            </a:r>
            <a:endParaRPr lang="zh-CN" altLang="en-AU" sz="3600" b="1" u="sng">
              <a:solidFill>
                <a:schemeClr val="bg1"/>
              </a:solidFill>
              <a:effectLst>
                <a:outerShdw blurRad="38100" dist="38100" dir="2700000" algn="tl">
                  <a:srgbClr val="808080"/>
                </a:outerShdw>
              </a:effectLst>
              <a:cs typeface="SimSun" charset="0"/>
            </a:endParaRPr>
          </a:p>
        </p:txBody>
      </p:sp>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8229600" cy="1143000"/>
          </a:xfrm>
        </p:spPr>
        <p:txBody>
          <a:bodyPr/>
          <a:lstStyle/>
          <a:p>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52228"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 y="2133600"/>
            <a:ext cx="3421063" cy="4876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2229" name="Rectangle 5"/>
          <p:cNvSpPr>
            <a:spLocks noChangeArrowheads="1"/>
          </p:cNvSpPr>
          <p:nvPr/>
        </p:nvSpPr>
        <p:spPr bwMode="auto">
          <a:xfrm>
            <a:off x="3581400" y="944563"/>
            <a:ext cx="55626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09600" indent="-609600">
              <a:spcBef>
                <a:spcPct val="20000"/>
              </a:spcBef>
              <a:buFontTx/>
              <a:buAutoNum type="arabicPeriod"/>
            </a:pPr>
            <a:r>
              <a:rPr lang="zh-TW" altLang="en-US" sz="2800" b="1">
                <a:solidFill>
                  <a:schemeClr val="bg1"/>
                </a:solidFill>
                <a:ea typeface="PMingLiU" charset="0"/>
                <a:cs typeface="PMingLiU" charset="0"/>
              </a:rPr>
              <a:t>不可侵犯的耶路撒冷</a:t>
            </a:r>
            <a:endParaRPr lang="en-US" sz="2800" b="1">
              <a:solidFill>
                <a:schemeClr val="bg1"/>
              </a:solidFill>
            </a:endParaRPr>
          </a:p>
          <a:p>
            <a:pPr marL="609600" indent="-609600">
              <a:spcBef>
                <a:spcPct val="20000"/>
              </a:spcBef>
              <a:buFontTx/>
              <a:buAutoNum type="arabicPeriod"/>
            </a:pPr>
            <a:r>
              <a:rPr lang="zh-CN" altLang="en-US" sz="2800" b="1">
                <a:solidFill>
                  <a:schemeClr val="bg1"/>
                </a:solidFill>
                <a:cs typeface="SimSun" charset="0"/>
              </a:rPr>
              <a:t>在</a:t>
            </a:r>
            <a:r>
              <a:rPr lang="en-US" sz="2800" b="1">
                <a:solidFill>
                  <a:schemeClr val="bg1"/>
                </a:solidFill>
              </a:rPr>
              <a:t>YHWH</a:t>
            </a:r>
            <a:r>
              <a:rPr lang="en-US" altLang="zh-CN" sz="2800" b="1">
                <a:solidFill>
                  <a:schemeClr val="bg1"/>
                </a:solidFill>
              </a:rPr>
              <a:t> </a:t>
            </a:r>
            <a:r>
              <a:rPr lang="zh-CN" altLang="en-US" sz="2800" b="1">
                <a:solidFill>
                  <a:schemeClr val="bg1"/>
                </a:solidFill>
                <a:cs typeface="SimSun" charset="0"/>
              </a:rPr>
              <a:t>的日期</a:t>
            </a:r>
          </a:p>
          <a:p>
            <a:pPr marL="609600" indent="-609600">
              <a:spcBef>
                <a:spcPct val="20000"/>
              </a:spcBef>
              <a:buFontTx/>
              <a:buAutoNum type="arabicPeriod"/>
            </a:pPr>
            <a:r>
              <a:rPr lang="zh-CN" altLang="en-US" sz="2800" b="1">
                <a:solidFill>
                  <a:schemeClr val="bg1"/>
                </a:solidFill>
                <a:cs typeface="SimSun" charset="0"/>
              </a:rPr>
              <a:t>实现愤怒</a:t>
            </a:r>
            <a:endParaRPr lang="en-US" sz="2800" b="1">
              <a:solidFill>
                <a:schemeClr val="bg1"/>
              </a:solidFill>
            </a:endParaRPr>
          </a:p>
          <a:p>
            <a:pPr marL="609600" indent="-609600">
              <a:spcBef>
                <a:spcPct val="20000"/>
              </a:spcBef>
              <a:buFontTx/>
              <a:buAutoNum type="arabicPeriod"/>
            </a:pPr>
            <a:r>
              <a:rPr lang="zh-CN" altLang="en-US" sz="2800" b="1">
                <a:solidFill>
                  <a:schemeClr val="bg1"/>
                </a:solidFill>
                <a:cs typeface="SimSun" charset="0"/>
              </a:rPr>
              <a:t>罪的结局</a:t>
            </a:r>
          </a:p>
          <a:p>
            <a:pPr marL="609600" indent="-609600">
              <a:spcBef>
                <a:spcPct val="20000"/>
              </a:spcBef>
              <a:buFontTx/>
              <a:buAutoNum type="arabicPeriod"/>
            </a:pPr>
            <a:r>
              <a:rPr lang="zh-TW" altLang="en-US" sz="2800" b="1">
                <a:solidFill>
                  <a:schemeClr val="bg1"/>
                </a:solidFill>
                <a:ea typeface="PMingLiU" charset="0"/>
                <a:cs typeface="PMingLiU" charset="0"/>
              </a:rPr>
              <a:t>上帝成為敵人</a:t>
            </a:r>
            <a:endParaRPr lang="en-US" altLang="zh-CN" sz="2800" b="1">
              <a:solidFill>
                <a:schemeClr val="bg1"/>
              </a:solidFill>
              <a:cs typeface="SimSun" charset="0"/>
            </a:endParaRPr>
          </a:p>
          <a:p>
            <a:pPr marL="609600" indent="-609600">
              <a:spcBef>
                <a:spcPct val="20000"/>
              </a:spcBef>
              <a:buFontTx/>
              <a:buAutoNum type="arabicPeriod"/>
            </a:pPr>
            <a:r>
              <a:rPr lang="en-US" altLang="zh-CN" sz="2800" b="1">
                <a:solidFill>
                  <a:schemeClr val="bg1"/>
                </a:solidFill>
                <a:cs typeface="SimSun" charset="0"/>
              </a:rPr>
              <a:t>YHWH’s</a:t>
            </a:r>
            <a:r>
              <a:rPr lang="zh-TW" altLang="en-US" sz="2800" b="1">
                <a:solidFill>
                  <a:schemeClr val="bg1"/>
                </a:solidFill>
                <a:ea typeface="PMingLiU" charset="0"/>
                <a:cs typeface="PMingLiU" charset="0"/>
              </a:rPr>
              <a:t>超卓</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普遍化</a:t>
            </a:r>
          </a:p>
          <a:p>
            <a:pPr marL="609600" indent="-609600">
              <a:spcBef>
                <a:spcPct val="20000"/>
              </a:spcBef>
              <a:buFontTx/>
              <a:buAutoNum type="arabicPeriod"/>
            </a:pPr>
            <a:r>
              <a:rPr lang="zh-CN" altLang="en-US" sz="2800" b="1">
                <a:solidFill>
                  <a:schemeClr val="bg1"/>
                </a:solidFill>
                <a:cs typeface="SimSun" charset="0"/>
              </a:rPr>
              <a:t>约伯记与耶利米哀歌</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从灾难的灰烬提升对神的信心</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上帝是公平</a:t>
            </a:r>
            <a:r>
              <a:rPr lang="en-US" altLang="zh-CN" sz="2800" b="1">
                <a:solidFill>
                  <a:schemeClr val="bg1"/>
                </a:solidFill>
                <a:cs typeface="SimSun" charset="0"/>
              </a:rPr>
              <a:t>,</a:t>
            </a:r>
            <a:r>
              <a:rPr lang="zh-TW" altLang="en-US" sz="2800" b="1">
                <a:solidFill>
                  <a:schemeClr val="bg1"/>
                </a:solidFill>
                <a:ea typeface="PMingLiU" charset="0"/>
                <a:cs typeface="PMingLiU" charset="0"/>
              </a:rPr>
              <a:t>不可用理性理解</a:t>
            </a:r>
            <a:endParaRPr lang="en-AU" altLang="zh-CN" sz="2800" b="1">
              <a:solidFill>
                <a:schemeClr val="bg1"/>
              </a:solidFill>
              <a:ea typeface="PMingLiU" charset="0"/>
              <a:cs typeface="PMingLiU"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2229">
                                            <p:txEl>
                                              <p:pRg st="8" end="8"/>
                                            </p:txEl>
                                          </p:spTgt>
                                        </p:tgtEl>
                                        <p:attrNameLst>
                                          <p:attrName>style.visibility</p:attrName>
                                        </p:attrNameLst>
                                      </p:cBhvr>
                                      <p:to>
                                        <p:strVal val="visible"/>
                                      </p:to>
                                    </p:set>
                                    <p:animEffect transition="in" filter="blinds(horizontal)">
                                      <p:cBhvr>
                                        <p:cTn id="7" dur="3000"/>
                                        <p:tgtEl>
                                          <p:spTgt spid="52229">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229">
                                            <p:txEl>
                                              <p:pRg st="9" end="9"/>
                                            </p:txEl>
                                          </p:spTgt>
                                        </p:tgtEl>
                                        <p:attrNameLst>
                                          <p:attrName>style.visibility</p:attrName>
                                        </p:attrNameLst>
                                      </p:cBhvr>
                                      <p:to>
                                        <p:strVal val="visible"/>
                                      </p:to>
                                    </p:set>
                                    <p:animEffect transition="in" filter="blinds(horizontal)">
                                      <p:cBhvr>
                                        <p:cTn id="12" dur="500"/>
                                        <p:tgtEl>
                                          <p:spTgt spid="522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74638"/>
            <a:ext cx="3733800" cy="1935162"/>
          </a:xfrm>
        </p:spPr>
        <p:txBody>
          <a:bodyPr/>
          <a:lstStyle/>
          <a:p>
            <a:r>
              <a:rPr lang="zh-TW"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教</a:t>
            </a:r>
            <a:r>
              <a:rPr lang="zh-CN"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导</a:t>
            </a:r>
            <a:r>
              <a:rPr lang="zh-TW"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内容</a:t>
            </a:r>
            <a:r>
              <a:rPr lang="zh-TW" altLang="en-US" dirty="0">
                <a:ea typeface="PMingLiU" charset="0"/>
                <a:cs typeface="PMingLiU" charset="0"/>
              </a:rPr>
              <a:t> </a:t>
            </a:r>
            <a:endParaRPr lang="zh-TW" altLang="en-AU" dirty="0">
              <a:ea typeface="PMingLiU" charset="0"/>
              <a:cs typeface="PMingLiU" charset="0"/>
            </a:endParaRPr>
          </a:p>
        </p:txBody>
      </p:sp>
      <p:pic>
        <p:nvPicPr>
          <p:cNvPr id="190467" name="Picture 3" descr="kotel_nei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51325" y="0"/>
            <a:ext cx="4892675" cy="685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0468" name="Rectangle 4"/>
          <p:cNvSpPr>
            <a:spLocks noChangeArrowheads="1"/>
          </p:cNvSpPr>
          <p:nvPr/>
        </p:nvSpPr>
        <p:spPr bwMode="auto">
          <a:xfrm>
            <a:off x="-180528" y="2721114"/>
            <a:ext cx="4431853"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ctr">
              <a:tabLst>
                <a:tab pos="457200" algn="l"/>
              </a:tabLst>
            </a:pPr>
            <a:r>
              <a:rPr lang="zh-TW" altLang="en-US" sz="4000" b="1" dirty="0">
                <a:ea typeface="PMingLiU" charset="0"/>
                <a:cs typeface="PMingLiU" charset="0"/>
              </a:rPr>
              <a:t>觉悟与报应</a:t>
            </a:r>
            <a:r>
              <a:rPr lang="zh-CN" altLang="en-US" sz="4000" b="1" dirty="0">
                <a:ea typeface="PMingLiU" charset="0"/>
                <a:cs typeface="PMingLiU" charset="0"/>
              </a:rPr>
              <a:t>、</a:t>
            </a:r>
            <a:r>
              <a:rPr lang="zh-TW" altLang="en-US" sz="4000" b="1" dirty="0">
                <a:ea typeface="PMingLiU" charset="0"/>
                <a:cs typeface="PMingLiU" charset="0"/>
              </a:rPr>
              <a:t>惩</a:t>
            </a:r>
            <a:r>
              <a:rPr lang="zh-TW" altLang="en-US" dirty="0">
                <a:ea typeface="PMingLiU" charset="0"/>
                <a:cs typeface="PMingLiU" charset="0"/>
              </a:rPr>
              <a:t> </a:t>
            </a:r>
            <a:r>
              <a:rPr lang="zh-TW" altLang="en-US" sz="4000" b="1" dirty="0">
                <a:ea typeface="PMingLiU" charset="0"/>
                <a:cs typeface="PMingLiU" charset="0"/>
              </a:rPr>
              <a:t>罸</a:t>
            </a:r>
          </a:p>
        </p:txBody>
      </p:sp>
      <p:sp>
        <p:nvSpPr>
          <p:cNvPr id="190469" name="Rectangle 5"/>
          <p:cNvSpPr>
            <a:spLocks noChangeArrowheads="1"/>
          </p:cNvSpPr>
          <p:nvPr/>
        </p:nvSpPr>
        <p:spPr bwMode="auto">
          <a:xfrm>
            <a:off x="381000" y="4343400"/>
            <a:ext cx="3581400" cy="2227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400" b="1" i="1"/>
              <a:t>“</a:t>
            </a:r>
            <a:r>
              <a:rPr lang="zh-CN" altLang="en-US" sz="2800" b="1" i="1">
                <a:cs typeface="SimSun" charset="0"/>
              </a:rPr>
              <a:t>耶和华阿，求你使我们向你回转，我们便得回转。求你复新我们的日子，像古时一样</a:t>
            </a:r>
            <a:r>
              <a:rPr lang="zh-CN" altLang="en-US" sz="2800">
                <a:cs typeface="SimSun" charset="0"/>
              </a:rPr>
              <a:t> </a:t>
            </a:r>
            <a:r>
              <a:rPr lang="zh-CN" altLang="en-US" sz="2800" b="1" i="1">
                <a:cs typeface="SimSun" charset="0"/>
              </a:rPr>
              <a:t>”</a:t>
            </a:r>
            <a:r>
              <a:rPr lang="zh-CN" altLang="en-US" sz="2400" b="1" i="1">
                <a:cs typeface="SimSun" charset="0"/>
              </a:rPr>
              <a:t> </a:t>
            </a:r>
            <a:r>
              <a:rPr lang="en-US" sz="2400" b="1" i="1"/>
              <a:t>(5:21)</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7951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chemeClr val="tx1"/>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2707" name="Picture 3" descr="CITYSCAPE_BIG1"/>
          <p:cNvPicPr>
            <a:picLocks noChangeAspect="1" noChangeArrowheads="1"/>
          </p:cNvPicPr>
          <p:nvPr/>
        </p:nvPicPr>
        <p:blipFill>
          <a:blip r:embed="rId3" cstate="screen">
            <a:lum bright="-6000" contrast="18000"/>
            <a:extLst>
              <a:ext uri="{28A0092B-C50C-407E-A947-70E740481C1C}">
                <a14:useLocalDpi xmlns:a14="http://schemas.microsoft.com/office/drawing/2010/main" val="0"/>
              </a:ext>
            </a:extLst>
          </a:blip>
          <a:srcRect/>
          <a:stretch>
            <a:fillRect/>
          </a:stretch>
        </p:blipFill>
        <p:spPr bwMode="auto">
          <a:xfrm>
            <a:off x="3048000" y="60325"/>
            <a:ext cx="6096000" cy="3749675"/>
          </a:xfrm>
          <a:prstGeom prst="rect">
            <a:avLst/>
          </a:prstGeom>
          <a:noFill/>
          <a:extLst>
            <a:ext uri="{909E8E84-426E-40dd-AFC4-6F175D3DCCD1}">
              <a14:hiddenFill xmlns:a14="http://schemas.microsoft.com/office/drawing/2010/main" xmlns="">
                <a:solidFill>
                  <a:srgbClr val="FFFFFF"/>
                </a:solidFill>
              </a14:hiddenFill>
            </a:ext>
          </a:extLst>
        </p:spPr>
      </p:pic>
      <p:sp>
        <p:nvSpPr>
          <p:cNvPr id="72708" name="Text Box 4"/>
          <p:cNvSpPr txBox="1">
            <a:spLocks noChangeArrowheads="1"/>
          </p:cNvSpPr>
          <p:nvPr/>
        </p:nvSpPr>
        <p:spPr bwMode="auto">
          <a:xfrm>
            <a:off x="0" y="4581525"/>
            <a:ext cx="7772400" cy="1431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r>
              <a:rPr lang="en-US" sz="4400" b="1" i="1">
                <a:solidFill>
                  <a:schemeClr val="bg1"/>
                </a:solidFill>
              </a:rPr>
              <a:t>锡安山</a:t>
            </a:r>
            <a:r>
              <a:rPr lang="zh-CN" altLang="en-US" sz="4400" b="1" i="1">
                <a:solidFill>
                  <a:schemeClr val="bg1"/>
                </a:solidFill>
                <a:cs typeface="SimSun" charset="0"/>
              </a:rPr>
              <a:t>，</a:t>
            </a:r>
            <a:r>
              <a:rPr lang="zh-CN" altLang="en-US" sz="4400" b="1" i="1">
                <a:solidFill>
                  <a:schemeClr val="bg1"/>
                </a:solidFill>
              </a:rPr>
              <a:t>大君王的城</a:t>
            </a:r>
            <a:r>
              <a:rPr lang="zh-CN" altLang="en-US" sz="4400" b="1" i="1">
                <a:solidFill>
                  <a:schemeClr val="bg1"/>
                </a:solidFill>
                <a:cs typeface="SimSun" charset="0"/>
              </a:rPr>
              <a:t>，</a:t>
            </a:r>
            <a:r>
              <a:rPr lang="zh-CN" altLang="en-US" sz="4400" b="1" i="1">
                <a:solidFill>
                  <a:schemeClr val="bg1"/>
                </a:solidFill>
              </a:rPr>
              <a:t>在北面居高华美</a:t>
            </a:r>
            <a:r>
              <a:rPr lang="zh-CN" altLang="en-US" sz="4400" b="1" i="1">
                <a:solidFill>
                  <a:schemeClr val="bg1"/>
                </a:solidFill>
                <a:cs typeface="SimSun" charset="0"/>
              </a:rPr>
              <a:t>，</a:t>
            </a:r>
            <a:r>
              <a:rPr lang="zh-CN" altLang="en-US" sz="4400" b="1" i="1">
                <a:solidFill>
                  <a:schemeClr val="bg1"/>
                </a:solidFill>
              </a:rPr>
              <a:t> 为全地所喜悦</a:t>
            </a:r>
            <a:r>
              <a:rPr lang="zh-CN" altLang="en-US" sz="4400"/>
              <a:t> </a:t>
            </a:r>
          </a:p>
        </p:txBody>
      </p:sp>
      <p:sp>
        <p:nvSpPr>
          <p:cNvPr id="72710" name="Text Box 6"/>
          <p:cNvSpPr txBox="1">
            <a:spLocks noChangeArrowheads="1"/>
          </p:cNvSpPr>
          <p:nvPr/>
        </p:nvSpPr>
        <p:spPr bwMode="auto">
          <a:xfrm>
            <a:off x="0" y="441325"/>
            <a:ext cx="4572000" cy="472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r>
              <a:rPr lang="en-US" sz="4400" b="1" i="1">
                <a:solidFill>
                  <a:schemeClr val="bg1"/>
                </a:solidFill>
              </a:rPr>
              <a:t>耶和华本为大，</a:t>
            </a:r>
            <a:endParaRPr lang="en-US" altLang="zh-CN" sz="4400" b="1" i="1">
              <a:solidFill>
                <a:schemeClr val="bg1"/>
              </a:solidFill>
              <a:cs typeface="SimSun" charset="0"/>
            </a:endParaRPr>
          </a:p>
          <a:p>
            <a:pPr lvl="2"/>
            <a:r>
              <a:rPr lang="en-US" sz="4400" b="1" i="1">
                <a:solidFill>
                  <a:schemeClr val="bg1"/>
                </a:solidFill>
              </a:rPr>
              <a:t>在我们神</a:t>
            </a:r>
            <a:endParaRPr lang="en-US" altLang="zh-CN" sz="4400" b="1" i="1">
              <a:solidFill>
                <a:schemeClr val="bg1"/>
              </a:solidFill>
              <a:cs typeface="SimSun" charset="0"/>
            </a:endParaRPr>
          </a:p>
          <a:p>
            <a:pPr lvl="2"/>
            <a:r>
              <a:rPr lang="en-US" sz="4400" b="1" i="1">
                <a:solidFill>
                  <a:schemeClr val="bg1"/>
                </a:solidFill>
              </a:rPr>
              <a:t>的城中，</a:t>
            </a:r>
            <a:endParaRPr lang="en-US" altLang="zh-CN" sz="4400" b="1" i="1">
              <a:solidFill>
                <a:schemeClr val="bg1"/>
              </a:solidFill>
              <a:cs typeface="SimSun" charset="0"/>
            </a:endParaRPr>
          </a:p>
          <a:p>
            <a:pPr lvl="2"/>
            <a:r>
              <a:rPr lang="en-US" sz="4400" b="1" i="1">
                <a:solidFill>
                  <a:schemeClr val="bg1"/>
                </a:solidFill>
              </a:rPr>
              <a:t>在他的</a:t>
            </a:r>
            <a:endParaRPr lang="en-US" altLang="zh-CN" sz="4400" b="1" i="1">
              <a:solidFill>
                <a:schemeClr val="bg1"/>
              </a:solidFill>
              <a:cs typeface="SimSun" charset="0"/>
            </a:endParaRPr>
          </a:p>
          <a:p>
            <a:pPr lvl="2"/>
            <a:r>
              <a:rPr lang="en-US" sz="4400" b="1" i="1">
                <a:solidFill>
                  <a:schemeClr val="bg1"/>
                </a:solidFill>
              </a:rPr>
              <a:t>圣山上</a:t>
            </a:r>
            <a:r>
              <a:rPr lang="zh-CN" altLang="en-US" sz="4400" b="1" i="1">
                <a:solidFill>
                  <a:schemeClr val="bg1"/>
                </a:solidFill>
                <a:cs typeface="SimSun" charset="0"/>
              </a:rPr>
              <a:t>，</a:t>
            </a:r>
          </a:p>
          <a:p>
            <a:pPr lvl="2"/>
            <a:r>
              <a:rPr lang="en-US" sz="4400" b="1" i="1">
                <a:solidFill>
                  <a:schemeClr val="bg1"/>
                </a:solidFill>
              </a:rPr>
              <a:t>该受大赞美。</a:t>
            </a:r>
            <a:r>
              <a:rPr lang="en-US"/>
              <a:t> </a:t>
            </a:r>
            <a:endParaRPr lang="en-US" sz="4000" b="1" i="1">
              <a:solidFill>
                <a:schemeClr val="bg1"/>
              </a:solidFill>
              <a:latin typeface="Times New Roman" charset="0"/>
            </a:endParaRPr>
          </a:p>
          <a:p>
            <a:pPr lvl="2"/>
            <a:endParaRPr lang="en-US" sz="4000" b="1" i="1">
              <a:solidFill>
                <a:schemeClr val="bg1"/>
              </a:solidFill>
              <a:latin typeface="Times New Roman" charset="0"/>
            </a:endParaRPr>
          </a:p>
        </p:txBody>
      </p:sp>
      <p:sp>
        <p:nvSpPr>
          <p:cNvPr id="72711" name="Rectangle 7"/>
          <p:cNvSpPr>
            <a:spLocks noGrp="1" noChangeArrowheads="1"/>
          </p:cNvSpPr>
          <p:nvPr>
            <p:ph type="title" idx="4294967295"/>
          </p:nvPr>
        </p:nvSpPr>
        <p:spPr>
          <a:xfrm>
            <a:off x="2362200" y="6202363"/>
            <a:ext cx="4953000" cy="579437"/>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pPr>
            <a:r>
              <a:rPr lang="zh-CN" altLang="en-US" sz="3200" b="1">
                <a:solidFill>
                  <a:schemeClr val="bg1"/>
                </a:solidFill>
                <a:effectLst>
                  <a:outerShdw blurRad="38100" dist="38100" dir="2700000" algn="tl">
                    <a:srgbClr val="808080"/>
                  </a:outerShdw>
                </a:effectLst>
                <a:cs typeface="SimSun" charset="0"/>
              </a:rPr>
              <a:t>诗篇 </a:t>
            </a:r>
            <a:r>
              <a:rPr lang="en-US" sz="3200" b="1">
                <a:solidFill>
                  <a:schemeClr val="bg1"/>
                </a:solidFill>
                <a:effectLst>
                  <a:outerShdw blurRad="38100" dist="38100" dir="2700000" algn="tl">
                    <a:srgbClr val="808080"/>
                  </a:outerShdw>
                </a:effectLst>
              </a:rPr>
              <a:t>48:1-2 </a:t>
            </a:r>
          </a:p>
        </p:txBody>
      </p:sp>
    </p:spTree>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rael 03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0" y="0"/>
            <a:ext cx="9144000" cy="7516813"/>
          </a:xfrm>
          <a:prstGeom prst="rect">
            <a:avLst/>
          </a:prstGeom>
          <a:noFill/>
          <a:extLst>
            <a:ext uri="{909E8E84-426E-40dd-AFC4-6F175D3DCCD1}">
              <a14:hiddenFill xmlns:a14="http://schemas.microsoft.com/office/drawing/2010/main" xmlns="">
                <a:solidFill>
                  <a:srgbClr val="FFFFFF"/>
                </a:solidFill>
              </a14:hiddenFill>
            </a:ext>
          </a:extLst>
        </p:spPr>
      </p:pic>
      <p:sp>
        <p:nvSpPr>
          <p:cNvPr id="73731" name="Text Box 3"/>
          <p:cNvSpPr txBox="1">
            <a:spLocks noChangeArrowheads="1"/>
          </p:cNvSpPr>
          <p:nvPr/>
        </p:nvSpPr>
        <p:spPr bwMode="auto">
          <a:xfrm>
            <a:off x="-381000" y="152400"/>
            <a:ext cx="98298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lgn="ctr">
              <a:defRPr/>
            </a:pPr>
            <a:r>
              <a:rPr lang="en-US" sz="4000" b="1" i="1" dirty="0" err="1">
                <a:solidFill>
                  <a:schemeClr val="bg1"/>
                </a:solidFill>
                <a:effectLst>
                  <a:glow rad="101600">
                    <a:schemeClr val="tx1">
                      <a:alpha val="75000"/>
                    </a:schemeClr>
                  </a:glow>
                </a:effectLst>
                <a:latin typeface="Arial"/>
                <a:ea typeface="+mn-ea"/>
                <a:cs typeface="Arial"/>
              </a:rPr>
              <a:t>你的仆人原来喜悦她的石头</a:t>
            </a:r>
            <a:endParaRPr lang="en-US" altLang="zh-CN" sz="4000" b="1" i="1" dirty="0">
              <a:solidFill>
                <a:schemeClr val="bg1"/>
              </a:solidFill>
              <a:effectLst>
                <a:glow rad="101600">
                  <a:schemeClr val="tx1">
                    <a:alpha val="75000"/>
                  </a:schemeClr>
                </a:glow>
              </a:effectLst>
              <a:latin typeface="Arial"/>
              <a:ea typeface="+mn-ea"/>
              <a:cs typeface="Arial"/>
            </a:endParaRPr>
          </a:p>
          <a:p>
            <a:pPr lvl="2" algn="ctr">
              <a:defRPr/>
            </a:pPr>
            <a:r>
              <a:rPr lang="en-US" sz="4000" b="1" i="1" dirty="0" err="1">
                <a:solidFill>
                  <a:schemeClr val="bg1"/>
                </a:solidFill>
                <a:effectLst>
                  <a:glow rad="101600">
                    <a:schemeClr val="tx1">
                      <a:alpha val="75000"/>
                    </a:schemeClr>
                  </a:glow>
                </a:effectLst>
                <a:latin typeface="Arial"/>
                <a:ea typeface="+mn-ea"/>
                <a:cs typeface="Arial"/>
              </a:rPr>
              <a:t>可怜她的尘土</a:t>
            </a:r>
            <a:r>
              <a:rPr lang="en-US" sz="4000" b="1" i="1" dirty="0">
                <a:solidFill>
                  <a:schemeClr val="bg1"/>
                </a:solidFill>
                <a:effectLst>
                  <a:glow rad="101600">
                    <a:schemeClr val="tx1">
                      <a:alpha val="75000"/>
                    </a:schemeClr>
                  </a:glow>
                </a:effectLst>
                <a:latin typeface="Arial"/>
                <a:ea typeface="+mn-ea"/>
                <a:cs typeface="Arial"/>
              </a:rPr>
              <a:t> </a:t>
            </a:r>
          </a:p>
        </p:txBody>
      </p:sp>
      <p:sp>
        <p:nvSpPr>
          <p:cNvPr id="73733" name="Rectangle 5"/>
          <p:cNvSpPr>
            <a:spLocks noGrp="1" noChangeArrowheads="1"/>
          </p:cNvSpPr>
          <p:nvPr>
            <p:ph type="title" idx="4294967295"/>
          </p:nvPr>
        </p:nvSpPr>
        <p:spPr>
          <a:xfrm>
            <a:off x="4191000" y="6096000"/>
            <a:ext cx="4953000" cy="762000"/>
          </a:xfrm>
          <a:solidFill>
            <a:schemeClr val="tx1"/>
          </a:solidFill>
        </p:spPr>
        <p:txBody>
          <a:bodyPr/>
          <a:lstStyle/>
          <a:p>
            <a:r>
              <a:rPr lang="zh-CN" altLang="en-US" sz="3200" b="1" dirty="0">
                <a:solidFill>
                  <a:schemeClr val="bg1"/>
                </a:solidFill>
                <a:effectLst>
                  <a:outerShdw blurRad="38100" dist="38100" dir="2700000" algn="tl">
                    <a:srgbClr val="808080"/>
                  </a:outerShdw>
                </a:effectLst>
                <a:cs typeface="SimSun" charset="0"/>
              </a:rPr>
              <a:t>诗篇</a:t>
            </a:r>
            <a:r>
              <a:rPr lang="zh-CN" altLang="en-US" sz="3200" b="1" dirty="0">
                <a:solidFill>
                  <a:schemeClr val="bg1"/>
                </a:solidFill>
                <a:effectLst>
                  <a:outerShdw blurRad="38100" dist="38100" dir="2700000" algn="tl">
                    <a:srgbClr val="808080"/>
                  </a:outerShdw>
                </a:effectLst>
              </a:rPr>
              <a:t> </a:t>
            </a:r>
            <a:r>
              <a:rPr lang="en-US" sz="3200" b="1" dirty="0">
                <a:solidFill>
                  <a:schemeClr val="bg1"/>
                </a:solidFill>
                <a:effectLst>
                  <a:outerShdw blurRad="38100" dist="38100" dir="2700000" algn="tl">
                    <a:srgbClr val="808080"/>
                  </a:outerShdw>
                </a:effectLst>
              </a:rPr>
              <a:t>102:14 </a:t>
            </a:r>
            <a:endParaRPr lang="en-US" dirty="0"/>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srael 092"/>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extLst>
            <a:ext uri="{909E8E84-426E-40dd-AFC4-6F175D3DCCD1}">
              <a14:hiddenFill xmlns:a14="http://schemas.microsoft.com/office/drawing/2010/main" xmlns="">
                <a:solidFill>
                  <a:srgbClr val="FFFFFF"/>
                </a:solidFill>
              </a14:hiddenFill>
            </a:ext>
          </a:extLst>
        </p:spPr>
      </p:pic>
      <p:sp>
        <p:nvSpPr>
          <p:cNvPr id="74755" name="Text Box 3"/>
          <p:cNvSpPr txBox="1">
            <a:spLocks noChangeArrowheads="1"/>
          </p:cNvSpPr>
          <p:nvPr/>
        </p:nvSpPr>
        <p:spPr bwMode="auto">
          <a:xfrm>
            <a:off x="457200" y="1600200"/>
            <a:ext cx="82296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lgn="ctr">
              <a:defRPr/>
            </a:pPr>
            <a:r>
              <a:rPr lang="en-US" sz="4000" b="1" i="1" dirty="0" err="1">
                <a:solidFill>
                  <a:schemeClr val="bg1"/>
                </a:solidFill>
                <a:effectLst>
                  <a:glow rad="139700">
                    <a:schemeClr val="tx1">
                      <a:alpha val="89000"/>
                    </a:schemeClr>
                  </a:glow>
                </a:effectLst>
                <a:latin typeface="Arial"/>
                <a:ea typeface="+mn-ea"/>
                <a:cs typeface="Arial"/>
              </a:rPr>
              <a:t>耶路撒冷阿，我若忘记你，情愿我的右手忘记技巧</a:t>
            </a:r>
            <a:r>
              <a:rPr lang="en-US" sz="4000" b="1" i="1" dirty="0">
                <a:solidFill>
                  <a:schemeClr val="bg1"/>
                </a:solidFill>
                <a:effectLst>
                  <a:glow rad="139700">
                    <a:schemeClr val="tx1">
                      <a:alpha val="89000"/>
                    </a:schemeClr>
                  </a:glow>
                </a:effectLst>
                <a:latin typeface="Arial"/>
                <a:ea typeface="+mn-ea"/>
                <a:cs typeface="Arial"/>
              </a:rPr>
              <a:t>。 . </a:t>
            </a:r>
          </a:p>
          <a:p>
            <a:pPr lvl="2" algn="ctr">
              <a:defRPr/>
            </a:pPr>
            <a:r>
              <a:rPr lang="en-US" sz="4000" b="1" i="1" dirty="0" err="1">
                <a:solidFill>
                  <a:schemeClr val="bg1"/>
                </a:solidFill>
                <a:effectLst>
                  <a:glow rad="139700">
                    <a:schemeClr val="tx1">
                      <a:alpha val="89000"/>
                    </a:schemeClr>
                  </a:glow>
                </a:effectLst>
                <a:latin typeface="Arial"/>
                <a:ea typeface="+mn-ea"/>
                <a:cs typeface="Arial"/>
              </a:rPr>
              <a:t>我若不记念你，若不看耶路撒冷过于我所最喜乐的，情愿我的舌头贴于上膛</a:t>
            </a:r>
            <a:r>
              <a:rPr lang="en-US" sz="4000" b="1" i="1" dirty="0">
                <a:solidFill>
                  <a:schemeClr val="bg1"/>
                </a:solidFill>
                <a:effectLst>
                  <a:glow rad="139700">
                    <a:schemeClr val="tx1">
                      <a:alpha val="89000"/>
                    </a:schemeClr>
                  </a:glow>
                </a:effectLst>
                <a:latin typeface="Arial"/>
                <a:ea typeface="+mn-ea"/>
                <a:cs typeface="Arial"/>
              </a:rPr>
              <a:t>。 </a:t>
            </a:r>
          </a:p>
        </p:txBody>
      </p:sp>
      <p:sp>
        <p:nvSpPr>
          <p:cNvPr id="74757" name="Rectangle 5"/>
          <p:cNvSpPr>
            <a:spLocks noGrp="1" noChangeArrowheads="1"/>
          </p:cNvSpPr>
          <p:nvPr>
            <p:ph type="title" idx="4294967295"/>
          </p:nvPr>
        </p:nvSpPr>
        <p:spPr>
          <a:xfrm>
            <a:off x="4793704" y="5949280"/>
            <a:ext cx="4343400" cy="707886"/>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marL="228600" lvl="2">
              <a:defRPr/>
            </a:pPr>
            <a:r>
              <a:rPr lang="zh-CN" altLang="en-US" sz="4000" b="1" i="1" kern="1200" dirty="0">
                <a:solidFill>
                  <a:schemeClr val="bg1"/>
                </a:solidFill>
                <a:effectLst>
                  <a:glow rad="139700">
                    <a:schemeClr val="tx1">
                      <a:alpha val="89000"/>
                    </a:schemeClr>
                  </a:glow>
                </a:effectLst>
                <a:latin typeface="Arial"/>
                <a:ea typeface="+mn-ea"/>
                <a:cs typeface="Arial"/>
              </a:rPr>
              <a:t>诗篇 </a:t>
            </a:r>
            <a:r>
              <a:rPr lang="en-US" sz="4000" b="1" i="1" kern="1200" dirty="0">
                <a:solidFill>
                  <a:schemeClr val="bg1"/>
                </a:solidFill>
                <a:effectLst>
                  <a:glow rad="139700">
                    <a:schemeClr val="tx1">
                      <a:alpha val="89000"/>
                    </a:schemeClr>
                  </a:glow>
                </a:effectLst>
                <a:latin typeface="Arial"/>
                <a:ea typeface="+mn-ea"/>
                <a:cs typeface="Arial"/>
              </a:rPr>
              <a:t>137:5-6 </a:t>
            </a:r>
          </a:p>
        </p:txBody>
      </p:sp>
    </p:spTree>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idx="4294967295"/>
          </p:nvPr>
        </p:nvSpPr>
        <p:spPr>
          <a:xfrm>
            <a:off x="1752600" y="2514600"/>
            <a:ext cx="6248400" cy="1752600"/>
          </a:xfrm>
          <a:noFill/>
          <a:ln/>
          <a:effectLst>
            <a:outerShdw blurRad="63500" dist="57501" dir="1676261" algn="ctr" rotWithShape="0">
              <a:schemeClr val="bg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a:defRPr/>
            </a:pPr>
            <a:r>
              <a:rPr lang="zh-CN" altLang="en-US" sz="6000" b="1" spc="600" dirty="0">
                <a:solidFill>
                  <a:schemeClr val="bg1"/>
                </a:solidFill>
                <a:latin typeface="Boca Raton ICG Solid" charset="0"/>
                <a:ea typeface="ＭＳ Ｐゴシック" charset="0"/>
                <a:cs typeface="ＭＳ Ｐゴシック" charset="0"/>
              </a:rPr>
              <a:t>现代  </a:t>
            </a:r>
            <a:br>
              <a:rPr lang="zh-CN" altLang="en-US" sz="6000" b="1" spc="600" dirty="0">
                <a:solidFill>
                  <a:schemeClr val="bg1"/>
                </a:solidFill>
                <a:latin typeface="Boca Raton ICG Solid" charset="0"/>
                <a:ea typeface="ＭＳ Ｐゴシック" charset="0"/>
                <a:cs typeface="ＭＳ Ｐゴシック" charset="0"/>
              </a:rPr>
            </a:br>
            <a:r>
              <a:rPr lang="zh-CN" altLang="en-US" sz="6000" b="1" spc="600" dirty="0">
                <a:solidFill>
                  <a:schemeClr val="bg1"/>
                </a:solidFill>
                <a:latin typeface="Boca Raton ICG Solid" charset="0"/>
                <a:ea typeface="ＭＳ Ｐゴシック" charset="0"/>
                <a:cs typeface="ＭＳ Ｐゴシック" charset="0"/>
              </a:rPr>
              <a:t>耶利米哀歌</a:t>
            </a:r>
            <a:endParaRPr lang="en-US" sz="6000" b="1" spc="600" dirty="0">
              <a:solidFill>
                <a:schemeClr val="bg1"/>
              </a:solidFill>
              <a:latin typeface="Boca Raton ICG Solid" charset="0"/>
              <a:ea typeface="ＭＳ Ｐゴシック" charset="0"/>
              <a:cs typeface="ＭＳ Ｐゴシック" charset="0"/>
            </a:endParaRPr>
          </a:p>
        </p:txBody>
      </p:sp>
    </p:spTree>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ttack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extLst>
            <a:ext uri="{909E8E84-426E-40dd-AFC4-6F175D3DCCD1}">
              <a14:hiddenFill xmlns:a14="http://schemas.microsoft.com/office/drawing/2010/main" xmlns="">
                <a:solidFill>
                  <a:srgbClr val="FFFFFF"/>
                </a:solidFill>
              </a14:hiddenFill>
            </a:ext>
          </a:extLst>
        </p:spPr>
      </p:pic>
      <p:sp>
        <p:nvSpPr>
          <p:cNvPr id="75779" name="Rectangle 3"/>
          <p:cNvSpPr>
            <a:spLocks noGrp="1" noChangeArrowheads="1"/>
          </p:cNvSpPr>
          <p:nvPr>
            <p:ph type="title" idx="4294967295"/>
          </p:nvPr>
        </p:nvSpPr>
        <p:spPr/>
        <p:txBody>
          <a:bodyPr/>
          <a:lstStyle/>
          <a:p>
            <a:r>
              <a:rPr lang="zh-CN" altLang="en-US" sz="5400" dirty="0">
                <a:solidFill>
                  <a:schemeClr val="bg1"/>
                </a:solidFill>
                <a:cs typeface="SimSun" charset="0"/>
              </a:rPr>
              <a:t>九一一双塔</a:t>
            </a:r>
          </a:p>
        </p:txBody>
      </p:sp>
    </p:spTree>
  </p:cSld>
  <p:clrMapOvr>
    <a:masterClrMapping/>
  </p:clrMapOvr>
  <p:transition spd="med" advTm="1000">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9875" name="Picture 3" descr="Pentago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650"/>
            <a:ext cx="9144000" cy="5899150"/>
          </a:xfrm>
          <a:prstGeom prst="rect">
            <a:avLst/>
          </a:prstGeom>
          <a:noFill/>
          <a:extLst>
            <a:ext uri="{909E8E84-426E-40dd-AFC4-6F175D3DCCD1}">
              <a14:hiddenFill xmlns:a14="http://schemas.microsoft.com/office/drawing/2010/main" xmlns="">
                <a:solidFill>
                  <a:srgbClr val="FFFFFF"/>
                </a:solidFill>
              </a14:hiddenFill>
            </a:ext>
          </a:extLst>
        </p:spPr>
      </p:pic>
      <p:sp>
        <p:nvSpPr>
          <p:cNvPr id="79876" name="Rectangle 4"/>
          <p:cNvSpPr>
            <a:spLocks noGrp="1" noChangeArrowheads="1"/>
          </p:cNvSpPr>
          <p:nvPr>
            <p:ph type="title" idx="4294967295"/>
          </p:nvPr>
        </p:nvSpPr>
        <p:spPr>
          <a:xfrm>
            <a:off x="0" y="0"/>
            <a:ext cx="9144000" cy="1143000"/>
          </a:xfrm>
          <a:solidFill>
            <a:schemeClr val="tx1"/>
          </a:solidFill>
        </p:spPr>
        <p:txBody>
          <a:bodyPr/>
          <a:lstStyle/>
          <a:p>
            <a:r>
              <a:rPr lang="zh-CN" altLang="en-US" b="1" dirty="0">
                <a:solidFill>
                  <a:schemeClr val="bg1"/>
                </a:solidFill>
                <a:cs typeface="SimSun" charset="0"/>
              </a:rPr>
              <a:t>五角大楼</a:t>
            </a:r>
          </a:p>
        </p:txBody>
      </p:sp>
    </p:spTree>
  </p:cSld>
  <p:clrMapOvr>
    <a:masterClrMapping/>
  </p:clrMapOvr>
  <p:transition spd="med" advTm="1000">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0863"/>
            <a:ext cx="9144000" cy="6002337"/>
          </a:xfrm>
          <a:prstGeom prst="rect">
            <a:avLst/>
          </a:prstGeom>
          <a:noFill/>
          <a:extLst>
            <a:ext uri="{909E8E84-426E-40dd-AFC4-6F175D3DCCD1}">
              <a14:hiddenFill xmlns:a14="http://schemas.microsoft.com/office/drawing/2010/main" xmlns="">
                <a:solidFill>
                  <a:srgbClr val="FFFFFF"/>
                </a:solidFill>
              </a14:hiddenFill>
            </a:ext>
          </a:extLst>
        </p:spPr>
      </p:pic>
      <p:sp>
        <p:nvSpPr>
          <p:cNvPr id="80899" name="Rectangle 3"/>
          <p:cNvSpPr>
            <a:spLocks noGrp="1" noChangeArrowheads="1"/>
          </p:cNvSpPr>
          <p:nvPr>
            <p:ph type="title" idx="4294967295"/>
          </p:nvPr>
        </p:nvSpPr>
        <p:spPr>
          <a:xfrm>
            <a:off x="0" y="-18480"/>
            <a:ext cx="9144000" cy="1143000"/>
          </a:xfrm>
          <a:solidFill>
            <a:schemeClr val="tx1"/>
          </a:solidFill>
        </p:spPr>
        <p:txBody>
          <a:bodyPr/>
          <a:lstStyle/>
          <a:p>
            <a:r>
              <a:rPr lang="en-US" b="1" dirty="0" err="1">
                <a:solidFill>
                  <a:schemeClr val="bg1"/>
                </a:solidFill>
              </a:rPr>
              <a:t>之后的尘埃</a:t>
            </a:r>
            <a:r>
              <a:rPr lang="en-US" dirty="0">
                <a:solidFill>
                  <a:schemeClr val="bg1"/>
                </a:solidFill>
              </a:rPr>
              <a:t> </a:t>
            </a:r>
          </a:p>
        </p:txBody>
      </p:sp>
    </p:spTree>
  </p:cSld>
  <p:clrMapOvr>
    <a:masterClrMapping/>
  </p:clrMapOvr>
  <p:transition spd="med" advTm="1000">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4025"/>
          </a:xfrm>
          <a:prstGeom prst="rect">
            <a:avLst/>
          </a:prstGeom>
          <a:noFill/>
          <a:extLst>
            <a:ext uri="{909E8E84-426E-40dd-AFC4-6F175D3DCCD1}">
              <a14:hiddenFill xmlns:a14="http://schemas.microsoft.com/office/drawing/2010/main" xmlns="">
                <a:solidFill>
                  <a:srgbClr val="FFFFFF"/>
                </a:solidFill>
              </a14:hiddenFill>
            </a:ext>
          </a:extLst>
        </p:spPr>
      </p:pic>
      <p:sp>
        <p:nvSpPr>
          <p:cNvPr id="82947" name="Rectangle 3"/>
          <p:cNvSpPr>
            <a:spLocks noGrp="1" noChangeArrowheads="1"/>
          </p:cNvSpPr>
          <p:nvPr>
            <p:ph type="title" idx="4294967295"/>
          </p:nvPr>
        </p:nvSpPr>
        <p:spPr>
          <a:xfrm>
            <a:off x="0" y="0"/>
            <a:ext cx="9144000" cy="1143000"/>
          </a:xfrm>
          <a:solidFill>
            <a:schemeClr val="tx1"/>
          </a:solidFill>
        </p:spPr>
        <p:txBody>
          <a:bodyPr/>
          <a:lstStyle/>
          <a:p>
            <a:r>
              <a:rPr lang="en-US" b="1" dirty="0" err="1">
                <a:solidFill>
                  <a:schemeClr val="bg1"/>
                </a:solidFill>
              </a:rPr>
              <a:t>其余的消防战士</a:t>
            </a:r>
            <a:r>
              <a:rPr lang="en-US" dirty="0"/>
              <a:t> </a:t>
            </a:r>
          </a:p>
        </p:txBody>
      </p:sp>
    </p:spTree>
  </p:cSld>
  <p:clrMapOvr>
    <a:masterClrMapping/>
  </p:clrMapOvr>
  <p:transition spd="med" advTm="1000">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088"/>
            <a:ext cx="9144000" cy="5929312"/>
          </a:xfrm>
          <a:prstGeom prst="rect">
            <a:avLst/>
          </a:prstGeom>
          <a:noFill/>
          <a:extLst>
            <a:ext uri="{909E8E84-426E-40dd-AFC4-6F175D3DCCD1}">
              <a14:hiddenFill xmlns:a14="http://schemas.microsoft.com/office/drawing/2010/main" xmlns="">
                <a:solidFill>
                  <a:srgbClr val="FFFFFF"/>
                </a:solidFill>
              </a14:hiddenFill>
            </a:ext>
          </a:extLst>
        </p:spPr>
      </p:pic>
      <p:sp>
        <p:nvSpPr>
          <p:cNvPr id="84995" name="Rectangle 3"/>
          <p:cNvSpPr>
            <a:spLocks noGrp="1" noChangeArrowheads="1"/>
          </p:cNvSpPr>
          <p:nvPr>
            <p:ph type="title" idx="4294967295"/>
          </p:nvPr>
        </p:nvSpPr>
        <p:spPr>
          <a:xfrm>
            <a:off x="0" y="0"/>
            <a:ext cx="9144000" cy="1143000"/>
          </a:xfrm>
          <a:solidFill>
            <a:schemeClr val="tx1"/>
          </a:solidFill>
        </p:spPr>
        <p:txBody>
          <a:bodyPr/>
          <a:lstStyle/>
          <a:p>
            <a:r>
              <a:rPr lang="zh-CN" altLang="en-US" dirty="0">
                <a:solidFill>
                  <a:schemeClr val="bg1"/>
                </a:solidFill>
                <a:cs typeface="SimSun" charset="0"/>
              </a:rPr>
              <a:t>在街上</a:t>
            </a:r>
          </a:p>
        </p:txBody>
      </p:sp>
    </p:spTree>
  </p:cSld>
  <p:clrMapOvr>
    <a:masterClrMapping/>
  </p:clrMapOvr>
  <p:transition spd="med" advTm="1000">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163"/>
            <a:ext cx="9144000" cy="6091237"/>
          </a:xfrm>
          <a:prstGeom prst="rect">
            <a:avLst/>
          </a:prstGeom>
          <a:noFill/>
          <a:extLst>
            <a:ext uri="{909E8E84-426E-40dd-AFC4-6F175D3DCCD1}">
              <a14:hiddenFill xmlns:a14="http://schemas.microsoft.com/office/drawing/2010/main" xmlns="">
                <a:solidFill>
                  <a:srgbClr val="FFFFFF"/>
                </a:solidFill>
              </a14:hiddenFill>
            </a:ext>
          </a:extLst>
        </p:spPr>
      </p:pic>
      <p:sp>
        <p:nvSpPr>
          <p:cNvPr id="87043" name="Rectangle 3"/>
          <p:cNvSpPr>
            <a:spLocks noGrp="1" noChangeArrowheads="1"/>
          </p:cNvSpPr>
          <p:nvPr>
            <p:ph type="title" idx="4294967295"/>
          </p:nvPr>
        </p:nvSpPr>
        <p:spPr>
          <a:xfrm>
            <a:off x="0" y="0"/>
            <a:ext cx="9144000" cy="1143000"/>
          </a:xfrm>
          <a:solidFill>
            <a:schemeClr val="tx1"/>
          </a:solidFill>
        </p:spPr>
        <p:txBody>
          <a:bodyPr/>
          <a:lstStyle/>
          <a:p>
            <a:r>
              <a:rPr lang="zh-CN" altLang="en-US" b="1" dirty="0">
                <a:solidFill>
                  <a:schemeClr val="bg1"/>
                </a:solidFill>
                <a:cs typeface="SimSun" charset="0"/>
              </a:rPr>
              <a:t>大清理</a:t>
            </a:r>
          </a:p>
        </p:txBody>
      </p:sp>
    </p:spTree>
  </p:cSld>
  <p:clrMapOvr>
    <a:masterClrMapping/>
  </p:clrMapOvr>
  <p:transition spd="med" advTm="1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sz="4400" b="1" dirty="0">
                <a:solidFill>
                  <a:srgbClr val="FFFFFF"/>
                </a:solidFill>
                <a:effectLst>
                  <a:glow rad="355600">
                    <a:srgbClr val="000000"/>
                  </a:glow>
                  <a:outerShdw blurRad="38100" dist="38100" dir="2700000" algn="tl">
                    <a:srgbClr val="000000">
                      <a:alpha val="43137"/>
                    </a:srgbClr>
                  </a:outerShdw>
                </a:effectLst>
              </a:rPr>
              <a:t>耶路撒冷</a:t>
            </a:r>
            <a:endParaRPr lang="en-US" altLang="zh-CN" sz="4400" b="1" dirty="0">
              <a:solidFill>
                <a:srgbClr val="FFFFFF"/>
              </a:solidFill>
              <a:effectLst>
                <a:glow rad="355600">
                  <a:srgbClr val="000000"/>
                </a:glow>
                <a:outerShdw blurRad="38100" dist="38100" dir="2700000" algn="tl">
                  <a:srgbClr val="000000">
                    <a:alpha val="43137"/>
                  </a:srgbClr>
                </a:outerShdw>
              </a:effectLst>
            </a:endParaRPr>
          </a:p>
          <a:p>
            <a:pPr lvl="0" algn="ctr">
              <a:defRPr/>
            </a:pPr>
            <a:r>
              <a:rPr lang="zh-CN" altLang="en-US" sz="4400" b="1" dirty="0">
                <a:solidFill>
                  <a:srgbClr val="FFFFFF"/>
                </a:solidFill>
                <a:effectLst>
                  <a:glow rad="355600">
                    <a:srgbClr val="000000"/>
                  </a:glow>
                  <a:outerShdw blurRad="38100" dist="38100" dir="2700000" algn="tl">
                    <a:srgbClr val="000000">
                      <a:alpha val="43137"/>
                    </a:srgbClr>
                  </a:outerShdw>
                </a:effectLst>
              </a:rPr>
              <a:t>沦陷</a:t>
            </a:r>
            <a:endParaRPr kumimoji="0" 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zh-CN" altLang="en-US" sz="3600" b="1" dirty="0">
                <a:latin typeface="Arial" charset="0"/>
                <a:ea typeface="ＭＳ Ｐゴシック" charset="0"/>
                <a:cs typeface="Arial" charset="0"/>
              </a:rPr>
              <a:t>耶利米对耶路撒冷沦陷的两种看法</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 name="Text Box 14"/>
            <p:cNvSpPr txBox="1">
              <a:spLocks noChangeArrowheads="1"/>
            </p:cNvSpPr>
            <p:nvPr/>
          </p:nvSpPr>
          <p:spPr bwMode="auto">
            <a:xfrm>
              <a:off x="-108517" y="2852463"/>
              <a:ext cx="3024101" cy="2062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耶利米书</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向前看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警告</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Text Box 14"/>
            <p:cNvSpPr txBox="1">
              <a:spLocks noChangeArrowheads="1"/>
            </p:cNvSpPr>
            <p:nvPr/>
          </p:nvSpPr>
          <p:spPr bwMode="auto">
            <a:xfrm>
              <a:off x="6156706" y="2947124"/>
              <a:ext cx="3095810" cy="206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耶利米哀歌</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向后看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悲痛</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spTree>
    <p:extLst>
      <p:ext uri="{BB962C8B-B14F-4D97-AF65-F5344CB8AC3E}">
        <p14:creationId xmlns:p14="http://schemas.microsoft.com/office/powerpoint/2010/main" val="242531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750"/>
            <a:ext cx="9144000" cy="6089650"/>
          </a:xfrm>
          <a:prstGeom prst="rect">
            <a:avLst/>
          </a:prstGeom>
          <a:noFill/>
          <a:extLst>
            <a:ext uri="{909E8E84-426E-40dd-AFC4-6F175D3DCCD1}">
              <a14:hiddenFill xmlns:a14="http://schemas.microsoft.com/office/drawing/2010/main" xmlns="">
                <a:solidFill>
                  <a:srgbClr val="FFFFFF"/>
                </a:solidFill>
              </a14:hiddenFill>
            </a:ext>
          </a:extLst>
        </p:spPr>
      </p:pic>
      <p:sp>
        <p:nvSpPr>
          <p:cNvPr id="77827" name="Rectangle 3"/>
          <p:cNvSpPr>
            <a:spLocks noGrp="1" noChangeArrowheads="1"/>
          </p:cNvSpPr>
          <p:nvPr>
            <p:ph type="title" idx="4294967295"/>
          </p:nvPr>
        </p:nvSpPr>
        <p:spPr>
          <a:xfrm>
            <a:off x="0" y="0"/>
            <a:ext cx="9144000" cy="1143000"/>
          </a:xfrm>
          <a:solidFill>
            <a:schemeClr val="tx1"/>
          </a:solidFill>
        </p:spPr>
        <p:txBody>
          <a:bodyPr/>
          <a:lstStyle/>
          <a:p>
            <a:r>
              <a:rPr lang="zh-CN" altLang="en-US" dirty="0">
                <a:solidFill>
                  <a:schemeClr val="bg1"/>
                </a:solidFill>
                <a:cs typeface="SimSun" charset="0"/>
              </a:rPr>
              <a:t>自由女神像</a:t>
            </a:r>
          </a:p>
        </p:txBody>
      </p:sp>
    </p:spTree>
  </p:cSld>
  <p:clrMapOvr>
    <a:masterClrMapping/>
  </p:clrMapOvr>
  <p:transition spd="med" advTm="1000">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305532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8583345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mn-cs"/>
            </a:endParaRPr>
          </a:p>
        </p:txBody>
      </p:sp>
      <p:sp>
        <p:nvSpPr>
          <p:cNvPr id="178179" name="Text Box 3"/>
          <p:cNvSpPr txBox="1">
            <a:spLocks noChangeArrowheads="1"/>
          </p:cNvSpPr>
          <p:nvPr/>
        </p:nvSpPr>
        <p:spPr bwMode="auto">
          <a:xfrm>
            <a:off x="-76200" y="6216650"/>
            <a:ext cx="1295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SimSun" charset="0"/>
              </a:rPr>
              <a:t>钱：</a:t>
            </a:r>
          </a:p>
        </p:txBody>
      </p:sp>
      <p:sp>
        <p:nvSpPr>
          <p:cNvPr id="178180" name="Rectangle 4"/>
          <p:cNvSpPr>
            <a:spLocks noChangeArrowheads="1"/>
          </p:cNvSpPr>
          <p:nvPr/>
        </p:nvSpPr>
        <p:spPr bwMode="auto">
          <a:xfrm>
            <a:off x="70866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81" name="Text Box 5"/>
          <p:cNvSpPr txBox="1">
            <a:spLocks noChangeArrowheads="1"/>
          </p:cNvSpPr>
          <p:nvPr/>
        </p:nvSpPr>
        <p:spPr bwMode="auto">
          <a:xfrm>
            <a:off x="1066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1</a:t>
            </a:r>
          </a:p>
        </p:txBody>
      </p:sp>
      <p:sp>
        <p:nvSpPr>
          <p:cNvPr id="178182" name="Text Box 6"/>
          <p:cNvSpPr txBox="1">
            <a:spLocks noChangeArrowheads="1"/>
          </p:cNvSpPr>
          <p:nvPr/>
        </p:nvSpPr>
        <p:spPr bwMode="auto">
          <a:xfrm>
            <a:off x="2590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a:t>
            </a:r>
          </a:p>
        </p:txBody>
      </p:sp>
      <p:sp>
        <p:nvSpPr>
          <p:cNvPr id="178183" name="Text Box 7"/>
          <p:cNvSpPr txBox="1">
            <a:spLocks noChangeArrowheads="1"/>
          </p:cNvSpPr>
          <p:nvPr/>
        </p:nvSpPr>
        <p:spPr bwMode="auto">
          <a:xfrm>
            <a:off x="4114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3</a:t>
            </a:r>
          </a:p>
        </p:txBody>
      </p:sp>
      <p:sp>
        <p:nvSpPr>
          <p:cNvPr id="178184" name="Text Box 8"/>
          <p:cNvSpPr txBox="1">
            <a:spLocks noChangeArrowheads="1"/>
          </p:cNvSpPr>
          <p:nvPr/>
        </p:nvSpPr>
        <p:spPr bwMode="auto">
          <a:xfrm>
            <a:off x="57150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a:t>
            </a:r>
          </a:p>
        </p:txBody>
      </p:sp>
      <p:sp>
        <p:nvSpPr>
          <p:cNvPr id="178185" name="Text Box 9"/>
          <p:cNvSpPr txBox="1">
            <a:spLocks noChangeArrowheads="1"/>
          </p:cNvSpPr>
          <p:nvPr/>
        </p:nvSpPr>
        <p:spPr bwMode="auto">
          <a:xfrm>
            <a:off x="73152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5</a:t>
            </a:r>
          </a:p>
        </p:txBody>
      </p:sp>
      <p:sp>
        <p:nvSpPr>
          <p:cNvPr id="178186" name="Text Box 10"/>
          <p:cNvSpPr txBox="1">
            <a:spLocks noChangeArrowheads="1"/>
          </p:cNvSpPr>
          <p:nvPr/>
        </p:nvSpPr>
        <p:spPr bwMode="auto">
          <a:xfrm>
            <a:off x="8382000" y="76200"/>
            <a:ext cx="685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495</a:t>
            </a:r>
          </a:p>
        </p:txBody>
      </p:sp>
      <p:sp>
        <p:nvSpPr>
          <p:cNvPr id="178187" name="Rectangle 11"/>
          <p:cNvSpPr>
            <a:spLocks noChangeArrowheads="1"/>
          </p:cNvSpPr>
          <p:nvPr/>
        </p:nvSpPr>
        <p:spPr bwMode="auto">
          <a:xfrm>
            <a:off x="5581650" y="2743200"/>
            <a:ext cx="1219200" cy="3505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88" name="Text Box 12"/>
          <p:cNvSpPr txBox="1">
            <a:spLocks noChangeArrowheads="1"/>
          </p:cNvSpPr>
          <p:nvPr/>
        </p:nvSpPr>
        <p:spPr bwMode="auto">
          <a:xfrm>
            <a:off x="5562600" y="2819400"/>
            <a:ext cx="1219200" cy="306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89" name="Rectangle 13"/>
          <p:cNvSpPr>
            <a:spLocks noChangeArrowheads="1"/>
          </p:cNvSpPr>
          <p:nvPr/>
        </p:nvSpPr>
        <p:spPr bwMode="auto">
          <a:xfrm>
            <a:off x="257175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0" name="Text Box 14"/>
          <p:cNvSpPr txBox="1">
            <a:spLocks noChangeArrowheads="1"/>
          </p:cNvSpPr>
          <p:nvPr/>
        </p:nvSpPr>
        <p:spPr bwMode="auto">
          <a:xfrm>
            <a:off x="2514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91" name="Rectangle 15"/>
          <p:cNvSpPr>
            <a:spLocks noChangeArrowheads="1"/>
          </p:cNvSpPr>
          <p:nvPr/>
        </p:nvSpPr>
        <p:spPr bwMode="auto">
          <a:xfrm>
            <a:off x="10668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2" name="Text Box 16"/>
          <p:cNvSpPr txBox="1">
            <a:spLocks noChangeArrowheads="1"/>
          </p:cNvSpPr>
          <p:nvPr/>
        </p:nvSpPr>
        <p:spPr bwMode="auto">
          <a:xfrm>
            <a:off x="990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93" name="Rectangle 17"/>
          <p:cNvSpPr>
            <a:spLocks noChangeArrowheads="1"/>
          </p:cNvSpPr>
          <p:nvPr/>
        </p:nvSpPr>
        <p:spPr bwMode="auto">
          <a:xfrm>
            <a:off x="4076700" y="762000"/>
            <a:ext cx="1219200" cy="548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4" name="Text Box 18"/>
          <p:cNvSpPr txBox="1">
            <a:spLocks noChangeArrowheads="1"/>
          </p:cNvSpPr>
          <p:nvPr/>
        </p:nvSpPr>
        <p:spPr bwMode="auto">
          <a:xfrm>
            <a:off x="4038600" y="914400"/>
            <a:ext cx="1333500" cy="5424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BBB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CCC</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DDD</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EEE</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FFF</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GGG</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HHHIII</a:t>
            </a:r>
          </a:p>
        </p:txBody>
      </p:sp>
      <p:sp>
        <p:nvSpPr>
          <p:cNvPr id="178195" name="Text Box 19"/>
          <p:cNvSpPr txBox="1">
            <a:spLocks noChangeArrowheads="1"/>
          </p:cNvSpPr>
          <p:nvPr/>
        </p:nvSpPr>
        <p:spPr bwMode="auto">
          <a:xfrm>
            <a:off x="1143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196" name="Text Box 20"/>
          <p:cNvSpPr txBox="1">
            <a:spLocks noChangeArrowheads="1"/>
          </p:cNvSpPr>
          <p:nvPr/>
        </p:nvSpPr>
        <p:spPr bwMode="auto">
          <a:xfrm>
            <a:off x="2667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197" name="Text Box 21"/>
          <p:cNvSpPr txBox="1">
            <a:spLocks noChangeArrowheads="1"/>
          </p:cNvSpPr>
          <p:nvPr/>
        </p:nvSpPr>
        <p:spPr bwMode="auto">
          <a:xfrm>
            <a:off x="4191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66</a:t>
            </a:r>
          </a:p>
        </p:txBody>
      </p:sp>
      <p:sp>
        <p:nvSpPr>
          <p:cNvPr id="178198" name="Text Box 22"/>
          <p:cNvSpPr txBox="1">
            <a:spLocks noChangeArrowheads="1"/>
          </p:cNvSpPr>
          <p:nvPr/>
        </p:nvSpPr>
        <p:spPr bwMode="auto">
          <a:xfrm>
            <a:off x="5715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44</a:t>
            </a:r>
          </a:p>
        </p:txBody>
      </p:sp>
      <p:sp>
        <p:nvSpPr>
          <p:cNvPr id="178199" name="Text Box 23"/>
          <p:cNvSpPr txBox="1">
            <a:spLocks noChangeArrowheads="1"/>
          </p:cNvSpPr>
          <p:nvPr/>
        </p:nvSpPr>
        <p:spPr bwMode="auto">
          <a:xfrm>
            <a:off x="7239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200" name="Text Box 24"/>
          <p:cNvSpPr txBox="1">
            <a:spLocks noChangeArrowheads="1"/>
          </p:cNvSpPr>
          <p:nvPr/>
        </p:nvSpPr>
        <p:spPr bwMode="auto">
          <a:xfrm>
            <a:off x="1066800" y="14478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SimSun" charset="0"/>
              </a:rPr>
              <a:t>注意：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希伯來文子母有</a:t>
            </a:r>
            <a:r>
              <a:rPr kumimoji="0" lang="en-US" altLang="zh-TW"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22</a:t>
            </a:r>
            <a:r>
              <a:rPr kumimoji="0" lang="zh-TW"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個子音</a:t>
            </a:r>
          </a:p>
        </p:txBody>
      </p:sp>
      <p:sp>
        <p:nvSpPr>
          <p:cNvPr id="178201" name="Rectangle 25"/>
          <p:cNvSpPr>
            <a:spLocks noGrp="1" noChangeArrowheads="1"/>
          </p:cNvSpPr>
          <p:nvPr>
            <p:ph type="title" idx="4294967295"/>
          </p:nvPr>
        </p:nvSpPr>
        <p:spPr>
          <a:xfrm rot="16200000">
            <a:off x="-2125662" y="2657475"/>
            <a:ext cx="4953000" cy="701675"/>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離合詩之結構</a:t>
            </a:r>
          </a:p>
        </p:txBody>
      </p:sp>
    </p:spTree>
    <p:extLst>
      <p:ext uri="{BB962C8B-B14F-4D97-AF65-F5344CB8AC3E}">
        <p14:creationId xmlns:p14="http://schemas.microsoft.com/office/powerpoint/2010/main" val="2650205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8191"/>
                                        </p:tgtEl>
                                        <p:attrNameLst>
                                          <p:attrName>style.visibility</p:attrName>
                                        </p:attrNameLst>
                                      </p:cBhvr>
                                      <p:to>
                                        <p:strVal val="visible"/>
                                      </p:to>
                                    </p:set>
                                    <p:animEffect transition="in" filter="wipe(down)">
                                      <p:cBhvr>
                                        <p:cTn id="7" dur="500"/>
                                        <p:tgtEl>
                                          <p:spTgt spid="17819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8195"/>
                                        </p:tgtEl>
                                        <p:attrNameLst>
                                          <p:attrName>style.visibility</p:attrName>
                                        </p:attrNameLst>
                                      </p:cBhvr>
                                      <p:to>
                                        <p:strVal val="visible"/>
                                      </p:to>
                                    </p:set>
                                    <p:anim calcmode="lin" valueType="num">
                                      <p:cBhvr additive="base">
                                        <p:cTn id="10" dur="500" fill="hold"/>
                                        <p:tgtEl>
                                          <p:spTgt spid="178195"/>
                                        </p:tgtEl>
                                        <p:attrNameLst>
                                          <p:attrName>ppt_x</p:attrName>
                                        </p:attrNameLst>
                                      </p:cBhvr>
                                      <p:tavLst>
                                        <p:tav tm="0">
                                          <p:val>
                                            <p:strVal val="#ppt_x"/>
                                          </p:val>
                                        </p:tav>
                                        <p:tav tm="100000">
                                          <p:val>
                                            <p:strVal val="#ppt_x"/>
                                          </p:val>
                                        </p:tav>
                                      </p:tavLst>
                                    </p:anim>
                                    <p:anim calcmode="lin" valueType="num">
                                      <p:cBhvr additive="base">
                                        <p:cTn id="11" dur="500" fill="hold"/>
                                        <p:tgtEl>
                                          <p:spTgt spid="178195"/>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8189"/>
                                        </p:tgtEl>
                                        <p:attrNameLst>
                                          <p:attrName>style.visibility</p:attrName>
                                        </p:attrNameLst>
                                      </p:cBhvr>
                                      <p:to>
                                        <p:strVal val="visible"/>
                                      </p:to>
                                    </p:set>
                                    <p:animEffect transition="in" filter="wipe(down)">
                                      <p:cBhvr>
                                        <p:cTn id="16" dur="500"/>
                                        <p:tgtEl>
                                          <p:spTgt spid="17818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78196"/>
                                        </p:tgtEl>
                                        <p:attrNameLst>
                                          <p:attrName>style.visibility</p:attrName>
                                        </p:attrNameLst>
                                      </p:cBhvr>
                                      <p:to>
                                        <p:strVal val="visible"/>
                                      </p:to>
                                    </p:set>
                                    <p:anim calcmode="lin" valueType="num">
                                      <p:cBhvr additive="base">
                                        <p:cTn id="19" dur="500" fill="hold"/>
                                        <p:tgtEl>
                                          <p:spTgt spid="178196"/>
                                        </p:tgtEl>
                                        <p:attrNameLst>
                                          <p:attrName>ppt_x</p:attrName>
                                        </p:attrNameLst>
                                      </p:cBhvr>
                                      <p:tavLst>
                                        <p:tav tm="0">
                                          <p:val>
                                            <p:strVal val="#ppt_x"/>
                                          </p:val>
                                        </p:tav>
                                        <p:tav tm="100000">
                                          <p:val>
                                            <p:strVal val="#ppt_x"/>
                                          </p:val>
                                        </p:tav>
                                      </p:tavLst>
                                    </p:anim>
                                    <p:anim calcmode="lin" valueType="num">
                                      <p:cBhvr additive="base">
                                        <p:cTn id="20" dur="500" fill="hold"/>
                                        <p:tgtEl>
                                          <p:spTgt spid="17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8193"/>
                                        </p:tgtEl>
                                        <p:attrNameLst>
                                          <p:attrName>style.visibility</p:attrName>
                                        </p:attrNameLst>
                                      </p:cBhvr>
                                      <p:to>
                                        <p:strVal val="visible"/>
                                      </p:to>
                                    </p:set>
                                    <p:animEffect transition="in" filter="wipe(down)">
                                      <p:cBhvr>
                                        <p:cTn id="25" dur="500"/>
                                        <p:tgtEl>
                                          <p:spTgt spid="17819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78197"/>
                                        </p:tgtEl>
                                        <p:attrNameLst>
                                          <p:attrName>style.visibility</p:attrName>
                                        </p:attrNameLst>
                                      </p:cBhvr>
                                      <p:to>
                                        <p:strVal val="visible"/>
                                      </p:to>
                                    </p:set>
                                    <p:anim calcmode="lin" valueType="num">
                                      <p:cBhvr additive="base">
                                        <p:cTn id="28" dur="500" fill="hold"/>
                                        <p:tgtEl>
                                          <p:spTgt spid="178197"/>
                                        </p:tgtEl>
                                        <p:attrNameLst>
                                          <p:attrName>ppt_x</p:attrName>
                                        </p:attrNameLst>
                                      </p:cBhvr>
                                      <p:tavLst>
                                        <p:tav tm="0">
                                          <p:val>
                                            <p:strVal val="#ppt_x"/>
                                          </p:val>
                                        </p:tav>
                                        <p:tav tm="100000">
                                          <p:val>
                                            <p:strVal val="#ppt_x"/>
                                          </p:val>
                                        </p:tav>
                                      </p:tavLst>
                                    </p:anim>
                                    <p:anim calcmode="lin" valueType="num">
                                      <p:cBhvr additive="base">
                                        <p:cTn id="29" dur="500" fill="hold"/>
                                        <p:tgtEl>
                                          <p:spTgt spid="17819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8187"/>
                                        </p:tgtEl>
                                        <p:attrNameLst>
                                          <p:attrName>style.visibility</p:attrName>
                                        </p:attrNameLst>
                                      </p:cBhvr>
                                      <p:to>
                                        <p:strVal val="visible"/>
                                      </p:to>
                                    </p:set>
                                    <p:animEffect transition="in" filter="wipe(down)">
                                      <p:cBhvr>
                                        <p:cTn id="34" dur="500"/>
                                        <p:tgtEl>
                                          <p:spTgt spid="17818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78198"/>
                                        </p:tgtEl>
                                        <p:attrNameLst>
                                          <p:attrName>style.visibility</p:attrName>
                                        </p:attrNameLst>
                                      </p:cBhvr>
                                      <p:to>
                                        <p:strVal val="visible"/>
                                      </p:to>
                                    </p:set>
                                    <p:anim calcmode="lin" valueType="num">
                                      <p:cBhvr additive="base">
                                        <p:cTn id="37" dur="500" fill="hold"/>
                                        <p:tgtEl>
                                          <p:spTgt spid="178198"/>
                                        </p:tgtEl>
                                        <p:attrNameLst>
                                          <p:attrName>ppt_x</p:attrName>
                                        </p:attrNameLst>
                                      </p:cBhvr>
                                      <p:tavLst>
                                        <p:tav tm="0">
                                          <p:val>
                                            <p:strVal val="#ppt_x"/>
                                          </p:val>
                                        </p:tav>
                                        <p:tav tm="100000">
                                          <p:val>
                                            <p:strVal val="#ppt_x"/>
                                          </p:val>
                                        </p:tav>
                                      </p:tavLst>
                                    </p:anim>
                                    <p:anim calcmode="lin" valueType="num">
                                      <p:cBhvr additive="base">
                                        <p:cTn id="38" dur="500" fill="hold"/>
                                        <p:tgtEl>
                                          <p:spTgt spid="17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Effect transition="in" filter="wipe(down)">
                                      <p:cBhvr>
                                        <p:cTn id="43" dur="500"/>
                                        <p:tgtEl>
                                          <p:spTgt spid="178180"/>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178199"/>
                                        </p:tgtEl>
                                        <p:attrNameLst>
                                          <p:attrName>style.visibility</p:attrName>
                                        </p:attrNameLst>
                                      </p:cBhvr>
                                      <p:to>
                                        <p:strVal val="visible"/>
                                      </p:to>
                                    </p:set>
                                    <p:anim calcmode="lin" valueType="num">
                                      <p:cBhvr additive="base">
                                        <p:cTn id="46" dur="500" fill="hold"/>
                                        <p:tgtEl>
                                          <p:spTgt spid="178199"/>
                                        </p:tgtEl>
                                        <p:attrNameLst>
                                          <p:attrName>ppt_x</p:attrName>
                                        </p:attrNameLst>
                                      </p:cBhvr>
                                      <p:tavLst>
                                        <p:tav tm="0">
                                          <p:val>
                                            <p:strVal val="#ppt_x"/>
                                          </p:val>
                                        </p:tav>
                                        <p:tav tm="100000">
                                          <p:val>
                                            <p:strVal val="#ppt_x"/>
                                          </p:val>
                                        </p:tav>
                                      </p:tavLst>
                                    </p:anim>
                                    <p:anim calcmode="lin" valueType="num">
                                      <p:cBhvr additive="base">
                                        <p:cTn id="47" dur="500" fill="hold"/>
                                        <p:tgtEl>
                                          <p:spTgt spid="17819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178200"/>
                                        </p:tgtEl>
                                        <p:attrNameLst>
                                          <p:attrName>style.visibility</p:attrName>
                                        </p:attrNameLst>
                                      </p:cBhvr>
                                      <p:to>
                                        <p:strVal val="visible"/>
                                      </p:to>
                                    </p:set>
                                    <p:anim calcmode="lin" valueType="num">
                                      <p:cBhvr>
                                        <p:cTn id="52" dur="1000" fill="hold"/>
                                        <p:tgtEl>
                                          <p:spTgt spid="178200"/>
                                        </p:tgtEl>
                                        <p:attrNameLst>
                                          <p:attrName>ppt_w</p:attrName>
                                        </p:attrNameLst>
                                      </p:cBhvr>
                                      <p:tavLst>
                                        <p:tav tm="0">
                                          <p:val>
                                            <p:fltVal val="0"/>
                                          </p:val>
                                        </p:tav>
                                        <p:tav tm="100000">
                                          <p:val>
                                            <p:strVal val="#ppt_w"/>
                                          </p:val>
                                        </p:tav>
                                      </p:tavLst>
                                    </p:anim>
                                    <p:anim calcmode="lin" valueType="num">
                                      <p:cBhvr>
                                        <p:cTn id="53" dur="1000" fill="hold"/>
                                        <p:tgtEl>
                                          <p:spTgt spid="178200"/>
                                        </p:tgtEl>
                                        <p:attrNameLst>
                                          <p:attrName>ppt_h</p:attrName>
                                        </p:attrNameLst>
                                      </p:cBhvr>
                                      <p:tavLst>
                                        <p:tav tm="0">
                                          <p:val>
                                            <p:fltVal val="0"/>
                                          </p:val>
                                        </p:tav>
                                        <p:tav tm="100000">
                                          <p:val>
                                            <p:strVal val="#ppt_h"/>
                                          </p:val>
                                        </p:tav>
                                      </p:tavLst>
                                    </p:anim>
                                    <p:anim calcmode="lin" valueType="num">
                                      <p:cBhvr>
                                        <p:cTn id="54" dur="1000" fill="hold"/>
                                        <p:tgtEl>
                                          <p:spTgt spid="178200"/>
                                        </p:tgtEl>
                                        <p:attrNameLst>
                                          <p:attrName>style.rotation</p:attrName>
                                        </p:attrNameLst>
                                      </p:cBhvr>
                                      <p:tavLst>
                                        <p:tav tm="0">
                                          <p:val>
                                            <p:fltVal val="90"/>
                                          </p:val>
                                        </p:tav>
                                        <p:tav tm="100000">
                                          <p:val>
                                            <p:fltVal val="0"/>
                                          </p:val>
                                        </p:tav>
                                      </p:tavLst>
                                    </p:anim>
                                    <p:animEffect transition="in" filter="fade">
                                      <p:cBhvr>
                                        <p:cTn id="55" dur="1000"/>
                                        <p:tgtEl>
                                          <p:spTgt spid="1782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8192"/>
                                        </p:tgtEl>
                                        <p:attrNameLst>
                                          <p:attrName>style.visibility</p:attrName>
                                        </p:attrNameLst>
                                      </p:cBhvr>
                                      <p:to>
                                        <p:strVal val="visible"/>
                                      </p:to>
                                    </p:set>
                                    <p:animEffect transition="in" filter="wipe(up)">
                                      <p:cBhvr>
                                        <p:cTn id="60" dur="500"/>
                                        <p:tgtEl>
                                          <p:spTgt spid="17819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8190"/>
                                        </p:tgtEl>
                                        <p:attrNameLst>
                                          <p:attrName>style.visibility</p:attrName>
                                        </p:attrNameLst>
                                      </p:cBhvr>
                                      <p:to>
                                        <p:strVal val="visible"/>
                                      </p:to>
                                    </p:set>
                                    <p:animEffect transition="in" filter="wipe(up)">
                                      <p:cBhvr>
                                        <p:cTn id="65" dur="500"/>
                                        <p:tgtEl>
                                          <p:spTgt spid="17819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78194"/>
                                        </p:tgtEl>
                                        <p:attrNameLst>
                                          <p:attrName>style.visibility</p:attrName>
                                        </p:attrNameLst>
                                      </p:cBhvr>
                                      <p:to>
                                        <p:strVal val="visible"/>
                                      </p:to>
                                    </p:set>
                                    <p:animEffect transition="in" filter="wipe(up)">
                                      <p:cBhvr>
                                        <p:cTn id="70" dur="500"/>
                                        <p:tgtEl>
                                          <p:spTgt spid="17819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8188"/>
                                        </p:tgtEl>
                                        <p:attrNameLst>
                                          <p:attrName>style.visibility</p:attrName>
                                        </p:attrNameLst>
                                      </p:cBhvr>
                                      <p:to>
                                        <p:strVal val="visible"/>
                                      </p:to>
                                    </p:set>
                                    <p:animEffect transition="in" filter="wipe(up)">
                                      <p:cBhvr>
                                        <p:cTn id="75" dur="500"/>
                                        <p:tgtEl>
                                          <p:spTgt spid="17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nimBg="1"/>
      <p:bldP spid="178187" grpId="0" animBg="1"/>
      <p:bldP spid="178188" grpId="0"/>
      <p:bldP spid="178189" grpId="0" animBg="1"/>
      <p:bldP spid="178190" grpId="0"/>
      <p:bldP spid="178191" grpId="0" animBg="1"/>
      <p:bldP spid="178192" grpId="0"/>
      <p:bldP spid="178193" grpId="0" animBg="1"/>
      <p:bldP spid="178194" grpId="0"/>
      <p:bldP spid="178195" grpId="0"/>
      <p:bldP spid="178196" grpId="0"/>
      <p:bldP spid="178197" grpId="0"/>
      <p:bldP spid="178198" grpId="0"/>
      <p:bldP spid="178199" grpId="0"/>
      <p:bldP spid="1782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mn-cs"/>
            </a:endParaRPr>
          </a:p>
        </p:txBody>
      </p:sp>
      <p:sp>
        <p:nvSpPr>
          <p:cNvPr id="180227" name="Rectangle 3"/>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28" name="Text Box 4"/>
          <p:cNvSpPr txBox="1">
            <a:spLocks noChangeArrowheads="1"/>
          </p:cNvSpPr>
          <p:nvPr/>
        </p:nvSpPr>
        <p:spPr bwMode="auto">
          <a:xfrm>
            <a:off x="7239000" y="5029200"/>
            <a:ext cx="1676400" cy="8679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余民的</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归回</a:t>
            </a:r>
          </a:p>
        </p:txBody>
      </p:sp>
      <p:sp>
        <p:nvSpPr>
          <p:cNvPr id="180229" name="Text Box 5"/>
          <p:cNvSpPr txBox="1">
            <a:spLocks noChangeArrowheads="1"/>
          </p:cNvSpPr>
          <p:nvPr/>
        </p:nvSpPr>
        <p:spPr bwMode="auto">
          <a:xfrm>
            <a:off x="4572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1</a:t>
            </a:r>
          </a:p>
        </p:txBody>
      </p:sp>
      <p:sp>
        <p:nvSpPr>
          <p:cNvPr id="180230" name="Text Box 6"/>
          <p:cNvSpPr txBox="1">
            <a:spLocks noChangeArrowheads="1"/>
          </p:cNvSpPr>
          <p:nvPr/>
        </p:nvSpPr>
        <p:spPr bwMode="auto">
          <a:xfrm>
            <a:off x="2133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a:t>
            </a:r>
          </a:p>
        </p:txBody>
      </p:sp>
      <p:sp>
        <p:nvSpPr>
          <p:cNvPr id="180231" name="Text Box 7"/>
          <p:cNvSpPr txBox="1">
            <a:spLocks noChangeArrowheads="1"/>
          </p:cNvSpPr>
          <p:nvPr/>
        </p:nvSpPr>
        <p:spPr bwMode="auto">
          <a:xfrm>
            <a:off x="39624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3</a:t>
            </a:r>
          </a:p>
        </p:txBody>
      </p:sp>
      <p:sp>
        <p:nvSpPr>
          <p:cNvPr id="180232" name="Text Box 8"/>
          <p:cNvSpPr txBox="1">
            <a:spLocks noChangeArrowheads="1"/>
          </p:cNvSpPr>
          <p:nvPr/>
        </p:nvSpPr>
        <p:spPr bwMode="auto">
          <a:xfrm>
            <a:off x="57150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a:t>
            </a:r>
          </a:p>
        </p:txBody>
      </p:sp>
      <p:sp>
        <p:nvSpPr>
          <p:cNvPr id="180233" name="Text Box 9"/>
          <p:cNvSpPr txBox="1">
            <a:spLocks noChangeArrowheads="1"/>
          </p:cNvSpPr>
          <p:nvPr/>
        </p:nvSpPr>
        <p:spPr bwMode="auto">
          <a:xfrm>
            <a:off x="7467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5</a:t>
            </a:r>
          </a:p>
        </p:txBody>
      </p:sp>
      <p:sp>
        <p:nvSpPr>
          <p:cNvPr id="180234" name="Rectangle 1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5" name="Text Box 11"/>
          <p:cNvSpPr txBox="1">
            <a:spLocks noChangeArrowheads="1"/>
          </p:cNvSpPr>
          <p:nvPr/>
        </p:nvSpPr>
        <p:spPr bwMode="auto">
          <a:xfrm>
            <a:off x="5562600" y="3505200"/>
            <a:ext cx="14478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上帝</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的发怒</a:t>
            </a:r>
            <a:endPar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endParaRPr>
          </a:p>
        </p:txBody>
      </p:sp>
      <p:sp>
        <p:nvSpPr>
          <p:cNvPr id="180236" name="Rectangle 12"/>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7" name="Text Box 13"/>
          <p:cNvSpPr txBox="1">
            <a:spLocks noChangeArrowheads="1"/>
          </p:cNvSpPr>
          <p:nvPr/>
        </p:nvSpPr>
        <p:spPr bwMode="auto">
          <a:xfrm>
            <a:off x="3810000" y="22860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耶利米</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rPr>
              <a:t> </a:t>
            </a: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回复</a:t>
            </a:r>
          </a:p>
        </p:txBody>
      </p:sp>
      <p:sp>
        <p:nvSpPr>
          <p:cNvPr id="180238" name="Rectangle 14"/>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9" name="Text Box 15"/>
          <p:cNvSpPr txBox="1">
            <a:spLocks noChangeArrowheads="1"/>
          </p:cNvSpPr>
          <p:nvPr/>
        </p:nvSpPr>
        <p:spPr bwMode="auto">
          <a:xfrm>
            <a:off x="2057400" y="36576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上帝</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的审判</a:t>
            </a:r>
          </a:p>
        </p:txBody>
      </p:sp>
      <p:sp>
        <p:nvSpPr>
          <p:cNvPr id="180240" name="Rectangle 16"/>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1" name="Text Box 17"/>
          <p:cNvSpPr txBox="1">
            <a:spLocks noChangeArrowheads="1"/>
          </p:cNvSpPr>
          <p:nvPr/>
        </p:nvSpPr>
        <p:spPr bwMode="auto">
          <a:xfrm>
            <a:off x="304800" y="5089525"/>
            <a:ext cx="17526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耶路撒冷</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的荒凉</a:t>
            </a:r>
            <a:endPar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endParaRPr>
          </a:p>
        </p:txBody>
      </p:sp>
      <p:sp>
        <p:nvSpPr>
          <p:cNvPr id="180242" name="Line 18"/>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3" name="Line 19"/>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80244" name="Group 20"/>
          <p:cNvGrpSpPr>
            <a:grpSpLocks/>
          </p:cNvGrpSpPr>
          <p:nvPr/>
        </p:nvGrpSpPr>
        <p:grpSpPr bwMode="auto">
          <a:xfrm>
            <a:off x="3886200" y="3124200"/>
            <a:ext cx="1371600" cy="3429000"/>
            <a:chOff x="2448" y="1968"/>
            <a:chExt cx="864" cy="2160"/>
          </a:xfrm>
        </p:grpSpPr>
        <p:sp>
          <p:nvSpPr>
            <p:cNvPr id="180245" name="AutoShape 21" descr="Papyrus"/>
            <p:cNvSpPr>
              <a:spLocks noChangeArrowheads="1"/>
            </p:cNvSpPr>
            <p:nvPr/>
          </p:nvSpPr>
          <p:spPr bwMode="auto">
            <a:xfrm>
              <a:off x="2448" y="1968"/>
              <a:ext cx="864"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6" name="Text Box 22"/>
            <p:cNvSpPr txBox="1">
              <a:spLocks noChangeArrowheads="1"/>
            </p:cNvSpPr>
            <p:nvPr/>
          </p:nvSpPr>
          <p:spPr bwMode="auto">
            <a:xfrm>
              <a:off x="2448" y="2994"/>
              <a:ext cx="864" cy="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SimSun" charset="0"/>
                </a:rPr>
                <a:t>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SimSun" charset="0"/>
                </a:rPr>
                <a:t>点 </a:t>
              </a: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p:txBody>
        </p:sp>
      </p:grpSp>
      <p:sp>
        <p:nvSpPr>
          <p:cNvPr id="180247" name="Text Box 23"/>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495</a:t>
            </a:r>
          </a:p>
        </p:txBody>
      </p:sp>
      <p:sp>
        <p:nvSpPr>
          <p:cNvPr id="180248" name="Rectangle 24"/>
          <p:cNvSpPr>
            <a:spLocks noGrp="1" noChangeArrowheads="1"/>
          </p:cNvSpPr>
          <p:nvPr>
            <p:ph type="title" idx="4294967295"/>
          </p:nvPr>
        </p:nvSpPr>
        <p:spPr>
          <a:xfrm>
            <a:off x="685800" y="152400"/>
            <a:ext cx="7772400" cy="701675"/>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交錯法之結構</a:t>
            </a:r>
          </a:p>
        </p:txBody>
      </p:sp>
    </p:spTree>
    <p:extLst>
      <p:ext uri="{BB962C8B-B14F-4D97-AF65-F5344CB8AC3E}">
        <p14:creationId xmlns:p14="http://schemas.microsoft.com/office/powerpoint/2010/main" val="3817513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0242"/>
                                        </p:tgtEl>
                                        <p:attrNameLst>
                                          <p:attrName>style.visibility</p:attrName>
                                        </p:attrNameLst>
                                      </p:cBhvr>
                                      <p:to>
                                        <p:strVal val="visible"/>
                                      </p:to>
                                    </p:set>
                                    <p:animEffect transition="in" filter="wipe(left)">
                                      <p:cBhvr>
                                        <p:cTn id="7" dur="500"/>
                                        <p:tgtEl>
                                          <p:spTgt spid="1802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wipe(left)">
                                      <p:cBhvr>
                                        <p:cTn id="11" dur="500"/>
                                        <p:tgtEl>
                                          <p:spTgt spid="1802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80244"/>
                                        </p:tgtEl>
                                        <p:attrNameLst>
                                          <p:attrName>style.visibility</p:attrName>
                                        </p:attrNameLst>
                                      </p:cBhvr>
                                      <p:to>
                                        <p:strVal val="visible"/>
                                      </p:to>
                                    </p:set>
                                    <p:animEffect transition="in" filter="wipe(down)">
                                      <p:cBhvr>
                                        <p:cTn id="16" dur="500"/>
                                        <p:tgtEl>
                                          <p:spTgt spid="18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2" grpId="0" animBg="1"/>
      <p:bldP spid="1802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回忆起我的困苦飘流，就像是苦堇和毒草。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每逢我的心想起往事，我的心就消沉。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21</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但我的心一想起下面这件事，我就有指望。</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耶和华的慈爱永不断绝，他的怜悯永不止息。</a:t>
            </a: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每天早晨都是新的；你的信实多么广大！</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我心里说：“耶和华是我的业分，所以，我必仰望他。</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3:19-24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51784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1588992" y="4826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 祢信实何广大！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祢信实何广大！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清晨复清晨，主爱日更新；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我一切所需用，祢都已预备，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祢信实何广大，显在我身。</a:t>
            </a:r>
          </a:p>
        </p:txBody>
      </p:sp>
    </p:spTree>
    <p:extLst>
      <p:ext uri="{BB962C8B-B14F-4D97-AF65-F5344CB8AC3E}">
        <p14:creationId xmlns:p14="http://schemas.microsoft.com/office/powerpoint/2010/main" val="8546399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crying wom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74613"/>
            <a:ext cx="9829800" cy="69326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7890" name="Rectangle 2"/>
          <p:cNvSpPr>
            <a:spLocks noGrp="1" noChangeArrowheads="1"/>
          </p:cNvSpPr>
          <p:nvPr>
            <p:ph type="title"/>
          </p:nvPr>
        </p:nvSpPr>
        <p:spPr>
          <a:xfrm>
            <a:off x="3886200" y="1143000"/>
            <a:ext cx="4953000" cy="1173163"/>
          </a:xfrm>
          <a:effectLst>
            <a:outerShdw blurRad="63500" dist="38099" dir="2700000" algn="ctr" rotWithShape="0">
              <a:srgbClr val="660066">
                <a:alpha val="74998"/>
              </a:srgbClr>
            </a:outerShdw>
          </a:effectLst>
        </p:spPr>
        <p:txBody>
          <a:bodyPr/>
          <a:lstStyle/>
          <a:p>
            <a:r>
              <a:rPr lang="zh-CN" altLang="en-US" sz="6000" dirty="0">
                <a:solidFill>
                  <a:schemeClr val="bg1"/>
                </a:solidFill>
                <a:effectLst>
                  <a:glow rad="203200">
                    <a:schemeClr val="tx1">
                      <a:alpha val="87000"/>
                    </a:schemeClr>
                  </a:glow>
                </a:effectLst>
                <a:latin typeface="Boca Raton ICG Solid" charset="0"/>
                <a:ea typeface="ＭＳ Ｐゴシック" charset="0"/>
                <a:cs typeface="ＭＳ Ｐゴシック" charset="0"/>
              </a:rPr>
              <a:t>应用</a:t>
            </a:r>
            <a:endParaRPr lang="zh-CN" altLang="en-AU" sz="6000" dirty="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3581400" y="2560638"/>
            <a:ext cx="5562600" cy="2014537"/>
          </a:xfrm>
          <a:prstGeom prst="rect">
            <a:avLst/>
          </a:prstGeom>
          <a:noFill/>
          <a:ln>
            <a:noFill/>
          </a:ln>
          <a:effectLst>
            <a:outerShdw blurRad="63500" dist="38099" dir="2700000" algn="ctr" rotWithShape="0">
              <a:srgbClr val="8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zh-CN" alt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a:cs typeface="+mn-cs"/>
              </a:rPr>
              <a:t>小心以免你认为你的立场，开始将上帝的恩典当作是理所当然的。</a:t>
            </a:r>
            <a:b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mn-cs"/>
              </a:rPr>
            </a:br>
            <a:endPar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7895" name="Rectangle 7"/>
          <p:cNvSpPr>
            <a:spLocks noChangeArrowheads="1"/>
          </p:cNvSpPr>
          <p:nvPr/>
        </p:nvSpPr>
        <p:spPr bwMode="auto">
          <a:xfrm>
            <a:off x="3581400" y="4590207"/>
            <a:ext cx="55626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lvl="0" algn="ctr">
              <a:tabLst>
                <a:tab pos="457200" algn="l"/>
              </a:tabLst>
            </a:pPr>
            <a:r>
              <a:rPr lang="zh-CN" altLang="en-US" sz="3600" b="1" i="1">
                <a:solidFill>
                  <a:srgbClr val="FFFFFF"/>
                </a:solidFill>
                <a:effectLst>
                  <a:glow rad="203200">
                    <a:srgbClr val="000000">
                      <a:alpha val="87000"/>
                    </a:srgbClr>
                  </a:glow>
                </a:effectLst>
                <a:latin typeface="Arial" pitchFamily="-112" charset="0"/>
                <a:ea typeface="ＭＳ Ｐゴシック"/>
              </a:rPr>
              <a:t>当我们受到上帝的惩罚，我们唯一的希望在于转向我们的 “敌人” </a:t>
            </a:r>
            <a:r>
              <a:rPr lang="en-US" altLang="zh-CN" sz="3600" b="1" i="1">
                <a:solidFill>
                  <a:srgbClr val="FFFFFF"/>
                </a:solidFill>
                <a:effectLst>
                  <a:glow rad="203200">
                    <a:srgbClr val="000000">
                      <a:alpha val="87000"/>
                    </a:srgbClr>
                  </a:glow>
                </a:effectLst>
                <a:latin typeface="Arial" pitchFamily="-112" charset="0"/>
                <a:ea typeface="ＭＳ Ｐゴシック"/>
              </a:rPr>
              <a:t>(</a:t>
            </a:r>
            <a:r>
              <a:rPr lang="zh-CN" altLang="en-US" sz="3600" b="1" i="1">
                <a:solidFill>
                  <a:srgbClr val="FFFFFF"/>
                </a:solidFill>
                <a:effectLst>
                  <a:glow rad="203200">
                    <a:srgbClr val="000000">
                      <a:alpha val="87000"/>
                    </a:srgbClr>
                  </a:glow>
                </a:effectLst>
                <a:latin typeface="Arial" pitchFamily="-112" charset="0"/>
                <a:ea typeface="ＭＳ Ｐゴシック"/>
              </a:rPr>
              <a:t>摘自</a:t>
            </a:r>
            <a:r>
              <a:rPr lang="en-US" altLang="zh-CN" sz="3600" b="1" i="1">
                <a:solidFill>
                  <a:srgbClr val="FFFFFF"/>
                </a:solidFill>
                <a:effectLst>
                  <a:glow rad="203200">
                    <a:srgbClr val="000000">
                      <a:alpha val="87000"/>
                    </a:srgbClr>
                  </a:glow>
                </a:effectLst>
                <a:latin typeface="Arial" pitchFamily="-112" charset="0"/>
                <a:ea typeface="ＭＳ Ｐゴシック"/>
              </a:rPr>
              <a:t>Huang Sabin, </a:t>
            </a:r>
            <a:r>
              <a:rPr lang="zh-CN" altLang="en-US" sz="3600" b="1" i="1">
                <a:solidFill>
                  <a:srgbClr val="FFFFFF"/>
                </a:solidFill>
                <a:effectLst>
                  <a:glow rad="203200">
                    <a:srgbClr val="000000">
                      <a:alpha val="87000"/>
                    </a:srgbClr>
                  </a:glow>
                </a:effectLst>
                <a:latin typeface="Arial" pitchFamily="-112" charset="0"/>
                <a:ea typeface="ＭＳ Ｐゴシック"/>
              </a:rPr>
              <a:t>简化的旧约</a:t>
            </a:r>
            <a:r>
              <a:rPr lang="en-US" altLang="zh-CN" sz="3600" b="1" i="1">
                <a:solidFill>
                  <a:srgbClr val="FFFFFF"/>
                </a:solidFill>
                <a:effectLst>
                  <a:glow rad="203200">
                    <a:srgbClr val="000000">
                      <a:alpha val="87000"/>
                    </a:srgbClr>
                  </a:glow>
                </a:effectLst>
                <a:latin typeface="Arial" pitchFamily="-112" charset="0"/>
                <a:ea typeface="ＭＳ Ｐゴシック"/>
              </a:rPr>
              <a:t>) </a:t>
            </a:r>
            <a:endPar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a:cs typeface="+mn-cs"/>
            </a:endParaRPr>
          </a:p>
        </p:txBody>
      </p:sp>
      <p:sp>
        <p:nvSpPr>
          <p:cNvPr id="37896" name="Text Box 8"/>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493</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474392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忏悔</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耶利米哀歌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493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525176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461110"/>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381000" y="304800"/>
            <a:ext cx="8229600" cy="1143000"/>
          </a:xfrm>
        </p:spPr>
        <p:txBody>
          <a:bodyPr/>
          <a:lstStyle/>
          <a:p>
            <a:r>
              <a:rPr lang="zh-CN" altLang="en-AU">
                <a:solidFill>
                  <a:schemeClr val="bg1"/>
                </a:solidFill>
                <a:latin typeface="Stencil" charset="0"/>
                <a:cs typeface="SimSun" charset="0"/>
              </a:rPr>
              <a:t>新闻简报</a:t>
            </a:r>
          </a:p>
        </p:txBody>
      </p:sp>
      <p:sp>
        <p:nvSpPr>
          <p:cNvPr id="10245" name="Rectangle 5"/>
          <p:cNvSpPr>
            <a:spLocks noChangeArrowheads="1"/>
          </p:cNvSpPr>
          <p:nvPr/>
        </p:nvSpPr>
        <p:spPr bwMode="auto">
          <a:xfrm>
            <a:off x="304800" y="1295400"/>
            <a:ext cx="8839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pPr>
            <a:r>
              <a:rPr lang="zh-CN" altLang="en-US" sz="2400" b="1">
                <a:solidFill>
                  <a:schemeClr val="bg1"/>
                </a:solidFill>
                <a:cs typeface="SimSun" charset="0"/>
              </a:rPr>
              <a:t>列王经下</a:t>
            </a:r>
            <a:r>
              <a:rPr lang="zh-CN" altLang="en-US" sz="2400" b="1">
                <a:solidFill>
                  <a:schemeClr val="bg1"/>
                </a:solidFill>
              </a:rPr>
              <a:t> </a:t>
            </a:r>
            <a:r>
              <a:rPr lang="en-US" sz="2400" b="1">
                <a:solidFill>
                  <a:schemeClr val="bg1"/>
                </a:solidFill>
              </a:rPr>
              <a:t>25:8-12</a:t>
            </a:r>
          </a:p>
          <a:p>
            <a:pPr>
              <a:lnSpc>
                <a:spcPct val="90000"/>
              </a:lnSpc>
              <a:spcBef>
                <a:spcPct val="20000"/>
              </a:spcBef>
            </a:pPr>
            <a:endParaRPr lang="en-US" sz="2400" b="1">
              <a:solidFill>
                <a:schemeClr val="bg1"/>
              </a:solidFill>
            </a:endParaRPr>
          </a:p>
          <a:p>
            <a:pPr>
              <a:lnSpc>
                <a:spcPct val="90000"/>
              </a:lnSpc>
              <a:spcBef>
                <a:spcPct val="20000"/>
              </a:spcBef>
            </a:pPr>
            <a:r>
              <a:rPr lang="zh-CN" altLang="en-US" sz="3200" b="1">
                <a:solidFill>
                  <a:schemeClr val="bg1"/>
                </a:solidFill>
              </a:rPr>
              <a:t>巴比伦王尼布甲尼撒十九年五月初七日</a:t>
            </a:r>
            <a:r>
              <a:rPr lang="zh-CN" altLang="en-US" sz="3200" b="1">
                <a:solidFill>
                  <a:schemeClr val="bg1"/>
                </a:solidFill>
                <a:cs typeface="SimSun" charset="0"/>
              </a:rPr>
              <a:t>，</a:t>
            </a:r>
            <a:r>
              <a:rPr lang="zh-CN" altLang="en-US" sz="3200" b="1">
                <a:solidFill>
                  <a:schemeClr val="bg1"/>
                </a:solidFill>
              </a:rPr>
              <a:t>巴比伦王的臣仆，护卫长尼布撒拉旦来到耶路撒冷</a:t>
            </a:r>
            <a:r>
              <a:rPr lang="zh-CN" altLang="en-US" sz="3200" b="1"/>
              <a:t>，</a:t>
            </a:r>
            <a:r>
              <a:rPr lang="zh-CN" altLang="en-US" sz="3200"/>
              <a:t> </a:t>
            </a:r>
            <a:r>
              <a:rPr lang="en-US" sz="2400" b="1">
                <a:solidFill>
                  <a:schemeClr val="bg1"/>
                </a:solidFill>
              </a:rPr>
              <a:t>. </a:t>
            </a:r>
            <a:r>
              <a:rPr lang="zh-CN" altLang="en-US" sz="3200" b="1">
                <a:solidFill>
                  <a:schemeClr val="bg1"/>
                </a:solidFill>
              </a:rPr>
              <a:t>用火焚烧耶和华的殿和王宫</a:t>
            </a:r>
            <a:r>
              <a:rPr lang="zh-CN" altLang="en-US" sz="3200" b="1">
                <a:solidFill>
                  <a:schemeClr val="bg1"/>
                </a:solidFill>
                <a:cs typeface="SimSun" charset="0"/>
              </a:rPr>
              <a:t>，</a:t>
            </a:r>
            <a:r>
              <a:rPr lang="zh-CN" altLang="en-US" sz="3200" b="1">
                <a:solidFill>
                  <a:schemeClr val="bg1"/>
                </a:solidFill>
              </a:rPr>
              <a:t>又焚烧耶路撒冷的房屋，就是各大户家的房屋</a:t>
            </a:r>
            <a:r>
              <a:rPr lang="zh-CN" altLang="en-US" sz="3200"/>
              <a:t> </a:t>
            </a:r>
            <a:r>
              <a:rPr lang="en-US" sz="2400" b="1">
                <a:solidFill>
                  <a:schemeClr val="bg1"/>
                </a:solidFill>
              </a:rPr>
              <a:t>.</a:t>
            </a:r>
            <a:r>
              <a:rPr lang="zh-CN" altLang="en-US" sz="2400" b="1">
                <a:solidFill>
                  <a:schemeClr val="bg1"/>
                </a:solidFill>
                <a:cs typeface="SimSun" charset="0"/>
              </a:rPr>
              <a:t>。</a:t>
            </a:r>
            <a:r>
              <a:rPr lang="zh-CN" altLang="en-US" sz="3200" b="1">
                <a:solidFill>
                  <a:schemeClr val="bg1"/>
                </a:solidFill>
              </a:rPr>
              <a:t>跟从护卫长迦勒底的全军就拆毁耶路撒冷四围的城墙</a:t>
            </a:r>
            <a:r>
              <a:rPr lang="zh-CN" altLang="en-US" sz="3200">
                <a:solidFill>
                  <a:schemeClr val="bg1"/>
                </a:solidFill>
              </a:rPr>
              <a:t> </a:t>
            </a:r>
            <a:r>
              <a:rPr lang="zh-CN" altLang="en-US" sz="3200" b="1">
                <a:solidFill>
                  <a:schemeClr val="bg1"/>
                </a:solidFill>
              </a:rPr>
              <a:t>那时护卫长尼布撒拉旦将城里所剩下的百姓，并已经投降巴比伦王的人，以及大众所剩下的人，都掳去了。</a:t>
            </a:r>
            <a:r>
              <a:rPr lang="zh-CN" altLang="en-US" sz="3200">
                <a:solidFill>
                  <a:schemeClr val="bg1"/>
                </a:solidFill>
              </a:rPr>
              <a:t> </a:t>
            </a:r>
            <a:r>
              <a:rPr lang="zh-CN" altLang="en-US" sz="3200" b="1">
                <a:solidFill>
                  <a:schemeClr val="bg1"/>
                </a:solidFill>
              </a:rPr>
              <a:t>但护卫长留下些民中最穷的，使他们修理葡萄园，耕种田地。</a:t>
            </a:r>
            <a:r>
              <a:rPr lang="zh-CN" altLang="en-US" sz="3200">
                <a:solidFill>
                  <a:schemeClr val="bg1"/>
                </a:solidFill>
              </a:rPr>
              <a:t> </a:t>
            </a:r>
            <a:endParaRPr lang="zh-CN" altLang="en-AU" sz="3200">
              <a:solidFill>
                <a:schemeClr val="bg1"/>
              </a:solidFill>
            </a:endParaRPr>
          </a:p>
        </p:txBody>
      </p:sp>
    </p:spTree>
  </p:cSld>
  <p:clrMapOvr>
    <a:masterClrMapping/>
  </p:clrMapOvr>
  <p:transition spd="slow">
    <p:cover dir="r"/>
    <p:sndAc>
      <p:stSnd>
        <p:snd r:embed="rId3" name="typ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0195"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752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7" name="Text Box 5"/>
          <p:cNvSpPr txBox="1">
            <a:spLocks noChangeArrowheads="1"/>
          </p:cNvSpPr>
          <p:nvPr/>
        </p:nvSpPr>
        <p:spPr bwMode="auto">
          <a:xfrm>
            <a:off x="5181600" y="12700"/>
            <a:ext cx="39624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Tx/>
              <a:buAutoNum type="arabicPeriod"/>
              <a:defRPr/>
            </a:pPr>
            <a:r>
              <a:rPr lang="zh-CN" altLang="en-US" sz="3600" b="1" dirty="0">
                <a:solidFill>
                  <a:srgbClr val="FFFFFF"/>
                </a:solidFill>
                <a:latin typeface="Helvetica" charset="0"/>
              </a:rPr>
              <a:t>巴比伦人攻陷了城墙</a:t>
            </a:r>
            <a:r>
              <a:rPr lang="en-US" sz="3600" b="1" dirty="0">
                <a:solidFill>
                  <a:srgbClr val="FFFFFF"/>
                </a:solidFill>
                <a:latin typeface="Helvetica" charset="0"/>
              </a:rPr>
              <a:t>.</a:t>
            </a:r>
            <a:r>
              <a:rPr lang="zh-CN" altLang="en-US" sz="3600" b="1" dirty="0">
                <a:solidFill>
                  <a:srgbClr val="FFFFFF"/>
                </a:solidFill>
                <a:latin typeface="Helvetica" charset="0"/>
              </a:rPr>
              <a:t>。</a:t>
            </a:r>
            <a:endParaRPr lang="en-US" sz="3600" b="1" dirty="0">
              <a:solidFill>
                <a:srgbClr val="FFFFFF"/>
              </a:solidFill>
              <a:latin typeface="Helvetica" charset="0"/>
            </a:endParaRPr>
          </a:p>
        </p:txBody>
      </p:sp>
      <p:sp>
        <p:nvSpPr>
          <p:cNvPr id="520198" name="Text Box 6"/>
          <p:cNvSpPr txBox="1">
            <a:spLocks noChangeArrowheads="1"/>
          </p:cNvSpPr>
          <p:nvPr/>
        </p:nvSpPr>
        <p:spPr bwMode="auto">
          <a:xfrm>
            <a:off x="152400" y="317500"/>
            <a:ext cx="44196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2.  </a:t>
            </a:r>
            <a:r>
              <a:rPr lang="zh-CN" altLang="en-US" sz="3600" b="1" dirty="0">
                <a:solidFill>
                  <a:srgbClr val="FFFFFF"/>
                </a:solidFill>
                <a:latin typeface="Helvetica" charset="0"/>
              </a:rPr>
              <a:t>西底家和他的军队逃跑并被抓住。</a:t>
            </a:r>
            <a:endParaRPr lang="en-US" sz="3600" b="1" dirty="0">
              <a:solidFill>
                <a:srgbClr val="FFFFFF"/>
              </a:solidFill>
              <a:latin typeface="Helvetica" charset="0"/>
            </a:endParaRPr>
          </a:p>
        </p:txBody>
      </p:sp>
      <p:sp>
        <p:nvSpPr>
          <p:cNvPr id="520199" name="Text Box 7"/>
          <p:cNvSpPr txBox="1">
            <a:spLocks noChangeArrowheads="1"/>
          </p:cNvSpPr>
          <p:nvPr/>
        </p:nvSpPr>
        <p:spPr bwMode="auto">
          <a:xfrm>
            <a:off x="4267200" y="6248400"/>
            <a:ext cx="487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altLang="zh-CN" sz="2800" b="1" i="1" dirty="0">
                <a:solidFill>
                  <a:srgbClr val="FFFFFF"/>
                </a:solidFill>
                <a:latin typeface="Times New Roman" charset="0"/>
              </a:rPr>
              <a:t>3-D </a:t>
            </a:r>
            <a:r>
              <a:rPr lang="zh-CN" altLang="en-US" sz="2800" b="1" i="1" dirty="0">
                <a:solidFill>
                  <a:srgbClr val="FFFFFF"/>
                </a:solidFill>
                <a:latin typeface="Times New Roman" charset="0"/>
              </a:rPr>
              <a:t>圣经地图</a:t>
            </a:r>
          </a:p>
        </p:txBody>
      </p:sp>
    </p:spTree>
    <p:extLst>
      <p:ext uri="{BB962C8B-B14F-4D97-AF65-F5344CB8AC3E}">
        <p14:creationId xmlns:p14="http://schemas.microsoft.com/office/powerpoint/2010/main" val="33058703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198"/>
                                        </p:tgtEl>
                                        <p:attrNameLst>
                                          <p:attrName>style.visibility</p:attrName>
                                        </p:attrNameLst>
                                      </p:cBhvr>
                                      <p:to>
                                        <p:strVal val="visible"/>
                                      </p:to>
                                    </p:set>
                                    <p:animEffect transition="in" filter="dissolve">
                                      <p:cBhvr>
                                        <p:cTn id="7" dur="500"/>
                                        <p:tgtEl>
                                          <p:spTgt spid="520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1219"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854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221" name="Text Box 5"/>
          <p:cNvSpPr txBox="1">
            <a:spLocks noChangeArrowheads="1"/>
          </p:cNvSpPr>
          <p:nvPr/>
        </p:nvSpPr>
        <p:spPr bwMode="auto">
          <a:xfrm>
            <a:off x="228600" y="152400"/>
            <a:ext cx="8839200" cy="14773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effectLst>
                  <a:glow rad="228600">
                    <a:srgbClr val="000000"/>
                  </a:glow>
                </a:effectLst>
                <a:latin typeface="Helvetica" charset="0"/>
              </a:rPr>
              <a:t>3.</a:t>
            </a:r>
            <a:r>
              <a:rPr lang="zh-CN" altLang="en-US" sz="3600" b="1" dirty="0">
                <a:solidFill>
                  <a:srgbClr val="FFFFFF"/>
                </a:solidFill>
                <a:effectLst>
                  <a:glow rad="228600">
                    <a:srgbClr val="000000"/>
                  </a:glow>
                </a:effectLst>
                <a:latin typeface="Helvetica" charset="0"/>
              </a:rPr>
              <a:t>巴比伦的指挥官摧毁了圣殿，其它的建筑</a:t>
            </a:r>
            <a:endParaRPr lang="en-US" sz="3600" b="1" dirty="0">
              <a:solidFill>
                <a:srgbClr val="FFFFFF"/>
              </a:solidFill>
              <a:effectLst>
                <a:glow rad="228600">
                  <a:srgbClr val="000000"/>
                </a:glow>
              </a:effectLst>
              <a:latin typeface="Helvetica" charset="0"/>
            </a:endParaRPr>
          </a:p>
          <a:p>
            <a:pPr>
              <a:spcBef>
                <a:spcPct val="50000"/>
              </a:spcBef>
              <a:defRPr/>
            </a:pPr>
            <a:r>
              <a:rPr lang="zh-CN" altLang="en-US" sz="3600" b="1" dirty="0">
                <a:solidFill>
                  <a:srgbClr val="FFFFFF"/>
                </a:solidFill>
                <a:effectLst>
                  <a:glow rad="228600">
                    <a:srgbClr val="000000"/>
                  </a:glow>
                </a:effectLst>
                <a:latin typeface="Helvetica" charset="0"/>
              </a:rPr>
              <a:t>和城墙</a:t>
            </a:r>
            <a:endParaRPr lang="en-US" sz="3600" b="1" dirty="0">
              <a:solidFill>
                <a:srgbClr val="FFFFFF"/>
              </a:solidFill>
              <a:effectLst>
                <a:glow rad="228600">
                  <a:srgbClr val="000000"/>
                </a:glow>
              </a:effectLst>
              <a:latin typeface="Helvetica" charset="0"/>
            </a:endParaRPr>
          </a:p>
        </p:txBody>
      </p:sp>
      <p:sp>
        <p:nvSpPr>
          <p:cNvPr id="521222" name="Text Box 6"/>
          <p:cNvSpPr txBox="1">
            <a:spLocks noChangeArrowheads="1"/>
          </p:cNvSpPr>
          <p:nvPr/>
        </p:nvSpPr>
        <p:spPr bwMode="auto">
          <a:xfrm>
            <a:off x="6477000" y="1371600"/>
            <a:ext cx="266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46100" indent="-546100">
              <a:defRPr/>
            </a:pPr>
            <a:r>
              <a:rPr lang="en-US" sz="3600" b="1" dirty="0">
                <a:solidFill>
                  <a:srgbClr val="FFFFFF"/>
                </a:solidFill>
                <a:effectLst>
                  <a:glow rad="228600">
                    <a:srgbClr val="000000"/>
                  </a:glow>
                </a:effectLst>
                <a:latin typeface="Helvetica" charset="0"/>
              </a:rPr>
              <a:t>4. </a:t>
            </a:r>
            <a:r>
              <a:rPr lang="zh-CN" altLang="en-US" sz="3600" b="1" dirty="0">
                <a:solidFill>
                  <a:srgbClr val="FFFFFF"/>
                </a:solidFill>
                <a:effectLst>
                  <a:glow rad="228600">
                    <a:srgbClr val="000000"/>
                  </a:glow>
                </a:effectLst>
                <a:latin typeface="Helvetica" charset="0"/>
              </a:rPr>
              <a:t>其它的人被迫流放。</a:t>
            </a:r>
            <a:endParaRPr lang="en-US" sz="3600" b="1" dirty="0">
              <a:solidFill>
                <a:srgbClr val="FFFFFF"/>
              </a:solidFill>
              <a:effectLst>
                <a:glow rad="228600">
                  <a:srgbClr val="000000"/>
                </a:glow>
              </a:effectLst>
              <a:latin typeface="Helvetica" charset="0"/>
            </a:endParaRPr>
          </a:p>
        </p:txBody>
      </p:sp>
      <p:sp>
        <p:nvSpPr>
          <p:cNvPr id="521223" name="Text Box 7"/>
          <p:cNvSpPr txBox="1">
            <a:spLocks noChangeArrowheads="1"/>
          </p:cNvSpPr>
          <p:nvPr/>
        </p:nvSpPr>
        <p:spPr bwMode="auto">
          <a:xfrm>
            <a:off x="4267200" y="6248400"/>
            <a:ext cx="48768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sz="2800" b="1" i="1" dirty="0">
                <a:solidFill>
                  <a:srgbClr val="FFFFFF"/>
                </a:solidFill>
                <a:latin typeface="Times New Roman" charset="0"/>
              </a:rPr>
              <a:t>3-D </a:t>
            </a:r>
            <a:r>
              <a:rPr lang="zh-CN" altLang="en-US" sz="2800" b="1" i="1" dirty="0">
                <a:solidFill>
                  <a:srgbClr val="FFFFFF"/>
                </a:solidFill>
                <a:latin typeface="Times New Roman" charset="0"/>
              </a:rPr>
              <a:t>圣经地图</a:t>
            </a:r>
            <a:endParaRPr lang="en-US" sz="2800" b="1" i="1" dirty="0">
              <a:solidFill>
                <a:srgbClr val="FFFFFF"/>
              </a:solidFill>
              <a:latin typeface="Times New Roman" charset="0"/>
            </a:endParaRPr>
          </a:p>
        </p:txBody>
      </p:sp>
    </p:spTree>
    <p:extLst>
      <p:ext uri="{BB962C8B-B14F-4D97-AF65-F5344CB8AC3E}">
        <p14:creationId xmlns:p14="http://schemas.microsoft.com/office/powerpoint/2010/main" val="5700190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1222"/>
                                        </p:tgtEl>
                                        <p:attrNameLst>
                                          <p:attrName>style.visibility</p:attrName>
                                        </p:attrNameLst>
                                      </p:cBhvr>
                                      <p:to>
                                        <p:strVal val="visible"/>
                                      </p:to>
                                    </p:set>
                                    <p:animEffect transition="in" filter="dissolve">
                                      <p:cBhvr>
                                        <p:cTn id="7" dur="500"/>
                                        <p:tgtEl>
                                          <p:spTgt spid="52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2243"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9571"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5" name="Text Box 5"/>
          <p:cNvSpPr txBox="1">
            <a:spLocks noChangeArrowheads="1"/>
          </p:cNvSpPr>
          <p:nvPr/>
        </p:nvSpPr>
        <p:spPr bwMode="auto">
          <a:xfrm>
            <a:off x="251520" y="116632"/>
            <a:ext cx="8305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5. </a:t>
            </a:r>
            <a:r>
              <a:rPr lang="zh-CN" altLang="en-US" sz="3600" b="1" dirty="0">
                <a:solidFill>
                  <a:srgbClr val="FFFFFF"/>
                </a:solidFill>
                <a:latin typeface="Helvetica" charset="0"/>
              </a:rPr>
              <a:t>圣殿所有有价值的都被拿走。</a:t>
            </a:r>
            <a:endParaRPr lang="en-US" sz="3600" b="1" dirty="0">
              <a:solidFill>
                <a:srgbClr val="FFFFFF"/>
              </a:solidFill>
              <a:latin typeface="Helvetica" charset="0"/>
            </a:endParaRPr>
          </a:p>
        </p:txBody>
      </p:sp>
      <p:sp>
        <p:nvSpPr>
          <p:cNvPr id="522246" name="Text Box 6"/>
          <p:cNvSpPr txBox="1">
            <a:spLocks noChangeArrowheads="1"/>
          </p:cNvSpPr>
          <p:nvPr/>
        </p:nvSpPr>
        <p:spPr bwMode="auto">
          <a:xfrm>
            <a:off x="4572000" y="6248400"/>
            <a:ext cx="487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sz="2800" b="1" i="1" dirty="0">
                <a:solidFill>
                  <a:srgbClr val="FFFFFF"/>
                </a:solidFill>
                <a:latin typeface="Times New Roman" charset="0"/>
              </a:rPr>
              <a:t>3-D </a:t>
            </a:r>
            <a:r>
              <a:rPr lang="zh-CN" altLang="en-US" sz="2800" b="1" i="1" dirty="0">
                <a:solidFill>
                  <a:srgbClr val="FFFFFF"/>
                </a:solidFill>
                <a:latin typeface="Times New Roman" charset="0"/>
              </a:rPr>
              <a:t>圣经地图</a:t>
            </a:r>
            <a:endParaRPr lang="en-US" sz="2800" b="1" i="1" dirty="0">
              <a:solidFill>
                <a:srgbClr val="FFFFFF"/>
              </a:solidFill>
              <a:latin typeface="Times New Roman" charset="0"/>
            </a:endParaRPr>
          </a:p>
        </p:txBody>
      </p:sp>
      <p:sp>
        <p:nvSpPr>
          <p:cNvPr id="522247" name="Text Box 7"/>
          <p:cNvSpPr txBox="1">
            <a:spLocks noChangeArrowheads="1"/>
          </p:cNvSpPr>
          <p:nvPr/>
        </p:nvSpPr>
        <p:spPr bwMode="auto">
          <a:xfrm>
            <a:off x="251520" y="878632"/>
            <a:ext cx="792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6. </a:t>
            </a:r>
            <a:r>
              <a:rPr lang="zh-CN" altLang="en-US" sz="3600" b="1" dirty="0">
                <a:solidFill>
                  <a:srgbClr val="FFFFFF"/>
                </a:solidFill>
                <a:latin typeface="Helvetica" charset="0"/>
              </a:rPr>
              <a:t>耶利米被释放。</a:t>
            </a:r>
            <a:endParaRPr lang="en-US" sz="3600" b="1" dirty="0">
              <a:solidFill>
                <a:srgbClr val="FFFFFF"/>
              </a:solidFill>
              <a:latin typeface="Helvetica" charset="0"/>
            </a:endParaRPr>
          </a:p>
        </p:txBody>
      </p:sp>
    </p:spTree>
    <p:extLst>
      <p:ext uri="{BB962C8B-B14F-4D97-AF65-F5344CB8AC3E}">
        <p14:creationId xmlns:p14="http://schemas.microsoft.com/office/powerpoint/2010/main" val="11697526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47"/>
                                        </p:tgtEl>
                                        <p:attrNameLst>
                                          <p:attrName>style.visibility</p:attrName>
                                        </p:attrNameLst>
                                      </p:cBhvr>
                                      <p:to>
                                        <p:strVal val="visible"/>
                                      </p:to>
                                    </p:set>
                                    <p:animEffect transition="in" filter="dissolve">
                                      <p:cBhvr>
                                        <p:cTn id="7" dur="500"/>
                                        <p:tgtEl>
                                          <p:spTgt spid="52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descr="Green marble"/>
          <p:cNvSpPr>
            <a:spLocks noChangeArrowheads="1"/>
          </p:cNvSpPr>
          <p:nvPr/>
        </p:nvSpPr>
        <p:spPr bwMode="auto">
          <a:xfrm>
            <a:off x="-30480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07"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650</a:t>
            </a:r>
          </a:p>
        </p:txBody>
      </p:sp>
      <p:sp>
        <p:nvSpPr>
          <p:cNvPr id="98308"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800</a:t>
            </a:r>
          </a:p>
        </p:txBody>
      </p:sp>
      <p:sp>
        <p:nvSpPr>
          <p:cNvPr id="98309"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900</a:t>
            </a:r>
          </a:p>
        </p:txBody>
      </p:sp>
      <p:sp>
        <p:nvSpPr>
          <p:cNvPr id="98310"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950</a:t>
            </a:r>
          </a:p>
        </p:txBody>
      </p:sp>
      <p:sp>
        <p:nvSpPr>
          <p:cNvPr id="98311"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1000</a:t>
            </a:r>
          </a:p>
        </p:txBody>
      </p:sp>
      <p:sp>
        <p:nvSpPr>
          <p:cNvPr id="98312"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500</a:t>
            </a:r>
          </a:p>
        </p:txBody>
      </p:sp>
      <p:grpSp>
        <p:nvGrpSpPr>
          <p:cNvPr id="98313" name="Group 9"/>
          <p:cNvGrpSpPr>
            <a:grpSpLocks/>
          </p:cNvGrpSpPr>
          <p:nvPr/>
        </p:nvGrpSpPr>
        <p:grpSpPr bwMode="auto">
          <a:xfrm>
            <a:off x="66675" y="3044825"/>
            <a:ext cx="9534525" cy="844550"/>
            <a:chOff x="42" y="1918"/>
            <a:chExt cx="6006" cy="532"/>
          </a:xfrm>
        </p:grpSpPr>
        <p:grpSp>
          <p:nvGrpSpPr>
            <p:cNvPr id="98314" name="Group 10"/>
            <p:cNvGrpSpPr>
              <a:grpSpLocks/>
            </p:cNvGrpSpPr>
            <p:nvPr/>
          </p:nvGrpSpPr>
          <p:grpSpPr bwMode="auto">
            <a:xfrm>
              <a:off x="96" y="1918"/>
              <a:ext cx="1296" cy="530"/>
              <a:chOff x="96" y="1918"/>
              <a:chExt cx="1296" cy="530"/>
            </a:xfrm>
          </p:grpSpPr>
          <p:sp>
            <p:nvSpPr>
              <p:cNvPr id="9831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1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1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1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grpSp>
          <p:nvGrpSpPr>
            <p:cNvPr id="98319" name="Group 15"/>
            <p:cNvGrpSpPr>
              <a:grpSpLocks/>
            </p:cNvGrpSpPr>
            <p:nvPr/>
          </p:nvGrpSpPr>
          <p:grpSpPr bwMode="auto">
            <a:xfrm>
              <a:off x="1824" y="1920"/>
              <a:ext cx="1296" cy="530"/>
              <a:chOff x="96" y="1918"/>
              <a:chExt cx="1296" cy="530"/>
            </a:xfrm>
          </p:grpSpPr>
          <p:sp>
            <p:nvSpPr>
              <p:cNvPr id="9832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grpSp>
          <p:nvGrpSpPr>
            <p:cNvPr id="98324" name="Group 20"/>
            <p:cNvGrpSpPr>
              <a:grpSpLocks/>
            </p:cNvGrpSpPr>
            <p:nvPr/>
          </p:nvGrpSpPr>
          <p:grpSpPr bwMode="auto">
            <a:xfrm>
              <a:off x="3552" y="1920"/>
              <a:ext cx="1296" cy="530"/>
              <a:chOff x="96" y="1918"/>
              <a:chExt cx="1296" cy="530"/>
            </a:xfrm>
          </p:grpSpPr>
          <p:sp>
            <p:nvSpPr>
              <p:cNvPr id="9832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2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sp>
          <p:nvSpPr>
            <p:cNvPr id="9832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3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9833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sp>
        <p:nvSpPr>
          <p:cNvPr id="98332"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550</a:t>
            </a:r>
          </a:p>
        </p:txBody>
      </p:sp>
      <p:sp>
        <p:nvSpPr>
          <p:cNvPr id="98333"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850</a:t>
            </a:r>
          </a:p>
        </p:txBody>
      </p:sp>
      <p:sp>
        <p:nvSpPr>
          <p:cNvPr id="98334"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1050</a:t>
            </a:r>
          </a:p>
        </p:txBody>
      </p:sp>
      <p:sp>
        <p:nvSpPr>
          <p:cNvPr id="98335"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1100</a:t>
            </a:r>
          </a:p>
        </p:txBody>
      </p:sp>
      <p:sp>
        <p:nvSpPr>
          <p:cNvPr id="98336"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450</a:t>
            </a:r>
          </a:p>
        </p:txBody>
      </p:sp>
      <p:sp>
        <p:nvSpPr>
          <p:cNvPr id="98337" name="Text Box 33"/>
          <p:cNvSpPr txBox="1">
            <a:spLocks noChangeArrowheads="1"/>
          </p:cNvSpPr>
          <p:nvPr/>
        </p:nvSpPr>
        <p:spPr bwMode="auto">
          <a:xfrm>
            <a:off x="304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00FFFF"/>
                </a:solidFill>
                <a:latin typeface="Times New Roman" charset="0"/>
                <a:cs typeface="SimSun" charset="0"/>
              </a:rPr>
              <a:t>联合</a:t>
            </a:r>
          </a:p>
          <a:p>
            <a:pPr algn="ctr">
              <a:spcBef>
                <a:spcPct val="50000"/>
              </a:spcBef>
            </a:pPr>
            <a:r>
              <a:rPr lang="zh-CN" altLang="en-US" sz="3600" b="1">
                <a:solidFill>
                  <a:srgbClr val="00FFFF"/>
                </a:solidFill>
                <a:latin typeface="Times New Roman" charset="0"/>
                <a:cs typeface="SimSun" charset="0"/>
              </a:rPr>
              <a:t>王国</a:t>
            </a:r>
            <a:r>
              <a:rPr lang="zh-CN" altLang="en-US" sz="3600" b="1">
                <a:solidFill>
                  <a:srgbClr val="00FFFF"/>
                </a:solidFill>
                <a:latin typeface="Times New Roman" charset="0"/>
              </a:rPr>
              <a:t> </a:t>
            </a:r>
            <a:endParaRPr lang="en-US" sz="3600" b="1">
              <a:solidFill>
                <a:srgbClr val="00FFFF"/>
              </a:solidFill>
              <a:latin typeface="Times New Roman" charset="0"/>
            </a:endParaRPr>
          </a:p>
          <a:p>
            <a:pPr algn="ctr">
              <a:spcBef>
                <a:spcPct val="50000"/>
              </a:spcBef>
            </a:pPr>
            <a:r>
              <a:rPr lang="en-US" sz="3200" b="1">
                <a:solidFill>
                  <a:srgbClr val="00FFFF"/>
                </a:solidFill>
                <a:latin typeface="Times New Roman" charset="0"/>
              </a:rPr>
              <a:t>1050-930</a:t>
            </a:r>
          </a:p>
        </p:txBody>
      </p:sp>
      <p:sp>
        <p:nvSpPr>
          <p:cNvPr id="98338" name="AutoShape 34"/>
          <p:cNvSpPr>
            <a:spLocks noChangeArrowheads="1"/>
          </p:cNvSpPr>
          <p:nvPr/>
        </p:nvSpPr>
        <p:spPr bwMode="auto">
          <a:xfrm>
            <a:off x="6781800" y="6858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39" name="Text Box 35"/>
          <p:cNvSpPr txBox="1">
            <a:spLocks noChangeArrowheads="1"/>
          </p:cNvSpPr>
          <p:nvPr/>
        </p:nvSpPr>
        <p:spPr bwMode="auto">
          <a:xfrm>
            <a:off x="2590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FF00"/>
                </a:solidFill>
                <a:latin typeface="Times New Roman" charset="0"/>
                <a:cs typeface="SimSun" charset="0"/>
              </a:rPr>
              <a:t>分裂</a:t>
            </a:r>
            <a:r>
              <a:rPr lang="zh-CN" altLang="en-US" sz="3600" b="1">
                <a:solidFill>
                  <a:srgbClr val="FFFF00"/>
                </a:solidFill>
                <a:latin typeface="Times New Roman" charset="0"/>
              </a:rPr>
              <a:t> </a:t>
            </a:r>
          </a:p>
          <a:p>
            <a:pPr algn="ctr">
              <a:spcBef>
                <a:spcPct val="50000"/>
              </a:spcBef>
            </a:pPr>
            <a:r>
              <a:rPr lang="zh-CN" altLang="en-US" sz="3600" b="1">
                <a:solidFill>
                  <a:srgbClr val="FFFF00"/>
                </a:solidFill>
                <a:latin typeface="Times New Roman" charset="0"/>
                <a:cs typeface="SimSun" charset="0"/>
              </a:rPr>
              <a:t>王国</a:t>
            </a:r>
            <a:endParaRPr lang="en-US" sz="3600" b="1">
              <a:solidFill>
                <a:srgbClr val="FFFF00"/>
              </a:solidFill>
              <a:latin typeface="Times New Roman" charset="0"/>
              <a:cs typeface="SimSun" charset="0"/>
            </a:endParaRPr>
          </a:p>
          <a:p>
            <a:pPr algn="ctr">
              <a:spcBef>
                <a:spcPct val="50000"/>
              </a:spcBef>
            </a:pPr>
            <a:r>
              <a:rPr lang="en-US" sz="3200" b="1">
                <a:solidFill>
                  <a:srgbClr val="FFFF00"/>
                </a:solidFill>
                <a:latin typeface="Times New Roman" charset="0"/>
              </a:rPr>
              <a:t>930-722</a:t>
            </a:r>
          </a:p>
        </p:txBody>
      </p:sp>
      <p:sp>
        <p:nvSpPr>
          <p:cNvPr id="98340" name="Text Box 36"/>
          <p:cNvSpPr txBox="1">
            <a:spLocks noChangeArrowheads="1"/>
          </p:cNvSpPr>
          <p:nvPr/>
        </p:nvSpPr>
        <p:spPr bwMode="auto">
          <a:xfrm>
            <a:off x="50292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99FF"/>
                </a:solidFill>
                <a:latin typeface="Times New Roman" charset="0"/>
                <a:cs typeface="SimSun" charset="0"/>
              </a:rPr>
              <a:t>孤独</a:t>
            </a:r>
            <a:r>
              <a:rPr lang="zh-CN" altLang="en-US" sz="3600" b="1">
                <a:solidFill>
                  <a:srgbClr val="FF99FF"/>
                </a:solidFill>
                <a:latin typeface="Times New Roman" charset="0"/>
              </a:rPr>
              <a:t> </a:t>
            </a:r>
          </a:p>
          <a:p>
            <a:pPr algn="ctr">
              <a:spcBef>
                <a:spcPct val="50000"/>
              </a:spcBef>
            </a:pPr>
            <a:r>
              <a:rPr lang="zh-CN" altLang="en-US" sz="3600" b="1">
                <a:solidFill>
                  <a:srgbClr val="FF99FF"/>
                </a:solidFill>
                <a:latin typeface="Times New Roman" charset="0"/>
                <a:cs typeface="SimSun" charset="0"/>
              </a:rPr>
              <a:t>王国</a:t>
            </a:r>
            <a:endParaRPr lang="en-US" sz="3600" b="1">
              <a:solidFill>
                <a:srgbClr val="FF99FF"/>
              </a:solidFill>
              <a:latin typeface="Times New Roman" charset="0"/>
              <a:cs typeface="SimSun" charset="0"/>
            </a:endParaRPr>
          </a:p>
          <a:p>
            <a:pPr algn="ctr">
              <a:spcBef>
                <a:spcPct val="50000"/>
              </a:spcBef>
            </a:pPr>
            <a:r>
              <a:rPr lang="en-US" sz="3200" b="1">
                <a:solidFill>
                  <a:srgbClr val="FF99FF"/>
                </a:solidFill>
                <a:latin typeface="Times New Roman" charset="0"/>
              </a:rPr>
              <a:t>722-586</a:t>
            </a:r>
          </a:p>
        </p:txBody>
      </p:sp>
      <p:sp>
        <p:nvSpPr>
          <p:cNvPr id="98341" name="Text Box 37"/>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dirty="0">
                <a:solidFill>
                  <a:srgbClr val="66FF66"/>
                </a:solidFill>
                <a:latin typeface="Times New Roman" charset="0"/>
                <a:cs typeface="SimSun" charset="0"/>
              </a:rPr>
              <a:t>被掳： </a:t>
            </a:r>
            <a:r>
              <a:rPr lang="en-US" sz="3200" b="1" dirty="0">
                <a:solidFill>
                  <a:srgbClr val="66FF66"/>
                </a:solidFill>
                <a:latin typeface="Times New Roman" charset="0"/>
              </a:rPr>
              <a:t>586-536</a:t>
            </a:r>
          </a:p>
        </p:txBody>
      </p:sp>
      <p:sp>
        <p:nvSpPr>
          <p:cNvPr id="98342"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43" name="Text Box 39"/>
          <p:cNvSpPr txBox="1">
            <a:spLocks noChangeArrowheads="1"/>
          </p:cNvSpPr>
          <p:nvPr/>
        </p:nvSpPr>
        <p:spPr bwMode="auto">
          <a:xfrm>
            <a:off x="7010400" y="838200"/>
            <a:ext cx="2514600" cy="29546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dirty="0">
                <a:solidFill>
                  <a:srgbClr val="FFCC00"/>
                </a:solidFill>
                <a:latin typeface="Times New Roman" charset="0"/>
                <a:cs typeface="SimSun" charset="0"/>
              </a:rPr>
              <a:t>归回</a:t>
            </a:r>
            <a:endParaRPr lang="en-US" altLang="zh-CN" sz="3600" b="1" dirty="0">
              <a:solidFill>
                <a:srgbClr val="FFCC00"/>
              </a:solidFill>
              <a:latin typeface="Times New Roman" charset="0"/>
              <a:cs typeface="SimSun" charset="0"/>
            </a:endParaRPr>
          </a:p>
          <a:p>
            <a:pPr algn="ctr">
              <a:spcBef>
                <a:spcPct val="50000"/>
              </a:spcBef>
            </a:pPr>
            <a:r>
              <a:rPr lang="zh-CN" altLang="en-US" sz="3600" b="1" dirty="0">
                <a:solidFill>
                  <a:srgbClr val="FFCC00"/>
                </a:solidFill>
                <a:latin typeface="Times New Roman" charset="0"/>
                <a:cs typeface="SimSun" charset="0"/>
              </a:rPr>
              <a:t>之后</a:t>
            </a:r>
          </a:p>
          <a:p>
            <a:pPr algn="ctr">
              <a:spcBef>
                <a:spcPct val="50000"/>
              </a:spcBef>
            </a:pPr>
            <a:r>
              <a:rPr lang="en-US" sz="3200" b="1" dirty="0">
                <a:solidFill>
                  <a:srgbClr val="FFCC00"/>
                </a:solidFill>
                <a:latin typeface="Times New Roman" charset="0"/>
              </a:rPr>
              <a:t>536-425</a:t>
            </a:r>
          </a:p>
          <a:p>
            <a:pPr algn="ctr">
              <a:spcBef>
                <a:spcPct val="50000"/>
              </a:spcBef>
            </a:pPr>
            <a:endParaRPr lang="en-US" sz="3200" b="1" dirty="0">
              <a:solidFill>
                <a:srgbClr val="FFCC00"/>
              </a:solidFill>
              <a:latin typeface="Times New Roman" charset="0"/>
            </a:endParaRPr>
          </a:p>
        </p:txBody>
      </p:sp>
      <p:sp>
        <p:nvSpPr>
          <p:cNvPr id="9834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5" name="Text Box 41"/>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7 5 0 </a:t>
            </a:r>
          </a:p>
        </p:txBody>
      </p:sp>
      <p:sp>
        <p:nvSpPr>
          <p:cNvPr id="9834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8" name="Text Box 44"/>
          <p:cNvSpPr txBox="1">
            <a:spLocks noChangeArrowheads="1"/>
          </p:cNvSpPr>
          <p:nvPr/>
        </p:nvSpPr>
        <p:spPr bwMode="auto">
          <a:xfrm>
            <a:off x="3962400" y="120650"/>
            <a:ext cx="5181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chemeClr val="bg1"/>
                </a:solidFill>
                <a:latin typeface="Times New Roman" charset="0"/>
                <a:cs typeface="SimSun" charset="0"/>
              </a:rPr>
              <a:t>耶利米书</a:t>
            </a:r>
            <a:r>
              <a:rPr lang="zh-CN" altLang="en-US" sz="3600" b="1">
                <a:solidFill>
                  <a:schemeClr val="bg1"/>
                </a:solidFill>
                <a:latin typeface="Times New Roman" charset="0"/>
              </a:rPr>
              <a:t> </a:t>
            </a:r>
            <a:r>
              <a:rPr lang="en-US" sz="3600" b="1">
                <a:solidFill>
                  <a:schemeClr val="bg1"/>
                </a:solidFill>
                <a:latin typeface="Times New Roman" charset="0"/>
              </a:rPr>
              <a:t>627-580 B. C.</a:t>
            </a:r>
            <a:endParaRPr lang="en-US" sz="3200" b="1">
              <a:solidFill>
                <a:schemeClr val="bg1"/>
              </a:solidFill>
              <a:latin typeface="Times New Roman" charset="0"/>
            </a:endParaRPr>
          </a:p>
        </p:txBody>
      </p:sp>
      <p:sp>
        <p:nvSpPr>
          <p:cNvPr id="98349" name="Rectangle 45"/>
          <p:cNvSpPr>
            <a:spLocks noChangeArrowheads="1"/>
          </p:cNvSpPr>
          <p:nvPr/>
        </p:nvSpPr>
        <p:spPr bwMode="auto">
          <a:xfrm>
            <a:off x="6629400" y="3683000"/>
            <a:ext cx="609600" cy="2032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5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51" name="Text Box 47"/>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7 0 0 </a:t>
            </a:r>
          </a:p>
        </p:txBody>
      </p:sp>
      <p:sp>
        <p:nvSpPr>
          <p:cNvPr id="98352" name="Text Box 48"/>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600</a:t>
            </a:r>
          </a:p>
        </p:txBody>
      </p:sp>
      <p:sp>
        <p:nvSpPr>
          <p:cNvPr id="98353" name="AutoShape 49"/>
          <p:cNvSpPr>
            <a:spLocks noChangeArrowheads="1"/>
          </p:cNvSpPr>
          <p:nvPr/>
        </p:nvSpPr>
        <p:spPr bwMode="auto">
          <a:xfrm>
            <a:off x="6781800" y="3352800"/>
            <a:ext cx="914400" cy="838200"/>
          </a:xfrm>
          <a:prstGeom prst="star5">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4" name="Rectangle 50"/>
          <p:cNvSpPr>
            <a:spLocks noGrp="1" noChangeArrowheads="1"/>
          </p:cNvSpPr>
          <p:nvPr>
            <p:ph type="title" idx="4294967295"/>
          </p:nvPr>
        </p:nvSpPr>
        <p:spPr>
          <a:xfrm>
            <a:off x="-76200" y="76200"/>
            <a:ext cx="3581400" cy="457200"/>
          </a:xfrm>
          <a:effectLst>
            <a:outerShdw blurRad="63500" dist="35921" dir="2700000" algn="ctr" rotWithShape="0">
              <a:schemeClr val="tx2">
                <a:alpha val="74998"/>
              </a:schemeClr>
            </a:outerShdw>
          </a:effectLst>
        </p:spPr>
        <p:txBody>
          <a:bodyPr/>
          <a:lstStyle/>
          <a:p>
            <a:pPr algn="l"/>
            <a:r>
              <a:rPr lang="zh-CN" altLang="en-US" sz="3600" dirty="0">
                <a:solidFill>
                  <a:schemeClr val="bg1"/>
                </a:solidFill>
                <a:cs typeface="SimSun" charset="0"/>
              </a:rPr>
              <a:t>时间表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7000"/>
                                  </p:stCondLst>
                                  <p:childTnLst>
                                    <p:set>
                                      <p:cBhvr>
                                        <p:cTn id="6" dur="1" fill="hold">
                                          <p:stCondLst>
                                            <p:cond delay="0"/>
                                          </p:stCondLst>
                                        </p:cTn>
                                        <p:tgtEl>
                                          <p:spTgt spid="98353"/>
                                        </p:tgtEl>
                                        <p:attrNameLst>
                                          <p:attrName>style.visibility</p:attrName>
                                        </p:attrNameLst>
                                      </p:cBhvr>
                                      <p:to>
                                        <p:strVal val="visible"/>
                                      </p:to>
                                    </p:set>
                                    <p:anim calcmode="lin" valueType="num">
                                      <p:cBhvr>
                                        <p:cTn id="7" dur="500" fill="hold"/>
                                        <p:tgtEl>
                                          <p:spTgt spid="98353"/>
                                        </p:tgtEl>
                                        <p:attrNameLst>
                                          <p:attrName>ppt_w</p:attrName>
                                        </p:attrNameLst>
                                      </p:cBhvr>
                                      <p:tavLst>
                                        <p:tav tm="0">
                                          <p:val>
                                            <p:fltVal val="0"/>
                                          </p:val>
                                        </p:tav>
                                        <p:tav tm="100000">
                                          <p:val>
                                            <p:strVal val="#ppt_w"/>
                                          </p:val>
                                        </p:tav>
                                      </p:tavLst>
                                    </p:anim>
                                    <p:anim calcmode="lin" valueType="num">
                                      <p:cBhvr>
                                        <p:cTn id="8" dur="500" fill="hold"/>
                                        <p:tgtEl>
                                          <p:spTgt spid="983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LAMENTS yellow and r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9931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67939"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r>
              <a:rPr lang="zh-CN" altLang="en-AU" sz="4800">
                <a:solidFill>
                  <a:schemeClr val="bg1"/>
                </a:solidFill>
                <a:latin typeface="Boca Raton ICG Solid" charset="0"/>
                <a:cs typeface="SimSun" charset="0"/>
              </a:rPr>
              <a:t>作者</a:t>
            </a:r>
          </a:p>
        </p:txBody>
      </p:sp>
      <p:sp>
        <p:nvSpPr>
          <p:cNvPr id="167940" name="Rectangle 4"/>
          <p:cNvSpPr>
            <a:spLocks noChangeArrowheads="1"/>
          </p:cNvSpPr>
          <p:nvPr/>
        </p:nvSpPr>
        <p:spPr bwMode="auto">
          <a:xfrm>
            <a:off x="4644008" y="4405754"/>
            <a:ext cx="4644008" cy="2677656"/>
          </a:xfrm>
          <a:prstGeom prst="rect">
            <a:avLst/>
          </a:prstGeom>
          <a:noFill/>
          <a:ln>
            <a:noFill/>
          </a:ln>
          <a:effectLst>
            <a:outerShdw blurRad="63500" dist="38099" dir="2700000" algn="ctr" rotWithShape="0">
              <a:srgbClr val="FF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nchor="ctr">
            <a:spAutoFit/>
          </a:bodyPr>
          <a:lstStyle/>
          <a:p>
            <a:pPr algn="ctr">
              <a:tabLst>
                <a:tab pos="457200" algn="l"/>
              </a:tabLst>
            </a:pPr>
            <a:r>
              <a:rPr lang="zh-CN" altLang="en-US" sz="2400" b="1" u="sng" dirty="0">
                <a:solidFill>
                  <a:schemeClr val="bg1"/>
                </a:solidFill>
                <a:cs typeface="SimSun" charset="0"/>
              </a:rPr>
              <a:t>被认为是耶利米基于以下原因</a:t>
            </a:r>
            <a:r>
              <a:rPr lang="en-US" sz="2400" b="1" u="sng" dirty="0">
                <a:solidFill>
                  <a:schemeClr val="bg1"/>
                </a:solidFill>
              </a:rPr>
              <a:t>…</a:t>
            </a:r>
          </a:p>
          <a:p>
            <a:pPr algn="ctr">
              <a:tabLst>
                <a:tab pos="457200" algn="l"/>
              </a:tabLst>
            </a:pPr>
            <a:endParaRPr lang="en-AU" sz="2400" b="1" u="sng" dirty="0">
              <a:solidFill>
                <a:schemeClr val="bg1"/>
              </a:solidFill>
            </a:endParaRPr>
          </a:p>
          <a:p>
            <a:pPr>
              <a:buFont typeface="Wingdings" charset="0"/>
              <a:buChar char="Ø"/>
              <a:tabLst>
                <a:tab pos="457200" algn="l"/>
              </a:tabLst>
            </a:pPr>
            <a:r>
              <a:rPr lang="zh-TW" altLang="en-US" sz="2400" b="1" dirty="0">
                <a:solidFill>
                  <a:schemeClr val="bg1"/>
                </a:solidFill>
                <a:ea typeface="PMingLiU" charset="0"/>
                <a:cs typeface="PMingLiU" charset="0"/>
              </a:rPr>
              <a:t>風格 和</a:t>
            </a:r>
            <a:r>
              <a:rPr lang="en-US" sz="2400" b="1" dirty="0">
                <a:solidFill>
                  <a:schemeClr val="bg1"/>
                </a:solidFill>
              </a:rPr>
              <a:t> </a:t>
            </a:r>
            <a:r>
              <a:rPr lang="zh-CN" altLang="en-US" sz="2400" b="1" dirty="0">
                <a:solidFill>
                  <a:schemeClr val="bg1"/>
                </a:solidFill>
              </a:rPr>
              <a:t>所用</a:t>
            </a:r>
            <a:r>
              <a:rPr lang="zh-TW" altLang="en-US" sz="2400" b="1" dirty="0">
                <a:solidFill>
                  <a:schemeClr val="bg1"/>
                </a:solidFill>
                <a:ea typeface="PMingLiU" charset="0"/>
                <a:cs typeface="PMingLiU" charset="0"/>
              </a:rPr>
              <a:t>字彙</a:t>
            </a:r>
            <a:endParaRPr lang="zh-TW" altLang="en-AU" sz="2400" b="1" dirty="0">
              <a:solidFill>
                <a:schemeClr val="bg1"/>
              </a:solidFill>
              <a:ea typeface="PMingLiU" charset="0"/>
              <a:cs typeface="PMingLiU" charset="0"/>
            </a:endParaRPr>
          </a:p>
          <a:p>
            <a:pPr>
              <a:buFont typeface="Wingdings" charset="0"/>
              <a:buChar char="Ø"/>
              <a:tabLst>
                <a:tab pos="457200" algn="l"/>
              </a:tabLst>
            </a:pPr>
            <a:r>
              <a:rPr lang="zh-TW" altLang="en-US" sz="2400" b="1" dirty="0">
                <a:solidFill>
                  <a:schemeClr val="bg1"/>
                </a:solidFill>
                <a:ea typeface="PMingLiU" charset="0"/>
                <a:cs typeface="PMingLiU" charset="0"/>
              </a:rPr>
              <a:t>傳統 與</a:t>
            </a:r>
            <a:r>
              <a:rPr lang="en-US" sz="2400" b="1" dirty="0">
                <a:solidFill>
                  <a:schemeClr val="bg1"/>
                </a:solidFill>
              </a:rPr>
              <a:t> </a:t>
            </a:r>
            <a:r>
              <a:rPr lang="zh-TW" altLang="en-US" sz="2400" b="1" dirty="0">
                <a:solidFill>
                  <a:schemeClr val="bg1"/>
                </a:solidFill>
                <a:ea typeface="PMingLiU" charset="0"/>
                <a:cs typeface="PMingLiU" charset="0"/>
              </a:rPr>
              <a:t>見證</a:t>
            </a:r>
            <a:endParaRPr lang="zh-TW" altLang="en-AU" sz="2400" b="1" dirty="0">
              <a:solidFill>
                <a:schemeClr val="bg1"/>
              </a:solidFill>
              <a:ea typeface="PMingLiU" charset="0"/>
              <a:cs typeface="PMingLiU" charset="0"/>
            </a:endParaRPr>
          </a:p>
          <a:p>
            <a:pPr>
              <a:buFont typeface="Wingdings" charset="0"/>
              <a:buChar char="Ø"/>
              <a:tabLst>
                <a:tab pos="457200" algn="l"/>
              </a:tabLst>
            </a:pPr>
            <a:r>
              <a:rPr lang="zh-TW" altLang="en-US" sz="2400" b="1" dirty="0">
                <a:solidFill>
                  <a:schemeClr val="bg1"/>
                </a:solidFill>
                <a:ea typeface="PMingLiU" charset="0"/>
                <a:cs typeface="PMingLiU" charset="0"/>
              </a:rPr>
              <a:t>目擊者之記錄 </a:t>
            </a:r>
            <a:endParaRPr lang="en-AU" sz="2400" b="1" dirty="0">
              <a:solidFill>
                <a:schemeClr val="bg1"/>
              </a:solidFill>
            </a:endParaRPr>
          </a:p>
          <a:p>
            <a:pPr>
              <a:buFont typeface="Wingdings" charset="0"/>
              <a:buChar char="Ø"/>
              <a:tabLst>
                <a:tab pos="457200" algn="l"/>
              </a:tabLst>
            </a:pPr>
            <a:r>
              <a:rPr lang="zh-CN" altLang="en-US" sz="2400" b="1" dirty="0">
                <a:solidFill>
                  <a:schemeClr val="bg1"/>
                </a:solidFill>
              </a:rPr>
              <a:t>七十士译本（</a:t>
            </a:r>
            <a:r>
              <a:rPr lang="en-US" sz="2400" b="1" dirty="0">
                <a:solidFill>
                  <a:schemeClr val="bg1"/>
                </a:solidFill>
              </a:rPr>
              <a:t>LXX</a:t>
            </a:r>
            <a:r>
              <a:rPr lang="zh-CN" altLang="en-US" sz="2400" b="1" dirty="0">
                <a:solidFill>
                  <a:schemeClr val="bg1"/>
                </a:solidFill>
              </a:rPr>
              <a:t>）</a:t>
            </a:r>
            <a:r>
              <a:rPr lang="en-US" sz="2400" b="1" dirty="0">
                <a:solidFill>
                  <a:schemeClr val="bg1"/>
                </a:solidFill>
              </a:rPr>
              <a:t> </a:t>
            </a:r>
            <a:endParaRPr lang="en-AU" sz="2400" b="1" dirty="0">
              <a:solidFill>
                <a:schemeClr val="bg1"/>
              </a:solidFill>
            </a:endParaRPr>
          </a:p>
          <a:p>
            <a:pPr algn="ctr">
              <a:tabLst>
                <a:tab pos="457200" algn="l"/>
              </a:tabLst>
            </a:pPr>
            <a:endParaRPr lang="en-US" sz="2400" b="1" dirty="0">
              <a:solidFill>
                <a:schemeClr val="bg1"/>
              </a:solidFill>
            </a:endParaRPr>
          </a:p>
        </p:txBody>
      </p:sp>
      <p:sp>
        <p:nvSpPr>
          <p:cNvPr id="167941" name="Text Box 5"/>
          <p:cNvSpPr txBox="1">
            <a:spLocks noChangeArrowheads="1"/>
          </p:cNvSpPr>
          <p:nvPr/>
        </p:nvSpPr>
        <p:spPr bwMode="auto">
          <a:xfrm>
            <a:off x="8382000" y="76200"/>
            <a:ext cx="69215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400" b="1">
                <a:solidFill>
                  <a:schemeClr val="bg1"/>
                </a:solidFill>
              </a:rPr>
              <a:t>494</a:t>
            </a:r>
          </a:p>
        </p:txBody>
      </p:sp>
    </p:spTree>
  </p:cSld>
  <p:clrMapOvr>
    <a:masterClrMapping/>
  </p:clrMapOvr>
  <p:transition spd="med">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LAMENTS yellow and r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9931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69987"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r>
              <a:rPr lang="zh-CN" altLang="en-AU" sz="4800">
                <a:solidFill>
                  <a:schemeClr val="bg1"/>
                </a:solidFill>
                <a:latin typeface="Boca Raton ICG Solid" charset="0"/>
                <a:cs typeface="SimSun" charset="0"/>
              </a:rPr>
              <a:t>作者</a:t>
            </a:r>
          </a:p>
        </p:txBody>
      </p:sp>
      <p:sp>
        <p:nvSpPr>
          <p:cNvPr id="169988" name="Rectangle 4"/>
          <p:cNvSpPr>
            <a:spLocks noChangeArrowheads="1"/>
          </p:cNvSpPr>
          <p:nvPr/>
        </p:nvSpPr>
        <p:spPr bwMode="auto">
          <a:xfrm>
            <a:off x="4800600" y="4517976"/>
            <a:ext cx="4191000" cy="2308324"/>
          </a:xfrm>
          <a:prstGeom prst="rect">
            <a:avLst/>
          </a:prstGeom>
          <a:noFill/>
          <a:ln>
            <a:noFill/>
          </a:ln>
          <a:effectLst>
            <a:outerShdw blurRad="63500" dist="38099" dir="2700000" algn="ctr" rotWithShape="0">
              <a:srgbClr val="FF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algn="ctr">
              <a:tabLst>
                <a:tab pos="457200" algn="l"/>
              </a:tabLst>
            </a:pPr>
            <a:r>
              <a:rPr lang="zh-CN" altLang="en-US" sz="2400" b="1" u="sng" dirty="0">
                <a:solidFill>
                  <a:schemeClr val="bg1"/>
                </a:solidFill>
                <a:cs typeface="SimSun" charset="0"/>
              </a:rPr>
              <a:t>作者未知</a:t>
            </a:r>
            <a:r>
              <a:rPr lang="en-US" sz="2400" b="1" u="sng" dirty="0">
                <a:solidFill>
                  <a:schemeClr val="bg1"/>
                </a:solidFill>
              </a:rPr>
              <a:t>?</a:t>
            </a:r>
          </a:p>
          <a:p>
            <a:pPr algn="ctr">
              <a:tabLst>
                <a:tab pos="457200" algn="l"/>
              </a:tabLst>
            </a:pPr>
            <a:endParaRPr lang="en-US" sz="2400" b="1" u="sng" dirty="0">
              <a:solidFill>
                <a:schemeClr val="bg1"/>
              </a:solidFill>
            </a:endParaRPr>
          </a:p>
          <a:p>
            <a:pPr>
              <a:buFont typeface="Wingdings" charset="0"/>
              <a:buChar char="Ø"/>
              <a:tabLst>
                <a:tab pos="457200" algn="l"/>
              </a:tabLst>
            </a:pPr>
            <a:r>
              <a:rPr lang="zh-CN" altLang="en-US" sz="2400" b="1" dirty="0">
                <a:solidFill>
                  <a:schemeClr val="bg1"/>
                </a:solidFill>
              </a:rPr>
              <a:t>马索拉抄本（</a:t>
            </a:r>
            <a:r>
              <a:rPr lang="en-US" sz="2400" b="1" dirty="0">
                <a:solidFill>
                  <a:schemeClr val="bg1"/>
                </a:solidFill>
              </a:rPr>
              <a:t>MT</a:t>
            </a:r>
            <a:r>
              <a:rPr lang="zh-CN" altLang="en-US" sz="2400" b="1" dirty="0">
                <a:solidFill>
                  <a:schemeClr val="bg1"/>
                </a:solidFill>
              </a:rPr>
              <a:t>）</a:t>
            </a:r>
            <a:endParaRPr lang="en-US" sz="2400" b="1" dirty="0">
              <a:solidFill>
                <a:schemeClr val="bg1"/>
              </a:solidFill>
            </a:endParaRPr>
          </a:p>
          <a:p>
            <a:pPr>
              <a:buFont typeface="Wingdings" charset="0"/>
              <a:buChar char="Ø"/>
              <a:tabLst>
                <a:tab pos="457200" algn="l"/>
              </a:tabLst>
            </a:pPr>
            <a:r>
              <a:rPr lang="zh-TW" altLang="en-US" sz="2400" b="1" dirty="0">
                <a:solidFill>
                  <a:schemeClr val="bg1"/>
                </a:solidFill>
                <a:ea typeface="PMingLiU" charset="0"/>
                <a:cs typeface="PMingLiU" charset="0"/>
              </a:rPr>
              <a:t>現代學者</a:t>
            </a:r>
            <a:endParaRPr lang="zh-TW" sz="2400" b="1" dirty="0">
              <a:solidFill>
                <a:schemeClr val="bg1"/>
              </a:solidFill>
              <a:ea typeface="PMingLiU" charset="0"/>
              <a:cs typeface="PMingLiU" charset="0"/>
            </a:endParaRPr>
          </a:p>
          <a:p>
            <a:pPr>
              <a:buFont typeface="Wingdings" charset="0"/>
              <a:buChar char="Ø"/>
              <a:tabLst>
                <a:tab pos="457200" algn="l"/>
              </a:tabLst>
            </a:pPr>
            <a:r>
              <a:rPr lang="zh-CN" altLang="en-US" sz="2400" b="1" dirty="0">
                <a:solidFill>
                  <a:schemeClr val="bg1"/>
                </a:solidFill>
                <a:cs typeface="SimSun" charset="0"/>
              </a:rPr>
              <a:t>团结</a:t>
            </a:r>
          </a:p>
          <a:p>
            <a:pPr>
              <a:buFont typeface="Wingdings" charset="0"/>
              <a:buChar char="Ø"/>
              <a:tabLst>
                <a:tab pos="457200" algn="l"/>
              </a:tabLst>
            </a:pPr>
            <a:r>
              <a:rPr lang="zh-CN" altLang="en-US" sz="2400" b="1" dirty="0">
                <a:solidFill>
                  <a:schemeClr val="bg1"/>
                </a:solidFill>
              </a:rPr>
              <a:t>写给</a:t>
            </a:r>
            <a:r>
              <a:rPr lang="en-US" sz="2400" b="1" dirty="0">
                <a:solidFill>
                  <a:schemeClr val="bg1"/>
                </a:solidFill>
              </a:rPr>
              <a:t>更</a:t>
            </a:r>
            <a:r>
              <a:rPr lang="zh-CN" altLang="en-US" sz="2400" b="1" dirty="0">
                <a:solidFill>
                  <a:schemeClr val="bg1"/>
                </a:solidFill>
              </a:rPr>
              <a:t>广泛</a:t>
            </a:r>
            <a:r>
              <a:rPr lang="en-US" sz="2400" b="1" dirty="0">
                <a:solidFill>
                  <a:schemeClr val="bg1"/>
                </a:solidFill>
              </a:rPr>
              <a:t>的</a:t>
            </a:r>
            <a:r>
              <a:rPr lang="zh-CN" altLang="en-US" sz="2400" b="1" dirty="0">
                <a:solidFill>
                  <a:schemeClr val="bg1"/>
                </a:solidFill>
              </a:rPr>
              <a:t>读者</a:t>
            </a:r>
            <a:r>
              <a:rPr lang="en-US" sz="2400" b="1" dirty="0">
                <a:solidFill>
                  <a:schemeClr val="bg1"/>
                </a:solidFill>
              </a:rPr>
              <a:t>？</a:t>
            </a:r>
            <a:r>
              <a:rPr lang="en-US" sz="2400" dirty="0">
                <a:solidFill>
                  <a:schemeClr val="bg1"/>
                </a:solidFill>
              </a:rPr>
              <a:t> </a:t>
            </a:r>
          </a:p>
        </p:txBody>
      </p:sp>
      <p:sp>
        <p:nvSpPr>
          <p:cNvPr id="169989" name="Text Box 5"/>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1"/>
                </a:solidFill>
              </a:rPr>
              <a:t>494</a:t>
            </a:r>
          </a:p>
        </p:txBody>
      </p:sp>
    </p:spTree>
  </p:cSld>
  <p:clrMapOvr>
    <a:masterClrMapping/>
  </p:clrMapOvr>
  <p:transition spd="med">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耶利米为约西亚作了哀歌，所有的男女歌乐手至今仍用这些哀歌纪念约西亚，成了以色列的传统。这些哀歌都记在</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哀歌书</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effectLst>
                  <a:glow rad="127000">
                    <a:schemeClr val="tx1"/>
                  </a:glow>
                </a:effectLst>
                <a:latin typeface="Arial" charset="0"/>
                <a:ea typeface="ＭＳ Ｐゴシック" charset="0"/>
                <a:cs typeface="ＭＳ Ｐゴシック" charset="0"/>
              </a:rPr>
              <a:t>历代志下 </a:t>
            </a:r>
            <a:r>
              <a:rPr lang="en-US" sz="3200" b="1" dirty="0">
                <a:effectLst>
                  <a:glow rad="127000">
                    <a:schemeClr val="tx1"/>
                  </a:glow>
                </a:effectLst>
                <a:latin typeface="Arial" charset="0"/>
                <a:ea typeface="ＭＳ Ｐゴシック" charset="0"/>
                <a:cs typeface="ＭＳ Ｐゴシック" charset="0"/>
              </a:rPr>
              <a:t>35:25 CCB).</a:t>
            </a:r>
          </a:p>
        </p:txBody>
      </p:sp>
    </p:spTree>
    <p:extLst>
      <p:ext uri="{BB962C8B-B14F-4D97-AF65-F5344CB8AC3E}">
        <p14:creationId xmlns:p14="http://schemas.microsoft.com/office/powerpoint/2010/main" val="3330125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eremiah"/>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376488" y="0"/>
            <a:ext cx="6767512" cy="685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72035" name="Rectangle 3"/>
          <p:cNvSpPr>
            <a:spLocks noGrp="1" noChangeArrowheads="1"/>
          </p:cNvSpPr>
          <p:nvPr>
            <p:ph type="title"/>
          </p:nvPr>
        </p:nvSpPr>
        <p:spPr>
          <a:xfrm>
            <a:off x="381000" y="3429000"/>
            <a:ext cx="3352800" cy="1325563"/>
          </a:xfrm>
          <a:solidFill>
            <a:schemeClr val="accent1"/>
          </a:solidFill>
        </p:spPr>
        <p:txBody>
          <a:bodyPr/>
          <a:lstStyle/>
          <a:p>
            <a:r>
              <a:rPr lang="zh-CN" altLang="en-AU" sz="4800">
                <a:solidFill>
                  <a:schemeClr val="accent2"/>
                </a:solidFill>
                <a:effectLst>
                  <a:outerShdw blurRad="38100" dist="38100" dir="2700000" algn="tl">
                    <a:srgbClr val="000000"/>
                  </a:outerShdw>
                </a:effectLst>
                <a:latin typeface="Boca Raton ICG Solid" charset="0"/>
                <a:cs typeface="SimSun" charset="0"/>
              </a:rPr>
              <a:t>目的</a:t>
            </a:r>
          </a:p>
        </p:txBody>
      </p:sp>
      <p:sp>
        <p:nvSpPr>
          <p:cNvPr id="172036" name="Rectangle 4"/>
          <p:cNvSpPr>
            <a:spLocks noChangeArrowheads="1"/>
          </p:cNvSpPr>
          <p:nvPr/>
        </p:nvSpPr>
        <p:spPr bwMode="auto">
          <a:xfrm>
            <a:off x="304800" y="5081588"/>
            <a:ext cx="6248400" cy="1373187"/>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347663" indent="-347663">
              <a:buFontTx/>
              <a:buChar char="•"/>
              <a:tabLst>
                <a:tab pos="347663" algn="l"/>
              </a:tabLst>
            </a:pPr>
            <a:r>
              <a:rPr lang="zh-CN" altLang="en-US" sz="2800" b="1">
                <a:cs typeface="SimSun" charset="0"/>
              </a:rPr>
              <a:t>表达悲痛</a:t>
            </a:r>
          </a:p>
          <a:p>
            <a:pPr marL="347663" indent="-347663">
              <a:buFontTx/>
              <a:buChar char="•"/>
              <a:tabLst>
                <a:tab pos="347663" algn="l"/>
              </a:tabLst>
            </a:pPr>
            <a:r>
              <a:rPr lang="zh-CN" altLang="en-US" sz="2800" b="1">
                <a:cs typeface="SimSun" charset="0"/>
              </a:rPr>
              <a:t>承认罪孽</a:t>
            </a:r>
            <a:endParaRPr lang="en-US" sz="2800" b="1"/>
          </a:p>
          <a:p>
            <a:pPr marL="347663" indent="-347663">
              <a:buFontTx/>
              <a:buChar char="•"/>
              <a:tabLst>
                <a:tab pos="347663" algn="l"/>
              </a:tabLst>
            </a:pPr>
            <a:r>
              <a:rPr lang="zh-CN" altLang="en-US" sz="2800" b="1">
                <a:cs typeface="SimSun" charset="0"/>
              </a:rPr>
              <a:t>纪念上帝审判的原因与上帝的忠诚</a:t>
            </a:r>
          </a:p>
        </p:txBody>
      </p:sp>
      <p:sp>
        <p:nvSpPr>
          <p:cNvPr id="172037" name="Text Box 5"/>
          <p:cNvSpPr txBox="1">
            <a:spLocks noChangeArrowheads="1"/>
          </p:cNvSpPr>
          <p:nvPr/>
        </p:nvSpPr>
        <p:spPr bwMode="auto">
          <a:xfrm>
            <a:off x="8382000" y="76200"/>
            <a:ext cx="692150" cy="457200"/>
          </a:xfrm>
          <a:prstGeom prst="rect">
            <a:avLst/>
          </a:prstGeom>
          <a:solidFill>
            <a:srgbClr val="660066"/>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400" b="1">
                <a:solidFill>
                  <a:schemeClr val="bg1"/>
                </a:solidFill>
              </a:rPr>
              <a:t>497</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0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49508" y="2136280"/>
            <a:ext cx="7842561" cy="29489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灭亡时的情感以及其原因</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597596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man_book_glasses_s-e127493473357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828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457200" y="44450"/>
            <a:ext cx="8229600" cy="868363"/>
          </a:xfrm>
        </p:spPr>
        <p:txBody>
          <a:bodyPr/>
          <a:lstStyle/>
          <a:p>
            <a:pPr eaLnBrk="1" hangingPunct="1">
              <a:defRPr/>
            </a:pPr>
            <a:r>
              <a:rPr lang="zh-CN" altLang="en-US"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rPr>
              <a:t>结构的选择</a:t>
            </a:r>
            <a:endParaRPr lang="en-AU"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graphicFrame>
        <p:nvGraphicFramePr>
          <p:cNvPr id="30966" name="Group 246"/>
          <p:cNvGraphicFramePr>
            <a:graphicFrameLocks noGrp="1"/>
          </p:cNvGraphicFramePr>
          <p:nvPr>
            <p:ph idx="1"/>
            <p:extLst>
              <p:ext uri="{D42A27DB-BD31-4B8C-83A1-F6EECF244321}">
                <p14:modId xmlns:p14="http://schemas.microsoft.com/office/powerpoint/2010/main" val="3403157258"/>
              </p:ext>
            </p:extLst>
          </p:nvPr>
        </p:nvGraphicFramePr>
        <p:xfrm>
          <a:off x="107950" y="981075"/>
          <a:ext cx="9036050" cy="5797549"/>
        </p:xfrm>
        <a:graphic>
          <a:graphicData uri="http://schemas.openxmlformats.org/drawingml/2006/table">
            <a:tbl>
              <a:tblPr/>
              <a:tblGrid>
                <a:gridCol w="576037">
                  <a:extLst>
                    <a:ext uri="{9D8B030D-6E8A-4147-A177-3AD203B41FA5}">
                      <a16:colId xmlns:a16="http://schemas.microsoft.com/office/drawing/2014/main" val="20000"/>
                    </a:ext>
                  </a:extLst>
                </a:gridCol>
                <a:gridCol w="2592160">
                  <a:extLst>
                    <a:ext uri="{9D8B030D-6E8A-4147-A177-3AD203B41FA5}">
                      <a16:colId xmlns:a16="http://schemas.microsoft.com/office/drawing/2014/main" val="20001"/>
                    </a:ext>
                  </a:extLst>
                </a:gridCol>
                <a:gridCol w="3240200">
                  <a:extLst>
                    <a:ext uri="{9D8B030D-6E8A-4147-A177-3AD203B41FA5}">
                      <a16:colId xmlns:a16="http://schemas.microsoft.com/office/drawing/2014/main" val="20002"/>
                    </a:ext>
                  </a:extLst>
                </a:gridCol>
                <a:gridCol w="2627653">
                  <a:extLst>
                    <a:ext uri="{9D8B030D-6E8A-4147-A177-3AD203B41FA5}">
                      <a16:colId xmlns:a16="http://schemas.microsoft.com/office/drawing/2014/main" val="20003"/>
                    </a:ext>
                  </a:extLst>
                </a:gridCol>
              </a:tblGrid>
              <a:tr h="509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Hillers</a:t>
                      </a: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NIVSB</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Griffith</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有沒有像我一样痛苦</a:t>
                      </a:r>
                      <a:r>
                        <a:rPr kumimoji="0" lang="en-US" altLang="zh-CN" sz="2400" b="1"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耶路撒冷的悲哀与荒废</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解释犹大的衰微</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2</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神成为他们的敌人 </a:t>
                      </a:r>
                      <a:b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b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神的使者攻击祂的子民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宣告审判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20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每个人民</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犹大的控诉</a:t>
                      </a:r>
                      <a:r>
                        <a:rPr kumimoji="0" lang="en-US" altLang="zh-CN" sz="2400" b="1"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安慰的根据</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耶利米的感觉</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痛苦的极限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对比锡安的过去与未来 </a:t>
                      </a:r>
                      <a:b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b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信靠领导 </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祷告</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犹大的出现为着神的宽恕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祷告</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1752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newopenbook.200w.t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611188" y="274638"/>
            <a:ext cx="7561262" cy="922337"/>
          </a:xfrm>
          <a:solidFill>
            <a:schemeClr val="tx1"/>
          </a:solidFill>
        </p:spPr>
        <p:txBody>
          <a:bodyPr/>
          <a:lstStyle/>
          <a:p>
            <a:pPr eaLnBrk="1" hangingPunct="1">
              <a:defRPr/>
            </a:pPr>
            <a:r>
              <a:rPr lang="zh-CN" altLang="en-US"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结构</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3" name="Rectangle 3"/>
          <p:cNvSpPr>
            <a:spLocks noChangeArrowheads="1"/>
          </p:cNvSpPr>
          <p:nvPr/>
        </p:nvSpPr>
        <p:spPr bwMode="auto">
          <a:xfrm>
            <a:off x="-47625" y="1447354"/>
            <a:ext cx="922813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tabLst>
                <a:tab pos="457200" algn="l"/>
              </a:tabLst>
            </a:pPr>
            <a:r>
              <a:rPr lang="zh-CN" altLang="en-US" sz="3200" b="1" dirty="0">
                <a:solidFill>
                  <a:srgbClr val="000000"/>
                </a:solidFill>
              </a:rPr>
              <a:t>多次 离合诗 与 交错法 的结构</a:t>
            </a:r>
            <a:r>
              <a:rPr lang="en-US" altLang="zh-CN" sz="3200" b="1" dirty="0">
                <a:solidFill>
                  <a:srgbClr val="000000"/>
                </a:solidFill>
              </a:rPr>
              <a:t>:</a:t>
            </a:r>
          </a:p>
          <a:p>
            <a:pPr algn="ctr">
              <a:tabLst>
                <a:tab pos="457200" algn="l"/>
              </a:tabLst>
            </a:pPr>
            <a:endParaRPr lang="en-US" sz="3200" b="1" dirty="0">
              <a:solidFill>
                <a:srgbClr val="000000"/>
              </a:solidFill>
            </a:endParaRPr>
          </a:p>
          <a:p>
            <a:pPr algn="ctr">
              <a:tabLst>
                <a:tab pos="457200" algn="l"/>
              </a:tabLst>
            </a:pPr>
            <a:r>
              <a:rPr lang="zh-CN" altLang="en-US" sz="3200" b="1" dirty="0">
                <a:solidFill>
                  <a:srgbClr val="000000"/>
                </a:solidFill>
              </a:rPr>
              <a:t>第 </a:t>
            </a:r>
            <a:r>
              <a:rPr lang="en-US" altLang="zh-CN" sz="3200" b="1" dirty="0">
                <a:solidFill>
                  <a:srgbClr val="000000"/>
                </a:solidFill>
              </a:rPr>
              <a:t>1-2 </a:t>
            </a:r>
            <a:r>
              <a:rPr lang="zh-CN" altLang="en-US" sz="3200" b="1" dirty="0">
                <a:solidFill>
                  <a:srgbClr val="000000"/>
                </a:solidFill>
              </a:rPr>
              <a:t>与第 </a:t>
            </a:r>
            <a:r>
              <a:rPr lang="en-US" altLang="zh-CN" sz="3200" b="1" dirty="0">
                <a:solidFill>
                  <a:srgbClr val="000000"/>
                </a:solidFill>
              </a:rPr>
              <a:t>4-5</a:t>
            </a:r>
            <a:r>
              <a:rPr lang="zh-CN" altLang="en-US" sz="3200" b="1" dirty="0">
                <a:solidFill>
                  <a:srgbClr val="000000"/>
                </a:solidFill>
              </a:rPr>
              <a:t>章，每章有 </a:t>
            </a:r>
            <a:r>
              <a:rPr lang="en-US" altLang="zh-CN" sz="3200" b="1" dirty="0">
                <a:solidFill>
                  <a:srgbClr val="000000"/>
                </a:solidFill>
              </a:rPr>
              <a:t>22 </a:t>
            </a:r>
            <a:r>
              <a:rPr lang="zh-CN" altLang="en-US" sz="3200" b="1" dirty="0">
                <a:solidFill>
                  <a:srgbClr val="000000"/>
                </a:solidFill>
              </a:rPr>
              <a:t>节</a:t>
            </a:r>
          </a:p>
          <a:p>
            <a:pPr algn="ctr">
              <a:tabLst>
                <a:tab pos="457200" algn="l"/>
              </a:tabLst>
            </a:pPr>
            <a:endParaRPr lang="zh-CN" altLang="en-US" sz="3200" b="1" dirty="0">
              <a:solidFill>
                <a:srgbClr val="000000"/>
              </a:solidFill>
            </a:endParaRPr>
          </a:p>
          <a:p>
            <a:pPr algn="ctr">
              <a:tabLst>
                <a:tab pos="457200" algn="l"/>
              </a:tabLst>
            </a:pPr>
            <a:r>
              <a:rPr lang="zh-CN" altLang="en-US" sz="3200" b="1" dirty="0">
                <a:solidFill>
                  <a:srgbClr val="000000"/>
                </a:solidFill>
              </a:rPr>
              <a:t> 第 </a:t>
            </a:r>
            <a:r>
              <a:rPr lang="en-US" altLang="zh-CN" sz="3200" b="1" dirty="0">
                <a:solidFill>
                  <a:srgbClr val="000000"/>
                </a:solidFill>
              </a:rPr>
              <a:t>1-4</a:t>
            </a:r>
            <a:r>
              <a:rPr lang="zh-CN" altLang="en-US" sz="3200" b="1" dirty="0">
                <a:solidFill>
                  <a:srgbClr val="000000"/>
                </a:solidFill>
              </a:rPr>
              <a:t>章全是离合诗</a:t>
            </a:r>
          </a:p>
          <a:p>
            <a:pPr algn="ctr">
              <a:tabLst>
                <a:tab pos="457200" algn="l"/>
              </a:tabLst>
            </a:pPr>
            <a:endParaRPr lang="zh-CN" altLang="en-US" sz="3200" b="1" dirty="0">
              <a:solidFill>
                <a:srgbClr val="000000"/>
              </a:solidFill>
            </a:endParaRPr>
          </a:p>
          <a:p>
            <a:pPr algn="ctr">
              <a:tabLst>
                <a:tab pos="457200" algn="l"/>
              </a:tabLst>
            </a:pPr>
            <a:r>
              <a:rPr lang="zh-CN" altLang="en-US" sz="3200" b="1" dirty="0">
                <a:solidFill>
                  <a:srgbClr val="000000"/>
                </a:solidFill>
              </a:rPr>
              <a:t>第 </a:t>
            </a:r>
            <a:r>
              <a:rPr lang="en-US" altLang="zh-CN" sz="3200" b="1" dirty="0">
                <a:solidFill>
                  <a:srgbClr val="000000"/>
                </a:solidFill>
              </a:rPr>
              <a:t>3</a:t>
            </a:r>
            <a:r>
              <a:rPr lang="zh-CN" altLang="en-US" sz="3200" b="1" dirty="0">
                <a:solidFill>
                  <a:srgbClr val="000000"/>
                </a:solidFill>
              </a:rPr>
              <a:t>章 有</a:t>
            </a:r>
            <a:r>
              <a:rPr lang="en-US" altLang="zh-CN" sz="3200" b="1" dirty="0">
                <a:solidFill>
                  <a:srgbClr val="000000"/>
                </a:solidFill>
              </a:rPr>
              <a:t>66</a:t>
            </a:r>
            <a:r>
              <a:rPr lang="zh-CN" altLang="en-US" sz="3200" b="1" dirty="0">
                <a:solidFill>
                  <a:srgbClr val="000000"/>
                </a:solidFill>
              </a:rPr>
              <a:t>节三层次的离合诗</a:t>
            </a:r>
            <a:r>
              <a:rPr lang="en-US" altLang="zh-CN" sz="3200" b="1" dirty="0">
                <a:solidFill>
                  <a:srgbClr val="000000"/>
                </a:solidFill>
              </a:rPr>
              <a:t>.</a:t>
            </a: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495</a:t>
            </a:r>
          </a:p>
        </p:txBody>
      </p:sp>
    </p:spTree>
    <p:extLst>
      <p:ext uri="{BB962C8B-B14F-4D97-AF65-F5344CB8AC3E}">
        <p14:creationId xmlns:p14="http://schemas.microsoft.com/office/powerpoint/2010/main" val="41738613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09-15 at 11.41.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8220"/>
            <a:ext cx="9144000" cy="5920740"/>
          </a:xfrm>
          <a:prstGeom prst="rect">
            <a:avLst/>
          </a:prstGeom>
        </p:spPr>
      </p:pic>
      <p:sp>
        <p:nvSpPr>
          <p:cNvPr id="28674" name="Rectangle 2"/>
          <p:cNvSpPr>
            <a:spLocks noGrp="1" noChangeArrowheads="1"/>
          </p:cNvSpPr>
          <p:nvPr>
            <p:ph type="title"/>
          </p:nvPr>
        </p:nvSpPr>
        <p:spPr>
          <a:xfrm>
            <a:off x="0" y="16985"/>
            <a:ext cx="8172822" cy="747719"/>
          </a:xfrm>
          <a:solidFill>
            <a:schemeClr val="tx1"/>
          </a:solidFill>
        </p:spPr>
        <p:txBody>
          <a:bodyPr/>
          <a:lstStyle/>
          <a:p>
            <a:pPr eaLnBrk="1" hangingPunct="1">
              <a:defRPr/>
            </a:pPr>
            <a:r>
              <a:rPr lang="zh-CN" altLang="en-US"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结构</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495</a:t>
            </a:r>
          </a:p>
        </p:txBody>
      </p:sp>
    </p:spTree>
    <p:extLst>
      <p:ext uri="{BB962C8B-B14F-4D97-AF65-F5344CB8AC3E}">
        <p14:creationId xmlns:p14="http://schemas.microsoft.com/office/powerpoint/2010/main" val="247231879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zh-CN" altLang="en-US" sz="4800">
                <a:solidFill>
                  <a:srgbClr val="663300"/>
                </a:solidFill>
                <a:effectLst>
                  <a:outerShdw blurRad="38100" dist="38100" dir="2700000" algn="tl">
                    <a:srgbClr val="DDDDDD"/>
                  </a:outerShdw>
                </a:effectLst>
                <a:latin typeface="Boca Raton ICG Solid" charset="0"/>
                <a:cs typeface="SimSun" charset="0"/>
              </a:rPr>
              <a:t>传统使用</a:t>
            </a:r>
            <a:endParaRPr lang="en-AU" sz="4800">
              <a:solidFill>
                <a:srgbClr val="663300"/>
              </a:solidFill>
              <a:effectLst>
                <a:outerShdw blurRad="38100" dist="38100" dir="2700000" algn="tl">
                  <a:srgbClr val="DDDDDD"/>
                </a:outerShdw>
              </a:effectLst>
              <a:latin typeface="Boca Raton ICG Solid" charset="0"/>
            </a:endParaRPr>
          </a:p>
        </p:txBody>
      </p:sp>
      <p:pic>
        <p:nvPicPr>
          <p:cNvPr id="163843" name="Picture 3" descr="lamentatio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2057400"/>
            <a:ext cx="4343400" cy="3124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63844" name="Rectangle 4"/>
          <p:cNvSpPr>
            <a:spLocks noChangeArrowheads="1"/>
          </p:cNvSpPr>
          <p:nvPr/>
        </p:nvSpPr>
        <p:spPr bwMode="auto">
          <a:xfrm>
            <a:off x="152400" y="1447800"/>
            <a:ext cx="434340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9th of Ab  (586 BC &amp;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AD 70)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巴柯巴</a:t>
            </a:r>
            <a:r>
              <a:rPr kumimoji="0" lang="en-US" altLang="zh-TW" sz="2800" b="0" i="0" u="none" strike="noStrike" kern="1200" cap="none" spc="0" normalizeH="0" baseline="0" noProof="0" dirty="0">
                <a:ln>
                  <a:noFill/>
                </a:ln>
                <a:solidFill>
                  <a:srgbClr val="000000"/>
                </a:solidFill>
                <a:effectLst/>
                <a:uLnTx/>
                <a:uFillTx/>
                <a:latin typeface="Arial" charset="0"/>
                <a:ea typeface="PMingLiU" charset="0"/>
                <a:cs typeface="PMingLiU"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Bar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mn-cs"/>
              </a:rPr>
              <a:t>Kochba</a:t>
            </a:r>
            <a:r>
              <a:rPr kumimoji="0" lang="en-US" altLang="zh-TW" sz="2400" b="1" i="0" u="none" strike="noStrike" kern="1200" cap="none" spc="0" normalizeH="0" baseline="0" noProof="0" dirty="0">
                <a:ln>
                  <a:noFill/>
                </a:ln>
                <a:solidFill>
                  <a:srgbClr val="000000"/>
                </a:solidFill>
                <a:effectLst/>
                <a:uLnTx/>
                <a:uFillTx/>
                <a:latin typeface="Arial" charset="0"/>
                <a:ea typeface="PMingLiU" charset="0"/>
                <a:cs typeface="PMingLiU"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戰勝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at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mn-cs"/>
              </a:rPr>
              <a:t>Betar</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(AD 135)</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西班牙驅逐猶太人</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(AD 1492)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哭牆</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AU" sz="2800" b="1" i="0" u="none" strike="noStrike" kern="1200" cap="none" spc="0" normalizeH="0" baseline="0" noProof="0" dirty="0">
                <a:ln>
                  <a:noFill/>
                </a:ln>
                <a:solidFill>
                  <a:srgbClr val="000000"/>
                </a:solidFill>
                <a:effectLst/>
                <a:uLnTx/>
                <a:uFillTx/>
                <a:latin typeface="Arial" charset="0"/>
                <a:ea typeface="PMingLiU" charset="0"/>
                <a:cs typeface="PMingLiU" charset="0"/>
              </a:rPr>
              <a:t>天主教聖餐禮儀</a:t>
            </a:r>
          </a:p>
        </p:txBody>
      </p:sp>
    </p:spTree>
    <p:extLst>
      <p:ext uri="{BB962C8B-B14F-4D97-AF65-F5344CB8AC3E}">
        <p14:creationId xmlns:p14="http://schemas.microsoft.com/office/powerpoint/2010/main" val="3739454062"/>
      </p:ext>
    </p:extLst>
  </p:cSld>
  <p:clrMapOvr>
    <a:masterClrMapping/>
  </p:clrMapOvr>
  <p:transition spd="slow">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2400" b="1">
                <a:solidFill>
                  <a:schemeClr val="bg1"/>
                </a:solidFill>
                <a:latin typeface="Times New Roman" charset="0"/>
              </a:rPr>
              <a:t>Walk Through The Bible </a:t>
            </a:r>
            <a:r>
              <a:rPr lang="en-US" sz="2400" b="1">
                <a:solidFill>
                  <a:schemeClr val="bg1"/>
                </a:solidFill>
                <a:latin typeface="Times New Roman" charset="0"/>
                <a:cs typeface="Times New Roman" charset="0"/>
              </a:rPr>
              <a:t>©</a:t>
            </a:r>
            <a:r>
              <a:rPr lang="en-US" sz="2400" b="1">
                <a:solidFill>
                  <a:schemeClr val="bg1"/>
                </a:solidFill>
                <a:latin typeface="Times New Roman" charset="0"/>
              </a:rPr>
              <a:t>1989</a:t>
            </a:r>
          </a:p>
        </p:txBody>
      </p:sp>
      <p:sp>
        <p:nvSpPr>
          <p:cNvPr id="95236"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b="1">
                <a:solidFill>
                  <a:schemeClr val="bg1"/>
                </a:solidFill>
                <a:latin typeface="Times New Roman" charset="0"/>
              </a:rPr>
              <a:t>“</a:t>
            </a:r>
            <a:r>
              <a:rPr lang="zh-CN" altLang="en-US" sz="4800" b="1">
                <a:solidFill>
                  <a:schemeClr val="bg1"/>
                </a:solidFill>
                <a:latin typeface="Times New Roman" charset="0"/>
                <a:cs typeface="SimSun" charset="0"/>
              </a:rPr>
              <a:t>眼泪</a:t>
            </a:r>
            <a:r>
              <a:rPr lang="zh-CN" altLang="en-US" sz="4800" b="1">
                <a:solidFill>
                  <a:schemeClr val="bg1"/>
                </a:solidFill>
                <a:latin typeface="Arial"/>
              </a:rPr>
              <a:t>”</a:t>
            </a:r>
            <a:r>
              <a:rPr lang="zh-CN" altLang="en-US" sz="4800" b="1">
                <a:solidFill>
                  <a:schemeClr val="bg1"/>
                </a:solidFill>
                <a:latin typeface="Times New Roman" charset="0"/>
              </a:rPr>
              <a:t> </a:t>
            </a:r>
          </a:p>
        </p:txBody>
      </p:sp>
      <p:pic>
        <p:nvPicPr>
          <p:cNvPr id="95238" name="Picture 6" descr="Lamentations cartoon"/>
          <p:cNvPicPr>
            <a:picLocks noChangeAspect="1" noChangeArrowheads="1"/>
          </p:cNvPicPr>
          <p:nvPr/>
        </p:nvPicPr>
        <p:blipFill>
          <a:blip r:embed="rId4" cstate="screen">
            <a:lum bright="-6000" contrast="6000"/>
            <a:extLst>
              <a:ext uri="{28A0092B-C50C-407E-A947-70E740481C1C}">
                <a14:useLocalDpi xmlns:a14="http://schemas.microsoft.com/office/drawing/2010/main" val="0"/>
              </a:ext>
            </a:extLst>
          </a:blip>
          <a:srcRect/>
          <a:stretch>
            <a:fillRect/>
          </a:stretch>
        </p:blipFill>
        <p:spPr bwMode="auto">
          <a:xfrm>
            <a:off x="1609725" y="1463675"/>
            <a:ext cx="5924550" cy="4395788"/>
          </a:xfrm>
          <a:prstGeom prst="rect">
            <a:avLst/>
          </a:prstGeom>
          <a:noFill/>
          <a:extLst>
            <a:ext uri="{909E8E84-426E-40dd-AFC4-6F175D3DCCD1}">
              <a14:hiddenFill xmlns:a14="http://schemas.microsoft.com/office/drawing/2010/main" xmlns="">
                <a:solidFill>
                  <a:srgbClr val="FFFFFF"/>
                </a:solidFill>
              </a14:hiddenFill>
            </a:ext>
          </a:extLst>
        </p:spPr>
      </p:pic>
      <p:sp>
        <p:nvSpPr>
          <p:cNvPr id="95239" name="Rectangle 7"/>
          <p:cNvSpPr>
            <a:spLocks noGrp="1" noChangeArrowheads="1"/>
          </p:cNvSpPr>
          <p:nvPr>
            <p:ph type="title" idx="4294967295"/>
          </p:nvPr>
        </p:nvSpPr>
        <p:spPr>
          <a:xfrm>
            <a:off x="4038600" y="0"/>
            <a:ext cx="5105400" cy="823913"/>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pPr>
            <a:r>
              <a:rPr lang="en-US" sz="4800" b="1" i="1">
                <a:solidFill>
                  <a:schemeClr val="bg1"/>
                </a:solidFill>
              </a:rPr>
              <a:t>“Lamb-entations”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5236"/>
                                        </p:tgtEl>
                                        <p:attrNameLst>
                                          <p:attrName>style.visibility</p:attrName>
                                        </p:attrNameLst>
                                      </p:cBhvr>
                                      <p:to>
                                        <p:strVal val="visible"/>
                                      </p:to>
                                    </p:set>
                                    <p:animEffect transition="in" filter="dissolve">
                                      <p:cBhvr>
                                        <p:cTn id="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ko-KR" altLang="en-US" sz="8000" b="1" dirty="0" err="1">
                <a:effectLst>
                  <a:glow rad="127000">
                    <a:schemeClr val="tx1"/>
                  </a:glow>
                </a:effectLst>
                <a:latin typeface="Arial" charset="0"/>
                <a:ea typeface="ＭＳ Ｐゴシック" charset="0"/>
                <a:cs typeface="ＭＳ Ｐゴシック" charset="0"/>
              </a:rPr>
              <a:t>作个悔改的人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26012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Tree>
    <p:extLst>
      <p:ext uri="{BB962C8B-B14F-4D97-AF65-F5344CB8AC3E}">
        <p14:creationId xmlns:p14="http://schemas.microsoft.com/office/powerpoint/2010/main" val="339138555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…You watch the news and you read the papers and you're led to believe that the world is a big, scary place. People, the narrative goes, are not to be trusted. People are bad. People are evil. People are axe murderers and monsters and worse.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—June 2017 Jay Austin blog entry in Morocco  </a:t>
            </a:r>
          </a:p>
        </p:txBody>
      </p:sp>
    </p:spTree>
    <p:extLst>
      <p:ext uri="{BB962C8B-B14F-4D97-AF65-F5344CB8AC3E}">
        <p14:creationId xmlns:p14="http://schemas.microsoft.com/office/powerpoint/2010/main" val="3022293815"/>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122558655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Does </a:t>
            </a:r>
            <a:br>
              <a:rPr lang="en-US" sz="54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Chalkduster" panose="03050602040202020205" pitchFamily="66" charset="77"/>
                <a:ea typeface="ＭＳ Ｐゴシック" charset="0"/>
                <a:cs typeface="ＭＳ Ｐゴシック" charset="0"/>
              </a:rPr>
              <a:t>evil</a:t>
            </a:r>
            <a:r>
              <a:rPr lang="en-US" sz="5400" b="1" dirty="0">
                <a:effectLst>
                  <a:glow rad="127000">
                    <a:schemeClr val="tx1"/>
                  </a:glow>
                </a:effectLst>
                <a:latin typeface="Arial" charset="0"/>
                <a:ea typeface="ＭＳ Ｐゴシック" charset="0"/>
                <a:cs typeface="ＭＳ Ｐゴシック" charset="0"/>
              </a:rPr>
              <a:t> exist?</a:t>
            </a:r>
          </a:p>
        </p:txBody>
      </p:sp>
    </p:spTree>
    <p:extLst>
      <p:ext uri="{BB962C8B-B14F-4D97-AF65-F5344CB8AC3E}">
        <p14:creationId xmlns:p14="http://schemas.microsoft.com/office/powerpoint/2010/main" val="134762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5178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耶和华的慈爱永不断绝，他的怜悯永不止息。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每天早晨都是新的；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你的信实多么广大！</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哀 </a:t>
            </a:r>
            <a:r>
              <a:rPr lang="en-US" sz="4000" b="1" dirty="0">
                <a:solidFill>
                  <a:srgbClr val="FFFFFF"/>
                </a:solidFill>
                <a:effectLst>
                  <a:glow rad="127000">
                    <a:srgbClr val="000000"/>
                  </a:glow>
                </a:effectLst>
                <a:latin typeface="Arial" charset="0"/>
                <a:ea typeface="ＭＳ Ｐゴシック" charset="0"/>
                <a:cs typeface="ＭＳ Ｐゴシック" charset="0"/>
              </a:rPr>
              <a:t>3:22-23).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耶利米哀歌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493</a:t>
            </a:r>
          </a:p>
        </p:txBody>
      </p:sp>
    </p:spTree>
    <p:extLst>
      <p:ext uri="{BB962C8B-B14F-4D97-AF65-F5344CB8AC3E}">
        <p14:creationId xmlns:p14="http://schemas.microsoft.com/office/powerpoint/2010/main" val="15777401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Death</a:t>
            </a: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a:t>
            </a: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Salvation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a:t>
            </a:r>
          </a:p>
        </p:txBody>
      </p:sp>
    </p:spTree>
    <p:extLst>
      <p:ext uri="{BB962C8B-B14F-4D97-AF65-F5344CB8AC3E}">
        <p14:creationId xmlns:p14="http://schemas.microsoft.com/office/powerpoint/2010/main" val="1068422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Repent Means to Change Your Mind</a:t>
            </a: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Going from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(unbelief)</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to this…</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(belief)</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You’re not God!</a:t>
            </a: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 ARE God and you died for ME!</a:t>
            </a:r>
          </a:p>
        </p:txBody>
      </p:sp>
    </p:spTree>
    <p:extLst>
      <p:ext uri="{BB962C8B-B14F-4D97-AF65-F5344CB8AC3E}">
        <p14:creationId xmlns:p14="http://schemas.microsoft.com/office/powerpoint/2010/main" val="969368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1787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rPr>
              <a:t>耶路撒冷</a:t>
            </a:r>
            <a:endParaRPr kumimoji="0" lang="en-US" altLang="zh-CN"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rPr>
              <a:t>沦陷</a:t>
            </a:r>
            <a:endParaRPr kumimoji="0" 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zh-CN" altLang="en-US" sz="3600" b="1" dirty="0">
                <a:latin typeface="Arial" charset="0"/>
                <a:ea typeface="ＭＳ Ｐゴシック" charset="0"/>
                <a:cs typeface="Arial" charset="0"/>
              </a:rPr>
              <a:t>耶利米对耶路撒冷沦陷的两种看法</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 name="Text Box 14"/>
            <p:cNvSpPr txBox="1">
              <a:spLocks noChangeArrowheads="1"/>
            </p:cNvSpPr>
            <p:nvPr/>
          </p:nvSpPr>
          <p:spPr bwMode="auto">
            <a:xfrm>
              <a:off x="-108517" y="2852463"/>
              <a:ext cx="3024101" cy="2062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耶利米书</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向前看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警告</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Text Box 14"/>
            <p:cNvSpPr txBox="1">
              <a:spLocks noChangeArrowheads="1"/>
            </p:cNvSpPr>
            <p:nvPr/>
          </p:nvSpPr>
          <p:spPr bwMode="auto">
            <a:xfrm>
              <a:off x="6156706" y="2947124"/>
              <a:ext cx="3095810" cy="206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耶利米哀歌</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向后看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悲痛</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spTree>
    <p:extLst>
      <p:ext uri="{BB962C8B-B14F-4D97-AF65-F5344CB8AC3E}">
        <p14:creationId xmlns:p14="http://schemas.microsoft.com/office/powerpoint/2010/main" val="205388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052" name="Rectangle 4"/>
          <p:cNvSpPr>
            <a:spLocks noGrp="1" noChangeArrowheads="1"/>
          </p:cNvSpPr>
          <p:nvPr>
            <p:ph type="title"/>
          </p:nvPr>
        </p:nvSpPr>
        <p:spPr>
          <a:xfrm>
            <a:off x="609600" y="0"/>
            <a:ext cx="8229600" cy="792163"/>
          </a:xfrm>
        </p:spPr>
        <p:txBody>
          <a:bodyPr/>
          <a:lstStyle/>
          <a:p>
            <a:r>
              <a:rPr lang="zh-CN" altLang="en-AU" sz="6000" spc="600" dirty="0">
                <a:solidFill>
                  <a:schemeClr val="tx1"/>
                </a:solidFill>
                <a:effectLst>
                  <a:outerShdw blurRad="38100" dist="38100" dir="2700000" algn="tl">
                    <a:srgbClr val="DDDDDD"/>
                  </a:outerShdw>
                </a:effectLst>
                <a:latin typeface="Boca Raton ICG Solid" charset="0"/>
                <a:cs typeface="SimSun" charset="0"/>
              </a:rPr>
              <a:t>耶利米哀歌</a:t>
            </a:r>
            <a:endParaRPr lang="en-AU" sz="6000" spc="600" dirty="0">
              <a:solidFill>
                <a:schemeClr val="tx1"/>
              </a:solidFill>
              <a:effectLst>
                <a:outerShdw blurRad="38100" dist="38100" dir="2700000" algn="tl">
                  <a:srgbClr val="DDDDDD"/>
                </a:outerShdw>
              </a:effectLst>
              <a:latin typeface="Boca Raton ICG Solid" charset="0"/>
              <a:cs typeface="SimSun" charset="0"/>
            </a:endParaRPr>
          </a:p>
        </p:txBody>
      </p:sp>
      <p:pic>
        <p:nvPicPr>
          <p:cNvPr id="2054"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419600" y="1143000"/>
            <a:ext cx="3948113" cy="5410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95309256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zh-CN" altLang="en-AU" sz="4800" dirty="0">
                <a:solidFill>
                  <a:srgbClr val="800000"/>
                </a:solidFill>
                <a:effectLst>
                  <a:outerShdw blurRad="38100" dist="38100" dir="2700000" algn="tl">
                    <a:srgbClr val="DDDDDD"/>
                  </a:outerShdw>
                </a:effectLst>
                <a:latin typeface="Boca Raton ICG Solid" charset="0"/>
                <a:cs typeface="SimSun" charset="0"/>
              </a:rPr>
              <a:t>历史背景</a:t>
            </a:r>
          </a:p>
        </p:txBody>
      </p:sp>
      <p:sp>
        <p:nvSpPr>
          <p:cNvPr id="165891" name="Rectangle 3"/>
          <p:cNvSpPr>
            <a:spLocks noChangeArrowheads="1"/>
          </p:cNvSpPr>
          <p:nvPr/>
        </p:nvSpPr>
        <p:spPr bwMode="auto">
          <a:xfrm>
            <a:off x="304800" y="1123940"/>
            <a:ext cx="8839200"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耶路撒冷</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被</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毁</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后：</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586 BC</a:t>
            </a:r>
            <a:endParaRPr kumimoji="0" lang="en-AU" sz="36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大卫后裔国王</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上帝的受膏者</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被</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废黜并流放</a:t>
            </a:r>
            <a:r>
              <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AU" sz="36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只留下</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最贫穷的</a:t>
            </a:r>
            <a:endParaRPr kumimoji="0" lang="zh-CN" altLang="en-AU"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圣殿被亵渎和烧毁</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endParaRPr kumimoji="0" lang="zh-CN" altLang="en-AU"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需要了解其观点</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p:txBody>
      </p:sp>
      <p:pic>
        <p:nvPicPr>
          <p:cNvPr id="165892" name="Picture 4" descr="etch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86400" y="2514600"/>
            <a:ext cx="3368675" cy="419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65893" name="Text Box 5"/>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494</a:t>
            </a:r>
          </a:p>
        </p:txBody>
      </p:sp>
    </p:spTree>
    <p:extLst>
      <p:ext uri="{BB962C8B-B14F-4D97-AF65-F5344CB8AC3E}">
        <p14:creationId xmlns:p14="http://schemas.microsoft.com/office/powerpoint/2010/main" val="1497044666"/>
      </p:ext>
    </p:extLst>
  </p:cSld>
  <p:clrMapOvr>
    <a:masterClrMapping/>
  </p:clrMapOvr>
  <p:transition spd="slow">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zh-TW" altLang="en-US" sz="4800">
                <a:effectLst>
                  <a:outerShdw blurRad="38100" dist="38100" dir="2700000" algn="tl">
                    <a:srgbClr val="DDDDDD"/>
                  </a:outerShdw>
                </a:effectLst>
                <a:latin typeface="Boca Raton ICG Solid" charset="0"/>
                <a:ea typeface="PMingLiU" charset="0"/>
                <a:cs typeface="PMingLiU" charset="0"/>
              </a:rPr>
              <a:t>文藝作品</a:t>
            </a:r>
            <a:endParaRPr lang="zh-TW" altLang="en-AU" sz="4800">
              <a:effectLst>
                <a:outerShdw blurRad="38100" dist="38100" dir="2700000" algn="tl">
                  <a:srgbClr val="DDDDDD"/>
                </a:outerShdw>
              </a:effectLst>
              <a:latin typeface="Boca Raton ICG Solid" charset="0"/>
              <a:ea typeface="PMingLiU" charset="0"/>
              <a:cs typeface="PMingLiU" charset="0"/>
            </a:endParaRPr>
          </a:p>
        </p:txBody>
      </p:sp>
      <p:pic>
        <p:nvPicPr>
          <p:cNvPr id="159747" name="Picture 3" descr="mosai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3525838"/>
            <a:ext cx="3714750" cy="2532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59748" name="Text Box 4"/>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495</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9" name="Rectangle 5"/>
          <p:cNvSpPr>
            <a:spLocks noChangeArrowheads="1"/>
          </p:cNvSpPr>
          <p:nvPr/>
        </p:nvSpPr>
        <p:spPr bwMode="auto">
          <a:xfrm>
            <a:off x="304800" y="1828800"/>
            <a:ext cx="66294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列王记</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具体细节</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事实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耶利米哀歌</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rPr>
              <a:t>生动活泼的</a:t>
            </a: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画</a:t>
            </a:r>
            <a:r>
              <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rPr>
              <a:t>像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缺乏日期和名字</a:t>
            </a:r>
            <a:endPar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没有顺序排序</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诗句没有散文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无姓名的被杀害 </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没有显示个人的悲哀</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AU" sz="2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7657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59749">
                                            <p:txEl>
                                              <p:pRg st="1" end="1"/>
                                            </p:txEl>
                                          </p:spTgt>
                                        </p:tgtEl>
                                        <p:attrNameLst>
                                          <p:attrName>style.visibility</p:attrName>
                                        </p:attrNameLst>
                                      </p:cBhvr>
                                      <p:to>
                                        <p:strVal val="visible"/>
                                      </p:to>
                                    </p:set>
                                    <p:animEffect transition="in" filter="slide(fromBottom)">
                                      <p:cBhvr>
                                        <p:cTn id="7" dur="500"/>
                                        <p:tgtEl>
                                          <p:spTgt spid="15974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59749">
                                            <p:txEl>
                                              <p:pRg st="0" end="0"/>
                                            </p:txEl>
                                          </p:spTgt>
                                        </p:tgtEl>
                                        <p:attrNameLst>
                                          <p:attrName>style.visibility</p:attrName>
                                        </p:attrNameLst>
                                      </p:cBhvr>
                                      <p:to>
                                        <p:strVal val="visible"/>
                                      </p:to>
                                    </p:set>
                                    <p:animEffect transition="in" filter="slide(fromBottom)">
                                      <p:cBhvr>
                                        <p:cTn id="12" dur="500"/>
                                        <p:tgtEl>
                                          <p:spTgt spid="15974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59749">
                                            <p:txEl>
                                              <p:pRg st="2" end="2"/>
                                            </p:txEl>
                                          </p:spTgt>
                                        </p:tgtEl>
                                        <p:attrNameLst>
                                          <p:attrName>style.visibility</p:attrName>
                                        </p:attrNameLst>
                                      </p:cBhvr>
                                      <p:to>
                                        <p:strVal val="visible"/>
                                      </p:to>
                                    </p:set>
                                    <p:animEffect transition="in" filter="slide(fromBottom)">
                                      <p:cBhvr>
                                        <p:cTn id="17" dur="500"/>
                                        <p:tgtEl>
                                          <p:spTgt spid="15974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59749">
                                            <p:txEl>
                                              <p:pRg st="4" end="4"/>
                                            </p:txEl>
                                          </p:spTgt>
                                        </p:tgtEl>
                                        <p:attrNameLst>
                                          <p:attrName>style.visibility</p:attrName>
                                        </p:attrNameLst>
                                      </p:cBhvr>
                                      <p:to>
                                        <p:strVal val="visible"/>
                                      </p:to>
                                    </p:set>
                                    <p:animEffect transition="in" filter="slide(fromBottom)">
                                      <p:cBhvr>
                                        <p:cTn id="22" dur="500"/>
                                        <p:tgtEl>
                                          <p:spTgt spid="15974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59749">
                                            <p:txEl>
                                              <p:pRg st="5" end="5"/>
                                            </p:txEl>
                                          </p:spTgt>
                                        </p:tgtEl>
                                        <p:attrNameLst>
                                          <p:attrName>style.visibility</p:attrName>
                                        </p:attrNameLst>
                                      </p:cBhvr>
                                      <p:to>
                                        <p:strVal val="visible"/>
                                      </p:to>
                                    </p:set>
                                    <p:animEffect transition="in" filter="slide(fromBottom)">
                                      <p:cBhvr>
                                        <p:cTn id="27" dur="500"/>
                                        <p:tgtEl>
                                          <p:spTgt spid="15974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59749">
                                            <p:txEl>
                                              <p:pRg st="6" end="6"/>
                                            </p:txEl>
                                          </p:spTgt>
                                        </p:tgtEl>
                                        <p:attrNameLst>
                                          <p:attrName>style.visibility</p:attrName>
                                        </p:attrNameLst>
                                      </p:cBhvr>
                                      <p:to>
                                        <p:strVal val="visible"/>
                                      </p:to>
                                    </p:set>
                                    <p:animEffect transition="in" filter="slide(fromBottom)">
                                      <p:cBhvr>
                                        <p:cTn id="32" dur="500"/>
                                        <p:tgtEl>
                                          <p:spTgt spid="15974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59749">
                                            <p:txEl>
                                              <p:pRg st="7" end="7"/>
                                            </p:txEl>
                                          </p:spTgt>
                                        </p:tgtEl>
                                        <p:attrNameLst>
                                          <p:attrName>style.visibility</p:attrName>
                                        </p:attrNameLst>
                                      </p:cBhvr>
                                      <p:to>
                                        <p:strVal val="visible"/>
                                      </p:to>
                                    </p:set>
                                    <p:animEffect transition="in" filter="slide(fromBottom)">
                                      <p:cBhvr>
                                        <p:cTn id="37" dur="500"/>
                                        <p:tgtEl>
                                          <p:spTgt spid="15974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159749">
                                            <p:txEl>
                                              <p:pRg st="8" end="8"/>
                                            </p:txEl>
                                          </p:spTgt>
                                        </p:tgtEl>
                                        <p:attrNameLst>
                                          <p:attrName>style.visibility</p:attrName>
                                        </p:attrNameLst>
                                      </p:cBhvr>
                                      <p:to>
                                        <p:strVal val="visible"/>
                                      </p:to>
                                    </p:set>
                                    <p:animEffect transition="in" filter="slide(fromBottom)">
                                      <p:cBhvr>
                                        <p:cTn id="42" dur="500"/>
                                        <p:tgtEl>
                                          <p:spTgt spid="159749">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159749">
                                            <p:txEl>
                                              <p:pRg st="9" end="9"/>
                                            </p:txEl>
                                          </p:spTgt>
                                        </p:tgtEl>
                                        <p:attrNameLst>
                                          <p:attrName>style.visibility</p:attrName>
                                        </p:attrNameLst>
                                      </p:cBhvr>
                                      <p:to>
                                        <p:strVal val="visible"/>
                                      </p:to>
                                    </p:set>
                                    <p:animEffect transition="in" filter="slide(fromBottom)">
                                      <p:cBhvr>
                                        <p:cTn id="47" dur="500"/>
                                        <p:tgtEl>
                                          <p:spTgt spid="15974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159749">
                                            <p:txEl>
                                              <p:pRg st="10" end="10"/>
                                            </p:txEl>
                                          </p:spTgt>
                                        </p:tgtEl>
                                        <p:attrNameLst>
                                          <p:attrName>style.visibility</p:attrName>
                                        </p:attrNameLst>
                                      </p:cBhvr>
                                      <p:to>
                                        <p:strVal val="visible"/>
                                      </p:to>
                                    </p:set>
                                    <p:animEffect transition="in" filter="slide(fromBottom)">
                                      <p:cBhvr>
                                        <p:cTn id="52" dur="500"/>
                                        <p:tgtEl>
                                          <p:spTgt spid="1597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r>
              <a:rPr lang="zh-CN" altLang="en-US" sz="4800" dirty="0">
                <a:solidFill>
                  <a:srgbClr val="006666"/>
                </a:solidFill>
                <a:effectLst>
                  <a:outerShdw blurRad="38100" dist="38100" dir="2700000" algn="tl">
                    <a:srgbClr val="DDDDDD"/>
                  </a:outerShdw>
                </a:effectLst>
                <a:latin typeface="Boca Raton ICG Solid" charset="0"/>
                <a:cs typeface="SimSun" charset="0"/>
              </a:rPr>
              <a:t>名称与地点</a:t>
            </a:r>
            <a:endParaRPr lang="en-AU" sz="4800" dirty="0">
              <a:solidFill>
                <a:srgbClr val="006666"/>
              </a:solidFill>
              <a:effectLst>
                <a:outerShdw blurRad="38100" dist="38100" dir="2700000" algn="tl">
                  <a:srgbClr val="DDDDDD"/>
                </a:outerShdw>
              </a:effectLst>
              <a:latin typeface="Boca Raton ICG Solid" charset="0"/>
            </a:endParaRPr>
          </a:p>
        </p:txBody>
      </p:sp>
      <p:sp>
        <p:nvSpPr>
          <p:cNvPr id="5128" name="Rectangle 8"/>
          <p:cNvSpPr>
            <a:spLocks noChangeArrowheads="1"/>
          </p:cNvSpPr>
          <p:nvPr/>
        </p:nvSpPr>
        <p:spPr bwMode="auto">
          <a:xfrm>
            <a:off x="3352800" y="3352800"/>
            <a:ext cx="2819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节日</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9</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mn-cs"/>
              </a:rPr>
              <a:t>th</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 of Ab</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五旬节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住棚节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逾越节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普珥节</a:t>
            </a:r>
            <a:endParaRPr kumimoji="0" lang="zh-CN" altLang="en-AU" sz="2800" b="1" i="0" u="none" strike="noStrike" kern="1200" cap="none" spc="0" normalizeH="0" baseline="0" noProof="0" dirty="0">
              <a:ln>
                <a:noFill/>
              </a:ln>
              <a:solidFill>
                <a:srgbClr val="FFFFFF"/>
              </a:solidFill>
              <a:effectLst/>
              <a:uLnTx/>
              <a:uFillTx/>
              <a:latin typeface="Arial" charset="0"/>
              <a:ea typeface="ＭＳ Ｐゴシック" charset="0"/>
              <a:cs typeface="SimSun" charset="0"/>
            </a:endParaRPr>
          </a:p>
        </p:txBody>
      </p:sp>
      <p:sp>
        <p:nvSpPr>
          <p:cNvPr id="5129" name="Text Box 9"/>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494</a:t>
            </a:r>
          </a:p>
        </p:txBody>
      </p:sp>
      <p:sp>
        <p:nvSpPr>
          <p:cNvPr id="5130" name="Rectangle 10"/>
          <p:cNvSpPr>
            <a:spLocks noChangeArrowheads="1"/>
          </p:cNvSpPr>
          <p:nvPr/>
        </p:nvSpPr>
        <p:spPr bwMode="auto">
          <a:xfrm>
            <a:off x="5638799" y="4327"/>
            <a:ext cx="3516117" cy="3124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31" name="Text Box 11"/>
          <p:cNvSpPr txBox="1">
            <a:spLocks noChangeArrowheads="1"/>
          </p:cNvSpPr>
          <p:nvPr/>
        </p:nvSpPr>
        <p:spPr bwMode="auto">
          <a:xfrm>
            <a:off x="8493125" y="457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427</a:t>
            </a:r>
          </a:p>
        </p:txBody>
      </p:sp>
      <p:pic>
        <p:nvPicPr>
          <p:cNvPr id="5127"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5638800" y="3048000"/>
            <a:ext cx="3505200" cy="3810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132" name="Text Box 12"/>
          <p:cNvSpPr txBox="1">
            <a:spLocks noChangeArrowheads="1"/>
          </p:cNvSpPr>
          <p:nvPr/>
        </p:nvSpPr>
        <p:spPr bwMode="auto">
          <a:xfrm>
            <a:off x="8493125" y="762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494</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33" name="Rectangle 13"/>
          <p:cNvSpPr>
            <a:spLocks noChangeArrowheads="1"/>
          </p:cNvSpPr>
          <p:nvPr/>
        </p:nvSpPr>
        <p:spPr bwMode="auto">
          <a:xfrm>
            <a:off x="304800" y="1371600"/>
            <a:ext cx="5257800"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希伯来</a:t>
            </a: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a:t>
            </a: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英</a:t>
            </a:r>
            <a:endPar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Char char="•"/>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希</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2800" b="1" i="1" u="none" strike="noStrike" kern="1200" cap="none" spc="0" normalizeH="0" baseline="0" noProof="0" dirty="0" err="1">
                <a:ln>
                  <a:noFill/>
                </a:ln>
                <a:solidFill>
                  <a:srgbClr val="000000"/>
                </a:solidFill>
                <a:effectLst/>
                <a:uLnTx/>
                <a:uFillTx/>
                <a:latin typeface="Arial" charset="0"/>
                <a:ea typeface="ＭＳ Ｐゴシック" charset="0"/>
                <a:cs typeface="+mn-cs"/>
              </a:rPr>
              <a:t>eka</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Char char="•"/>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英</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altLang="zh-CN" sz="2800" b="1" i="1" u="none" strike="noStrike" kern="1200" cap="none" spc="0" normalizeH="0" baseline="0" noProof="0" dirty="0">
                <a:ln>
                  <a:noFill/>
                </a:ln>
                <a:solidFill>
                  <a:srgbClr val="000000"/>
                </a:solidFill>
                <a:effectLst/>
                <a:uLnTx/>
                <a:uFillTx/>
                <a:latin typeface="Arial" charset="0"/>
                <a:ea typeface="ＭＳ Ｐゴシック" charset="0"/>
                <a:cs typeface="SimSun" charset="0"/>
              </a:rPr>
              <a:t>“How terrible!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rPr>
              <a:t>Alas!”</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五卷书</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耶利米哀歌</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路得记</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传道书</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雅歌</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AU"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以其帖记</a:t>
            </a:r>
          </a:p>
        </p:txBody>
      </p:sp>
    </p:spTree>
    <p:extLst>
      <p:ext uri="{BB962C8B-B14F-4D97-AF65-F5344CB8AC3E}">
        <p14:creationId xmlns:p14="http://schemas.microsoft.com/office/powerpoint/2010/main" val="3100339059"/>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128">
                                            <p:txEl>
                                              <p:pRg st="0" end="0"/>
                                            </p:txEl>
                                          </p:spTgt>
                                        </p:tgtEl>
                                        <p:attrNameLst>
                                          <p:attrName>style.visibility</p:attrName>
                                        </p:attrNameLst>
                                      </p:cBhvr>
                                      <p:to>
                                        <p:strVal val="visible"/>
                                      </p:to>
                                    </p:set>
                                    <p:anim calcmode="lin" valueType="num">
                                      <p:cBhvr>
                                        <p:cTn id="7"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128">
                                            <p:txEl>
                                              <p:pRg st="1" end="1"/>
                                            </p:txEl>
                                          </p:spTgt>
                                        </p:tgtEl>
                                        <p:attrNameLst>
                                          <p:attrName>style.visibility</p:attrName>
                                        </p:attrNameLst>
                                      </p:cBhvr>
                                      <p:to>
                                        <p:strVal val="visible"/>
                                      </p:to>
                                    </p:set>
                                    <p:anim calcmode="lin" valueType="num">
                                      <p:cBhvr>
                                        <p:cTn id="15"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5128">
                                            <p:txEl>
                                              <p:pRg st="2" end="2"/>
                                            </p:txEl>
                                          </p:spTgt>
                                        </p:tgtEl>
                                        <p:attrNameLst>
                                          <p:attrName>style.visibility</p:attrName>
                                        </p:attrNameLst>
                                      </p:cBhvr>
                                      <p:to>
                                        <p:strVal val="visible"/>
                                      </p:to>
                                    </p:set>
                                    <p:anim calcmode="lin" valueType="num">
                                      <p:cBhvr>
                                        <p:cTn id="23"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5128">
                                            <p:txEl>
                                              <p:pRg st="3" end="3"/>
                                            </p:txEl>
                                          </p:spTgt>
                                        </p:tgtEl>
                                        <p:attrNameLst>
                                          <p:attrName>style.visibility</p:attrName>
                                        </p:attrNameLst>
                                      </p:cBhvr>
                                      <p:to>
                                        <p:strVal val="visible"/>
                                      </p:to>
                                    </p:set>
                                    <p:anim calcmode="lin" valueType="num">
                                      <p:cBhvr>
                                        <p:cTn id="31"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5128">
                                            <p:txEl>
                                              <p:pRg st="4" end="4"/>
                                            </p:txEl>
                                          </p:spTgt>
                                        </p:tgtEl>
                                        <p:attrNameLst>
                                          <p:attrName>style.visibility</p:attrName>
                                        </p:attrNameLst>
                                      </p:cBhvr>
                                      <p:to>
                                        <p:strVal val="visible"/>
                                      </p:to>
                                    </p:set>
                                    <p:anim calcmode="lin" valueType="num">
                                      <p:cBhvr>
                                        <p:cTn id="39"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5128">
                                            <p:txEl>
                                              <p:pRg st="5" end="5"/>
                                            </p:txEl>
                                          </p:spTgt>
                                        </p:tgtEl>
                                        <p:attrNameLst>
                                          <p:attrName>style.visibility</p:attrName>
                                        </p:attrNameLst>
                                      </p:cBhvr>
                                      <p:to>
                                        <p:strVal val="visible"/>
                                      </p:to>
                                    </p:set>
                                    <p:anim calcmode="lin" valueType="num">
                                      <p:cBhvr>
                                        <p:cTn id="47"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55" dur="500"/>
                                        <p:tgtEl>
                                          <p:spTgt spid="5133">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60" dur="500"/>
                                        <p:tgtEl>
                                          <p:spTgt spid="5133">
                                            <p:txEl>
                                              <p:pRg st="1" end="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nodeType="clickEffect">
                                  <p:stCondLst>
                                    <p:cond delay="0"/>
                                  </p:stCondLst>
                                  <p:childTnLst>
                                    <p:set>
                                      <p:cBhvr>
                                        <p:cTn id="64"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65" dur="500"/>
                                        <p:tgtEl>
                                          <p:spTgt spid="5133">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nodeType="clickEffect">
                                  <p:stCondLst>
                                    <p:cond delay="0"/>
                                  </p:stCondLst>
                                  <p:childTnLst>
                                    <p:set>
                                      <p:cBhvr>
                                        <p:cTn id="69"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70" dur="500"/>
                                        <p:tgtEl>
                                          <p:spTgt spid="5133">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nodeType="clickEffect">
                                  <p:stCondLst>
                                    <p:cond delay="0"/>
                                  </p:stCondLst>
                                  <p:childTnLst>
                                    <p:set>
                                      <p:cBhvr>
                                        <p:cTn id="74"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75" dur="500"/>
                                        <p:tgtEl>
                                          <p:spTgt spid="5133">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80" dur="500"/>
                                        <p:tgtEl>
                                          <p:spTgt spid="5133">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10" fill="hold" nodeType="clickEffect">
                                  <p:stCondLst>
                                    <p:cond delay="0"/>
                                  </p:stCondLst>
                                  <p:childTnLst>
                                    <p:set>
                                      <p:cBhvr>
                                        <p:cTn id="84"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85" dur="500"/>
                                        <p:tgtEl>
                                          <p:spTgt spid="5133">
                                            <p:txEl>
                                              <p:pRg st="7" end="7"/>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 presetClass="entr" presetSubtype="10" fill="hold" nodeType="clickEffect">
                                  <p:stCondLst>
                                    <p:cond delay="0"/>
                                  </p:stCondLst>
                                  <p:childTnLst>
                                    <p:set>
                                      <p:cBhvr>
                                        <p:cTn id="89"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90" dur="500"/>
                                        <p:tgtEl>
                                          <p:spTgt spid="5133">
                                            <p:txEl>
                                              <p:pRg st="8" end="8"/>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 presetClass="entr" presetSubtype="10" fill="hold" nodeType="clickEffect">
                                  <p:stCondLst>
                                    <p:cond delay="0"/>
                                  </p:stCondLst>
                                  <p:childTnLst>
                                    <p:set>
                                      <p:cBhvr>
                                        <p:cTn id="94"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95" dur="500"/>
                                        <p:tgtEl>
                                          <p:spTgt spid="513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endParaRPr lang="en-US" sz="2400" b="1">
              <a:effectLst>
                <a:outerShdw blurRad="38100" dist="38100" dir="2700000" algn="tl">
                  <a:srgbClr val="FFFFFF"/>
                </a:outerShdw>
              </a:effectLst>
              <a:latin typeface="Times New Roman" charset="0"/>
            </a:endParaRPr>
          </a:p>
        </p:txBody>
      </p:sp>
      <p:sp>
        <p:nvSpPr>
          <p:cNvPr id="178179" name="Text Box 3"/>
          <p:cNvSpPr txBox="1">
            <a:spLocks noChangeArrowheads="1"/>
          </p:cNvSpPr>
          <p:nvPr/>
        </p:nvSpPr>
        <p:spPr bwMode="auto">
          <a:xfrm>
            <a:off x="-76200" y="6216650"/>
            <a:ext cx="1295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zh-CN" altLang="en-US" sz="3600" b="1">
                <a:solidFill>
                  <a:schemeClr val="bg1"/>
                </a:solidFill>
                <a:effectLst>
                  <a:outerShdw blurRad="38100" dist="38100" dir="2700000" algn="tl">
                    <a:srgbClr val="DDDDDD"/>
                  </a:outerShdw>
                </a:effectLst>
                <a:latin typeface="Times New Roman" charset="0"/>
                <a:cs typeface="SimSun" charset="0"/>
              </a:rPr>
              <a:t>钱：</a:t>
            </a:r>
          </a:p>
        </p:txBody>
      </p:sp>
      <p:sp>
        <p:nvSpPr>
          <p:cNvPr id="178180" name="Rectangle 4"/>
          <p:cNvSpPr>
            <a:spLocks noChangeArrowheads="1"/>
          </p:cNvSpPr>
          <p:nvPr/>
        </p:nvSpPr>
        <p:spPr bwMode="auto">
          <a:xfrm>
            <a:off x="70866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1" name="Text Box 5"/>
          <p:cNvSpPr txBox="1">
            <a:spLocks noChangeArrowheads="1"/>
          </p:cNvSpPr>
          <p:nvPr/>
        </p:nvSpPr>
        <p:spPr bwMode="auto">
          <a:xfrm>
            <a:off x="1066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1</a:t>
            </a:r>
          </a:p>
        </p:txBody>
      </p:sp>
      <p:sp>
        <p:nvSpPr>
          <p:cNvPr id="178182" name="Text Box 6"/>
          <p:cNvSpPr txBox="1">
            <a:spLocks noChangeArrowheads="1"/>
          </p:cNvSpPr>
          <p:nvPr/>
        </p:nvSpPr>
        <p:spPr bwMode="auto">
          <a:xfrm>
            <a:off x="2590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2</a:t>
            </a:r>
          </a:p>
        </p:txBody>
      </p:sp>
      <p:sp>
        <p:nvSpPr>
          <p:cNvPr id="178183" name="Text Box 7"/>
          <p:cNvSpPr txBox="1">
            <a:spLocks noChangeArrowheads="1"/>
          </p:cNvSpPr>
          <p:nvPr/>
        </p:nvSpPr>
        <p:spPr bwMode="auto">
          <a:xfrm>
            <a:off x="4114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3</a:t>
            </a:r>
          </a:p>
        </p:txBody>
      </p:sp>
      <p:sp>
        <p:nvSpPr>
          <p:cNvPr id="178184" name="Text Box 8"/>
          <p:cNvSpPr txBox="1">
            <a:spLocks noChangeArrowheads="1"/>
          </p:cNvSpPr>
          <p:nvPr/>
        </p:nvSpPr>
        <p:spPr bwMode="auto">
          <a:xfrm>
            <a:off x="57150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4</a:t>
            </a:r>
          </a:p>
        </p:txBody>
      </p:sp>
      <p:sp>
        <p:nvSpPr>
          <p:cNvPr id="178185" name="Text Box 9"/>
          <p:cNvSpPr txBox="1">
            <a:spLocks noChangeArrowheads="1"/>
          </p:cNvSpPr>
          <p:nvPr/>
        </p:nvSpPr>
        <p:spPr bwMode="auto">
          <a:xfrm>
            <a:off x="73152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5</a:t>
            </a:r>
          </a:p>
        </p:txBody>
      </p:sp>
      <p:sp>
        <p:nvSpPr>
          <p:cNvPr id="178186" name="Text Box 10"/>
          <p:cNvSpPr txBox="1">
            <a:spLocks noChangeArrowheads="1"/>
          </p:cNvSpPr>
          <p:nvPr/>
        </p:nvSpPr>
        <p:spPr bwMode="auto">
          <a:xfrm>
            <a:off x="8382000" y="76200"/>
            <a:ext cx="685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400" b="1">
                <a:solidFill>
                  <a:schemeClr val="bg1"/>
                </a:solidFill>
                <a:effectLst>
                  <a:outerShdw blurRad="38100" dist="38100" dir="2700000" algn="tl">
                    <a:srgbClr val="DDDDDD"/>
                  </a:outerShdw>
                </a:effectLst>
                <a:latin typeface="Times New Roman" charset="0"/>
              </a:rPr>
              <a:t>495</a:t>
            </a:r>
          </a:p>
        </p:txBody>
      </p:sp>
      <p:sp>
        <p:nvSpPr>
          <p:cNvPr id="178187" name="Rectangle 11"/>
          <p:cNvSpPr>
            <a:spLocks noChangeArrowheads="1"/>
          </p:cNvSpPr>
          <p:nvPr/>
        </p:nvSpPr>
        <p:spPr bwMode="auto">
          <a:xfrm>
            <a:off x="5581650" y="2743200"/>
            <a:ext cx="1219200" cy="3505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8" name="Text Box 12"/>
          <p:cNvSpPr txBox="1">
            <a:spLocks noChangeArrowheads="1"/>
          </p:cNvSpPr>
          <p:nvPr/>
        </p:nvSpPr>
        <p:spPr bwMode="auto">
          <a:xfrm>
            <a:off x="5562600" y="2819400"/>
            <a:ext cx="1219200" cy="306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endParaRPr lang="en-US" sz="3600" b="1">
              <a:effectLst>
                <a:outerShdw blurRad="38100" dist="38100" dir="2700000" algn="tl">
                  <a:srgbClr val="DDDDDD"/>
                </a:outerShdw>
              </a:effectLst>
              <a:latin typeface="Times New Roman" charset="0"/>
            </a:endParaRP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endParaRPr lang="en-US" sz="3600" b="1">
              <a:effectLst>
                <a:outerShdw blurRad="38100" dist="38100" dir="2700000" algn="tl">
                  <a:srgbClr val="DDDDDD"/>
                </a:outerShdw>
              </a:effectLst>
              <a:latin typeface="Times New Roman" charset="0"/>
            </a:endParaRP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89" name="Rectangle 13"/>
          <p:cNvSpPr>
            <a:spLocks noChangeArrowheads="1"/>
          </p:cNvSpPr>
          <p:nvPr/>
        </p:nvSpPr>
        <p:spPr bwMode="auto">
          <a:xfrm>
            <a:off x="257175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0" name="Text Box 14"/>
          <p:cNvSpPr txBox="1">
            <a:spLocks noChangeArrowheads="1"/>
          </p:cNvSpPr>
          <p:nvPr/>
        </p:nvSpPr>
        <p:spPr bwMode="auto">
          <a:xfrm>
            <a:off x="2514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91" name="Rectangle 15"/>
          <p:cNvSpPr>
            <a:spLocks noChangeArrowheads="1"/>
          </p:cNvSpPr>
          <p:nvPr/>
        </p:nvSpPr>
        <p:spPr bwMode="auto">
          <a:xfrm>
            <a:off x="10668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2" name="Text Box 16"/>
          <p:cNvSpPr txBox="1">
            <a:spLocks noChangeArrowheads="1"/>
          </p:cNvSpPr>
          <p:nvPr/>
        </p:nvSpPr>
        <p:spPr bwMode="auto">
          <a:xfrm>
            <a:off x="990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93" name="Rectangle 17"/>
          <p:cNvSpPr>
            <a:spLocks noChangeArrowheads="1"/>
          </p:cNvSpPr>
          <p:nvPr/>
        </p:nvSpPr>
        <p:spPr bwMode="auto">
          <a:xfrm>
            <a:off x="4076700" y="762000"/>
            <a:ext cx="1219200" cy="548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4" name="Text Box 18"/>
          <p:cNvSpPr txBox="1">
            <a:spLocks noChangeArrowheads="1"/>
          </p:cNvSpPr>
          <p:nvPr/>
        </p:nvSpPr>
        <p:spPr bwMode="auto">
          <a:xfrm>
            <a:off x="4038600" y="914400"/>
            <a:ext cx="1333500" cy="5424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AAA</a:t>
            </a:r>
          </a:p>
          <a:p>
            <a:pPr algn="ctr">
              <a:spcBef>
                <a:spcPct val="10000"/>
              </a:spcBef>
            </a:pPr>
            <a:r>
              <a:rPr lang="en-US" sz="3600" b="1">
                <a:effectLst>
                  <a:outerShdw blurRad="38100" dist="38100" dir="2700000" algn="tl">
                    <a:srgbClr val="DDDDDD"/>
                  </a:outerShdw>
                </a:effectLst>
                <a:latin typeface="Times New Roman" charset="0"/>
              </a:rPr>
              <a:t>BBB</a:t>
            </a:r>
          </a:p>
          <a:p>
            <a:pPr algn="ctr">
              <a:spcBef>
                <a:spcPct val="10000"/>
              </a:spcBef>
            </a:pPr>
            <a:r>
              <a:rPr lang="en-US" sz="3600" b="1">
                <a:effectLst>
                  <a:outerShdw blurRad="38100" dist="38100" dir="2700000" algn="tl">
                    <a:srgbClr val="DDDDDD"/>
                  </a:outerShdw>
                </a:effectLst>
                <a:latin typeface="Times New Roman" charset="0"/>
              </a:rPr>
              <a:t>CCC</a:t>
            </a:r>
          </a:p>
          <a:p>
            <a:pPr algn="ctr">
              <a:spcBef>
                <a:spcPct val="10000"/>
              </a:spcBef>
            </a:pPr>
            <a:r>
              <a:rPr lang="en-US" sz="3600" b="1">
                <a:effectLst>
                  <a:outerShdw blurRad="38100" dist="38100" dir="2700000" algn="tl">
                    <a:srgbClr val="DDDDDD"/>
                  </a:outerShdw>
                </a:effectLst>
                <a:latin typeface="Times New Roman" charset="0"/>
              </a:rPr>
              <a:t>DDD</a:t>
            </a:r>
          </a:p>
          <a:p>
            <a:pPr algn="ctr">
              <a:spcBef>
                <a:spcPct val="10000"/>
              </a:spcBef>
            </a:pPr>
            <a:r>
              <a:rPr lang="en-US" sz="3600" b="1">
                <a:effectLst>
                  <a:outerShdw blurRad="38100" dist="38100" dir="2700000" algn="tl">
                    <a:srgbClr val="DDDDDD"/>
                  </a:outerShdw>
                </a:effectLst>
                <a:latin typeface="Times New Roman" charset="0"/>
              </a:rPr>
              <a:t>EEE</a:t>
            </a:r>
          </a:p>
          <a:p>
            <a:pPr algn="ctr">
              <a:spcBef>
                <a:spcPct val="10000"/>
              </a:spcBef>
            </a:pPr>
            <a:r>
              <a:rPr lang="en-US" sz="3600" b="1">
                <a:effectLst>
                  <a:outerShdw blurRad="38100" dist="38100" dir="2700000" algn="tl">
                    <a:srgbClr val="DDDDDD"/>
                  </a:outerShdw>
                </a:effectLst>
                <a:latin typeface="Times New Roman" charset="0"/>
              </a:rPr>
              <a:t>FFF</a:t>
            </a:r>
          </a:p>
          <a:p>
            <a:pPr algn="ctr">
              <a:spcBef>
                <a:spcPct val="10000"/>
              </a:spcBef>
            </a:pPr>
            <a:r>
              <a:rPr lang="en-US" sz="3600" b="1">
                <a:effectLst>
                  <a:outerShdw blurRad="38100" dist="38100" dir="2700000" algn="tl">
                    <a:srgbClr val="DDDDDD"/>
                  </a:outerShdw>
                </a:effectLst>
                <a:latin typeface="Times New Roman" charset="0"/>
              </a:rPr>
              <a:t>GGG</a:t>
            </a:r>
          </a:p>
          <a:p>
            <a:pPr algn="ctr">
              <a:spcBef>
                <a:spcPct val="10000"/>
              </a:spcBef>
            </a:pPr>
            <a:r>
              <a:rPr lang="en-US" sz="3600" b="1">
                <a:effectLst>
                  <a:outerShdw blurRad="38100" dist="38100" dir="2700000" algn="tl">
                    <a:srgbClr val="DDDDDD"/>
                  </a:outerShdw>
                </a:effectLst>
                <a:latin typeface="Times New Roman" charset="0"/>
              </a:rPr>
              <a:t>HHHIII</a:t>
            </a:r>
          </a:p>
        </p:txBody>
      </p:sp>
      <p:sp>
        <p:nvSpPr>
          <p:cNvPr id="178195" name="Text Box 19"/>
          <p:cNvSpPr txBox="1">
            <a:spLocks noChangeArrowheads="1"/>
          </p:cNvSpPr>
          <p:nvPr/>
        </p:nvSpPr>
        <p:spPr bwMode="auto">
          <a:xfrm>
            <a:off x="1143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196" name="Text Box 20"/>
          <p:cNvSpPr txBox="1">
            <a:spLocks noChangeArrowheads="1"/>
          </p:cNvSpPr>
          <p:nvPr/>
        </p:nvSpPr>
        <p:spPr bwMode="auto">
          <a:xfrm>
            <a:off x="2667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197" name="Text Box 21"/>
          <p:cNvSpPr txBox="1">
            <a:spLocks noChangeArrowheads="1"/>
          </p:cNvSpPr>
          <p:nvPr/>
        </p:nvSpPr>
        <p:spPr bwMode="auto">
          <a:xfrm>
            <a:off x="4191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66</a:t>
            </a:r>
          </a:p>
        </p:txBody>
      </p:sp>
      <p:sp>
        <p:nvSpPr>
          <p:cNvPr id="178198" name="Text Box 22"/>
          <p:cNvSpPr txBox="1">
            <a:spLocks noChangeArrowheads="1"/>
          </p:cNvSpPr>
          <p:nvPr/>
        </p:nvSpPr>
        <p:spPr bwMode="auto">
          <a:xfrm>
            <a:off x="5715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44</a:t>
            </a:r>
          </a:p>
        </p:txBody>
      </p:sp>
      <p:sp>
        <p:nvSpPr>
          <p:cNvPr id="178199" name="Text Box 23"/>
          <p:cNvSpPr txBox="1">
            <a:spLocks noChangeArrowheads="1"/>
          </p:cNvSpPr>
          <p:nvPr/>
        </p:nvSpPr>
        <p:spPr bwMode="auto">
          <a:xfrm>
            <a:off x="7239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200" name="Text Box 24"/>
          <p:cNvSpPr txBox="1">
            <a:spLocks noChangeArrowheads="1"/>
          </p:cNvSpPr>
          <p:nvPr/>
        </p:nvSpPr>
        <p:spPr bwMode="auto">
          <a:xfrm>
            <a:off x="1066800" y="14478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CN" altLang="en-US" sz="2800" b="1" i="1">
                <a:solidFill>
                  <a:schemeClr val="bg1"/>
                </a:solidFill>
                <a:effectLst>
                  <a:outerShdw blurRad="38100" dist="38100" dir="2700000" algn="tl">
                    <a:srgbClr val="DDDDDD"/>
                  </a:outerShdw>
                </a:effectLst>
                <a:latin typeface="Times New Roman" charset="0"/>
                <a:cs typeface="SimSun" charset="0"/>
              </a:rPr>
              <a:t>注意：</a:t>
            </a:r>
          </a:p>
          <a:p>
            <a:pPr algn="ctr"/>
            <a:r>
              <a:rPr lang="zh-TW" altLang="en-US" sz="2800" b="1" i="1">
                <a:solidFill>
                  <a:schemeClr val="bg1"/>
                </a:solidFill>
                <a:effectLst>
                  <a:outerShdw blurRad="38100" dist="38100" dir="2700000" algn="tl">
                    <a:srgbClr val="DDDDDD"/>
                  </a:outerShdw>
                </a:effectLst>
                <a:latin typeface="Times New Roman" charset="0"/>
                <a:ea typeface="PMingLiU" charset="0"/>
                <a:cs typeface="PMingLiU" charset="0"/>
              </a:rPr>
              <a:t>希伯來文子母有</a:t>
            </a:r>
            <a:r>
              <a:rPr lang="en-US" altLang="zh-TW" sz="2800" b="1" i="1">
                <a:solidFill>
                  <a:schemeClr val="bg1"/>
                </a:solidFill>
                <a:effectLst>
                  <a:outerShdw blurRad="38100" dist="38100" dir="2700000" algn="tl">
                    <a:srgbClr val="DDDDDD"/>
                  </a:outerShdw>
                </a:effectLst>
                <a:latin typeface="Times New Roman" charset="0"/>
                <a:ea typeface="PMingLiU" charset="0"/>
                <a:cs typeface="PMingLiU" charset="0"/>
              </a:rPr>
              <a:t>22</a:t>
            </a:r>
            <a:r>
              <a:rPr lang="zh-TW" altLang="en-US" sz="2800" b="1" i="1">
                <a:solidFill>
                  <a:schemeClr val="bg1"/>
                </a:solidFill>
                <a:effectLst>
                  <a:outerShdw blurRad="38100" dist="38100" dir="2700000" algn="tl">
                    <a:srgbClr val="DDDDDD"/>
                  </a:outerShdw>
                </a:effectLst>
                <a:latin typeface="Times New Roman" charset="0"/>
                <a:ea typeface="PMingLiU" charset="0"/>
                <a:cs typeface="PMingLiU" charset="0"/>
              </a:rPr>
              <a:t>個子音</a:t>
            </a:r>
          </a:p>
        </p:txBody>
      </p:sp>
      <p:sp>
        <p:nvSpPr>
          <p:cNvPr id="178201" name="Rectangle 25"/>
          <p:cNvSpPr>
            <a:spLocks noGrp="1" noChangeArrowheads="1"/>
          </p:cNvSpPr>
          <p:nvPr>
            <p:ph type="title" idx="4294967295"/>
          </p:nvPr>
        </p:nvSpPr>
        <p:spPr>
          <a:xfrm rot="16200000">
            <a:off x="-2125662" y="2657475"/>
            <a:ext cx="4953000" cy="701675"/>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離合詩之結構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8191"/>
                                        </p:tgtEl>
                                        <p:attrNameLst>
                                          <p:attrName>style.visibility</p:attrName>
                                        </p:attrNameLst>
                                      </p:cBhvr>
                                      <p:to>
                                        <p:strVal val="visible"/>
                                      </p:to>
                                    </p:set>
                                    <p:animEffect transition="in" filter="wipe(down)">
                                      <p:cBhvr>
                                        <p:cTn id="7" dur="500"/>
                                        <p:tgtEl>
                                          <p:spTgt spid="17819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8195"/>
                                        </p:tgtEl>
                                        <p:attrNameLst>
                                          <p:attrName>style.visibility</p:attrName>
                                        </p:attrNameLst>
                                      </p:cBhvr>
                                      <p:to>
                                        <p:strVal val="visible"/>
                                      </p:to>
                                    </p:set>
                                    <p:anim calcmode="lin" valueType="num">
                                      <p:cBhvr additive="base">
                                        <p:cTn id="10" dur="500" fill="hold"/>
                                        <p:tgtEl>
                                          <p:spTgt spid="178195"/>
                                        </p:tgtEl>
                                        <p:attrNameLst>
                                          <p:attrName>ppt_x</p:attrName>
                                        </p:attrNameLst>
                                      </p:cBhvr>
                                      <p:tavLst>
                                        <p:tav tm="0">
                                          <p:val>
                                            <p:strVal val="#ppt_x"/>
                                          </p:val>
                                        </p:tav>
                                        <p:tav tm="100000">
                                          <p:val>
                                            <p:strVal val="#ppt_x"/>
                                          </p:val>
                                        </p:tav>
                                      </p:tavLst>
                                    </p:anim>
                                    <p:anim calcmode="lin" valueType="num">
                                      <p:cBhvr additive="base">
                                        <p:cTn id="11" dur="500" fill="hold"/>
                                        <p:tgtEl>
                                          <p:spTgt spid="178195"/>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8189"/>
                                        </p:tgtEl>
                                        <p:attrNameLst>
                                          <p:attrName>style.visibility</p:attrName>
                                        </p:attrNameLst>
                                      </p:cBhvr>
                                      <p:to>
                                        <p:strVal val="visible"/>
                                      </p:to>
                                    </p:set>
                                    <p:animEffect transition="in" filter="wipe(down)">
                                      <p:cBhvr>
                                        <p:cTn id="16" dur="500"/>
                                        <p:tgtEl>
                                          <p:spTgt spid="17818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78196"/>
                                        </p:tgtEl>
                                        <p:attrNameLst>
                                          <p:attrName>style.visibility</p:attrName>
                                        </p:attrNameLst>
                                      </p:cBhvr>
                                      <p:to>
                                        <p:strVal val="visible"/>
                                      </p:to>
                                    </p:set>
                                    <p:anim calcmode="lin" valueType="num">
                                      <p:cBhvr additive="base">
                                        <p:cTn id="19" dur="500" fill="hold"/>
                                        <p:tgtEl>
                                          <p:spTgt spid="178196"/>
                                        </p:tgtEl>
                                        <p:attrNameLst>
                                          <p:attrName>ppt_x</p:attrName>
                                        </p:attrNameLst>
                                      </p:cBhvr>
                                      <p:tavLst>
                                        <p:tav tm="0">
                                          <p:val>
                                            <p:strVal val="#ppt_x"/>
                                          </p:val>
                                        </p:tav>
                                        <p:tav tm="100000">
                                          <p:val>
                                            <p:strVal val="#ppt_x"/>
                                          </p:val>
                                        </p:tav>
                                      </p:tavLst>
                                    </p:anim>
                                    <p:anim calcmode="lin" valueType="num">
                                      <p:cBhvr additive="base">
                                        <p:cTn id="20" dur="500" fill="hold"/>
                                        <p:tgtEl>
                                          <p:spTgt spid="17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8193"/>
                                        </p:tgtEl>
                                        <p:attrNameLst>
                                          <p:attrName>style.visibility</p:attrName>
                                        </p:attrNameLst>
                                      </p:cBhvr>
                                      <p:to>
                                        <p:strVal val="visible"/>
                                      </p:to>
                                    </p:set>
                                    <p:animEffect transition="in" filter="wipe(down)">
                                      <p:cBhvr>
                                        <p:cTn id="25" dur="500"/>
                                        <p:tgtEl>
                                          <p:spTgt spid="17819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78197"/>
                                        </p:tgtEl>
                                        <p:attrNameLst>
                                          <p:attrName>style.visibility</p:attrName>
                                        </p:attrNameLst>
                                      </p:cBhvr>
                                      <p:to>
                                        <p:strVal val="visible"/>
                                      </p:to>
                                    </p:set>
                                    <p:anim calcmode="lin" valueType="num">
                                      <p:cBhvr additive="base">
                                        <p:cTn id="28" dur="500" fill="hold"/>
                                        <p:tgtEl>
                                          <p:spTgt spid="178197"/>
                                        </p:tgtEl>
                                        <p:attrNameLst>
                                          <p:attrName>ppt_x</p:attrName>
                                        </p:attrNameLst>
                                      </p:cBhvr>
                                      <p:tavLst>
                                        <p:tav tm="0">
                                          <p:val>
                                            <p:strVal val="#ppt_x"/>
                                          </p:val>
                                        </p:tav>
                                        <p:tav tm="100000">
                                          <p:val>
                                            <p:strVal val="#ppt_x"/>
                                          </p:val>
                                        </p:tav>
                                      </p:tavLst>
                                    </p:anim>
                                    <p:anim calcmode="lin" valueType="num">
                                      <p:cBhvr additive="base">
                                        <p:cTn id="29" dur="500" fill="hold"/>
                                        <p:tgtEl>
                                          <p:spTgt spid="17819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8187"/>
                                        </p:tgtEl>
                                        <p:attrNameLst>
                                          <p:attrName>style.visibility</p:attrName>
                                        </p:attrNameLst>
                                      </p:cBhvr>
                                      <p:to>
                                        <p:strVal val="visible"/>
                                      </p:to>
                                    </p:set>
                                    <p:animEffect transition="in" filter="wipe(down)">
                                      <p:cBhvr>
                                        <p:cTn id="34" dur="500"/>
                                        <p:tgtEl>
                                          <p:spTgt spid="17818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78198"/>
                                        </p:tgtEl>
                                        <p:attrNameLst>
                                          <p:attrName>style.visibility</p:attrName>
                                        </p:attrNameLst>
                                      </p:cBhvr>
                                      <p:to>
                                        <p:strVal val="visible"/>
                                      </p:to>
                                    </p:set>
                                    <p:anim calcmode="lin" valueType="num">
                                      <p:cBhvr additive="base">
                                        <p:cTn id="37" dur="500" fill="hold"/>
                                        <p:tgtEl>
                                          <p:spTgt spid="178198"/>
                                        </p:tgtEl>
                                        <p:attrNameLst>
                                          <p:attrName>ppt_x</p:attrName>
                                        </p:attrNameLst>
                                      </p:cBhvr>
                                      <p:tavLst>
                                        <p:tav tm="0">
                                          <p:val>
                                            <p:strVal val="#ppt_x"/>
                                          </p:val>
                                        </p:tav>
                                        <p:tav tm="100000">
                                          <p:val>
                                            <p:strVal val="#ppt_x"/>
                                          </p:val>
                                        </p:tav>
                                      </p:tavLst>
                                    </p:anim>
                                    <p:anim calcmode="lin" valueType="num">
                                      <p:cBhvr additive="base">
                                        <p:cTn id="38" dur="500" fill="hold"/>
                                        <p:tgtEl>
                                          <p:spTgt spid="17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Effect transition="in" filter="wipe(down)">
                                      <p:cBhvr>
                                        <p:cTn id="43" dur="500"/>
                                        <p:tgtEl>
                                          <p:spTgt spid="178180"/>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178199"/>
                                        </p:tgtEl>
                                        <p:attrNameLst>
                                          <p:attrName>style.visibility</p:attrName>
                                        </p:attrNameLst>
                                      </p:cBhvr>
                                      <p:to>
                                        <p:strVal val="visible"/>
                                      </p:to>
                                    </p:set>
                                    <p:anim calcmode="lin" valueType="num">
                                      <p:cBhvr additive="base">
                                        <p:cTn id="46" dur="500" fill="hold"/>
                                        <p:tgtEl>
                                          <p:spTgt spid="178199"/>
                                        </p:tgtEl>
                                        <p:attrNameLst>
                                          <p:attrName>ppt_x</p:attrName>
                                        </p:attrNameLst>
                                      </p:cBhvr>
                                      <p:tavLst>
                                        <p:tav tm="0">
                                          <p:val>
                                            <p:strVal val="#ppt_x"/>
                                          </p:val>
                                        </p:tav>
                                        <p:tav tm="100000">
                                          <p:val>
                                            <p:strVal val="#ppt_x"/>
                                          </p:val>
                                        </p:tav>
                                      </p:tavLst>
                                    </p:anim>
                                    <p:anim calcmode="lin" valueType="num">
                                      <p:cBhvr additive="base">
                                        <p:cTn id="47" dur="500" fill="hold"/>
                                        <p:tgtEl>
                                          <p:spTgt spid="17819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178200"/>
                                        </p:tgtEl>
                                        <p:attrNameLst>
                                          <p:attrName>style.visibility</p:attrName>
                                        </p:attrNameLst>
                                      </p:cBhvr>
                                      <p:to>
                                        <p:strVal val="visible"/>
                                      </p:to>
                                    </p:set>
                                    <p:anim calcmode="lin" valueType="num">
                                      <p:cBhvr>
                                        <p:cTn id="52" dur="1000" fill="hold"/>
                                        <p:tgtEl>
                                          <p:spTgt spid="178200"/>
                                        </p:tgtEl>
                                        <p:attrNameLst>
                                          <p:attrName>ppt_w</p:attrName>
                                        </p:attrNameLst>
                                      </p:cBhvr>
                                      <p:tavLst>
                                        <p:tav tm="0">
                                          <p:val>
                                            <p:fltVal val="0"/>
                                          </p:val>
                                        </p:tav>
                                        <p:tav tm="100000">
                                          <p:val>
                                            <p:strVal val="#ppt_w"/>
                                          </p:val>
                                        </p:tav>
                                      </p:tavLst>
                                    </p:anim>
                                    <p:anim calcmode="lin" valueType="num">
                                      <p:cBhvr>
                                        <p:cTn id="53" dur="1000" fill="hold"/>
                                        <p:tgtEl>
                                          <p:spTgt spid="178200"/>
                                        </p:tgtEl>
                                        <p:attrNameLst>
                                          <p:attrName>ppt_h</p:attrName>
                                        </p:attrNameLst>
                                      </p:cBhvr>
                                      <p:tavLst>
                                        <p:tav tm="0">
                                          <p:val>
                                            <p:fltVal val="0"/>
                                          </p:val>
                                        </p:tav>
                                        <p:tav tm="100000">
                                          <p:val>
                                            <p:strVal val="#ppt_h"/>
                                          </p:val>
                                        </p:tav>
                                      </p:tavLst>
                                    </p:anim>
                                    <p:anim calcmode="lin" valueType="num">
                                      <p:cBhvr>
                                        <p:cTn id="54" dur="1000" fill="hold"/>
                                        <p:tgtEl>
                                          <p:spTgt spid="178200"/>
                                        </p:tgtEl>
                                        <p:attrNameLst>
                                          <p:attrName>style.rotation</p:attrName>
                                        </p:attrNameLst>
                                      </p:cBhvr>
                                      <p:tavLst>
                                        <p:tav tm="0">
                                          <p:val>
                                            <p:fltVal val="90"/>
                                          </p:val>
                                        </p:tav>
                                        <p:tav tm="100000">
                                          <p:val>
                                            <p:fltVal val="0"/>
                                          </p:val>
                                        </p:tav>
                                      </p:tavLst>
                                    </p:anim>
                                    <p:animEffect transition="in" filter="fade">
                                      <p:cBhvr>
                                        <p:cTn id="55" dur="1000"/>
                                        <p:tgtEl>
                                          <p:spTgt spid="1782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8192"/>
                                        </p:tgtEl>
                                        <p:attrNameLst>
                                          <p:attrName>style.visibility</p:attrName>
                                        </p:attrNameLst>
                                      </p:cBhvr>
                                      <p:to>
                                        <p:strVal val="visible"/>
                                      </p:to>
                                    </p:set>
                                    <p:animEffect transition="in" filter="wipe(up)">
                                      <p:cBhvr>
                                        <p:cTn id="60" dur="500"/>
                                        <p:tgtEl>
                                          <p:spTgt spid="17819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8190"/>
                                        </p:tgtEl>
                                        <p:attrNameLst>
                                          <p:attrName>style.visibility</p:attrName>
                                        </p:attrNameLst>
                                      </p:cBhvr>
                                      <p:to>
                                        <p:strVal val="visible"/>
                                      </p:to>
                                    </p:set>
                                    <p:animEffect transition="in" filter="wipe(up)">
                                      <p:cBhvr>
                                        <p:cTn id="65" dur="500"/>
                                        <p:tgtEl>
                                          <p:spTgt spid="17819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78194"/>
                                        </p:tgtEl>
                                        <p:attrNameLst>
                                          <p:attrName>style.visibility</p:attrName>
                                        </p:attrNameLst>
                                      </p:cBhvr>
                                      <p:to>
                                        <p:strVal val="visible"/>
                                      </p:to>
                                    </p:set>
                                    <p:animEffect transition="in" filter="wipe(up)">
                                      <p:cBhvr>
                                        <p:cTn id="70" dur="500"/>
                                        <p:tgtEl>
                                          <p:spTgt spid="17819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8188"/>
                                        </p:tgtEl>
                                        <p:attrNameLst>
                                          <p:attrName>style.visibility</p:attrName>
                                        </p:attrNameLst>
                                      </p:cBhvr>
                                      <p:to>
                                        <p:strVal val="visible"/>
                                      </p:to>
                                    </p:set>
                                    <p:animEffect transition="in" filter="wipe(up)">
                                      <p:cBhvr>
                                        <p:cTn id="75" dur="500"/>
                                        <p:tgtEl>
                                          <p:spTgt spid="17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nimBg="1"/>
      <p:bldP spid="178187" grpId="0" animBg="1"/>
      <p:bldP spid="178188" grpId="0"/>
      <p:bldP spid="178189" grpId="0" animBg="1"/>
      <p:bldP spid="178190" grpId="0"/>
      <p:bldP spid="178191" grpId="0" animBg="1"/>
      <p:bldP spid="178192" grpId="0"/>
      <p:bldP spid="178193" grpId="0" animBg="1"/>
      <p:bldP spid="178194" grpId="0"/>
      <p:bldP spid="178195" grpId="0"/>
      <p:bldP spid="178196" grpId="0"/>
      <p:bldP spid="178197" grpId="0"/>
      <p:bldP spid="178198" grpId="0"/>
      <p:bldP spid="178199" grpId="0"/>
      <p:bldP spid="1782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endParaRPr lang="en-US" sz="2400" b="1">
              <a:effectLst>
                <a:outerShdw blurRad="38100" dist="38100" dir="2700000" algn="tl">
                  <a:srgbClr val="FFFFFF"/>
                </a:outerShdw>
              </a:effectLst>
              <a:latin typeface="Times New Roman" charset="0"/>
            </a:endParaRPr>
          </a:p>
        </p:txBody>
      </p:sp>
      <p:sp>
        <p:nvSpPr>
          <p:cNvPr id="180227" name="Rectangle 3"/>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28" name="Text Box 4"/>
          <p:cNvSpPr txBox="1">
            <a:spLocks noChangeArrowheads="1"/>
          </p:cNvSpPr>
          <p:nvPr/>
        </p:nvSpPr>
        <p:spPr bwMode="auto">
          <a:xfrm>
            <a:off x="7239000" y="5029200"/>
            <a:ext cx="1676400" cy="8679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zh-CN" altLang="en-US" sz="2400" b="1" dirty="0">
                <a:effectLst>
                  <a:outerShdw blurRad="38100" dist="38100" dir="2700000" algn="tl">
                    <a:srgbClr val="DDDDDD"/>
                  </a:outerShdw>
                </a:effectLst>
                <a:latin typeface="Microsoft Sans Serif" charset="0"/>
                <a:cs typeface="SimSun" charset="0"/>
              </a:rPr>
              <a:t>余民的</a:t>
            </a:r>
          </a:p>
          <a:p>
            <a:pPr algn="ctr">
              <a:spcBef>
                <a:spcPct val="10000"/>
              </a:spcBef>
            </a:pPr>
            <a:r>
              <a:rPr lang="zh-CN" altLang="en-US" sz="2400" b="1" dirty="0">
                <a:effectLst>
                  <a:outerShdw blurRad="38100" dist="38100" dir="2700000" algn="tl">
                    <a:srgbClr val="DDDDDD"/>
                  </a:outerShdw>
                </a:effectLst>
                <a:latin typeface="Microsoft Sans Serif" charset="0"/>
                <a:cs typeface="SimSun" charset="0"/>
              </a:rPr>
              <a:t>归回</a:t>
            </a:r>
          </a:p>
        </p:txBody>
      </p:sp>
      <p:sp>
        <p:nvSpPr>
          <p:cNvPr id="180229" name="Text Box 5"/>
          <p:cNvSpPr txBox="1">
            <a:spLocks noChangeArrowheads="1"/>
          </p:cNvSpPr>
          <p:nvPr/>
        </p:nvSpPr>
        <p:spPr bwMode="auto">
          <a:xfrm>
            <a:off x="4572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1</a:t>
            </a:r>
          </a:p>
        </p:txBody>
      </p:sp>
      <p:sp>
        <p:nvSpPr>
          <p:cNvPr id="180230" name="Text Box 6"/>
          <p:cNvSpPr txBox="1">
            <a:spLocks noChangeArrowheads="1"/>
          </p:cNvSpPr>
          <p:nvPr/>
        </p:nvSpPr>
        <p:spPr bwMode="auto">
          <a:xfrm>
            <a:off x="2133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2</a:t>
            </a:r>
          </a:p>
        </p:txBody>
      </p:sp>
      <p:sp>
        <p:nvSpPr>
          <p:cNvPr id="180231" name="Text Box 7"/>
          <p:cNvSpPr txBox="1">
            <a:spLocks noChangeArrowheads="1"/>
          </p:cNvSpPr>
          <p:nvPr/>
        </p:nvSpPr>
        <p:spPr bwMode="auto">
          <a:xfrm>
            <a:off x="39624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3</a:t>
            </a:r>
          </a:p>
        </p:txBody>
      </p:sp>
      <p:sp>
        <p:nvSpPr>
          <p:cNvPr id="180232" name="Text Box 8"/>
          <p:cNvSpPr txBox="1">
            <a:spLocks noChangeArrowheads="1"/>
          </p:cNvSpPr>
          <p:nvPr/>
        </p:nvSpPr>
        <p:spPr bwMode="auto">
          <a:xfrm>
            <a:off x="57150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4</a:t>
            </a:r>
          </a:p>
        </p:txBody>
      </p:sp>
      <p:sp>
        <p:nvSpPr>
          <p:cNvPr id="180233" name="Text Box 9"/>
          <p:cNvSpPr txBox="1">
            <a:spLocks noChangeArrowheads="1"/>
          </p:cNvSpPr>
          <p:nvPr/>
        </p:nvSpPr>
        <p:spPr bwMode="auto">
          <a:xfrm>
            <a:off x="7467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5</a:t>
            </a:r>
          </a:p>
        </p:txBody>
      </p:sp>
      <p:sp>
        <p:nvSpPr>
          <p:cNvPr id="180234" name="Rectangle 1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5" name="Text Box 11"/>
          <p:cNvSpPr txBox="1">
            <a:spLocks noChangeArrowheads="1"/>
          </p:cNvSpPr>
          <p:nvPr/>
        </p:nvSpPr>
        <p:spPr bwMode="auto">
          <a:xfrm>
            <a:off x="5562600" y="3505200"/>
            <a:ext cx="14478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上帝</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的发怒</a:t>
            </a:r>
            <a:endParaRPr lang="en-US" sz="2400" b="1">
              <a:effectLst>
                <a:outerShdw blurRad="38100" dist="38100" dir="2700000" algn="tl">
                  <a:srgbClr val="DDDDDD"/>
                </a:outerShdw>
              </a:effectLst>
              <a:latin typeface="Microsoft Sans Serif" charset="0"/>
            </a:endParaRPr>
          </a:p>
        </p:txBody>
      </p:sp>
      <p:sp>
        <p:nvSpPr>
          <p:cNvPr id="180236" name="Rectangle 12"/>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7" name="Text Box 13"/>
          <p:cNvSpPr txBox="1">
            <a:spLocks noChangeArrowheads="1"/>
          </p:cNvSpPr>
          <p:nvPr/>
        </p:nvSpPr>
        <p:spPr bwMode="auto">
          <a:xfrm>
            <a:off x="3810000" y="22860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耶利米</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a:t>
            </a:r>
            <a:r>
              <a:rPr lang="en-US" sz="2400" b="1">
                <a:effectLst>
                  <a:outerShdw blurRad="38100" dist="38100" dir="2700000" algn="tl">
                    <a:srgbClr val="DDDDDD"/>
                  </a:outerShdw>
                </a:effectLst>
                <a:latin typeface="Microsoft Sans Serif" charset="0"/>
              </a:rPr>
              <a:t> </a:t>
            </a:r>
            <a:r>
              <a:rPr lang="zh-CN" altLang="en-US" sz="2400" b="1">
                <a:effectLst>
                  <a:outerShdw blurRad="38100" dist="38100" dir="2700000" algn="tl">
                    <a:srgbClr val="DDDDDD"/>
                  </a:outerShdw>
                </a:effectLst>
                <a:latin typeface="Microsoft Sans Serif" charset="0"/>
                <a:cs typeface="SimSun" charset="0"/>
              </a:rPr>
              <a:t>回复</a:t>
            </a:r>
          </a:p>
        </p:txBody>
      </p:sp>
      <p:sp>
        <p:nvSpPr>
          <p:cNvPr id="180238" name="Rectangle 14"/>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9" name="Text Box 15"/>
          <p:cNvSpPr txBox="1">
            <a:spLocks noChangeArrowheads="1"/>
          </p:cNvSpPr>
          <p:nvPr/>
        </p:nvSpPr>
        <p:spPr bwMode="auto">
          <a:xfrm>
            <a:off x="2057400" y="36576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上帝</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的审判</a:t>
            </a:r>
          </a:p>
        </p:txBody>
      </p:sp>
      <p:sp>
        <p:nvSpPr>
          <p:cNvPr id="180240" name="Rectangle 16"/>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41" name="Text Box 17"/>
          <p:cNvSpPr txBox="1">
            <a:spLocks noChangeArrowheads="1"/>
          </p:cNvSpPr>
          <p:nvPr/>
        </p:nvSpPr>
        <p:spPr bwMode="auto">
          <a:xfrm>
            <a:off x="304800" y="5089525"/>
            <a:ext cx="17526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耶路撒冷</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的荒凉</a:t>
            </a:r>
            <a:endParaRPr lang="en-US" sz="2400" b="1">
              <a:effectLst>
                <a:outerShdw blurRad="38100" dist="38100" dir="2700000" algn="tl">
                  <a:srgbClr val="DDDDDD"/>
                </a:outerShdw>
              </a:effectLst>
              <a:latin typeface="Microsoft Sans Serif" charset="0"/>
            </a:endParaRPr>
          </a:p>
        </p:txBody>
      </p:sp>
      <p:sp>
        <p:nvSpPr>
          <p:cNvPr id="180242" name="Line 18"/>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0243" name="Line 19"/>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80244" name="Group 20"/>
          <p:cNvGrpSpPr>
            <a:grpSpLocks/>
          </p:cNvGrpSpPr>
          <p:nvPr/>
        </p:nvGrpSpPr>
        <p:grpSpPr bwMode="auto">
          <a:xfrm>
            <a:off x="3886200" y="3124200"/>
            <a:ext cx="1371600" cy="3429000"/>
            <a:chOff x="2448" y="1968"/>
            <a:chExt cx="864" cy="2160"/>
          </a:xfrm>
        </p:grpSpPr>
        <p:sp>
          <p:nvSpPr>
            <p:cNvPr id="180245" name="AutoShape 21" descr="Papyrus"/>
            <p:cNvSpPr>
              <a:spLocks noChangeArrowheads="1"/>
            </p:cNvSpPr>
            <p:nvPr/>
          </p:nvSpPr>
          <p:spPr bwMode="auto">
            <a:xfrm>
              <a:off x="2448" y="1968"/>
              <a:ext cx="864"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46" name="Text Box 22"/>
            <p:cNvSpPr txBox="1">
              <a:spLocks noChangeArrowheads="1"/>
            </p:cNvSpPr>
            <p:nvPr/>
          </p:nvSpPr>
          <p:spPr bwMode="auto">
            <a:xfrm>
              <a:off x="2448" y="2994"/>
              <a:ext cx="864" cy="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CN" altLang="en-US" sz="3600" b="1">
                  <a:effectLst>
                    <a:outerShdw blurRad="38100" dist="38100" dir="2700000" algn="tl">
                      <a:srgbClr val="DDDDDD"/>
                    </a:outerShdw>
                  </a:effectLst>
                  <a:latin typeface="Times New Roman" charset="0"/>
                  <a:cs typeface="SimSun" charset="0"/>
                </a:rPr>
                <a:t>重</a:t>
              </a:r>
            </a:p>
            <a:p>
              <a:pPr algn="ctr"/>
              <a:r>
                <a:rPr lang="zh-CN" altLang="en-US" sz="3600" b="1">
                  <a:effectLst>
                    <a:outerShdw blurRad="38100" dist="38100" dir="2700000" algn="tl">
                      <a:srgbClr val="DDDDDD"/>
                    </a:outerShdw>
                  </a:effectLst>
                  <a:latin typeface="Times New Roman" charset="0"/>
                  <a:cs typeface="SimSun" charset="0"/>
                </a:rPr>
                <a:t>点 </a:t>
              </a:r>
              <a:endParaRPr lang="en-US" sz="3600" b="1">
                <a:effectLst>
                  <a:outerShdw blurRad="38100" dist="38100" dir="2700000" algn="tl">
                    <a:srgbClr val="DDDDDD"/>
                  </a:outerShdw>
                </a:effectLst>
                <a:latin typeface="Times New Roman" charset="0"/>
              </a:endParaRPr>
            </a:p>
          </p:txBody>
        </p:sp>
      </p:grpSp>
      <p:sp>
        <p:nvSpPr>
          <p:cNvPr id="180247" name="Text Box 23"/>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1"/>
                </a:solidFill>
              </a:rPr>
              <a:t>495</a:t>
            </a:r>
          </a:p>
        </p:txBody>
      </p:sp>
      <p:sp>
        <p:nvSpPr>
          <p:cNvPr id="180248" name="Rectangle 24"/>
          <p:cNvSpPr>
            <a:spLocks noGrp="1" noChangeArrowheads="1"/>
          </p:cNvSpPr>
          <p:nvPr>
            <p:ph type="title" idx="4294967295"/>
          </p:nvPr>
        </p:nvSpPr>
        <p:spPr>
          <a:xfrm>
            <a:off x="685800" y="152400"/>
            <a:ext cx="7772400" cy="701675"/>
          </a:xfrm>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交錯法之結構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0242"/>
                                        </p:tgtEl>
                                        <p:attrNameLst>
                                          <p:attrName>style.visibility</p:attrName>
                                        </p:attrNameLst>
                                      </p:cBhvr>
                                      <p:to>
                                        <p:strVal val="visible"/>
                                      </p:to>
                                    </p:set>
                                    <p:animEffect transition="in" filter="wipe(left)">
                                      <p:cBhvr>
                                        <p:cTn id="7" dur="500"/>
                                        <p:tgtEl>
                                          <p:spTgt spid="1802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wipe(left)">
                                      <p:cBhvr>
                                        <p:cTn id="11" dur="500"/>
                                        <p:tgtEl>
                                          <p:spTgt spid="1802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80244"/>
                                        </p:tgtEl>
                                        <p:attrNameLst>
                                          <p:attrName>style.visibility</p:attrName>
                                        </p:attrNameLst>
                                      </p:cBhvr>
                                      <p:to>
                                        <p:strVal val="visible"/>
                                      </p:to>
                                    </p:set>
                                    <p:animEffect transition="in" filter="wipe(down)">
                                      <p:cBhvr>
                                        <p:cTn id="16" dur="500"/>
                                        <p:tgtEl>
                                          <p:spTgt spid="18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2" grpId="0" animBg="1"/>
      <p:bldP spid="1802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耶利米哀歌</a:t>
            </a:r>
            <a:r>
              <a:rPr lang="en-US" sz="3600" b="1" dirty="0">
                <a:solidFill>
                  <a:schemeClr val="bg1"/>
                </a:solidFill>
                <a:effectLst>
                  <a:glow rad="101600">
                    <a:schemeClr val="tx1">
                      <a:alpha val="99000"/>
                    </a:schemeClr>
                  </a:glow>
                </a:effectLst>
                <a:latin typeface="Arial"/>
                <a:cs typeface="Arial"/>
              </a:rPr>
              <a:t> </a:t>
            </a:r>
            <a:r>
              <a:rPr lang="zh-CN" altLang="en-US" sz="3600" b="1" dirty="0">
                <a:solidFill>
                  <a:schemeClr val="bg1"/>
                </a:solidFill>
                <a:effectLst>
                  <a:glow rad="101600">
                    <a:schemeClr val="tx1">
                      <a:alpha val="99000"/>
                    </a:schemeClr>
                  </a:glow>
                </a:effectLst>
                <a:latin typeface="Arial"/>
                <a:cs typeface="Arial"/>
              </a:rPr>
              <a:t>王国的声明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耶利米讲出耶路撒冷被围攻和最终沦陷的原因</a:t>
            </a:r>
            <a:r>
              <a:rPr lang="en-US" b="1" dirty="0">
                <a:solidFill>
                  <a:prstClr val="white"/>
                </a:solidFill>
                <a:effectLst>
                  <a:glow rad="101600">
                    <a:prstClr val="black">
                      <a:alpha val="99000"/>
                    </a:prstClr>
                  </a:glow>
                </a:effectLst>
              </a:rPr>
              <a:t>(1–4) </a:t>
            </a:r>
            <a:r>
              <a:rPr lang="zh-CN" altLang="en-US" b="1" dirty="0">
                <a:solidFill>
                  <a:prstClr val="white"/>
                </a:solidFill>
                <a:effectLst>
                  <a:glow rad="101600">
                    <a:prstClr val="black">
                      <a:alpha val="99000"/>
                    </a:prstClr>
                  </a:glow>
                </a:effectLst>
              </a:rPr>
              <a:t>并且树立了一个榜样，在上帝的权柄下为着国家悔改和重建。 </a:t>
            </a:r>
            <a:r>
              <a:rPr lang="en-US" b="1" dirty="0">
                <a:solidFill>
                  <a:prstClr val="white"/>
                </a:solidFill>
                <a:effectLst>
                  <a:glow rad="101600">
                    <a:prstClr val="black">
                      <a:alpha val="99000"/>
                    </a:prstClr>
                  </a:glow>
                </a:effectLst>
              </a:rPr>
              <a:t>(5).</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278522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15049343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027599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2F8C5E8B-DD47-428A-B003-9037778F7F7A}"/>
              </a:ext>
            </a:extLst>
          </p:cNvPr>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197084267"/>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660066"/>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253530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644008" cy="6828531"/>
          </a:xfrm>
          <a:noFill/>
          <a:ln>
            <a:noFill/>
          </a:ln>
        </p:spPr>
        <p:txBody>
          <a:bodyPr/>
          <a:lstStyle/>
          <a:p>
            <a:pPr>
              <a:lnSpc>
                <a:spcPct val="80000"/>
              </a:lnSpc>
              <a:spcBef>
                <a:spcPct val="20000"/>
              </a:spcBef>
            </a:pP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a:t>
            </a:r>
            <a:r>
              <a:rPr lang="en-US" sz="2800" b="1" kern="1200" dirty="0">
                <a:solidFill>
                  <a:srgbClr val="FF0000"/>
                </a:solidFill>
                <a:latin typeface="Arial" charset="0"/>
                <a:ea typeface="ＭＳ Ｐゴシック" charset="0"/>
                <a:cs typeface="ＭＳ Ｐゴシック" charset="0"/>
              </a:rPr>
              <a:t>A</a:t>
            </a:r>
            <a:r>
              <a:rPr lang="en-US" sz="2000" b="1" kern="1200" dirty="0">
                <a:solidFill>
                  <a:schemeClr val="tx1"/>
                </a:solidFill>
                <a:latin typeface="Arial" charset="0"/>
                <a:ea typeface="ＭＳ Ｐゴシック" charset="0"/>
                <a:cs typeface="ＭＳ Ｐゴシック" charset="0"/>
              </a:rPr>
              <a:t>las!] </a:t>
            </a:r>
            <a:r>
              <a:rPr lang="en-SG" sz="2000" b="1" kern="1200" dirty="0">
                <a:solidFill>
                  <a:schemeClr val="tx1"/>
                </a:solidFill>
                <a:latin typeface="Arial" charset="0"/>
                <a:ea typeface="ＭＳ Ｐゴシック" charset="0"/>
                <a:cs typeface="ＭＳ Ｐゴシック" charset="0"/>
              </a:rPr>
              <a:t>How deserted lies the city,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once so full of people!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How like a widow is she,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who once was great among the nations!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who was queen among the provinces</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has now become a slave.</a:t>
            </a:r>
            <a:br>
              <a:rPr lang="en-SG" sz="2000" b="1" kern="1200" dirty="0">
                <a:solidFill>
                  <a:schemeClr val="tx1"/>
                </a:solidFill>
                <a:latin typeface="Arial" charset="0"/>
                <a:ea typeface="ＭＳ Ｐゴシック" charset="0"/>
                <a:cs typeface="ＭＳ Ｐゴシック" charset="0"/>
              </a:rPr>
            </a:br>
            <a:r>
              <a:rPr lang="en-SG" sz="2000" b="1" kern="1200" baseline="30000" dirty="0">
                <a:solidFill>
                  <a:schemeClr val="tx1"/>
                </a:solidFill>
                <a:latin typeface="Arial" charset="0"/>
                <a:ea typeface="ＭＳ Ｐゴシック" charset="0"/>
                <a:cs typeface="ＭＳ Ｐゴシック" charset="0"/>
              </a:rPr>
              <a:t>2 </a:t>
            </a:r>
            <a:r>
              <a:rPr lang="en-SG" sz="2800" b="1" kern="1200" dirty="0">
                <a:solidFill>
                  <a:srgbClr val="0000FF"/>
                </a:solidFill>
                <a:latin typeface="Arial" charset="0"/>
                <a:ea typeface="ＭＳ Ｐゴシック" charset="0"/>
                <a:cs typeface="ＭＳ Ｐゴシック" charset="0"/>
              </a:rPr>
              <a:t>B</a:t>
            </a:r>
            <a:r>
              <a:rPr lang="en-SG" sz="2000" b="1" kern="1200" dirty="0">
                <a:solidFill>
                  <a:schemeClr val="tx1"/>
                </a:solidFill>
                <a:latin typeface="Arial" charset="0"/>
                <a:ea typeface="ＭＳ Ｐゴシック" charset="0"/>
                <a:cs typeface="ＭＳ Ｐゴシック" charset="0"/>
              </a:rPr>
              <a:t>itterly she weeps at night,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tears are upon her cheeks.</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Among all her lovers there is none to comfort her.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All her friends have betrayed her;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they have become her enemies. </a:t>
            </a:r>
            <a:br>
              <a:rPr lang="en-SG" sz="2000" b="1" kern="1200" dirty="0">
                <a:solidFill>
                  <a:schemeClr val="tx1"/>
                </a:solidFill>
                <a:latin typeface="Arial" charset="0"/>
                <a:ea typeface="ＭＳ Ｐゴシック" charset="0"/>
                <a:cs typeface="ＭＳ Ｐゴシック" charset="0"/>
              </a:rPr>
            </a:br>
            <a:r>
              <a:rPr lang="en-SG" sz="2000" b="1" kern="1200" baseline="30000" dirty="0">
                <a:solidFill>
                  <a:schemeClr val="tx1"/>
                </a:solidFill>
                <a:latin typeface="Arial" charset="0"/>
                <a:ea typeface="ＭＳ Ｐゴシック" charset="0"/>
                <a:cs typeface="ＭＳ Ｐゴシック" charset="0"/>
              </a:rPr>
              <a:t>3 </a:t>
            </a:r>
            <a:r>
              <a:rPr lang="en-SG" sz="2000" b="1" kern="1200" dirty="0">
                <a:solidFill>
                  <a:schemeClr val="tx1"/>
                </a:solidFill>
                <a:latin typeface="Arial" charset="0"/>
                <a:ea typeface="ＭＳ Ｐゴシック" charset="0"/>
                <a:cs typeface="ＭＳ Ｐゴシック" charset="0"/>
              </a:rPr>
              <a:t>[</a:t>
            </a:r>
            <a:r>
              <a:rPr lang="en-SG" sz="2800" b="1" kern="1200" dirty="0">
                <a:solidFill>
                  <a:srgbClr val="006666"/>
                </a:solidFill>
                <a:latin typeface="Arial" charset="0"/>
                <a:ea typeface="ＭＳ Ｐゴシック" charset="0"/>
                <a:cs typeface="ＭＳ Ｐゴシック" charset="0"/>
              </a:rPr>
              <a:t>C</a:t>
            </a:r>
            <a:r>
              <a:rPr lang="en-SG" sz="2000" b="1" kern="1200" dirty="0">
                <a:solidFill>
                  <a:schemeClr val="tx1"/>
                </a:solidFill>
                <a:latin typeface="Arial" charset="0"/>
                <a:ea typeface="ＭＳ Ｐゴシック" charset="0"/>
                <a:cs typeface="ＭＳ Ｐゴシック" charset="0"/>
              </a:rPr>
              <a:t>oming] after affliction and harsh </a:t>
            </a:r>
            <a:r>
              <a:rPr lang="en-SG" sz="2000" b="1" kern="1200" dirty="0" err="1">
                <a:solidFill>
                  <a:schemeClr val="tx1"/>
                </a:solidFill>
                <a:latin typeface="Arial" charset="0"/>
                <a:ea typeface="ＭＳ Ｐゴシック" charset="0"/>
                <a:cs typeface="ＭＳ Ｐゴシック" charset="0"/>
              </a:rPr>
              <a:t>labor</a:t>
            </a:r>
            <a:r>
              <a:rPr lang="en-SG" sz="2000" b="1" kern="1200" dirty="0">
                <a:solidFill>
                  <a:schemeClr val="tx1"/>
                </a:solidFill>
                <a:latin typeface="Arial" charset="0"/>
                <a:ea typeface="ＭＳ Ｐゴシック" charset="0"/>
                <a:cs typeface="ＭＳ Ｐゴシック" charset="0"/>
              </a:rPr>
              <a:t>,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Judah has gone into exile.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dwells among the nations;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finds no resting place.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All who pursue her have overtaken her</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in the midst of her distress</a:t>
            </a: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 </a:t>
            </a:r>
            <a:br>
              <a:rPr lang="en-US" sz="2000" b="1" kern="1200" dirty="0">
                <a:solidFill>
                  <a:schemeClr val="tx1"/>
                </a:solidFill>
                <a:latin typeface="Arial" charset="0"/>
                <a:ea typeface="ＭＳ Ｐゴシック" charset="0"/>
                <a:cs typeface="ＭＳ Ｐゴシック" charset="0"/>
              </a:rPr>
            </a:br>
            <a:r>
              <a:rPr lang="en-US" sz="2000" b="1" kern="1200" dirty="0">
                <a:solidFill>
                  <a:schemeClr val="tx1"/>
                </a:solidFill>
                <a:latin typeface="Arial" charset="0"/>
                <a:ea typeface="ＭＳ Ｐゴシック" charset="0"/>
                <a:cs typeface="ＭＳ Ｐゴシック" charset="0"/>
              </a:rPr>
              <a:t>(</a:t>
            </a:r>
            <a:r>
              <a:rPr lang="ko-KR" altLang="en-US" sz="2000" b="1" kern="1200" dirty="0" err="1">
                <a:solidFill>
                  <a:schemeClr val="tx1"/>
                </a:solidFill>
                <a:latin typeface="Arial" charset="0"/>
                <a:ea typeface="ＭＳ Ｐゴシック" charset="0"/>
                <a:cs typeface="ＭＳ Ｐゴシック" charset="0"/>
              </a:rPr>
              <a:t>耶利米哀歌</a:t>
            </a:r>
            <a:r>
              <a:rPr lang="en-US" sz="2000" b="1" kern="1200" dirty="0">
                <a:solidFill>
                  <a:schemeClr val="tx1"/>
                </a:solidFill>
                <a:latin typeface="Arial" charset="0"/>
                <a:ea typeface="ＭＳ Ｐゴシック" charset="0"/>
                <a:cs typeface="ＭＳ Ｐゴシック" charset="0"/>
              </a:rPr>
              <a:t> 1:1-3 </a:t>
            </a:r>
            <a:r>
              <a:rPr lang="en-US" sz="1800" b="1" kern="1200" dirty="0">
                <a:solidFill>
                  <a:schemeClr val="tx1"/>
                </a:solidFill>
                <a:latin typeface="Arial" charset="0"/>
                <a:ea typeface="ＭＳ Ｐゴシック" charset="0"/>
                <a:cs typeface="ＭＳ Ｐゴシック" charset="0"/>
              </a:rPr>
              <a:t>NIV adapted</a:t>
            </a:r>
            <a:r>
              <a:rPr lang="en-US" sz="20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341421" y="-63389"/>
            <a:ext cx="1619671" cy="1012295"/>
            <a:chOff x="7164288" y="692696"/>
            <a:chExt cx="1619671" cy="1012295"/>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5"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6" name="Group 5"/>
          <p:cNvGrpSpPr/>
          <p:nvPr/>
        </p:nvGrpSpPr>
        <p:grpSpPr>
          <a:xfrm>
            <a:off x="594308" y="2096851"/>
            <a:ext cx="1619671" cy="1012295"/>
            <a:chOff x="7164288" y="692696"/>
            <a:chExt cx="1619671" cy="1012295"/>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8"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9" name="Group 8"/>
          <p:cNvGrpSpPr/>
          <p:nvPr/>
        </p:nvGrpSpPr>
        <p:grpSpPr>
          <a:xfrm>
            <a:off x="180516" y="3391585"/>
            <a:ext cx="1691679" cy="1084303"/>
            <a:chOff x="5652120" y="692696"/>
            <a:chExt cx="1691679" cy="1084303"/>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1"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
        <p:nvSpPr>
          <p:cNvPr id="13" name="Rectangle 2"/>
          <p:cNvSpPr txBox="1">
            <a:spLocks noChangeArrowheads="1"/>
          </p:cNvSpPr>
          <p:nvPr/>
        </p:nvSpPr>
        <p:spPr bwMode="auto">
          <a:xfrm>
            <a:off x="4487278" y="-22681"/>
            <a:ext cx="4644008" cy="6828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80000"/>
              </a:lnSpc>
              <a:spcBef>
                <a:spcPct val="20000"/>
              </a:spcBef>
            </a:pPr>
            <a:r>
              <a:rPr lang="ru-RU" sz="2000" b="1" kern="1200" dirty="0">
                <a:solidFill>
                  <a:schemeClr val="tx1"/>
                </a:solidFill>
                <a:latin typeface="Arial" charset="0"/>
                <a:ea typeface="ＭＳ Ｐゴシック" charset="0"/>
                <a:cs typeface="ＭＳ Ｐゴシック" charset="0"/>
              </a:rPr>
              <a:t>"</a:t>
            </a:r>
            <a:r>
              <a:rPr lang="zh-CN" altLang="en-US" sz="2000" b="1" dirty="0">
                <a:solidFill>
                  <a:schemeClr val="tx1"/>
                </a:solidFill>
                <a:latin typeface="Arial" charset="0"/>
                <a:ea typeface="ＭＳ Ｐゴシック" charset="0"/>
                <a:cs typeface="ＭＳ Ｐゴシック" charset="0"/>
              </a:rPr>
              <a:t>从前人烟稠密的城中，现在怎么竟然孤独地坐在那里。</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从前在列国中为大的，现在怎么竟然像个寡妇。</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从前在众省份中为王后的，现在怎么竟然成了奴隶。</a:t>
            </a:r>
          </a:p>
          <a:p>
            <a:pPr>
              <a:lnSpc>
                <a:spcPct val="80000"/>
              </a:lnSpc>
              <a:spcBef>
                <a:spcPct val="20000"/>
              </a:spcBef>
            </a:pPr>
            <a:r>
              <a:rPr lang="en-US" altLang="zh-CN" sz="2000" b="1" baseline="30000" dirty="0">
                <a:solidFill>
                  <a:schemeClr val="tx1"/>
                </a:solidFill>
                <a:latin typeface="Arial" charset="0"/>
                <a:ea typeface="ＭＳ Ｐゴシック" charset="0"/>
                <a:cs typeface="ＭＳ Ｐゴシック" charset="0"/>
              </a:rPr>
              <a:t>2</a:t>
            </a:r>
            <a:r>
              <a:rPr lang="en-US" altLang="zh-CN" sz="2000" b="1" dirty="0">
                <a:solidFill>
                  <a:schemeClr val="tx1"/>
                </a:solidFill>
                <a:latin typeface="Arial" charset="0"/>
                <a:ea typeface="ＭＳ Ｐゴシック" charset="0"/>
                <a:cs typeface="ＭＳ Ｐゴシック" charset="0"/>
              </a:rPr>
              <a:t> </a:t>
            </a:r>
            <a:r>
              <a:rPr lang="zh-CN" altLang="en-US" sz="2000" b="1" dirty="0">
                <a:solidFill>
                  <a:schemeClr val="tx1"/>
                </a:solidFill>
                <a:latin typeface="Arial" charset="0"/>
                <a:ea typeface="ＭＳ Ｐゴシック" charset="0"/>
                <a:cs typeface="ＭＳ Ｐゴシック" charset="0"/>
              </a:rPr>
              <a:t>她在夜间痛哭，泪流满面。</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在她所有亲爱的人中，没有一个安慰她的。</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她所有的朋友都以诡诈待她，都成了她的仇敌。</a:t>
            </a:r>
          </a:p>
          <a:p>
            <a:pPr>
              <a:lnSpc>
                <a:spcPct val="80000"/>
              </a:lnSpc>
              <a:spcBef>
                <a:spcPct val="20000"/>
              </a:spcBef>
            </a:pPr>
            <a:r>
              <a:rPr lang="en-US" altLang="zh-CN" sz="2000" b="1" baseline="30000" dirty="0">
                <a:solidFill>
                  <a:schemeClr val="tx1"/>
                </a:solidFill>
                <a:latin typeface="Arial" charset="0"/>
                <a:ea typeface="ＭＳ Ｐゴシック" charset="0"/>
                <a:cs typeface="ＭＳ Ｐゴシック" charset="0"/>
              </a:rPr>
              <a:t>3</a:t>
            </a:r>
            <a:r>
              <a:rPr lang="en-US" altLang="zh-CN" sz="2000" b="1" dirty="0">
                <a:solidFill>
                  <a:schemeClr val="tx1"/>
                </a:solidFill>
                <a:latin typeface="Arial" charset="0"/>
                <a:ea typeface="ＭＳ Ｐゴシック" charset="0"/>
                <a:cs typeface="ＭＳ Ｐゴシック" charset="0"/>
              </a:rPr>
              <a:t> </a:t>
            </a:r>
            <a:r>
              <a:rPr lang="zh-CN" altLang="en-US" sz="2000" b="1" dirty="0">
                <a:solidFill>
                  <a:schemeClr val="tx1"/>
                </a:solidFill>
                <a:latin typeface="Arial" charset="0"/>
                <a:ea typeface="ＭＳ Ｐゴシック" charset="0"/>
                <a:cs typeface="ＭＳ Ｐゴシック" charset="0"/>
              </a:rPr>
              <a:t>犹大受尽痛苦，饱经劳役，更遭流徙异地。</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她住在列国中，找不着安居之所。</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在境之中，追赶她的人把她追上了。</a:t>
            </a: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 </a:t>
            </a:r>
          </a:p>
          <a:p>
            <a:pPr>
              <a:lnSpc>
                <a:spcPct val="80000"/>
              </a:lnSpc>
              <a:spcBef>
                <a:spcPct val="20000"/>
              </a:spcBef>
            </a:pPr>
            <a:br>
              <a:rPr lang="en-US" sz="2000" b="1" kern="1200" dirty="0">
                <a:solidFill>
                  <a:schemeClr val="tx1"/>
                </a:solidFill>
                <a:latin typeface="Arial" charset="0"/>
                <a:ea typeface="ＭＳ Ｐゴシック" charset="0"/>
                <a:cs typeface="ＭＳ Ｐゴシック" charset="0"/>
              </a:rPr>
            </a:br>
            <a:r>
              <a:rPr lang="en-US" sz="2000" b="1" kern="1200" dirty="0">
                <a:solidFill>
                  <a:schemeClr val="tx1"/>
                </a:solidFill>
                <a:latin typeface="Arial" charset="0"/>
                <a:ea typeface="ＭＳ Ｐゴシック" charset="0"/>
                <a:cs typeface="ＭＳ Ｐゴシック" charset="0"/>
              </a:rPr>
              <a:t>(</a:t>
            </a:r>
            <a:r>
              <a:rPr lang="zh-CN" altLang="en-US" sz="2000" b="1" kern="1200" dirty="0">
                <a:solidFill>
                  <a:schemeClr val="tx1"/>
                </a:solidFill>
                <a:latin typeface="Arial" charset="0"/>
                <a:ea typeface="ＭＳ Ｐゴシック" charset="0"/>
                <a:cs typeface="ＭＳ Ｐゴシック" charset="0"/>
              </a:rPr>
              <a:t>耶利米哀歌 </a:t>
            </a:r>
            <a:r>
              <a:rPr lang="en-US" sz="2000" b="1" kern="1200" dirty="0">
                <a:solidFill>
                  <a:schemeClr val="tx1"/>
                </a:solidFill>
                <a:latin typeface="Arial" charset="0"/>
                <a:ea typeface="ＭＳ Ｐゴシック" charset="0"/>
                <a:cs typeface="ＭＳ Ｐゴシック" charset="0"/>
              </a:rPr>
              <a:t>1:1-3 </a:t>
            </a:r>
            <a:r>
              <a:rPr lang="en-US" altLang="zh-CN" sz="2000" b="1" kern="1200" dirty="0">
                <a:solidFill>
                  <a:schemeClr val="tx1"/>
                </a:solidFill>
                <a:latin typeface="Arial" charset="0"/>
                <a:ea typeface="ＭＳ Ｐゴシック" charset="0"/>
                <a:cs typeface="ＭＳ Ｐゴシック" charset="0"/>
              </a:rPr>
              <a:t>CNV</a:t>
            </a:r>
            <a:r>
              <a:rPr lang="en-US" sz="2000" b="1" kern="1200" dirty="0">
                <a:solidFill>
                  <a:schemeClr val="tx1"/>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9164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通往锡安道路悲哀，因为没有人去守节。</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锡安一切的城门冷落，祭司唉哼，</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处女忧伤，锡安也受尽痛苦</a:t>
            </a:r>
            <a:r>
              <a:rPr lang="en-US"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63568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锡安的敌人成为主人；她的仇敌亨通。</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因为她的过犯众多，耶和华就使她受苦。</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她的孩童在敌人面前被掳去。</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064762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锡安所有的尊荣，都离开了她的居民。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她的众领袖都像找不着牧场的鹿；</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在追赶的人面前无力逃走。</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14225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7427"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pic>
        <p:nvPicPr>
          <p:cNvPr id="139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2971" t="6445" r="3712" b="66029"/>
          <a:stretch>
            <a:fillRect/>
          </a:stretch>
        </p:blipFill>
        <p:spPr bwMode="auto">
          <a:xfrm>
            <a:off x="0" y="1371600"/>
            <a:ext cx="9144000" cy="482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9" name="Text Box 5"/>
          <p:cNvSpPr txBox="1">
            <a:spLocks noChangeArrowheads="1"/>
          </p:cNvSpPr>
          <p:nvPr/>
        </p:nvSpPr>
        <p:spPr bwMode="auto">
          <a:xfrm>
            <a:off x="0" y="-26988"/>
            <a:ext cx="9144000" cy="70788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sp>
        <p:nvSpPr>
          <p:cNvPr id="139270" name="TextBox 1"/>
          <p:cNvSpPr txBox="1">
            <a:spLocks noChangeArrowheads="1"/>
          </p:cNvSpPr>
          <p:nvPr/>
        </p:nvSpPr>
        <p:spPr bwMode="auto">
          <a:xfrm>
            <a:off x="8410575" y="63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2" name="TextBox 1"/>
          <p:cNvSpPr txBox="1"/>
          <p:nvPr/>
        </p:nvSpPr>
        <p:spPr>
          <a:xfrm>
            <a:off x="119612" y="1556266"/>
            <a:ext cx="2508172" cy="369332"/>
          </a:xfrm>
          <a:prstGeom prst="rect">
            <a:avLst/>
          </a:prstGeom>
          <a:solidFill>
            <a:schemeClr val="bg1"/>
          </a:solidFill>
        </p:spPr>
        <p:txBody>
          <a:bodyPr wrap="square" rtlCol="0">
            <a:spAutoFit/>
          </a:bodyPr>
          <a:lstStyle/>
          <a:p>
            <a:r>
              <a:rPr lang="zh-CN" altLang="en-US" b="1" dirty="0"/>
              <a:t>耶利米哀歌</a:t>
            </a:r>
            <a:endParaRPr lang="en-GB" b="1" dirty="0"/>
          </a:p>
        </p:txBody>
      </p:sp>
      <p:sp>
        <p:nvSpPr>
          <p:cNvPr id="9" name="TextBox 8"/>
          <p:cNvSpPr txBox="1"/>
          <p:nvPr/>
        </p:nvSpPr>
        <p:spPr>
          <a:xfrm>
            <a:off x="4716016" y="1562017"/>
            <a:ext cx="2508172" cy="369332"/>
          </a:xfrm>
          <a:prstGeom prst="rect">
            <a:avLst/>
          </a:prstGeom>
          <a:solidFill>
            <a:schemeClr val="bg1"/>
          </a:solidFill>
        </p:spPr>
        <p:txBody>
          <a:bodyPr wrap="square" rtlCol="0">
            <a:spAutoFit/>
          </a:bodyPr>
          <a:lstStyle/>
          <a:p>
            <a:r>
              <a:rPr lang="zh-CN" altLang="en-US" b="1" dirty="0"/>
              <a:t>申命记</a:t>
            </a:r>
            <a:endParaRPr lang="en-GB" b="1" dirty="0"/>
          </a:p>
        </p:txBody>
      </p:sp>
      <p:sp>
        <p:nvSpPr>
          <p:cNvPr id="3" name="TextBox 2"/>
          <p:cNvSpPr txBox="1"/>
          <p:nvPr/>
        </p:nvSpPr>
        <p:spPr>
          <a:xfrm>
            <a:off x="817227" y="1927851"/>
            <a:ext cx="3647152" cy="3877985"/>
          </a:xfrm>
          <a:prstGeom prst="rect">
            <a:avLst/>
          </a:prstGeom>
          <a:solidFill>
            <a:schemeClr val="bg1"/>
          </a:solidFill>
        </p:spPr>
        <p:txBody>
          <a:bodyPr wrap="none" rtlCol="0">
            <a:spAutoFit/>
          </a:bodyPr>
          <a:lstStyle/>
          <a:p>
            <a:r>
              <a:rPr lang="zh-CN" altLang="en-US" dirty="0"/>
              <a:t>她住在列国中，找不着安居之所</a:t>
            </a:r>
            <a:endParaRPr lang="en-US" altLang="zh-CN" dirty="0"/>
          </a:p>
          <a:p>
            <a:endParaRPr lang="en-US" dirty="0"/>
          </a:p>
          <a:p>
            <a:endParaRPr lang="en-US" altLang="zh-CN" dirty="0"/>
          </a:p>
          <a:p>
            <a:r>
              <a:rPr lang="zh-CN" altLang="en-US" dirty="0"/>
              <a:t>锡安的敌人成为主人</a:t>
            </a:r>
            <a:endParaRPr lang="en-US" altLang="zh-CN" dirty="0"/>
          </a:p>
          <a:p>
            <a:endParaRPr lang="en-US" dirty="0"/>
          </a:p>
          <a:p>
            <a:r>
              <a:rPr lang="zh-CN" altLang="en-US" dirty="0"/>
              <a:t>她的孩童在敌人面前被掳去</a:t>
            </a:r>
            <a:endParaRPr lang="en-US" altLang="zh-CN" dirty="0"/>
          </a:p>
          <a:p>
            <a:endParaRPr lang="en-US" dirty="0"/>
          </a:p>
          <a:p>
            <a:r>
              <a:rPr lang="zh-CN" altLang="en-US" dirty="0"/>
              <a:t>在追赶的人面前无力逃走</a:t>
            </a:r>
            <a:endParaRPr lang="en-US" altLang="zh-CN" dirty="0"/>
          </a:p>
          <a:p>
            <a:endParaRPr lang="en-US" dirty="0"/>
          </a:p>
          <a:p>
            <a:endParaRPr lang="en-US" dirty="0"/>
          </a:p>
          <a:p>
            <a:endParaRPr lang="en-US" dirty="0"/>
          </a:p>
          <a:p>
            <a:endParaRPr lang="en-US" sz="1200" dirty="0"/>
          </a:p>
          <a:p>
            <a:r>
              <a:rPr lang="zh-CN" altLang="en-US" dirty="0"/>
              <a:t>我的少女和青年人都已经被掳去了</a:t>
            </a:r>
            <a:endParaRPr lang="en-US" altLang="zh-CN" dirty="0"/>
          </a:p>
          <a:p>
            <a:endParaRPr lang="en-GB" dirty="0"/>
          </a:p>
        </p:txBody>
      </p:sp>
      <p:sp>
        <p:nvSpPr>
          <p:cNvPr id="4" name="TextBox 3"/>
          <p:cNvSpPr txBox="1"/>
          <p:nvPr/>
        </p:nvSpPr>
        <p:spPr>
          <a:xfrm>
            <a:off x="5740613" y="1925598"/>
            <a:ext cx="3531736" cy="4524315"/>
          </a:xfrm>
          <a:prstGeom prst="rect">
            <a:avLst/>
          </a:prstGeom>
          <a:solidFill>
            <a:schemeClr val="bg1"/>
          </a:solidFill>
        </p:spPr>
        <p:txBody>
          <a:bodyPr wrap="none" rtlCol="0">
            <a:spAutoFit/>
          </a:bodyPr>
          <a:lstStyle/>
          <a:p>
            <a:r>
              <a:rPr lang="zh-CN" altLang="en-US" dirty="0"/>
              <a:t>在那些国中，你必不得安息，</a:t>
            </a:r>
            <a:endParaRPr lang="en-US" altLang="zh-CN" dirty="0"/>
          </a:p>
          <a:p>
            <a:r>
              <a:rPr lang="zh-CN" altLang="en-US" dirty="0"/>
              <a:t>也没有脚掌歇息的地方</a:t>
            </a:r>
            <a:endParaRPr lang="en-US" altLang="zh-CN" dirty="0"/>
          </a:p>
          <a:p>
            <a:endParaRPr lang="en-US" dirty="0"/>
          </a:p>
          <a:p>
            <a:r>
              <a:rPr lang="zh-CN" altLang="en-US" dirty="0"/>
              <a:t>他必作头，你必作尾</a:t>
            </a:r>
            <a:endParaRPr lang="en-US" altLang="zh-CN" dirty="0"/>
          </a:p>
          <a:p>
            <a:endParaRPr lang="en-US" dirty="0"/>
          </a:p>
          <a:p>
            <a:r>
              <a:rPr lang="zh-CN" altLang="en-US" dirty="0"/>
              <a:t>你的儿女必被交给别国的民</a:t>
            </a:r>
            <a:endParaRPr lang="en-US" altLang="zh-CN" dirty="0"/>
          </a:p>
          <a:p>
            <a:endParaRPr lang="en-US" dirty="0"/>
          </a:p>
          <a:p>
            <a:r>
              <a:rPr lang="zh-CN" altLang="en-US" dirty="0"/>
              <a:t>耶和华必使你在仇敌面前被击败；</a:t>
            </a:r>
            <a:endParaRPr lang="en-US" altLang="zh-CN" dirty="0"/>
          </a:p>
          <a:p>
            <a:r>
              <a:rPr lang="zh-CN" altLang="en-US" dirty="0"/>
              <a:t>你从一条路出去攻击他们，必在</a:t>
            </a:r>
            <a:endParaRPr lang="en-US" altLang="zh-CN" dirty="0"/>
          </a:p>
          <a:p>
            <a:r>
              <a:rPr lang="zh-CN" altLang="en-US" dirty="0"/>
              <a:t>他们面前从七条路逃跑</a:t>
            </a:r>
            <a:endParaRPr lang="en-US" altLang="zh-CN" dirty="0"/>
          </a:p>
          <a:p>
            <a:endParaRPr lang="en-US" dirty="0"/>
          </a:p>
          <a:p>
            <a:endParaRPr lang="en-US" sz="1200" dirty="0"/>
          </a:p>
          <a:p>
            <a:r>
              <a:rPr lang="zh-CN" altLang="en-US" dirty="0"/>
              <a:t>你必生儿养女，却不是属你的，</a:t>
            </a:r>
            <a:endParaRPr lang="en-US" altLang="zh-CN" dirty="0"/>
          </a:p>
          <a:p>
            <a:r>
              <a:rPr lang="zh-CN" altLang="en-US" dirty="0"/>
              <a:t>因为他们都要被掳去</a:t>
            </a:r>
            <a:endParaRPr lang="en-US" altLang="zh-CN" dirty="0"/>
          </a:p>
          <a:p>
            <a:endParaRPr lang="en-US" dirty="0"/>
          </a:p>
          <a:p>
            <a:endParaRPr lang="en-GB" dirty="0"/>
          </a:p>
        </p:txBody>
      </p:sp>
    </p:spTree>
    <p:extLst>
      <p:ext uri="{BB962C8B-B14F-4D97-AF65-F5344CB8AC3E}">
        <p14:creationId xmlns:p14="http://schemas.microsoft.com/office/powerpoint/2010/main" val="266669731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7118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所有过路的人啊</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你们毫不在意吗</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你们要细察要观看，有没有痛苦像我所受的痛苦</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r>
              <a:rPr lang="ko-KR" altLang="en-US" sz="3200" b="1" dirty="0" err="1">
                <a:solidFill>
                  <a:schemeClr val="bg1"/>
                </a:solidFill>
                <a:effectLst>
                  <a:glow rad="127000">
                    <a:schemeClr val="tx1"/>
                  </a:glow>
                </a:effectLst>
                <a:latin typeface="Arial" charset="0"/>
              </a:rPr>
              <a:t>就是耶和华在他发烈怒的日子使我所受的痛苦</a:t>
            </a:r>
            <a:r>
              <a:rPr lang="ko-KR" altLang="en-US" sz="3200" b="1" dirty="0">
                <a:solidFill>
                  <a:schemeClr val="bg1"/>
                </a:solidFill>
                <a:effectLst>
                  <a:glow rad="127000">
                    <a:schemeClr val="tx1"/>
                  </a:glow>
                </a:effectLst>
                <a:latin typeface="Arial" charset="0"/>
              </a:rPr>
              <a:t>。 </a:t>
            </a:r>
            <a:r>
              <a:rPr lang="en-US" altLang="ko-KR" sz="3200" b="1" dirty="0">
                <a:solidFill>
                  <a:schemeClr val="bg1"/>
                </a:solidFill>
                <a:effectLst>
                  <a:glow rad="127000">
                    <a:schemeClr val="tx1"/>
                  </a:glow>
                </a:effectLst>
                <a:latin typeface="Arial" charset="0"/>
                <a:ea typeface="ＭＳ Ｐゴシック" charset="0"/>
              </a:rPr>
              <a:t>13</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他从高天降火，使火进入我的骨头里（按照</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马索拉文本</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a:solidFill>
                  <a:schemeClr val="bg1"/>
                </a:solidFill>
                <a:effectLst>
                  <a:glow rad="127000">
                    <a:schemeClr val="tx1"/>
                  </a:glow>
                </a:effectLst>
                <a:latin typeface="Arial" charset="0"/>
              </a:rPr>
              <a:t>，“</a:t>
            </a:r>
            <a:r>
              <a:rPr lang="ko-KR" altLang="en-US" sz="3200" b="1" dirty="0" err="1">
                <a:solidFill>
                  <a:schemeClr val="bg1"/>
                </a:solidFill>
                <a:effectLst>
                  <a:glow rad="127000">
                    <a:schemeClr val="tx1"/>
                  </a:glow>
                </a:effectLst>
                <a:latin typeface="Arial" charset="0"/>
              </a:rPr>
              <a:t>他从高天降火，使火进入我的骨头里</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作“他从高天降火进入我的骨头里，他管理火</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现参照</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七十士译本</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翻译</a:t>
            </a:r>
            <a:r>
              <a:rPr lang="ko-KR" altLang="en-US" sz="3200" b="1" dirty="0">
                <a:solidFill>
                  <a:schemeClr val="bg1"/>
                </a:solidFill>
                <a:effectLst>
                  <a:glow rad="127000">
                    <a:schemeClr val="tx1"/>
                  </a:glow>
                </a:effectLst>
                <a:latin typeface="Arial" charset="0"/>
              </a:rPr>
              <a:t>）。</a:t>
            </a:r>
            <a:r>
              <a:rPr lang="ko-KR" altLang="en-US" sz="3200" b="1" dirty="0" err="1">
                <a:solidFill>
                  <a:schemeClr val="bg1"/>
                </a:solidFill>
                <a:effectLst>
                  <a:glow rad="127000">
                    <a:schemeClr val="tx1"/>
                  </a:glow>
                </a:effectLst>
                <a:latin typeface="Arial" charset="0"/>
              </a:rPr>
              <a:t>他设置网罗绊我的脚，使我退去</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r>
              <a:rPr lang="ko-KR" altLang="en-US" sz="3200" b="1" dirty="0" err="1">
                <a:solidFill>
                  <a:schemeClr val="bg1"/>
                </a:solidFill>
                <a:effectLst>
                  <a:glow rad="127000">
                    <a:schemeClr val="tx1"/>
                  </a:glow>
                </a:effectLst>
                <a:latin typeface="Arial" charset="0"/>
              </a:rPr>
              <a:t>他使我孤单淒凉，终日愁烦</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br>
              <a:rPr lang="en-US" sz="3200" b="1" dirty="0">
                <a:solidFill>
                  <a:schemeClr val="bg1"/>
                </a:solidFill>
                <a:effectLst>
                  <a:glow rad="127000">
                    <a:schemeClr val="tx1"/>
                  </a:glow>
                </a:effectLst>
                <a:latin typeface="Arial" charset="0"/>
                <a:ea typeface="ＭＳ Ｐゴシック" charset="0"/>
              </a:rPr>
            </a:br>
            <a:r>
              <a:rPr lang="en-US" sz="3200" b="1" dirty="0">
                <a:solidFill>
                  <a:schemeClr val="bg1"/>
                </a:solidFill>
                <a:effectLst>
                  <a:glow rad="127000">
                    <a:schemeClr val="tx1"/>
                  </a:glow>
                </a:effectLst>
                <a:latin typeface="Arial" charset="0"/>
                <a:ea typeface="ＭＳ Ｐゴシック" charset="0"/>
              </a:rPr>
              <a:t>(Lam 1:12-13 NLT).</a:t>
            </a:r>
          </a:p>
        </p:txBody>
      </p:sp>
    </p:spTree>
    <p:extLst>
      <p:ext uri="{BB962C8B-B14F-4D97-AF65-F5344CB8AC3E}">
        <p14:creationId xmlns:p14="http://schemas.microsoft.com/office/powerpoint/2010/main" val="286581253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耶利米用深沉的情感词汇表达耶路撒冷的困境以及上帝使耶稣撒冷灭亡的原因，他的哀歌是成为一个国家忏悔的典范，剩余百姓可以忏悔并相信上帝有怜悯会修复耶路撒冷。</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耶利米哀歌</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493</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5254767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5DB6757F-20A3-4DC1-A0F3-A9F5EDDD03B2}"/>
              </a:ext>
            </a:extLst>
          </p:cNvPr>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32213702"/>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08140645"/>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5DB6757F-20A3-4DC1-A0F3-A9F5EDDD03B2}"/>
              </a:ext>
            </a:extLst>
          </p:cNvPr>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343683148"/>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主在烈怒中，怎么竟然使黑云遮盖锡安的居民（“居民”原文作“女子”）！</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他把以色列的荣美，从天上拋到地上；</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他在发怒的日子，竟不记念自己的脚凳。</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375879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主吞灭了雅各所有住处，毫不顾惜；</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他在忿怒中，把犹大居民的坚固城拆毁；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他使国家和国中众领袖都倒在地上，受尽羞辱。</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557298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他在烈怒中砍断以色列所有的角；</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他从仇敌面前，收回自己的右手。</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他像吞灭四周物件的火焰，在雅各中间焚烧。</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740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0291" name="Text Box 4"/>
          <p:cNvSpPr txBox="1">
            <a:spLocks noChangeArrowheads="1"/>
          </p:cNvSpPr>
          <p:nvPr/>
        </p:nvSpPr>
        <p:spPr bwMode="auto">
          <a:xfrm>
            <a:off x="0" y="-26988"/>
            <a:ext cx="9144000" cy="70788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对比耶利米哀歌与生命及</a:t>
            </a:r>
            <a:endParaRPr lang="en-US" sz="4000" dirty="0">
              <a:solidFill>
                <a:srgbClr val="FFFFFF"/>
              </a:solidFill>
            </a:endParaRP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3"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2" name="TextBox 1"/>
          <p:cNvSpPr txBox="1"/>
          <p:nvPr/>
        </p:nvSpPr>
        <p:spPr>
          <a:xfrm>
            <a:off x="865262" y="1962150"/>
            <a:ext cx="3416320" cy="3831818"/>
          </a:xfrm>
          <a:prstGeom prst="rect">
            <a:avLst/>
          </a:prstGeom>
          <a:solidFill>
            <a:schemeClr val="bg1"/>
          </a:solidFill>
        </p:spPr>
        <p:txBody>
          <a:bodyPr wrap="none" rtlCol="0">
            <a:spAutoFit/>
          </a:bodyPr>
          <a:lstStyle/>
          <a:p>
            <a:r>
              <a:rPr lang="zh-CN" altLang="en-US" dirty="0"/>
              <a:t>所有过路的人，都拍掌嘲笑你；</a:t>
            </a:r>
          </a:p>
          <a:p>
            <a:r>
              <a:rPr lang="zh-CN" altLang="en-US" dirty="0"/>
              <a:t>他们嗤笑耶路撒冷的居民，并摇</a:t>
            </a:r>
            <a:endParaRPr lang="en-US" altLang="zh-CN" dirty="0"/>
          </a:p>
          <a:p>
            <a:r>
              <a:rPr lang="zh-CN" altLang="en-US" dirty="0"/>
              <a:t>头</a:t>
            </a:r>
            <a:endParaRPr lang="en-US" altLang="zh-CN" dirty="0"/>
          </a:p>
          <a:p>
            <a:endParaRPr lang="en-US" sz="1600" dirty="0"/>
          </a:p>
          <a:p>
            <a:r>
              <a:rPr lang="zh-CN" altLang="en-US" dirty="0"/>
              <a:t>难道妇人应该吃掉自己所生的，</a:t>
            </a:r>
            <a:endParaRPr lang="en-US" altLang="zh-CN" dirty="0"/>
          </a:p>
          <a:p>
            <a:r>
              <a:rPr lang="zh-CN" altLang="en-US" dirty="0"/>
              <a:t>就是自己所抚养的婴孩吗？</a:t>
            </a:r>
            <a:endParaRPr lang="en-US" altLang="zh-CN" dirty="0"/>
          </a:p>
          <a:p>
            <a:endParaRPr lang="en-US" dirty="0"/>
          </a:p>
          <a:p>
            <a:endParaRPr lang="en-US" dirty="0"/>
          </a:p>
          <a:p>
            <a:endParaRPr lang="en-US" dirty="0"/>
          </a:p>
          <a:p>
            <a:endParaRPr lang="en-US" dirty="0"/>
          </a:p>
          <a:p>
            <a:endParaRPr lang="en-US" sz="1100" dirty="0"/>
          </a:p>
          <a:p>
            <a:r>
              <a:rPr lang="zh-CN" altLang="en-US" dirty="0"/>
              <a:t>少年人和老年人都在街上倒卧在</a:t>
            </a:r>
            <a:endParaRPr lang="en-US" altLang="zh-CN" dirty="0"/>
          </a:p>
          <a:p>
            <a:r>
              <a:rPr lang="zh-CN" altLang="en-US" dirty="0"/>
              <a:t>地死了</a:t>
            </a:r>
            <a:endParaRPr lang="en-US" altLang="zh-CN" dirty="0"/>
          </a:p>
          <a:p>
            <a:endParaRPr lang="en-GB" dirty="0"/>
          </a:p>
        </p:txBody>
      </p:sp>
      <p:sp>
        <p:nvSpPr>
          <p:cNvPr id="3" name="TextBox 2"/>
          <p:cNvSpPr txBox="1"/>
          <p:nvPr/>
        </p:nvSpPr>
        <p:spPr>
          <a:xfrm>
            <a:off x="5868144" y="1962150"/>
            <a:ext cx="3339376" cy="3877985"/>
          </a:xfrm>
          <a:prstGeom prst="rect">
            <a:avLst/>
          </a:prstGeom>
          <a:solidFill>
            <a:schemeClr val="bg1"/>
          </a:solidFill>
        </p:spPr>
        <p:txBody>
          <a:bodyPr wrap="none" rtlCol="0">
            <a:spAutoFit/>
          </a:bodyPr>
          <a:lstStyle/>
          <a:p>
            <a:r>
              <a:rPr lang="zh-CN" altLang="en-US" dirty="0"/>
              <a:t>你必成为使人惊骇、使人嘲笑和</a:t>
            </a:r>
            <a:endParaRPr lang="en-US" altLang="zh-CN" dirty="0"/>
          </a:p>
          <a:p>
            <a:r>
              <a:rPr lang="zh-CN" altLang="en-US" dirty="0"/>
              <a:t>讽刺的对象。</a:t>
            </a:r>
            <a:endParaRPr lang="en-US" altLang="zh-CN" dirty="0"/>
          </a:p>
          <a:p>
            <a:endParaRPr lang="en-US" dirty="0"/>
          </a:p>
          <a:p>
            <a:endParaRPr lang="en-US" dirty="0"/>
          </a:p>
          <a:p>
            <a:r>
              <a:rPr lang="zh-CN" altLang="en-US" dirty="0"/>
              <a:t>你在仇敌围困和窘迫你的时候，</a:t>
            </a:r>
            <a:endParaRPr lang="en-US" altLang="zh-CN" dirty="0"/>
          </a:p>
          <a:p>
            <a:r>
              <a:rPr lang="zh-CN" altLang="en-US" dirty="0"/>
              <a:t>要吃你身所生的，就是吃耶和华</a:t>
            </a:r>
            <a:endParaRPr lang="en-US" altLang="zh-CN" dirty="0"/>
          </a:p>
          <a:p>
            <a:r>
              <a:rPr lang="zh-CN" altLang="en-US" dirty="0"/>
              <a:t>你的　神赐给你的儿女的肉</a:t>
            </a:r>
            <a:endParaRPr lang="en-US" altLang="zh-CN" dirty="0"/>
          </a:p>
          <a:p>
            <a:endParaRPr lang="en-US" dirty="0"/>
          </a:p>
          <a:p>
            <a:endParaRPr lang="en-US" dirty="0"/>
          </a:p>
          <a:p>
            <a:endParaRPr lang="en-US" dirty="0"/>
          </a:p>
          <a:p>
            <a:endParaRPr lang="en-US" sz="1200" dirty="0"/>
          </a:p>
          <a:p>
            <a:r>
              <a:rPr lang="zh-CN" altLang="en-US" dirty="0"/>
              <a:t>这民脸无羞耻，不顾老年人的情</a:t>
            </a:r>
            <a:endParaRPr lang="en-US" altLang="zh-CN" dirty="0"/>
          </a:p>
          <a:p>
            <a:r>
              <a:rPr lang="zh-CN" altLang="en-US" dirty="0"/>
              <a:t>面，也不恩待青年人</a:t>
            </a:r>
            <a:endParaRPr lang="en-US" altLang="zh-CN" dirty="0"/>
          </a:p>
          <a:p>
            <a:endParaRPr lang="en-GB" dirty="0"/>
          </a:p>
        </p:txBody>
      </p:sp>
    </p:spTree>
    <p:extLst>
      <p:ext uri="{BB962C8B-B14F-4D97-AF65-F5344CB8AC3E}">
        <p14:creationId xmlns:p14="http://schemas.microsoft.com/office/powerpoint/2010/main" val="766852680"/>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a typeface="MS PGothic" charset="0"/>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a typeface="MS PGothic" charset="0"/>
            </a:endParaRPr>
          </a:p>
        </p:txBody>
      </p:sp>
    </p:spTree>
    <p:extLst>
      <p:ext uri="{BB962C8B-B14F-4D97-AF65-F5344CB8AC3E}">
        <p14:creationId xmlns:p14="http://schemas.microsoft.com/office/powerpoint/2010/main" val="13009617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bg1"/>
          </a:solidFill>
          <a:ln>
            <a:noFill/>
          </a:ln>
          <a:extLst>
            <a:ext uri="{91240B29-F687-4f45-9708-019B960494DF}">
              <a14:hiddenLine xmlns=""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cs typeface="+mn-cs"/>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cs typeface="+mn-cs"/>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cs typeface="+mn-cs"/>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mn-cs"/>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23807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323439"/>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a:defRPr/>
            </a:pPr>
            <a:r>
              <a:rPr lang="ru-RU" dirty="0">
                <a:solidFill>
                  <a:srgbClr val="FFFFFF"/>
                </a:solidFill>
                <a:effectLst>
                  <a:glow rad="139700">
                    <a:srgbClr val="000000">
                      <a:alpha val="89000"/>
                    </a:srgbClr>
                  </a:glow>
                </a:effectLst>
              </a:rPr>
              <a:t>"</a:t>
            </a:r>
            <a:r>
              <a:rPr lang="zh-CN" altLang="en-US" dirty="0">
                <a:solidFill>
                  <a:srgbClr val="FFFFFF"/>
                </a:solidFill>
                <a:effectLst>
                  <a:glow rad="139700">
                    <a:srgbClr val="000000">
                      <a:alpha val="89000"/>
                    </a:srgbClr>
                  </a:glow>
                </a:effectLst>
              </a:rPr>
              <a:t>被人称为最完美，为全地所喜悦的，就是这城吗？</a:t>
            </a:r>
            <a:r>
              <a:rPr lang="ru-RU" dirty="0">
                <a:solidFill>
                  <a:srgbClr val="FFFFFF"/>
                </a:solidFill>
                <a:effectLst>
                  <a:glow rad="139700">
                    <a:srgbClr val="000000">
                      <a:alpha val="89000"/>
                    </a:srgbClr>
                  </a:glow>
                </a:effectLst>
              </a:rPr>
              <a:t>"</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zh-CN" altLang="en-US" sz="3200" b="1" dirty="0">
                <a:solidFill>
                  <a:schemeClr val="bg1"/>
                </a:solidFill>
                <a:latin typeface="Arial" charset="0"/>
                <a:ea typeface="ＭＳ Ｐゴシック" charset="0"/>
              </a:rPr>
              <a:t>耶利米哀歌 </a:t>
            </a:r>
            <a:r>
              <a:rPr lang="en-US" sz="3200" b="1" dirty="0">
                <a:solidFill>
                  <a:schemeClr val="bg1"/>
                </a:solidFill>
                <a:latin typeface="Arial" charset="0"/>
                <a:ea typeface="ＭＳ Ｐゴシック" charset="0"/>
              </a:rPr>
              <a:t>2:15 (</a:t>
            </a:r>
            <a:r>
              <a:rPr lang="en-US" altLang="zh-CN" sz="3200" b="1" dirty="0">
                <a:solidFill>
                  <a:schemeClr val="bg1"/>
                </a:solidFill>
                <a:latin typeface="Arial" charset="0"/>
                <a:ea typeface="ＭＳ Ｐゴシック" charset="0"/>
              </a:rPr>
              <a:t>CNV</a:t>
            </a:r>
            <a:r>
              <a:rPr lang="en-US" sz="3200" b="1" dirty="0">
                <a:solidFill>
                  <a:schemeClr val="bg1"/>
                </a:solidFill>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14831117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恩约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尽管耶路撒冷因着罪被摧毁</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上帝仍然纪念与亚伯拉罕所立的约，而不应着犹大的灭亡而终止。</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(3:22-23).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903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5DB6757F-20A3-4DC1-A0F3-A9F5EDDD03B2}"/>
              </a:ext>
            </a:extLst>
          </p:cNvPr>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053957999"/>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459563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50030032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Chapter 3 is a Model of Confession</a:t>
            </a:r>
          </a:p>
        </p:txBody>
      </p:sp>
    </p:spTree>
    <p:extLst>
      <p:ext uri="{BB962C8B-B14F-4D97-AF65-F5344CB8AC3E}">
        <p14:creationId xmlns:p14="http://schemas.microsoft.com/office/powerpoint/2010/main" val="3086412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660066"/>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536853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3 Hebrew Acrostic</a:t>
            </a: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34994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我是在耶和华忿怒的杖下受过苦的人。</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他领我，使我行在黑暗中，不行在光明里。</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他真是终日不停地反手攻击我。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554354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他使我的肌肤衰残，折断我的骨头。</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他筑垒围困我，使毒害和艰难环绕我。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他使我住在黑暗之处，好象死了许久的人一样。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(3:4-6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825860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他筑墙围住我，使我不能逃出去；</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他又加重我的钢炼。</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甚至我哀求呼救的时候，</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他也掩耳不听我的祷告。</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他用砍凿好的石头堵塞我的道路，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他使我的路径曲折。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(3:7-9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229262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回忆起我的困苦飘流，就像是苦堇和毒草。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每逢我的心想起往事，我的心就消沉。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21</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但我的心一想起下面这件事，我就有指望。</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耶和华的慈爱永不断绝，他的怜悯永不止息。</a:t>
            </a: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每天早晨都是新的；你的信实多么广大！</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我心里说：“耶和华是我的业分，所以，我必仰望他。</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3:19-24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81391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多次的苦难应该使我们对神的救赎当存着忍耐的动力而不是寻求人的拯救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(4:17).</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54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88640"/>
            <a:ext cx="9144000" cy="626469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耶和华善待等候他的和心里寻求他的人。</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安静等候耶和华的救恩，是多么的美好！</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人在幼年时就负轭，是多么的美好！</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他要无言独坐，因为这是耶和华加在他身上的。</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他要把自己的口埋于尘土中，或者还有盼望。</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SG"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耶利米哀歌 </a:t>
            </a:r>
            <a:r>
              <a:rPr lang="en-US" sz="3200" b="1" i="1" dirty="0">
                <a:effectLst>
                  <a:glow rad="127000">
                    <a:schemeClr val="tx1"/>
                  </a:glow>
                </a:effectLst>
                <a:latin typeface="Arial" charset="0"/>
                <a:ea typeface="ＭＳ Ｐゴシック" charset="0"/>
                <a:cs typeface="ＭＳ Ｐゴシック" charset="0"/>
              </a:rPr>
              <a:t>3:25-29 </a:t>
            </a:r>
            <a:r>
              <a:rPr lang="en-US" altLang="zh-CN" sz="3200" b="1" i="1" dirty="0">
                <a:effectLst>
                  <a:glow rad="127000">
                    <a:schemeClr val="tx1"/>
                  </a:glow>
                </a:effectLst>
                <a:latin typeface="Arial" charset="0"/>
                <a:ea typeface="ＭＳ Ｐゴシック" charset="0"/>
                <a:cs typeface="ＭＳ Ｐゴシック" charset="0"/>
              </a:rPr>
              <a:t>CNV</a:t>
            </a:r>
            <a:endParaRPr lang="en-US" sz="32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43915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Title 3"/>
          <p:cNvSpPr>
            <a:spLocks noGrp="1"/>
          </p:cNvSpPr>
          <p:nvPr>
            <p:ph type="title" idx="4294967295"/>
          </p:nvPr>
        </p:nvSpPr>
        <p:spPr>
          <a:xfrm>
            <a:off x="683568" y="2780928"/>
            <a:ext cx="7772400" cy="2592387"/>
          </a:xfrm>
        </p:spPr>
        <p:txBody>
          <a:bodyPr/>
          <a:lstStyle/>
          <a:p>
            <a:r>
              <a:rPr lang="zh-CN" altLang="en-US" sz="6600" b="1" dirty="0">
                <a:latin typeface="Arial" charset="0"/>
                <a:ea typeface="ＭＳ Ｐゴシック" charset="0"/>
              </a:rPr>
              <a:t>祢信实何广大</a:t>
            </a:r>
            <a:br>
              <a:rPr lang="en-US" sz="6600" b="1" dirty="0">
                <a:latin typeface="Arial" charset="0"/>
                <a:ea typeface="ＭＳ Ｐゴシック" charset="0"/>
              </a:rPr>
            </a:br>
            <a:r>
              <a:rPr lang="en-US" sz="5400" b="1" dirty="0">
                <a:latin typeface="Arial" charset="0"/>
                <a:ea typeface="ＭＳ Ｐゴシック" charset="0"/>
              </a:rPr>
              <a:t>(</a:t>
            </a:r>
            <a:r>
              <a:rPr lang="zh-CN" altLang="en-US" sz="5400" b="1" dirty="0">
                <a:latin typeface="Arial" charset="0"/>
                <a:ea typeface="ＭＳ Ｐゴシック" charset="0"/>
              </a:rPr>
              <a:t>耶利米哀歌 </a:t>
            </a:r>
            <a:r>
              <a:rPr lang="en-US" sz="5400" b="1" dirty="0">
                <a:latin typeface="Arial" charset="0"/>
                <a:ea typeface="ＭＳ Ｐゴシック" charset="0"/>
              </a:rPr>
              <a:t>3:22-23)</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209681216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1588992" y="3302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endParaRPr lang="en-US" sz="3600" b="1" dirty="0">
              <a:solidFill>
                <a:srgbClr val="FFFFFF"/>
              </a:solidFill>
            </a:endParaRPr>
          </a:p>
        </p:txBody>
      </p:sp>
    </p:spTree>
    <p:extLst>
      <p:ext uri="{BB962C8B-B14F-4D97-AF65-F5344CB8AC3E}">
        <p14:creationId xmlns:p14="http://schemas.microsoft.com/office/powerpoint/2010/main" val="121925890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1679480" y="928688"/>
            <a:ext cx="589616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春夏秋冬循环，栽种又收成，</a:t>
            </a:r>
          </a:p>
          <a:p>
            <a:pPr algn="ctr" eaLnBrk="0" hangingPunct="0">
              <a:defRPr/>
            </a:pPr>
            <a:r>
              <a:rPr lang="zh-CN" altLang="en-US" sz="3600" b="1" dirty="0">
                <a:solidFill>
                  <a:srgbClr val="FFFFFF"/>
                </a:solidFill>
              </a:rPr>
              <a:t>日月星辰，时刻循轨运行，</a:t>
            </a:r>
          </a:p>
          <a:p>
            <a:pPr algn="ctr" eaLnBrk="0" hangingPunct="0">
              <a:defRPr/>
            </a:pPr>
            <a:r>
              <a:rPr lang="zh-CN" altLang="en-US" sz="3600" b="1" dirty="0">
                <a:solidFill>
                  <a:srgbClr val="FFFFFF"/>
                </a:solidFill>
              </a:rPr>
              <a:t>天地宇宙万物，皆同作见证，</a:t>
            </a:r>
          </a:p>
          <a:p>
            <a:pPr algn="ctr" eaLnBrk="0" hangingPunct="0">
              <a:defRPr/>
            </a:pPr>
            <a:r>
              <a:rPr lang="zh-CN" altLang="en-US" sz="3600" b="1" dirty="0">
                <a:solidFill>
                  <a:srgbClr val="FFFFFF"/>
                </a:solidFill>
              </a:rPr>
              <a:t>述说我主信实，慈爱永恒。</a:t>
            </a:r>
            <a:endParaRPr lang="en-US" sz="3600" b="1" dirty="0">
              <a:solidFill>
                <a:srgbClr val="FFFFFF"/>
              </a:solidFill>
            </a:endParaRPr>
          </a:p>
        </p:txBody>
      </p:sp>
    </p:spTree>
    <p:extLst>
      <p:ext uri="{BB962C8B-B14F-4D97-AF65-F5344CB8AC3E}">
        <p14:creationId xmlns:p14="http://schemas.microsoft.com/office/powerpoint/2010/main" val="3476147829"/>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1588992" y="4826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p>
        </p:txBody>
      </p:sp>
    </p:spTree>
    <p:extLst>
      <p:ext uri="{BB962C8B-B14F-4D97-AF65-F5344CB8AC3E}">
        <p14:creationId xmlns:p14="http://schemas.microsoft.com/office/powerpoint/2010/main" val="226217855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658842" y="1676400"/>
            <a:ext cx="589616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祢赦免我罪愆，赐我永平安，</a:t>
            </a:r>
          </a:p>
          <a:p>
            <a:pPr algn="ctr" eaLnBrk="0" hangingPunct="0">
              <a:defRPr/>
            </a:pPr>
            <a:r>
              <a:rPr lang="zh-CN" altLang="en-US" sz="3600" b="1" dirty="0">
                <a:solidFill>
                  <a:srgbClr val="FFFFFF"/>
                </a:solidFill>
              </a:rPr>
              <a:t>祢常与我偕行，安慰扶援，</a:t>
            </a:r>
          </a:p>
          <a:p>
            <a:pPr algn="ctr" eaLnBrk="0" hangingPunct="0">
              <a:defRPr/>
            </a:pPr>
            <a:r>
              <a:rPr lang="zh-CN" altLang="en-US" sz="3600" b="1" dirty="0">
                <a:solidFill>
                  <a:srgbClr val="FFFFFF"/>
                </a:solidFill>
              </a:rPr>
              <a:t>日日加力，更赐我光明美盼，</a:t>
            </a:r>
          </a:p>
          <a:p>
            <a:pPr algn="ctr" eaLnBrk="0" hangingPunct="0">
              <a:defRPr/>
            </a:pPr>
            <a:r>
              <a:rPr lang="zh-CN" altLang="en-US" sz="3600" b="1" dirty="0">
                <a:solidFill>
                  <a:srgbClr val="FFFFFF"/>
                </a:solidFill>
              </a:rPr>
              <a:t>祢沛赐我恩惠，丰厚无限。</a:t>
            </a:r>
            <a:endParaRPr lang="en-US" sz="3600" b="1" dirty="0">
              <a:solidFill>
                <a:srgbClr val="FFFFFF"/>
              </a:solidFill>
            </a:endParaRPr>
          </a:p>
        </p:txBody>
      </p:sp>
    </p:spTree>
    <p:extLst>
      <p:ext uri="{BB962C8B-B14F-4D97-AF65-F5344CB8AC3E}">
        <p14:creationId xmlns:p14="http://schemas.microsoft.com/office/powerpoint/2010/main" val="3868941140"/>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1658842" y="4572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p>
        </p:txBody>
      </p:sp>
    </p:spTree>
    <p:extLst>
      <p:ext uri="{BB962C8B-B14F-4D97-AF65-F5344CB8AC3E}">
        <p14:creationId xmlns:p14="http://schemas.microsoft.com/office/powerpoint/2010/main" val="306135935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6" descr="tears-800x600"/>
          <p:cNvPicPr>
            <a:picLocks noGrp="1" noChangeAspect="1" noChangeArrowheads="1"/>
          </p:cNvPicPr>
          <p:nvPr>
            <p:ph idx="1"/>
          </p:nvPr>
        </p:nvPicPr>
        <p:blipFill>
          <a:blip r:embed="rId3">
            <a:lum bright="-30000"/>
            <a:extLst>
              <a:ext uri="{28A0092B-C50C-407E-A947-70E740481C1C}">
                <a14:useLocalDpi xmlns:a14="http://schemas.microsoft.com/office/drawing/2010/main"/>
              </a:ext>
            </a:extLst>
          </a:blip>
          <a:srcRect/>
          <a:stretch>
            <a:fillRect/>
          </a:stretch>
        </p:blipFill>
        <p:spPr>
          <a:xfrm>
            <a:off x="0" y="0"/>
            <a:ext cx="9144000" cy="7292975"/>
          </a:xfrm>
          <a:noFill/>
        </p:spPr>
      </p:pic>
      <p:sp>
        <p:nvSpPr>
          <p:cNvPr id="29698" name="Rectangle 2"/>
          <p:cNvSpPr>
            <a:spLocks noGrp="1" noChangeArrowheads="1"/>
          </p:cNvSpPr>
          <p:nvPr>
            <p:ph type="title"/>
          </p:nvPr>
        </p:nvSpPr>
        <p:spPr>
          <a:xfrm>
            <a:off x="17463" y="0"/>
            <a:ext cx="9163050" cy="981075"/>
          </a:xfrm>
          <a:solidFill>
            <a:srgbClr val="000000"/>
          </a:solidFill>
          <a:effectLst>
            <a:outerShdw blurRad="63500" dist="38099" dir="2700000" algn="ctr" rotWithShape="0">
              <a:schemeClr val="tx2">
                <a:alpha val="74998"/>
              </a:schemeClr>
            </a:outerShdw>
          </a:effectLst>
        </p:spPr>
        <p:txBody>
          <a:bodyPr/>
          <a:lstStyle/>
          <a:p>
            <a:pPr eaLnBrk="1" hangingPunct="1">
              <a:defRPr/>
            </a:pPr>
            <a:r>
              <a:rPr lang="zh-CN" altLang="en-US" sz="6000" dirty="0">
                <a:solidFill>
                  <a:schemeClr val="bg1"/>
                </a:solidFill>
                <a:latin typeface="Boca Raton ICG Solid" charset="0"/>
                <a:ea typeface="ＭＳ Ｐゴシック" charset="0"/>
                <a:cs typeface="ＭＳ Ｐゴシック" charset="0"/>
              </a:rPr>
              <a:t>结构</a:t>
            </a:r>
            <a:endParaRPr lang="en-AU" sz="6000" dirty="0">
              <a:solidFill>
                <a:schemeClr val="bg1"/>
              </a:solidFill>
              <a:latin typeface="Boca Raton ICG Solid" charset="0"/>
              <a:ea typeface="ＭＳ Ｐゴシック" charset="0"/>
              <a:cs typeface="ＭＳ Ｐゴシック" charset="0"/>
            </a:endParaRPr>
          </a:p>
        </p:txBody>
      </p:sp>
      <p:sp>
        <p:nvSpPr>
          <p:cNvPr id="29700" name="Rectangle 4"/>
          <p:cNvSpPr>
            <a:spLocks noChangeArrowheads="1"/>
          </p:cNvSpPr>
          <p:nvPr/>
        </p:nvSpPr>
        <p:spPr bwMode="auto">
          <a:xfrm>
            <a:off x="381000" y="1546890"/>
            <a:ext cx="8305800" cy="5016758"/>
          </a:xfrm>
          <a:prstGeom prst="rect">
            <a:avLst/>
          </a:prstGeom>
          <a:noFill/>
          <a:ln w="9525">
            <a:noFill/>
            <a:miter lim="800000"/>
            <a:headEnd/>
            <a:tailEnd/>
          </a:ln>
          <a:effectLst/>
        </p:spPr>
        <p:txBody>
          <a:bodyPr anchor="ctr">
            <a:spAutoFit/>
          </a:bodyPr>
          <a:lstStyle/>
          <a:p>
            <a:pPr algn="ctr">
              <a:tabLst>
                <a:tab pos="457200" algn="l"/>
              </a:tabLst>
              <a:defRPr/>
            </a:pPr>
            <a:r>
              <a:rPr lang="zh-CN" altLang="en-US" sz="3200" b="1" dirty="0">
                <a:solidFill>
                  <a:srgbClr val="FFFFFF"/>
                </a:solidFill>
                <a:effectLst>
                  <a:glow rad="101600">
                    <a:srgbClr val="000000">
                      <a:alpha val="75000"/>
                    </a:srgbClr>
                  </a:glow>
                </a:effectLst>
                <a:latin typeface="Arial" pitchFamily="-112" charset="0"/>
              </a:rPr>
              <a:t>中点  </a:t>
            </a:r>
            <a:r>
              <a:rPr lang="en-US" altLang="zh-CN" sz="3200" b="1" dirty="0">
                <a:solidFill>
                  <a:srgbClr val="FFFFFF"/>
                </a:solidFill>
                <a:effectLst>
                  <a:glow rad="101600">
                    <a:srgbClr val="000000">
                      <a:alpha val="75000"/>
                    </a:srgbClr>
                  </a:glow>
                </a:effectLst>
                <a:latin typeface="Arial" pitchFamily="-112" charset="0"/>
              </a:rPr>
              <a:t>=  3:31-36</a:t>
            </a:r>
          </a:p>
          <a:p>
            <a:pPr algn="ctr">
              <a:tabLst>
                <a:tab pos="457200" algn="l"/>
              </a:tabLst>
              <a:defRPr/>
            </a:pPr>
            <a:endParaRPr lang="en-US" altLang="zh-CN" sz="3200" b="1" dirty="0">
              <a:solidFill>
                <a:srgbClr val="FFFFFF"/>
              </a:solidFill>
              <a:effectLst>
                <a:glow rad="101600">
                  <a:srgbClr val="000000">
                    <a:alpha val="75000"/>
                  </a:srgbClr>
                </a:glow>
              </a:effectLst>
              <a:latin typeface="Arial" pitchFamily="-112" charset="0"/>
            </a:endParaRPr>
          </a:p>
          <a:p>
            <a:pPr algn="ctr">
              <a:tabLst>
                <a:tab pos="457200" algn="l"/>
              </a:tabLst>
              <a:defRPr/>
            </a:pPr>
            <a:r>
              <a:rPr lang="en-US" altLang="zh-CN" sz="3200" b="1" dirty="0">
                <a:solidFill>
                  <a:srgbClr val="FFFFFF"/>
                </a:solidFill>
                <a:effectLst>
                  <a:glow rad="101600">
                    <a:srgbClr val="000000">
                      <a:alpha val="75000"/>
                    </a:srgbClr>
                  </a:glow>
                </a:effectLst>
                <a:latin typeface="Arial" pitchFamily="-112" charset="0"/>
              </a:rPr>
              <a:t>“</a:t>
            </a:r>
            <a:r>
              <a:rPr lang="zh-CN" altLang="en-US" sz="3200" b="1" dirty="0">
                <a:solidFill>
                  <a:srgbClr val="FFFFFF"/>
                </a:solidFill>
                <a:effectLst>
                  <a:glow rad="101600">
                    <a:srgbClr val="000000">
                      <a:alpha val="75000"/>
                    </a:srgbClr>
                  </a:glow>
                </a:effectLst>
                <a:latin typeface="Arial" pitchFamily="-112" charset="0"/>
              </a:rPr>
              <a:t>因为主必不永远丢弃人。因他并不甘心使人受苦，使人忧愁。 人将世上被囚的踹（原文作压）在脚下， 或在至高者面前屈枉人， 或在人的讼事上颠倒是非，这都是主看不上的。除非主命定，谁能说成就成呢  </a:t>
            </a:r>
            <a:r>
              <a:rPr lang="en-US" altLang="zh-CN" sz="3200" b="1" dirty="0">
                <a:solidFill>
                  <a:srgbClr val="FFFFFF"/>
                </a:solidFill>
                <a:effectLst>
                  <a:glow rad="101600">
                    <a:srgbClr val="000000">
                      <a:alpha val="75000"/>
                    </a:srgbClr>
                  </a:glow>
                </a:effectLst>
                <a:latin typeface="Arial" pitchFamily="-112" charset="0"/>
              </a:rPr>
              <a:t>?” </a:t>
            </a:r>
          </a:p>
          <a:p>
            <a:pPr algn="ctr">
              <a:tabLst>
                <a:tab pos="457200" algn="l"/>
              </a:tabLst>
              <a:defRPr/>
            </a:pPr>
            <a:endParaRPr lang="en-US" sz="3200" b="1" dirty="0">
              <a:solidFill>
                <a:srgbClr val="FFFFFF"/>
              </a:solidFill>
              <a:effectLst>
                <a:glow rad="101600">
                  <a:srgbClr val="000000">
                    <a:alpha val="75000"/>
                  </a:srgbClr>
                </a:glow>
              </a:effectLst>
              <a:latin typeface="Arial" pitchFamily="-112" charset="0"/>
            </a:endParaRPr>
          </a:p>
          <a:p>
            <a:pPr algn="ctr">
              <a:tabLst>
                <a:tab pos="457200" algn="l"/>
              </a:tabLst>
              <a:defRPr/>
            </a:pPr>
            <a:r>
              <a:rPr lang="zh-CN" altLang="en-US" sz="3200" b="1" dirty="0">
                <a:solidFill>
                  <a:srgbClr val="FFFFFF"/>
                </a:solidFill>
                <a:effectLst>
                  <a:glow rad="101600">
                    <a:srgbClr val="000000">
                      <a:alpha val="75000"/>
                    </a:srgbClr>
                  </a:glow>
                </a:effectLst>
                <a:latin typeface="Arial" pitchFamily="-112" charset="0"/>
              </a:rPr>
              <a:t>从灾难的灰烬提升对神的信心</a:t>
            </a:r>
            <a:br>
              <a:rPr lang="zh-CN" altLang="en-US" sz="3200" b="1" dirty="0">
                <a:solidFill>
                  <a:srgbClr val="FFFFFF"/>
                </a:solidFill>
                <a:effectLst>
                  <a:glow rad="101600">
                    <a:srgbClr val="000000">
                      <a:alpha val="75000"/>
                    </a:srgbClr>
                  </a:glow>
                </a:effectLst>
                <a:latin typeface="Arial" pitchFamily="-112" charset="0"/>
              </a:rPr>
            </a:br>
            <a:endParaRPr lang="zh-CN" altLang="en-US" sz="3200" b="1" dirty="0">
              <a:solidFill>
                <a:srgbClr val="FFFFFF"/>
              </a:solidFill>
              <a:effectLst>
                <a:glow rad="101600">
                  <a:srgbClr val="000000">
                    <a:alpha val="75000"/>
                  </a:srgbClr>
                </a:glow>
              </a:effectLst>
              <a:latin typeface="Arial" pitchFamily="-112" charset="0"/>
            </a:endParaRPr>
          </a:p>
        </p:txBody>
      </p:sp>
    </p:spTree>
    <p:extLst>
      <p:ext uri="{BB962C8B-B14F-4D97-AF65-F5344CB8AC3E}">
        <p14:creationId xmlns:p14="http://schemas.microsoft.com/office/powerpoint/2010/main" val="1167632633"/>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765010622"/>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87703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弥撒亚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耶利米指出耶路撒冷的灾难</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 3:19)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被他的仇敌所轻看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(2:15-16; 3:14, 30)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预表基督，本是无罪的，却为耶路撒冷哀苦而哭泣，为我们承担罪的苦楚。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马太福音</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23:37-38).</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1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946B3D31-3C38-4586-BDE0-AB5DFF7AAFA3}"/>
              </a:ext>
            </a:extLst>
          </p:cNvPr>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15979317"/>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黄金怎么竟然失去光泽，纯金怎么竟然变色？</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圣殿的石头都被拋弃在各街头上。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057008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锡安尊贵的众民，本来和精金一样贵重；</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现在怎么竟被看为瓦器，</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好象陶匠手中所作的呢？</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637712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野狗尚且用乳房哺养牠们的幼儿；</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但我的众民变得多么残忍，像旷野的鸵鸟一样。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828955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地上的君王，以及世上所有的居民都不相信，会有任何敌人和仇敌攻进耶路撒冷的城门</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13   </a:t>
            </a:r>
            <a:r>
              <a:rPr lang="ko-KR" altLang="en-US" sz="3200" b="1" dirty="0" err="1">
                <a:effectLst>
                  <a:glow rad="127000">
                    <a:schemeClr val="tx1"/>
                  </a:glow>
                </a:effectLst>
                <a:latin typeface="Arial" charset="0"/>
                <a:ea typeface="ＭＳ Ｐゴシック" charset="0"/>
                <a:cs typeface="ＭＳ Ｐゴシック" charset="0"/>
              </a:rPr>
              <a:t>因为锡安先知的罪恶，和祭司的罪孽，就是他们在城中流了义人的血</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(4:12-13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592319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r>
              <a:rPr lang="ko-KR" altLang="en-US" sz="3200" dirty="0" err="1">
                <a:latin typeface="Lucida Grande" panose="020B0600040502020204" pitchFamily="34" charset="0"/>
              </a:rPr>
              <a:t>耶和华所膏立的，我们鼻孔的气息，在他们的陷坑中被捉住；我们论到他曾说</a:t>
            </a:r>
            <a:r>
              <a:rPr lang="ko-KR" altLang="en-US" sz="3200" dirty="0">
                <a:latin typeface="Lucida Grande" panose="020B0600040502020204" pitchFamily="34" charset="0"/>
              </a:rPr>
              <a:t>：“</a:t>
            </a:r>
            <a:r>
              <a:rPr lang="ko-KR" altLang="en-US" sz="3200" dirty="0" err="1">
                <a:latin typeface="Lucida Grande" panose="020B0600040502020204" pitchFamily="34" charset="0"/>
              </a:rPr>
              <a:t>我们要在他的荫庇之下，在列国中存沀</a:t>
            </a:r>
            <a:br>
              <a:rPr lang="ko-KR" altLang="en-US" sz="3200" dirty="0">
                <a:latin typeface="Lucida Grande" panose="020B0600040502020204" pitchFamily="34"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(4:20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76962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975"/>
            <a:ext cx="9144000" cy="625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Rot="1" noChangeArrowheads="1"/>
          </p:cNvSpPr>
          <p:nvPr>
            <p:ph type="ctrTitle"/>
          </p:nvPr>
        </p:nvSpPr>
        <p:spPr>
          <a:xfrm>
            <a:off x="683568" y="692696"/>
            <a:ext cx="7772400" cy="1600200"/>
          </a:xfrm>
        </p:spPr>
        <p:txBody>
          <a:bodyPr/>
          <a:lstStyle/>
          <a:p>
            <a:pPr eaLnBrk="1" hangingPunct="1">
              <a:defRPr/>
            </a:pPr>
            <a:r>
              <a:rPr lang="en-US" altLang="zh-CN" sz="7200" dirty="0">
                <a:solidFill>
                  <a:schemeClr val="tx1"/>
                </a:solidFill>
                <a:effectLst>
                  <a:glow rad="139700">
                    <a:schemeClr val="bg2">
                      <a:lumMod val="50000"/>
                    </a:schemeClr>
                  </a:glow>
                </a:effectLst>
                <a:latin typeface="Trebuchet MS" charset="0"/>
                <a:ea typeface="宋体" charset="0"/>
                <a:cs typeface="宋体" charset="0"/>
              </a:rPr>
              <a:t>Reasons for the </a:t>
            </a:r>
            <a:br>
              <a:rPr lang="en-US" altLang="zh-CN" sz="7200" dirty="0">
                <a:solidFill>
                  <a:schemeClr val="tx1"/>
                </a:solidFill>
                <a:effectLst>
                  <a:glow rad="139700">
                    <a:schemeClr val="bg2">
                      <a:lumMod val="50000"/>
                    </a:schemeClr>
                  </a:glow>
                </a:effectLst>
                <a:latin typeface="Trebuchet MS" charset="0"/>
                <a:ea typeface="宋体" charset="0"/>
                <a:cs typeface="宋体" charset="0"/>
              </a:rPr>
            </a:br>
            <a:r>
              <a:rPr lang="en-US" altLang="zh-CN" sz="7200" dirty="0">
                <a:solidFill>
                  <a:schemeClr val="tx1"/>
                </a:solidFill>
                <a:effectLst>
                  <a:glow rad="139700">
                    <a:schemeClr val="bg2">
                      <a:lumMod val="50000"/>
                    </a:schemeClr>
                  </a:glow>
                </a:effectLst>
                <a:latin typeface="Trebuchet MS" charset="0"/>
                <a:ea typeface="宋体" charset="0"/>
                <a:cs typeface="宋体" charset="0"/>
              </a:rPr>
              <a:t>Babylonian Exile</a:t>
            </a: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eaLnBrk="0" hangingPunct="0">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宋体" charset="0"/>
                <a:cs typeface="Arial"/>
              </a:rPr>
              <a:t>The key reason was the idolatry practiced by the leaders</a:t>
            </a:r>
          </a:p>
        </p:txBody>
      </p:sp>
    </p:spTree>
    <p:extLst>
      <p:ext uri="{BB962C8B-B14F-4D97-AF65-F5344CB8AC3E}">
        <p14:creationId xmlns:p14="http://schemas.microsoft.com/office/powerpoint/2010/main" val="39228599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800" dirty="0">
                <a:solidFill>
                  <a:srgbClr val="FFFF00"/>
                </a:solidFill>
                <a:latin typeface="Times New Roman" charset="0"/>
              </a:rPr>
              <a:t>耶利米 </a:t>
            </a:r>
            <a:r>
              <a:rPr lang="en-US" sz="2800" dirty="0">
                <a:solidFill>
                  <a:srgbClr val="FFFF00"/>
                </a:solidFill>
                <a:latin typeface="Times New Roman" charset="0"/>
              </a:rPr>
              <a:t>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0838" name="Text Box 8"/>
            <p:cNvSpPr txBox="1">
              <a:spLocks noChangeArrowheads="1"/>
            </p:cNvSpPr>
            <p:nvPr/>
          </p:nvSpPr>
          <p:spPr bwMode="auto">
            <a:xfrm>
              <a:off x="2290" y="1661"/>
              <a:ext cx="272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i="1" dirty="0">
                  <a:solidFill>
                    <a:srgbClr val="000000"/>
                  </a:solidFill>
                  <a:latin typeface="Trebuchet MS" charset="0"/>
                </a:rPr>
                <a:t>"</a:t>
              </a:r>
              <a:r>
                <a:rPr lang="zh-CN" altLang="en-US" b="1" i="1" dirty="0">
                  <a:solidFill>
                    <a:srgbClr val="000000"/>
                  </a:solidFill>
                  <a:latin typeface="Trebuchet MS" charset="0"/>
                </a:rPr>
                <a:t>即使摩西和撒母耳站在我面前代求，我的心也不会转向这人民。你把他们从我面前赶走，叫他们出去！</a:t>
              </a:r>
              <a:r>
                <a:rPr lang="ru-RU" altLang="zh-CN" b="1" i="1" dirty="0">
                  <a:solidFill>
                    <a:srgbClr val="000000"/>
                  </a:solidFill>
                  <a:latin typeface="Trebuchet MS" charset="0"/>
                </a:rPr>
                <a:t>"</a:t>
              </a:r>
              <a:r>
                <a:rPr lang="en-US" altLang="zh-CN" dirty="0">
                  <a:solidFill>
                    <a:srgbClr val="000000"/>
                  </a:solidFill>
                  <a:latin typeface="Trebuchet MS" charset="0"/>
                </a:rPr>
                <a:t> </a:t>
              </a:r>
              <a:endParaRPr lang="en-US" dirty="0">
                <a:solidFill>
                  <a:srgbClr val="000000"/>
                </a:solidFill>
                <a:latin typeface="Trebuchet MS" charset="0"/>
              </a:endParaRPr>
            </a:p>
          </p:txBody>
        </p:sp>
      </p:grpSp>
    </p:spTree>
    <p:extLst>
      <p:ext uri="{BB962C8B-B14F-4D97-AF65-F5344CB8AC3E}">
        <p14:creationId xmlns:p14="http://schemas.microsoft.com/office/powerpoint/2010/main" val="635176024"/>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800" dirty="0">
                <a:solidFill>
                  <a:srgbClr val="FFFF00"/>
                </a:solidFill>
                <a:latin typeface="Times New Roman" charset="0"/>
              </a:rPr>
              <a:t>耶利米</a:t>
            </a:r>
            <a:r>
              <a:rPr lang="en-US" sz="2800" dirty="0">
                <a:solidFill>
                  <a:srgbClr val="FFFF00"/>
                </a:solidFill>
                <a:latin typeface="Times New Roman" charset="0"/>
              </a:rPr>
              <a:t>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2885" name="Text Box 7"/>
          <p:cNvSpPr txBox="1">
            <a:spLocks noChangeArrowheads="1"/>
          </p:cNvSpPr>
          <p:nvPr/>
        </p:nvSpPr>
        <p:spPr bwMode="auto">
          <a:xfrm>
            <a:off x="3708400" y="1916113"/>
            <a:ext cx="50419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b="1" i="1" dirty="0">
                <a:solidFill>
                  <a:srgbClr val="000000"/>
                </a:solidFill>
                <a:latin typeface="Trebuchet MS" charset="0"/>
              </a:rPr>
              <a:t>"</a:t>
            </a:r>
            <a:r>
              <a:rPr lang="zh-CN" altLang="en-US" b="1" i="1" dirty="0">
                <a:solidFill>
                  <a:srgbClr val="000000"/>
                </a:solidFill>
                <a:latin typeface="Trebuchet MS" charset="0"/>
              </a:rPr>
              <a:t>因犹大王希西家的儿子</a:t>
            </a:r>
            <a:r>
              <a:rPr lang="zh-CN" altLang="en-US" b="1" i="1" dirty="0">
                <a:solidFill>
                  <a:srgbClr val="0070C0"/>
                </a:solidFill>
                <a:latin typeface="Trebuchet MS" charset="0"/>
              </a:rPr>
              <a:t>玛拿西在耶路撒冷的所作所为</a:t>
            </a:r>
            <a:r>
              <a:rPr lang="zh-CN" altLang="en-US" b="1" i="1" dirty="0">
                <a:solidFill>
                  <a:srgbClr val="000000"/>
                </a:solidFill>
                <a:latin typeface="Trebuchet MS" charset="0"/>
              </a:rPr>
              <a:t>，我必使地上万国看见他们的遭遇就惊恐。</a:t>
            </a:r>
            <a:r>
              <a:rPr lang="ru-RU" altLang="zh-CN" b="1" i="1" dirty="0">
                <a:solidFill>
                  <a:srgbClr val="0000FF"/>
                </a:solidFill>
                <a:latin typeface="Trebuchet MS" charset="0"/>
              </a:rPr>
              <a:t>"</a:t>
            </a:r>
            <a:endParaRPr lang="en-US" b="1" i="1" dirty="0">
              <a:solidFill>
                <a:srgbClr val="0000FF"/>
              </a:solidFill>
              <a:latin typeface="Trebuchet MS" charset="0"/>
            </a:endParaRPr>
          </a:p>
        </p:txBody>
      </p:sp>
    </p:spTree>
    <p:extLst>
      <p:ext uri="{BB962C8B-B14F-4D97-AF65-F5344CB8AC3E}">
        <p14:creationId xmlns:p14="http://schemas.microsoft.com/office/powerpoint/2010/main" val="61402933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000" dirty="0">
                <a:solidFill>
                  <a:srgbClr val="FFFF00"/>
                </a:solidFill>
                <a:latin typeface="Times New Roman" charset="0"/>
              </a:rPr>
              <a:t>耶利米 </a:t>
            </a:r>
            <a:r>
              <a:rPr lang="en-US" sz="2000" dirty="0">
                <a:solidFill>
                  <a:srgbClr val="FFFF00"/>
                </a:solidFill>
                <a:latin typeface="Times New Roman" charset="0"/>
              </a:rPr>
              <a:t>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b="1" i="1" dirty="0">
                <a:solidFill>
                  <a:srgbClr val="996666"/>
                </a:solidFill>
              </a:rPr>
              <a:t>“</a:t>
            </a:r>
            <a:r>
              <a:rPr lang="en-US" altLang="zh-CN" b="1" i="1" dirty="0">
                <a:solidFill>
                  <a:srgbClr val="996666"/>
                </a:solidFill>
              </a:rPr>
              <a:t>...</a:t>
            </a:r>
            <a:r>
              <a:rPr lang="zh-CN" altLang="en-US" b="1" i="1" dirty="0">
                <a:solidFill>
                  <a:srgbClr val="996666"/>
                </a:solidFill>
              </a:rPr>
              <a:t> 因为你们的列祖离弃了我。。。不遵守我的律法。</a:t>
            </a:r>
            <a:r>
              <a:rPr lang="en-US" altLang="zh-CN" b="1" i="1" dirty="0">
                <a:solidFill>
                  <a:srgbClr val="996666"/>
                </a:solidFill>
              </a:rPr>
              <a:t> </a:t>
            </a:r>
            <a:r>
              <a:rPr lang="zh-CN" altLang="en-US" b="1" i="1" dirty="0">
                <a:solidFill>
                  <a:srgbClr val="996666"/>
                </a:solidFill>
              </a:rPr>
              <a:t>至于你们，</a:t>
            </a:r>
            <a:r>
              <a:rPr lang="zh-CN" altLang="en-US" b="1" i="1" dirty="0">
                <a:solidFill>
                  <a:srgbClr val="0070C0"/>
                </a:solidFill>
              </a:rPr>
              <a:t>你们作坏事比你们的列祖更厉害</a:t>
            </a:r>
            <a:r>
              <a:rPr lang="zh-CN" altLang="en-US" b="1" i="1" dirty="0">
                <a:solidFill>
                  <a:srgbClr val="996666"/>
                </a:solidFill>
              </a:rPr>
              <a:t>；看哪！</a:t>
            </a:r>
            <a:r>
              <a:rPr lang="zh-CN" altLang="en-US" b="1" i="1" dirty="0">
                <a:solidFill>
                  <a:srgbClr val="0070C0"/>
                </a:solidFill>
              </a:rPr>
              <a:t>你们各人都随从自己顽梗的恶心行</a:t>
            </a:r>
            <a:endParaRPr lang="en-US" altLang="zh-CN" b="1" i="1" dirty="0">
              <a:solidFill>
                <a:srgbClr val="0070C0"/>
              </a:solidFill>
            </a:endParaRPr>
          </a:p>
          <a:p>
            <a:pPr eaLnBrk="0" hangingPunct="0">
              <a:spcBef>
                <a:spcPct val="50000"/>
              </a:spcBef>
            </a:pPr>
            <a:r>
              <a:rPr lang="zh-CN" altLang="en-US" b="1" i="1" dirty="0">
                <a:solidFill>
                  <a:srgbClr val="0070C0"/>
                </a:solidFill>
              </a:rPr>
              <a:t>事，不听从我。</a:t>
            </a:r>
            <a:r>
              <a:rPr lang="zh-CN" altLang="en-US" b="1" i="1" dirty="0">
                <a:solidFill>
                  <a:srgbClr val="996666"/>
                </a:solidFill>
              </a:rPr>
              <a:t> </a:t>
            </a:r>
            <a:r>
              <a:rPr lang="zh-CN" altLang="en-US" b="1" i="1" dirty="0">
                <a:solidFill>
                  <a:srgbClr val="0070C0"/>
                </a:solidFill>
              </a:rPr>
              <a:t>因此，我要把你们从这地赶出去</a:t>
            </a:r>
            <a:r>
              <a:rPr lang="zh-CN" altLang="en-US" b="1" i="1" dirty="0">
                <a:solidFill>
                  <a:srgbClr val="996666"/>
                </a:solidFill>
              </a:rPr>
              <a:t>，去到你们和你们列祖所不认识的地；</a:t>
            </a:r>
            <a:r>
              <a:rPr lang="zh-CN" altLang="en-US" b="1" i="1" dirty="0">
                <a:solidFill>
                  <a:srgbClr val="0070C0"/>
                </a:solidFill>
              </a:rPr>
              <a:t>你们在那里必昼夜事奉别的神</a:t>
            </a:r>
            <a:r>
              <a:rPr lang="zh-CN" altLang="en-US" b="1" i="1" dirty="0">
                <a:solidFill>
                  <a:srgbClr val="996666"/>
                </a:solidFill>
              </a:rPr>
              <a:t>，因为我不再向你们施</a:t>
            </a:r>
            <a:endParaRPr lang="en-US" altLang="zh-CN" b="1" i="1" dirty="0">
              <a:solidFill>
                <a:srgbClr val="996666"/>
              </a:solidFill>
            </a:endParaRPr>
          </a:p>
          <a:p>
            <a:pPr eaLnBrk="0" hangingPunct="0">
              <a:spcBef>
                <a:spcPct val="50000"/>
              </a:spcBef>
            </a:pPr>
            <a:r>
              <a:rPr lang="zh-CN" altLang="en-US" b="1" i="1" dirty="0">
                <a:solidFill>
                  <a:srgbClr val="996666"/>
                </a:solidFill>
              </a:rPr>
              <a:t>恩。</a:t>
            </a:r>
            <a:r>
              <a:rPr lang="ru-RU" altLang="zh-CN" b="1" i="1" dirty="0">
                <a:solidFill>
                  <a:srgbClr val="996666"/>
                </a:solidFill>
              </a:rPr>
              <a:t>"</a:t>
            </a:r>
            <a:endParaRPr lang="en-US" b="1" i="1" dirty="0">
              <a:solidFill>
                <a:srgbClr val="996666"/>
              </a:solidFill>
            </a:endParaRPr>
          </a:p>
        </p:txBody>
      </p:sp>
    </p:spTree>
    <p:extLst>
      <p:ext uri="{BB962C8B-B14F-4D97-AF65-F5344CB8AC3E}">
        <p14:creationId xmlns:p14="http://schemas.microsoft.com/office/powerpoint/2010/main" val="3592477774"/>
      </p:ext>
    </p:extLst>
  </p:cSld>
  <p:clrMapOvr>
    <a:overrideClrMapping bg1="lt1" tx1="dk1" bg2="lt2" tx2="dk2" accent1="accent1" accent2="accent2" accent3="accent3" accent4="accent4" accent5="accent5" accent6="accent6" hlink="hlink" folHlink="folHlink"/>
  </p:clrMapOvr>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1.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2.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1507</TotalTime>
  <Words>8388</Words>
  <Application>Microsoft Macintosh PowerPoint</Application>
  <PresentationFormat>On-screen Show (4:3)</PresentationFormat>
  <Paragraphs>1496</Paragraphs>
  <Slides>142</Slides>
  <Notes>113</Notes>
  <HiddenSlides>17</HiddenSlides>
  <MMClips>1</MMClips>
  <ScaleCrop>false</ScaleCrop>
  <HeadingPairs>
    <vt:vector size="6" baseType="variant">
      <vt:variant>
        <vt:lpstr>Fonts Used</vt:lpstr>
      </vt:variant>
      <vt:variant>
        <vt:i4>20</vt:i4>
      </vt:variant>
      <vt:variant>
        <vt:lpstr>Theme</vt:lpstr>
      </vt:variant>
      <vt:variant>
        <vt:i4>32</vt:i4>
      </vt:variant>
      <vt:variant>
        <vt:lpstr>Slide Titles</vt:lpstr>
      </vt:variant>
      <vt:variant>
        <vt:i4>142</vt:i4>
      </vt:variant>
    </vt:vector>
  </HeadingPairs>
  <TitlesOfParts>
    <vt:vector size="194" baseType="lpstr">
      <vt:lpstr>Arial Unicode MS</vt:lpstr>
      <vt:lpstr>Boca Raton ICG Solid</vt:lpstr>
      <vt:lpstr>Arial</vt:lpstr>
      <vt:lpstr>Arial Black</vt:lpstr>
      <vt:lpstr>Book Antiqua</vt:lpstr>
      <vt:lpstr>Calibri</vt:lpstr>
      <vt:lpstr>Chalkduster</vt:lpstr>
      <vt:lpstr>Comic Sans MS</vt:lpstr>
      <vt:lpstr>Helvetica</vt:lpstr>
      <vt:lpstr>Lucida Grande</vt:lpstr>
      <vt:lpstr>Microsoft Sans Serif</vt:lpstr>
      <vt:lpstr>Monotype Sorts</vt:lpstr>
      <vt:lpstr>Rockwell</vt:lpstr>
      <vt:lpstr>Stencil</vt:lpstr>
      <vt:lpstr>Times</vt:lpstr>
      <vt:lpstr>Times New Roman</vt:lpstr>
      <vt:lpstr>Trebuchet MS</vt:lpstr>
      <vt:lpstr>Tw Cen MT</vt:lpstr>
      <vt:lpstr>Wingdings</vt:lpstr>
      <vt:lpstr>Wingdings 2</vt:lpstr>
      <vt:lpstr>Default Design</vt:lpstr>
      <vt:lpstr>1_Default Design</vt:lpstr>
      <vt:lpstr>Orbit</vt:lpstr>
      <vt:lpstr>21_Default Design</vt:lpstr>
      <vt:lpstr>2_Default Design</vt:lpstr>
      <vt:lpstr>49_Blank Presentation</vt:lpstr>
      <vt:lpstr>1_Office Theme</vt:lpstr>
      <vt:lpstr>1_untitled 1</vt:lpstr>
      <vt:lpstr>20_Default Design</vt:lpstr>
      <vt:lpstr>Median</vt:lpstr>
      <vt:lpstr>3_Default Design</vt:lpstr>
      <vt:lpstr>Blank Presentation</vt:lpstr>
      <vt:lpstr>4_Default Design</vt:lpstr>
      <vt:lpstr>1_Blank Presentation</vt:lpstr>
      <vt:lpstr>50_Blank Presentation</vt:lpstr>
      <vt:lpstr>5_Default Design</vt:lpstr>
      <vt:lpstr>8_Default Design</vt:lpstr>
      <vt:lpstr>Clouds</vt:lpstr>
      <vt:lpstr>Radial</vt:lpstr>
      <vt:lpstr>2_Blank Presentation</vt:lpstr>
      <vt:lpstr>3_Blank Presentation</vt:lpstr>
      <vt:lpstr>4_Blank Presentation</vt:lpstr>
      <vt:lpstr>5_Blank Presentation</vt:lpstr>
      <vt:lpstr>11_Default Design</vt:lpstr>
      <vt:lpstr>12_Default Design</vt:lpstr>
      <vt:lpstr>13_Default Design</vt:lpstr>
      <vt:lpstr>2_Office Theme</vt:lpstr>
      <vt:lpstr>6_Default Design</vt:lpstr>
      <vt:lpstr>51_Blank Presentation</vt:lpstr>
      <vt:lpstr>9_Default Design</vt:lpstr>
      <vt:lpstr>7_Default Design</vt:lpstr>
      <vt:lpstr>22_Default Design</vt:lpstr>
      <vt:lpstr>耶利米哀歌</vt:lpstr>
      <vt:lpstr>关键字</vt:lpstr>
      <vt:lpstr>主题</vt:lpstr>
      <vt:lpstr>关键节</vt:lpstr>
      <vt:lpstr>耶利米哀歌 王国的声明</vt:lpstr>
      <vt:lpstr>耶利米哀歌 信息声明</vt:lpstr>
      <vt:lpstr>恩约</vt:lpstr>
      <vt:lpstr>救赎</vt:lpstr>
      <vt:lpstr>弥撒亚</vt:lpstr>
      <vt:lpstr>耶利米哀歌</vt:lpstr>
      <vt:lpstr>Barry Huddleston, The Acrostic Summarized Bible (Grand Rapids: Baker, 1992)</vt:lpstr>
      <vt:lpstr>作个悔改的人</vt:lpstr>
      <vt:lpstr>你是怎样悔改的?</vt:lpstr>
      <vt:lpstr>耶利米对耶路撒冷沦陷的两种看法</vt:lpstr>
      <vt:lpstr>離合詩之結構</vt:lpstr>
      <vt:lpstr>交錯法之結構</vt:lpstr>
      <vt:lpstr>"回忆起我的困苦飘流，就像是苦堇和毒草。  20 每逢我的心想起往事，我的心就消沉。  21 但我的心一想起下面这件事，我就有指望。  22 耶和华的慈爱永不断绝，他的怜悯永不止息。  23 每天早晨都是新的；你的信实多么广大！  24 我心里说：“耶和华是我的业分，所以，我必仰望他。'"  (3:19-24 CNV).</vt:lpstr>
      <vt:lpstr>Great is Thy faithfulness 4/6</vt:lpstr>
      <vt:lpstr>应用</vt:lpstr>
      <vt:lpstr>PowerPoint Presentation</vt:lpstr>
      <vt:lpstr>新闻简报</vt:lpstr>
      <vt:lpstr>PowerPoint Presentation</vt:lpstr>
      <vt:lpstr>PowerPoint Presentation</vt:lpstr>
      <vt:lpstr>PowerPoint Presentation</vt:lpstr>
      <vt:lpstr>时间表</vt:lpstr>
      <vt:lpstr>作者</vt:lpstr>
      <vt:lpstr>作者</vt:lpstr>
      <vt:lpstr>“耶利米为约西亚作了哀歌，所有的男女歌乐手至今仍用这些哀歌纪念约西亚，成了以色列的传统。这些哀歌都记在《哀歌书》上。”  (历代志下 35:25 CCB).</vt:lpstr>
      <vt:lpstr>目的</vt:lpstr>
      <vt:lpstr>结构的选择</vt:lpstr>
      <vt:lpstr>结构</vt:lpstr>
      <vt:lpstr>结构</vt:lpstr>
      <vt:lpstr>传统使用</vt:lpstr>
      <vt:lpstr>“Lamb-entations” </vt:lpstr>
      <vt:lpstr>作个悔改的人</vt:lpstr>
      <vt:lpstr>PowerPoint Presentation</vt:lpstr>
      <vt:lpstr>American Couple Believing 'Evil Is A Make-Believe Concept' Bike Through Territory Near Afghan Border. ISIS Stabs Them To Death.</vt:lpstr>
      <vt:lpstr>American Couple Believing 'Evil Is A Make-Believe Concept' Bike Through Territory Near Afghan Border. ISIS Stabs Them To Death.</vt:lpstr>
      <vt:lpstr>Does  evil exist?</vt:lpstr>
      <vt:lpstr>REPENTANCE?</vt:lpstr>
      <vt:lpstr>Repent Means to Change Your Mind</vt:lpstr>
      <vt:lpstr>你是怎样悔改的?</vt:lpstr>
      <vt:lpstr>耶利米对耶路撒冷沦陷的两种看法</vt:lpstr>
      <vt:lpstr>耶利米哀歌</vt:lpstr>
      <vt:lpstr>历史背景</vt:lpstr>
      <vt:lpstr>文藝作品</vt:lpstr>
      <vt:lpstr>名称与地点</vt:lpstr>
      <vt:lpstr>離合詩之結構</vt:lpstr>
      <vt:lpstr>交錯法之結構</vt:lpstr>
      <vt:lpstr>耶利米哀歌</vt:lpstr>
      <vt:lpstr>Slides on  耶利米哀歌 1</vt:lpstr>
      <vt:lpstr>耶利米哀歌</vt:lpstr>
      <vt:lpstr>耶利米哀歌 1 Hebrew Acrostic</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(耶利米哀歌 1:1-3 NIV adapted).</vt:lpstr>
      <vt:lpstr>"通往锡安道路悲哀，因为没有人去守节。  锡安一切的城门冷落，祭司唉哼，  处女忧伤，锡安也受尽痛苦!"  (1:4 CNV).</vt:lpstr>
      <vt:lpstr>"锡安的敌人成为主人；她的仇敌亨通。  因为她的过犯众多，耶和华就使她受苦。  她的孩童在敌人面前被掳去。"  (1:5 CNV).</vt:lpstr>
      <vt:lpstr>"锡安所有的尊荣，都离开了她的居民。  她的众领袖都像找不着牧场的鹿；  在追赶的人面前无力逃走。"  (1:6 CNV).</vt:lpstr>
      <vt:lpstr>PowerPoint Presentation</vt:lpstr>
      <vt:lpstr> 所有过路的人啊！ 你们毫不在意吗？ 你们要细察要观看，有没有痛苦像我所受的痛苦， 就是耶和华在他发烈怒的日子使我所受的痛苦。 13   他从高天降火，使火进入我的骨头里（按照《马索拉文本》，“他从高天降火，使火进入我的骨头里” 作“他从高天降火进入我的骨头里，他管理火” ；现参照《七十士译本》翻译）。他设置网罗绊我的脚，使我退去。 他使我孤单淒凉，终日愁烦。  (Lam 1:12-13 NLT).</vt:lpstr>
      <vt:lpstr>耶利米哀歌</vt:lpstr>
      <vt:lpstr>Slides on  耶利米哀歌 2</vt:lpstr>
      <vt:lpstr>耶利米哀歌</vt:lpstr>
      <vt:lpstr>"主在烈怒中，怎么竟然使黑云遮盖锡安的居民（“居民”原文作“女子”）！  他把以色列的荣美，从天上拋到地上；  他在发怒的日子，竟不记念自己的脚凳。"  (2:1 CNV).</vt:lpstr>
      <vt:lpstr>"主吞灭了雅各所有住处，毫不顾惜；  他在忿怒中，把犹大居民的坚固城拆毁；  他使国家和国中众领袖都倒在地上，受尽羞辱。"  (2:2 CNV).</vt:lpstr>
      <vt:lpstr>"他在烈怒中砍断以色列所有的角；  他从仇敌面前，收回自己的右手。  他像吞灭四周物件的火焰，在雅各中间焚烧。"  (2:3 CNV).</vt:lpstr>
      <vt:lpstr>PowerPoint Presentation</vt:lpstr>
      <vt:lpstr>祝福 与      咒诅 (申 28)</vt:lpstr>
      <vt:lpstr>场合</vt:lpstr>
      <vt:lpstr>耶利米哀歌 2:15 (CNV)</vt:lpstr>
      <vt:lpstr>耶利米哀歌</vt:lpstr>
      <vt:lpstr>Slides on  耶利米哀歌 3</vt:lpstr>
      <vt:lpstr>耶利米哀歌</vt:lpstr>
      <vt:lpstr>Chapter 3 is a Model of Confession</vt:lpstr>
      <vt:lpstr>耶利米哀歌 1 Hebrew Acrostic</vt:lpstr>
      <vt:lpstr>耶利米哀歌 3 Hebrew Acrostic</vt:lpstr>
      <vt:lpstr>"我是在耶和华忿怒的杖下受过苦的人。  2 他领我，使我行在黑暗中，不行在光明里。  3 他真是终日不停地反手攻击我。"  (3:1-3 CNV).</vt:lpstr>
      <vt:lpstr>"他使我的肌肤衰残，折断我的骨头。  5 他筑垒围困我，使毒害和艰难环绕我。  6 他使我住在黑暗之处，好象死了许久的人一样。"  (3:4-6 CNV).</vt:lpstr>
      <vt:lpstr>"他筑墙围住我，使我不能逃出去；  他又加重我的钢炼。  8 甚至我哀求呼救的时候， 他也掩耳不听我的祷告。  9 他用砍凿好的石头堵塞我的道路，  他使我的路径曲折。"  (3:7-9 CNV).</vt:lpstr>
      <vt:lpstr>"回忆起我的困苦飘流，就像是苦堇和毒草。  20 每逢我的心想起往事，我的心就消沉。  21 但我的心一想起下面这件事，我就有指望。  22 耶和华的慈爱永不断绝，他的怜悯永不止息。  23 每天早晨都是新的；你的信实多么广大！  24 我心里说：“耶和华是我的业分，所以，我必仰望他。'"  (3:19-24 CNV).</vt:lpstr>
      <vt:lpstr>“耶和华善待等候他的和心里寻求他的人。  26 安静等候耶和华的救恩，是多么的美好！  27 人在幼年时就负轭，是多么的美好！  28 他要无言独坐，因为这是耶和华加在他身上的。  29 他要把自己的口埋于尘土中，或者还有盼望。”   耶利米哀歌 3:25-29 CNV</vt:lpstr>
      <vt:lpstr>祢信实何广大 (耶利米哀歌 3:22-23)</vt:lpstr>
      <vt:lpstr>Great is Thy faithfulness 2/6</vt:lpstr>
      <vt:lpstr>Great is Thy faithfulness 3/6</vt:lpstr>
      <vt:lpstr>Great is Thy faithfulness 4/6</vt:lpstr>
      <vt:lpstr>Great is Thy faithfulness 5/6</vt:lpstr>
      <vt:lpstr>Great is Thy faithfulness 6/6</vt:lpstr>
      <vt:lpstr>结构</vt:lpstr>
      <vt:lpstr>耶利米哀歌</vt:lpstr>
      <vt:lpstr>Slides on  耶利米哀歌 4</vt:lpstr>
      <vt:lpstr>耶利米哀歌</vt:lpstr>
      <vt:lpstr>"黄金怎么竟然失去光泽，纯金怎么竟然变色？  圣殿的石头都被拋弃在各街头上。"  (4:1 CNV).</vt:lpstr>
      <vt:lpstr>"锡安尊贵的众民，本来和精金一样贵重；  现在怎么竟被看为瓦器， 好象陶匠手中所作的呢？"  (4:2 CNV).</vt:lpstr>
      <vt:lpstr>"野狗尚且用乳房哺养牠们的幼儿；  但我的众民变得多么残忍，像旷野的鸵鸟一样。"  (4:3 CNV).</vt:lpstr>
      <vt:lpstr>地上的君王，以及世上所有的居民都不相信，会有任何敌人和仇敌攻进耶路撒冷的城门。 13   因为锡安先知的罪恶，和祭司的罪孽，就是他们在城中流了义人的血  (4:12-13 CNV).</vt:lpstr>
      <vt:lpstr>耶和华所膏立的，我们鼻孔的气息，在他们的陷坑中被捉住；我们论到他曾说：“我们要在他的荫庇之下，在列国中存沀  (4:20 CNV).</vt:lpstr>
      <vt:lpstr>Reasons for the  Babylonian Exile</vt:lpstr>
      <vt:lpstr>耶利米向约雅敬王</vt:lpstr>
      <vt:lpstr>耶利米向约雅敬王</vt:lpstr>
      <vt:lpstr>耶利米向约雅敬王</vt:lpstr>
      <vt:lpstr>耶利米向西底家王</vt:lpstr>
      <vt:lpstr>PowerPoint Presentation</vt:lpstr>
      <vt:lpstr>PowerPoint Presentation</vt:lpstr>
      <vt:lpstr>Contrasts Between Edom &amp; Israel in 耶利米哀歌 4:21-22</vt:lpstr>
      <vt:lpstr>耶利米哀歌</vt:lpstr>
      <vt:lpstr>Slides on  耶利米哀歌 5</vt:lpstr>
      <vt:lpstr>耶利米哀歌</vt:lpstr>
      <vt:lpstr>"耶和华啊！求你记念我们所遭遇的！垂顾关注我们的耻辱。  2 我们的产业转归外人，我们的房屋归给异族。  3 我们成为孤儿，没有父亲，我们的母亲好象寡妇一样。"  (5:1-3 CNV).</vt:lpstr>
      <vt:lpstr>"我们所喝的水要用银子买，我们的柴也付代价而得。  5 我们被人追赶，颈项带上重轭；我们疲乏，得不着歇息。  6 我们臣服埃及和亚述，为要得着粮食充饥。  7 我们的先祖犯了罪，现在他们不在了；我们却要担负他们的罪孽。”  (5:4-7 CNV).</vt:lpstr>
      <vt:lpstr>"奴仆辖制我们；没有人救我们脱离他们的手。  9 因为旷野有刀剑的威胁，我们要冒生命的危险才得到粮食。  10 我们因饥饿而发烧，我们的皮肤好象火炉一般的热。"  (5:8-10 CNV).</vt:lpstr>
      <vt:lpstr>PowerPoint Presentation</vt:lpstr>
      <vt:lpstr>妇女在锡安被污辱，处女在犹大的城镇被强暴。 12   众领袖被敌人吊起来；长老也不受人尊敬。 13   青年人推磨吃苦；孩童因背木柴而跌倒。 14   众长老不再坐在城门口；青年人不再唱歌作乐。 15   我们心里不再欢乐；我们的舞蹈变为哀哭。  (5:11-15 CNV).</vt:lpstr>
      <vt:lpstr>冠冕从我们的头上掉下来。我们有祸了；因为我们犯了罪。 17   为了这事，我们心里愁烦；为了这事，我们的眼睛昏花； 18   因为锡安山荒凉，野狗就在山上到处出没。  (5:16-18 CNV).</vt:lpstr>
      <vt:lpstr>PowerPoint Presentation</vt:lpstr>
      <vt:lpstr>但耶和华啊，你永远坐着为王；你的宝座代代长存。 20   你为甚么永远忘记我们？ 为甚么长久离弃我们？ 21 [21-22] 耶和华啊！ 除非你真的弃绝我们，你向我们所发的怒气难收， 不然，求你使我们归向你，好使我们回转过来； 求你更新我们的日子，像古时一枀  (5:19-22 CNV).</vt:lpstr>
      <vt:lpstr>耶利米哀歌</vt:lpstr>
      <vt:lpstr>PowerPoint Presentation</vt:lpstr>
      <vt:lpstr>PowerPoint Presentation</vt:lpstr>
      <vt:lpstr>你是怎样悔改的?</vt:lpstr>
      <vt:lpstr>Main Idea of Lamentations</vt:lpstr>
      <vt:lpstr>耶利米哀歌</vt:lpstr>
      <vt:lpstr>American Couple Believing 'Evil Is A Make-Believe Concept' Bike Through Territory Near Afghan Border. ISIS Stabs Them To Death.</vt:lpstr>
      <vt:lpstr>应用</vt:lpstr>
      <vt:lpstr>Just trust me.</vt:lpstr>
      <vt:lpstr>Black</vt:lpstr>
      <vt:lpstr>旧约全书讲章 • BibleStudyDownloads.org</vt:lpstr>
      <vt:lpstr>神学</vt:lpstr>
      <vt:lpstr>神学</vt:lpstr>
      <vt:lpstr>神学</vt:lpstr>
      <vt:lpstr>教导内容 </vt:lpstr>
      <vt:lpstr>诗篇 48:1-2 </vt:lpstr>
      <vt:lpstr>诗篇 102:14 </vt:lpstr>
      <vt:lpstr>诗篇 137:5-6 </vt:lpstr>
      <vt:lpstr>现代   耶利米哀歌</vt:lpstr>
      <vt:lpstr>九一一双塔</vt:lpstr>
      <vt:lpstr>五角大楼</vt:lpstr>
      <vt:lpstr>之后的尘埃 </vt:lpstr>
      <vt:lpstr>其余的消防战士 </vt:lpstr>
      <vt:lpstr>在街上</vt:lpstr>
      <vt:lpstr>大清理</vt:lpstr>
      <vt:lpstr>自由女神像</vt:lpstr>
      <vt:lpstr>Black</vt:lpstr>
      <vt:lpstr>旧约全书概论链接地址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LAMENTATIONS</dc:title>
  <dc:creator>Richard Simpson</dc:creator>
  <cp:lastModifiedBy>Rick Griffith</cp:lastModifiedBy>
  <cp:revision>159</cp:revision>
  <dcterms:created xsi:type="dcterms:W3CDTF">2002-04-04T07:43:45Z</dcterms:created>
  <dcterms:modified xsi:type="dcterms:W3CDTF">2020-09-01T00:06:30Z</dcterms:modified>
</cp:coreProperties>
</file>